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32"/>
  </p:notesMasterIdLst>
  <p:handoutMasterIdLst>
    <p:handoutMasterId r:id="rId33"/>
  </p:handoutMasterIdLst>
  <p:sldIdLst>
    <p:sldId id="256" r:id="rId4"/>
    <p:sldId id="278" r:id="rId5"/>
    <p:sldId id="274" r:id="rId6"/>
    <p:sldId id="257" r:id="rId7"/>
    <p:sldId id="270" r:id="rId8"/>
    <p:sldId id="272" r:id="rId9"/>
    <p:sldId id="269" r:id="rId10"/>
    <p:sldId id="277" r:id="rId11"/>
    <p:sldId id="273" r:id="rId12"/>
    <p:sldId id="271" r:id="rId13"/>
    <p:sldId id="265" r:id="rId14"/>
    <p:sldId id="261" r:id="rId15"/>
    <p:sldId id="267" r:id="rId16"/>
    <p:sldId id="276" r:id="rId17"/>
    <p:sldId id="266" r:id="rId18"/>
    <p:sldId id="263" r:id="rId19"/>
    <p:sldId id="264" r:id="rId20"/>
    <p:sldId id="262" r:id="rId21"/>
    <p:sldId id="275" r:id="rId22"/>
    <p:sldId id="260" r:id="rId23"/>
    <p:sldId id="268" r:id="rId24"/>
    <p:sldId id="259" r:id="rId25"/>
    <p:sldId id="258" r:id="rId26"/>
    <p:sldId id="279" r:id="rId27"/>
    <p:sldId id="1772" r:id="rId28"/>
    <p:sldId id="304" r:id="rId29"/>
    <p:sldId id="305" r:id="rId30"/>
    <p:sldId id="3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EF"/>
    <a:srgbClr val="E6E6E6"/>
    <a:srgbClr val="F1F1F0"/>
    <a:srgbClr val="3F3F3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6314" autoAdjust="0"/>
  </p:normalViewPr>
  <p:slideViewPr>
    <p:cSldViewPr snapToGrid="0" showGuides="1">
      <p:cViewPr varScale="1">
        <p:scale>
          <a:sx n="68" d="100"/>
          <a:sy n="68" d="100"/>
        </p:scale>
        <p:origin x="756" y="66"/>
      </p:cViewPr>
      <p:guideLst>
        <p:guide orient="horz" pos="2153"/>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22676843441099E-2"/>
          <c:y val="2.80061759357868E-2"/>
          <c:w val="0.91810462916135105"/>
          <c:h val="0.83028423947019503"/>
        </c:manualLayout>
      </c:layout>
      <c:barChart>
        <c:barDir val="col"/>
        <c:grouping val="stacked"/>
        <c:varyColors val="0"/>
        <c:ser>
          <c:idx val="0"/>
          <c:order val="0"/>
          <c:tx>
            <c:strRef>
              <c:f>Sheet1!$B$1</c:f>
              <c:strCache>
                <c:ptCount val="1"/>
                <c:pt idx="0">
                  <c:v>系列 1</c:v>
                </c:pt>
              </c:strCache>
            </c:strRef>
          </c:tx>
          <c:spPr>
            <a:solidFill>
              <a:srgbClr val="3F3F3F"/>
            </a:solidFill>
            <a:ln>
              <a:noFill/>
            </a:ln>
            <a:effectLst/>
            <a:sp3d/>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7BF8-4D61-A1E5-55E81FB987DF}"/>
            </c:ext>
          </c:extLst>
        </c:ser>
        <c:ser>
          <c:idx val="1"/>
          <c:order val="1"/>
          <c:tx>
            <c:strRef>
              <c:f>Sheet1!$C$1</c:f>
              <c:strCache>
                <c:ptCount val="1"/>
                <c:pt idx="0">
                  <c:v>系列 2</c:v>
                </c:pt>
              </c:strCache>
            </c:strRef>
          </c:tx>
          <c:spPr>
            <a:solidFill>
              <a:sysClr val="window" lastClr="FFFFFF">
                <a:lumMod val="65000"/>
              </a:sysClr>
            </a:solidFill>
            <a:ln>
              <a:noFill/>
            </a:ln>
            <a:effectLst/>
            <a:sp3d/>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7BF8-4D61-A1E5-55E81FB987DF}"/>
            </c:ext>
          </c:extLst>
        </c:ser>
        <c:ser>
          <c:idx val="2"/>
          <c:order val="2"/>
          <c:tx>
            <c:strRef>
              <c:f>Sheet1!$D$1</c:f>
              <c:strCache>
                <c:ptCount val="1"/>
                <c:pt idx="0">
                  <c:v>系列 3</c:v>
                </c:pt>
              </c:strCache>
            </c:strRef>
          </c:tx>
          <c:spPr>
            <a:solidFill>
              <a:srgbClr val="3F3F3F"/>
            </a:solidFill>
            <a:ln>
              <a:noFill/>
            </a:ln>
            <a:effectLst/>
            <a:sp3d/>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7BF8-4D61-A1E5-55E81FB987DF}"/>
            </c:ext>
          </c:extLst>
        </c:ser>
        <c:dLbls>
          <c:showLegendKey val="0"/>
          <c:showVal val="0"/>
          <c:showCatName val="0"/>
          <c:showSerName val="0"/>
          <c:showPercent val="0"/>
          <c:showBubbleSize val="0"/>
        </c:dLbls>
        <c:gapWidth val="150"/>
        <c:overlap val="100"/>
        <c:axId val="616981632"/>
        <c:axId val="616983168"/>
      </c:barChart>
      <c:catAx>
        <c:axId val="61698163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zh-CN"/>
          </a:p>
        </c:txPr>
        <c:crossAx val="616983168"/>
        <c:crosses val="autoZero"/>
        <c:auto val="1"/>
        <c:lblAlgn val="ctr"/>
        <c:lblOffset val="100"/>
        <c:noMultiLvlLbl val="0"/>
      </c:catAx>
      <c:valAx>
        <c:axId val="61698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169816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306682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EF01D-83B6-4C00-B140-840A98A21ACF}" type="datetimeFigureOut">
              <a:rPr lang="zh-CN" altLang="en-US" smtClean="0"/>
              <a:t>2021/9/30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04758-3F40-44B3-936D-6280EE4DD66B}" type="slidenum">
              <a:rPr lang="zh-CN" altLang="en-US" smtClean="0"/>
              <a:t>‹#›</a:t>
            </a:fld>
            <a:endParaRPr lang="zh-CN" altLang="en-US"/>
          </a:p>
        </p:txBody>
      </p:sp>
    </p:spTree>
    <p:extLst>
      <p:ext uri="{BB962C8B-B14F-4D97-AF65-F5344CB8AC3E}">
        <p14:creationId xmlns:p14="http://schemas.microsoft.com/office/powerpoint/2010/main" val="10719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704758-3F40-44B3-936D-6280EE4DD66B}" type="slidenum">
              <a:rPr lang="zh-CN" altLang="en-US" smtClean="0"/>
              <a:t>12</a:t>
            </a:fld>
            <a:endParaRPr lang="zh-CN" altLang="en-US"/>
          </a:p>
        </p:txBody>
      </p:sp>
    </p:spTree>
    <p:extLst>
      <p:ext uri="{BB962C8B-B14F-4D97-AF65-F5344CB8AC3E}">
        <p14:creationId xmlns:p14="http://schemas.microsoft.com/office/powerpoint/2010/main" val="303145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0"/>
            <a:ext cx="12190730" cy="6878955"/>
          </a:xfrm>
          <a:prstGeom prst="rect">
            <a:avLst/>
          </a:prstGeom>
          <a:gradFill>
            <a:gsLst>
              <a:gs pos="0">
                <a:srgbClr val="F0F0EF"/>
              </a:gs>
              <a:gs pos="96000">
                <a:srgbClr val="FDFDF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0"/>
            <a:ext cx="12190730" cy="6878955"/>
          </a:xfrm>
          <a:prstGeom prst="rect">
            <a:avLst/>
          </a:prstGeom>
          <a:gradFill>
            <a:gsLst>
              <a:gs pos="0">
                <a:srgbClr val="F0F0EF"/>
              </a:gs>
              <a:gs pos="96000">
                <a:srgbClr val="FDFDF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93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www.jpppt.com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11777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4401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6186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11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2E982B-6C26-4825-8E69-3C8BC1205585}" type="slidenum">
              <a:rPr lang="zh-CN" altLang="en-US" smtClean="0"/>
              <a:t>‹#›</a:t>
            </a:fld>
            <a:endParaRPr lang="zh-CN" altLang="en-US"/>
          </a:p>
        </p:txBody>
      </p:sp>
      <p:sp>
        <p:nvSpPr>
          <p:cNvPr id="11" name="TextBox 10"/>
          <p:cNvSpPr txBox="1"/>
          <p:nvPr userDrawn="1"/>
        </p:nvSpPr>
        <p:spPr>
          <a:xfrm>
            <a:off x="13616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5670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CAE5979-7681-49BB-B73E-6A17365A52EB}" type="datetimeFigureOut">
              <a:rPr lang="zh-CN" altLang="en-US" smtClean="0"/>
              <a:t>2021/9/30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2E982B-6C26-4825-8E69-3C8BC120558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982B-6C26-4825-8E69-3C8BC12055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72"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5979-7681-49BB-B73E-6A17365A52EB}" type="datetimeFigureOut">
              <a:rPr lang="zh-CN" altLang="en-US" smtClean="0"/>
              <a:t>2021/9/30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982B-6C26-4825-8E69-3C8BC12055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371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2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795"/>
            <a:ext cx="12190730" cy="6878955"/>
          </a:xfrm>
          <a:prstGeom prst="rect">
            <a:avLst/>
          </a:prstGeom>
          <a:gradFill>
            <a:gsLst>
              <a:gs pos="0">
                <a:srgbClr val="F0F0EF"/>
              </a:gs>
              <a:gs pos="96000">
                <a:srgbClr val="FDFDF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图片 32" descr="灰色线条背景"/>
          <p:cNvPicPr>
            <a:picLocks noChangeAspect="1"/>
          </p:cNvPicPr>
          <p:nvPr/>
        </p:nvPicPr>
        <p:blipFill>
          <a:blip r:embed="rId3"/>
          <a:srcRect l="26982" t="76980" r="32338" b="8297"/>
          <a:stretch>
            <a:fillRect/>
          </a:stretch>
        </p:blipFill>
        <p:spPr>
          <a:xfrm rot="16200000">
            <a:off x="6113145" y="800100"/>
            <a:ext cx="6878955" cy="5278120"/>
          </a:xfrm>
          <a:prstGeom prst="rect">
            <a:avLst/>
          </a:prstGeom>
        </p:spPr>
      </p:pic>
      <p:sp>
        <p:nvSpPr>
          <p:cNvPr id="122" name="文本框 121"/>
          <p:cNvSpPr txBox="1"/>
          <p:nvPr/>
        </p:nvSpPr>
        <p:spPr>
          <a:xfrm>
            <a:off x="847725" y="2774315"/>
            <a:ext cx="5590540" cy="829945"/>
          </a:xfrm>
          <a:prstGeom prst="rect">
            <a:avLst/>
          </a:prstGeom>
          <a:noFill/>
        </p:spPr>
        <p:txBody>
          <a:bodyPr wrap="square" rtlCol="0">
            <a:spAutoFit/>
          </a:bodyPr>
          <a:lstStyle/>
          <a:p>
            <a:pPr algn="dist"/>
            <a:r>
              <a:rPr kumimoji="1" lang="en-US" altLang="zh-CN" sz="4800" dirty="0">
                <a:solidFill>
                  <a:schemeClr val="tx1">
                    <a:lumMod val="75000"/>
                    <a:lumOff val="25000"/>
                  </a:schemeClr>
                </a:solidFill>
                <a:cs typeface="+mn-ea"/>
                <a:sym typeface="+mn-lt"/>
              </a:rPr>
              <a:t>PPT Templates</a:t>
            </a:r>
          </a:p>
        </p:txBody>
      </p:sp>
      <p:sp>
        <p:nvSpPr>
          <p:cNvPr id="124" name="文本框 123"/>
          <p:cNvSpPr txBox="1"/>
          <p:nvPr/>
        </p:nvSpPr>
        <p:spPr>
          <a:xfrm>
            <a:off x="844550" y="3679577"/>
            <a:ext cx="5485912" cy="377411"/>
          </a:xfrm>
          <a:prstGeom prst="rect">
            <a:avLst/>
          </a:prstGeom>
          <a:noFill/>
        </p:spPr>
        <p:txBody>
          <a:bodyPr wrap="square" rtlCol="0" anchor="t">
            <a:spAutoFit/>
          </a:bodyPr>
          <a:lstStyle/>
          <a:p>
            <a:pPr algn="dist">
              <a:lnSpc>
                <a:spcPct val="150000"/>
              </a:lnSpc>
            </a:pPr>
            <a:r>
              <a:rPr lang="en-US" altLang="zh-CN" sz="1400" dirty="0">
                <a:solidFill>
                  <a:schemeClr val="tx1">
                    <a:lumMod val="75000"/>
                    <a:lumOff val="25000"/>
                  </a:schemeClr>
                </a:solidFill>
                <a:cs typeface="+mn-ea"/>
                <a:sym typeface="+mn-lt"/>
              </a:rPr>
              <a:t>Insert the Subtitle of Your Presentation</a:t>
            </a:r>
          </a:p>
        </p:txBody>
      </p:sp>
      <p:sp>
        <p:nvSpPr>
          <p:cNvPr id="125" name="文本框 124"/>
          <p:cNvSpPr txBox="1"/>
          <p:nvPr/>
        </p:nvSpPr>
        <p:spPr>
          <a:xfrm>
            <a:off x="847725" y="4724400"/>
            <a:ext cx="2085598" cy="374571"/>
          </a:xfrm>
          <a:prstGeom prst="roundRect">
            <a:avLst/>
          </a:prstGeom>
          <a:solidFill>
            <a:srgbClr val="3F3F3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cs typeface="+mn-ea"/>
                <a:sym typeface="+mn-lt"/>
              </a:rPr>
              <a:t>R</a:t>
            </a:r>
            <a:r>
              <a:rPr lang="zh-CN" sz="1600" dirty="0">
                <a:solidFill>
                  <a:schemeClr val="bg1"/>
                </a:solidFill>
                <a:cs typeface="+mn-ea"/>
                <a:sym typeface="+mn-lt"/>
              </a:rPr>
              <a:t>eport</a:t>
            </a:r>
            <a:r>
              <a:rPr lang="en-US" altLang="zh-CN" sz="1600" dirty="0">
                <a:solidFill>
                  <a:schemeClr val="bg1"/>
                </a:solidFill>
                <a:cs typeface="+mn-ea"/>
                <a:sym typeface="+mn-lt"/>
              </a:rPr>
              <a:t> </a:t>
            </a:r>
            <a:r>
              <a:rPr lang="zh-CN" sz="1600" dirty="0">
                <a:solidFill>
                  <a:schemeClr val="bg1"/>
                </a:solidFill>
                <a:cs typeface="+mn-ea"/>
                <a:sym typeface="+mn-lt"/>
              </a:rPr>
              <a:t>:</a:t>
            </a:r>
            <a:r>
              <a:rPr lang="en-US" altLang="zh-CN" sz="1600" dirty="0">
                <a:solidFill>
                  <a:schemeClr val="bg1"/>
                </a:solidFill>
                <a:cs typeface="+mn-ea"/>
                <a:sym typeface="+mn-lt"/>
              </a:rPr>
              <a:t> jpppt.com</a:t>
            </a:r>
            <a:endParaRPr lang="zh-CN" altLang="zh-CN" sz="1600" dirty="0">
              <a:solidFill>
                <a:schemeClr val="bg1"/>
              </a:solidFill>
              <a:cs typeface="+mn-ea"/>
              <a:sym typeface="+mn-lt"/>
            </a:endParaRPr>
          </a:p>
        </p:txBody>
      </p:sp>
      <p:sp>
        <p:nvSpPr>
          <p:cNvPr id="127" name="文本框 126"/>
          <p:cNvSpPr txBox="1"/>
          <p:nvPr/>
        </p:nvSpPr>
        <p:spPr>
          <a:xfrm>
            <a:off x="847725" y="1835785"/>
            <a:ext cx="3522980" cy="1446550"/>
          </a:xfrm>
          <a:prstGeom prst="rect">
            <a:avLst/>
          </a:prstGeom>
          <a:noFill/>
        </p:spPr>
        <p:txBody>
          <a:bodyPr wrap="square" rtlCol="0">
            <a:spAutoFit/>
          </a:bodyPr>
          <a:lstStyle/>
          <a:p>
            <a:r>
              <a:rPr lang="en-US" altLang="zh-CN" sz="4400" dirty="0">
                <a:solidFill>
                  <a:srgbClr val="3F3F3F"/>
                </a:solidFill>
                <a:cs typeface="+mn-ea"/>
                <a:sym typeface="+mn-lt"/>
              </a:rPr>
              <a:t>Free</a:t>
            </a:r>
          </a:p>
          <a:p>
            <a:r>
              <a:rPr lang="zh-CN" altLang="en-US" sz="4400" dirty="0">
                <a:solidFill>
                  <a:srgbClr val="3F3F3F"/>
                </a:solidFill>
                <a:cs typeface="+mn-ea"/>
                <a:sym typeface="+mn-lt"/>
              </a:rPr>
              <a:t> </a:t>
            </a:r>
            <a:endParaRPr kumimoji="1" lang="zh-CN" altLang="en-US" sz="4400" dirty="0">
              <a:solidFill>
                <a:srgbClr val="3F3F3F"/>
              </a:solidFill>
              <a:effectLst/>
              <a:cs typeface="+mn-ea"/>
              <a:sym typeface="+mn-lt"/>
            </a:endParaRPr>
          </a:p>
        </p:txBody>
      </p:sp>
      <p:sp>
        <p:nvSpPr>
          <p:cNvPr id="62" name="文本框 61"/>
          <p:cNvSpPr txBox="1"/>
          <p:nvPr/>
        </p:nvSpPr>
        <p:spPr>
          <a:xfrm>
            <a:off x="3329305" y="4724400"/>
            <a:ext cx="2230120" cy="374571"/>
          </a:xfrm>
          <a:prstGeom prst="roundRect">
            <a:avLst/>
          </a:prstGeom>
          <a:solidFill>
            <a:srgbClr val="3F3F3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600" dirty="0">
                <a:solidFill>
                  <a:schemeClr val="bg1"/>
                </a:solidFill>
                <a:cs typeface="+mn-ea"/>
                <a:sym typeface="+mn-lt"/>
              </a:rPr>
              <a:t>D</a:t>
            </a:r>
            <a:r>
              <a:rPr lang="zh-CN" sz="1600" dirty="0">
                <a:solidFill>
                  <a:schemeClr val="bg1"/>
                </a:solidFill>
                <a:cs typeface="+mn-ea"/>
                <a:sym typeface="+mn-lt"/>
              </a:rPr>
              <a:t>ate:</a:t>
            </a:r>
            <a:r>
              <a:rPr lang="en-US" altLang="zh-CN" sz="1600" dirty="0">
                <a:solidFill>
                  <a:schemeClr val="bg1"/>
                </a:solidFill>
                <a:cs typeface="+mn-ea"/>
                <a:sym typeface="+mn-lt"/>
              </a:rPr>
              <a:t>20XX.XX</a:t>
            </a:r>
            <a:r>
              <a:rPr lang="zh-CN" sz="1600" b="1" dirty="0">
                <a:solidFill>
                  <a:schemeClr val="bg1"/>
                </a:solidFill>
                <a:cs typeface="+mn-ea"/>
                <a:sym typeface="+mn-lt"/>
              </a:rPr>
              <a:t> </a:t>
            </a:r>
            <a:endParaRPr lang="zh-CN" altLang="en-US" sz="1600" b="1" dirty="0">
              <a:solidFill>
                <a:schemeClr val="bg1"/>
              </a:solidFill>
              <a:cs typeface="+mn-ea"/>
              <a:sym typeface="+mn-lt"/>
            </a:endParaRPr>
          </a:p>
        </p:txBody>
      </p:sp>
      <p:sp>
        <p:nvSpPr>
          <p:cNvPr id="13" name="Rounded Rectangle 7">
            <a:extLst>
              <a:ext uri="{FF2B5EF4-FFF2-40B4-BE49-F238E27FC236}">
                <a16:creationId xmlns:a16="http://schemas.microsoft.com/office/drawing/2014/main" id="{F8B2388F-5637-46AE-B011-FC8482606E6A}"/>
              </a:ext>
            </a:extLst>
          </p:cNvPr>
          <p:cNvSpPr/>
          <p:nvPr/>
        </p:nvSpPr>
        <p:spPr>
          <a:xfrm>
            <a:off x="844550" y="34604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4" name="TextBox 3">
            <a:hlinkClick r:id="rId4"/>
            <a:extLst>
              <a:ext uri="{FF2B5EF4-FFF2-40B4-BE49-F238E27FC236}">
                <a16:creationId xmlns:a16="http://schemas.microsoft.com/office/drawing/2014/main" id="{FA2C755A-A25E-4874-B211-A5E846BE6843}"/>
              </a:ext>
            </a:extLst>
          </p:cNvPr>
          <p:cNvSpPr txBox="1"/>
          <p:nvPr/>
        </p:nvSpPr>
        <p:spPr>
          <a:xfrm>
            <a:off x="844550" y="6524229"/>
            <a:ext cx="5169613" cy="246221"/>
          </a:xfrm>
          <a:prstGeom prst="rect">
            <a:avLst/>
          </a:prstGeom>
          <a:noFill/>
        </p:spPr>
        <p:txBody>
          <a:bodyPr wrap="square" rtlCol="0">
            <a:spAutoFit/>
          </a:bodyPr>
          <a:lstStyle/>
          <a:p>
            <a:r>
              <a:rPr lang="en-US" altLang="zh-CN" sz="1000" dirty="0">
                <a:solidFill>
                  <a:schemeClr val="tx1">
                    <a:lumMod val="50000"/>
                    <a:lumOff val="50000"/>
                  </a:schemeClr>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tx1">
                  <a:lumMod val="50000"/>
                  <a:lumOff val="50000"/>
                </a:schemeClr>
              </a:solidFill>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hyp="http://schemas.microsoft.com/office/drawing/2018/hyperlinkcolor" xmlns:a16="http://schemas.microsoft.com/office/drawing/2014/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fill="hold"/>
                                        <p:tgtEl>
                                          <p:spTgt spid="122"/>
                                        </p:tgtEl>
                                        <p:attrNameLst>
                                          <p:attrName>ppt_x</p:attrName>
                                        </p:attrNameLst>
                                      </p:cBhvr>
                                      <p:tavLst>
                                        <p:tav tm="0">
                                          <p:val>
                                            <p:strVal val="1+#ppt_w/2"/>
                                          </p:val>
                                        </p:tav>
                                        <p:tav tm="100000">
                                          <p:val>
                                            <p:strVal val="#ppt_x"/>
                                          </p:val>
                                        </p:tav>
                                      </p:tavLst>
                                    </p:anim>
                                    <p:anim calcmode="lin" valueType="num">
                                      <p:cBhvr additive="base">
                                        <p:cTn id="8" dur="10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27" presetClass="emph" presetSubtype="0" fill="remove" grpId="1" nodeType="afterEffect">
                                  <p:stCondLst>
                                    <p:cond delay="0"/>
                                  </p:stCondLst>
                                  <p:iterate type="lt">
                                    <p:tmPct val="15000"/>
                                  </p:iterate>
                                  <p:childTnLst>
                                    <p:animClr clrSpc="rgb" dir="cw">
                                      <p:cBhvr override="childStyle">
                                        <p:cTn id="11" dur="500" autoRev="1" fill="remove"/>
                                        <p:tgtEl>
                                          <p:spTgt spid="122"/>
                                        </p:tgtEl>
                                        <p:attrNameLst>
                                          <p:attrName>style.color</p:attrName>
                                        </p:attrNameLst>
                                      </p:cBhvr>
                                      <p:to>
                                        <a:schemeClr val="bg1"/>
                                      </p:to>
                                    </p:animClr>
                                    <p:animClr clrSpc="rgb" dir="cw">
                                      <p:cBhvr>
                                        <p:cTn id="12" dur="500" autoRev="1" fill="remove"/>
                                        <p:tgtEl>
                                          <p:spTgt spid="122"/>
                                        </p:tgtEl>
                                        <p:attrNameLst>
                                          <p:attrName>fillcolor</p:attrName>
                                        </p:attrNameLst>
                                      </p:cBhvr>
                                      <p:to>
                                        <a:schemeClr val="bg1"/>
                                      </p:to>
                                    </p:animClr>
                                    <p:set>
                                      <p:cBhvr>
                                        <p:cTn id="13" dur="500" autoRev="1" fill="remove"/>
                                        <p:tgtEl>
                                          <p:spTgt spid="122"/>
                                        </p:tgtEl>
                                        <p:attrNameLst>
                                          <p:attrName>fill.type</p:attrName>
                                        </p:attrNameLst>
                                      </p:cBhvr>
                                      <p:to>
                                        <p:strVal val="solid"/>
                                      </p:to>
                                    </p:set>
                                    <p:set>
                                      <p:cBhvr>
                                        <p:cTn id="14" dur="500" autoRev="1" fill="remove"/>
                                        <p:tgtEl>
                                          <p:spTgt spid="122"/>
                                        </p:tgtEl>
                                        <p:attrNameLst>
                                          <p:attrName>fill.on</p:attrName>
                                        </p:attrNameLst>
                                      </p:cBhvr>
                                      <p:to>
                                        <p:strVal val="true"/>
                                      </p:to>
                                    </p:set>
                                  </p:childTnLst>
                                </p:cTn>
                              </p:par>
                              <p:par>
                                <p:cTn id="15" presetID="42"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1000"/>
                                        <p:tgtEl>
                                          <p:spTgt spid="124"/>
                                        </p:tgtEl>
                                      </p:cBhvr>
                                    </p:animEffect>
                                    <p:anim calcmode="lin" valueType="num">
                                      <p:cBhvr>
                                        <p:cTn id="18" dur="1000" fill="hold"/>
                                        <p:tgtEl>
                                          <p:spTgt spid="124"/>
                                        </p:tgtEl>
                                        <p:attrNameLst>
                                          <p:attrName>ppt_x</p:attrName>
                                        </p:attrNameLst>
                                      </p:cBhvr>
                                      <p:tavLst>
                                        <p:tav tm="0">
                                          <p:val>
                                            <p:strVal val="#ppt_x"/>
                                          </p:val>
                                        </p:tav>
                                        <p:tav tm="100000">
                                          <p:val>
                                            <p:strVal val="#ppt_x"/>
                                          </p:val>
                                        </p:tav>
                                      </p:tavLst>
                                    </p:anim>
                                    <p:anim calcmode="lin" valueType="num">
                                      <p:cBhvr>
                                        <p:cTn id="19" dur="1000" fill="hold"/>
                                        <p:tgtEl>
                                          <p:spTgt spid="124"/>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1000" fill="hold"/>
                                        <p:tgtEl>
                                          <p:spTgt spid="127"/>
                                        </p:tgtEl>
                                        <p:attrNameLst>
                                          <p:attrName>ppt_x</p:attrName>
                                        </p:attrNameLst>
                                      </p:cBhvr>
                                      <p:tavLst>
                                        <p:tav tm="0">
                                          <p:val>
                                            <p:strVal val="1+#ppt_w/2"/>
                                          </p:val>
                                        </p:tav>
                                        <p:tav tm="100000">
                                          <p:val>
                                            <p:strVal val="#ppt_x"/>
                                          </p:val>
                                        </p:tav>
                                      </p:tavLst>
                                    </p:anim>
                                    <p:anim calcmode="lin" valueType="num">
                                      <p:cBhvr additive="base">
                                        <p:cTn id="24" dur="1000" fill="hold"/>
                                        <p:tgtEl>
                                          <p:spTgt spid="127"/>
                                        </p:tgtEl>
                                        <p:attrNameLst>
                                          <p:attrName>ppt_y</p:attrName>
                                        </p:attrNameLst>
                                      </p:cBhvr>
                                      <p:tavLst>
                                        <p:tav tm="0">
                                          <p:val>
                                            <p:strVal val="#ppt_y"/>
                                          </p:val>
                                        </p:tav>
                                        <p:tav tm="100000">
                                          <p:val>
                                            <p:strVal val="#ppt_y"/>
                                          </p:val>
                                        </p:tav>
                                      </p:tavLst>
                                    </p:anim>
                                  </p:childTnLst>
                                </p:cTn>
                              </p:par>
                            </p:childTnLst>
                          </p:cTn>
                        </p:par>
                        <p:par>
                          <p:cTn id="25" fill="hold">
                            <p:stCondLst>
                              <p:cond delay="6050"/>
                            </p:stCondLst>
                            <p:childTnLst>
                              <p:par>
                                <p:cTn id="26" presetID="27" presetClass="emph" presetSubtype="0" fill="remove" grpId="1" nodeType="afterEffect">
                                  <p:stCondLst>
                                    <p:cond delay="0"/>
                                  </p:stCondLst>
                                  <p:iterate type="lt">
                                    <p:tmPct val="15000"/>
                                  </p:iterate>
                                  <p:childTnLst>
                                    <p:animClr clrSpc="rgb" dir="cw">
                                      <p:cBhvr override="childStyle">
                                        <p:cTn id="27" dur="500" autoRev="1" fill="remove"/>
                                        <p:tgtEl>
                                          <p:spTgt spid="127"/>
                                        </p:tgtEl>
                                        <p:attrNameLst>
                                          <p:attrName>style.color</p:attrName>
                                        </p:attrNameLst>
                                      </p:cBhvr>
                                      <p:to>
                                        <a:schemeClr val="bg1"/>
                                      </p:to>
                                    </p:animClr>
                                    <p:animClr clrSpc="rgb" dir="cw">
                                      <p:cBhvr>
                                        <p:cTn id="28" dur="500" autoRev="1" fill="remove"/>
                                        <p:tgtEl>
                                          <p:spTgt spid="127"/>
                                        </p:tgtEl>
                                        <p:attrNameLst>
                                          <p:attrName>fillcolor</p:attrName>
                                        </p:attrNameLst>
                                      </p:cBhvr>
                                      <p:to>
                                        <a:schemeClr val="bg1"/>
                                      </p:to>
                                    </p:animClr>
                                    <p:set>
                                      <p:cBhvr>
                                        <p:cTn id="29" dur="500" autoRev="1" fill="remove"/>
                                        <p:tgtEl>
                                          <p:spTgt spid="127"/>
                                        </p:tgtEl>
                                        <p:attrNameLst>
                                          <p:attrName>fill.type</p:attrName>
                                        </p:attrNameLst>
                                      </p:cBhvr>
                                      <p:to>
                                        <p:strVal val="solid"/>
                                      </p:to>
                                    </p:set>
                                    <p:set>
                                      <p:cBhvr>
                                        <p:cTn id="30" dur="500" autoRev="1" fill="remove"/>
                                        <p:tgtEl>
                                          <p:spTgt spid="1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2" grpId="1"/>
      <p:bldP spid="124" grpId="0"/>
      <p:bldP spid="127" grpId="0"/>
      <p:bldP spid="12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图表 41"/>
          <p:cNvGraphicFramePr/>
          <p:nvPr/>
        </p:nvGraphicFramePr>
        <p:xfrm>
          <a:off x="649147" y="1679624"/>
          <a:ext cx="5511299" cy="4230374"/>
        </p:xfrm>
        <a:graphic>
          <a:graphicData uri="http://schemas.openxmlformats.org/drawingml/2006/chart">
            <c:chart xmlns:c="http://schemas.openxmlformats.org/drawingml/2006/chart" xmlns:r="http://schemas.openxmlformats.org/officeDocument/2006/relationships" r:id="rId2"/>
          </a:graphicData>
        </a:graphic>
      </p:graphicFrame>
      <p:sp>
        <p:nvSpPr>
          <p:cNvPr id="44" name="文本框 43"/>
          <p:cNvSpPr txBox="1"/>
          <p:nvPr/>
        </p:nvSpPr>
        <p:spPr>
          <a:xfrm>
            <a:off x="6602730" y="2052320"/>
            <a:ext cx="5049520" cy="377411"/>
          </a:xfrm>
          <a:prstGeom prst="rect">
            <a:avLst/>
          </a:prstGeom>
          <a:noFill/>
        </p:spPr>
        <p:txBody>
          <a:bodyPr wrap="square" rtlCol="0">
            <a:spAutoFit/>
          </a:bodyPr>
          <a:lstStyle/>
          <a:p>
            <a:pPr>
              <a:lnSpc>
                <a:spcPct val="150000"/>
              </a:lnSpc>
              <a:defRPr/>
            </a:pPr>
            <a:r>
              <a:rPr lang="zh-CN" sz="1400" dirty="0">
                <a:solidFill>
                  <a:schemeClr val="tx1">
                    <a:lumMod val="85000"/>
                    <a:lumOff val="15000"/>
                  </a:schemeClr>
                </a:solidFill>
                <a:cs typeface="+mn-ea"/>
                <a:sym typeface="+mn-lt"/>
              </a:rPr>
              <a:t>Please add your text content here, please add your text content here.</a:t>
            </a:r>
            <a:endParaRPr lang="zh-CN" altLang="en-US" sz="1400" dirty="0">
              <a:solidFill>
                <a:schemeClr val="tx1">
                  <a:lumMod val="85000"/>
                  <a:lumOff val="15000"/>
                </a:schemeClr>
              </a:solidFill>
              <a:cs typeface="+mn-ea"/>
              <a:sym typeface="+mn-lt"/>
            </a:endParaRPr>
          </a:p>
        </p:txBody>
      </p:sp>
      <p:sp>
        <p:nvSpPr>
          <p:cNvPr id="45" name="文本框 44"/>
          <p:cNvSpPr txBox="1"/>
          <p:nvPr/>
        </p:nvSpPr>
        <p:spPr>
          <a:xfrm>
            <a:off x="6617334" y="1678940"/>
            <a:ext cx="2920023" cy="400050"/>
          </a:xfrm>
          <a:prstGeom prst="rect">
            <a:avLst/>
          </a:prstGeom>
          <a:noFill/>
        </p:spPr>
        <p:txBody>
          <a:bodyPr wrap="square" rtlCol="0">
            <a:spAutoFit/>
          </a:bodyPr>
          <a:lstStyle/>
          <a:p>
            <a:pPr>
              <a:defRPr/>
            </a:pPr>
            <a:r>
              <a:rPr lang="zh-CN" altLang="en-US" sz="2000" spc="400" dirty="0">
                <a:solidFill>
                  <a:prstClr val="black">
                    <a:lumMod val="75000"/>
                    <a:lumOff val="25000"/>
                  </a:prstClr>
                </a:solidFill>
                <a:cs typeface="+mn-ea"/>
                <a:sym typeface="+mn-lt"/>
              </a:rPr>
              <a:t>Add a title</a:t>
            </a:r>
          </a:p>
        </p:txBody>
      </p:sp>
      <p:sp>
        <p:nvSpPr>
          <p:cNvPr id="2" name="文本框 1"/>
          <p:cNvSpPr txBox="1"/>
          <p:nvPr/>
        </p:nvSpPr>
        <p:spPr>
          <a:xfrm>
            <a:off x="6602730" y="3425825"/>
            <a:ext cx="5049520" cy="377411"/>
          </a:xfrm>
          <a:prstGeom prst="rect">
            <a:avLst/>
          </a:prstGeom>
          <a:noFill/>
        </p:spPr>
        <p:txBody>
          <a:bodyPr wrap="square" rtlCol="0">
            <a:spAutoFit/>
          </a:bodyPr>
          <a:lstStyle/>
          <a:p>
            <a:pPr>
              <a:lnSpc>
                <a:spcPct val="150000"/>
              </a:lnSpc>
              <a:defRPr/>
            </a:pPr>
            <a:r>
              <a:rPr lang="zh-CN" sz="1400" dirty="0">
                <a:solidFill>
                  <a:schemeClr val="tx1">
                    <a:lumMod val="85000"/>
                    <a:lumOff val="15000"/>
                  </a:schemeClr>
                </a:solidFill>
                <a:cs typeface="+mn-ea"/>
                <a:sym typeface="+mn-lt"/>
              </a:rPr>
              <a:t>Please add your text content here, please add your text content here.</a:t>
            </a:r>
            <a:endParaRPr lang="zh-CN" altLang="en-US" sz="1400" dirty="0">
              <a:solidFill>
                <a:schemeClr val="tx1">
                  <a:lumMod val="85000"/>
                  <a:lumOff val="15000"/>
                </a:schemeClr>
              </a:solidFill>
              <a:cs typeface="+mn-ea"/>
              <a:sym typeface="+mn-lt"/>
            </a:endParaRPr>
          </a:p>
        </p:txBody>
      </p:sp>
      <p:sp>
        <p:nvSpPr>
          <p:cNvPr id="3" name="文本框 2"/>
          <p:cNvSpPr txBox="1"/>
          <p:nvPr/>
        </p:nvSpPr>
        <p:spPr>
          <a:xfrm>
            <a:off x="6617334" y="3052445"/>
            <a:ext cx="2920023" cy="400050"/>
          </a:xfrm>
          <a:prstGeom prst="rect">
            <a:avLst/>
          </a:prstGeom>
          <a:noFill/>
        </p:spPr>
        <p:txBody>
          <a:bodyPr wrap="square" rtlCol="0">
            <a:spAutoFit/>
          </a:bodyPr>
          <a:lstStyle/>
          <a:p>
            <a:pPr>
              <a:defRPr/>
            </a:pPr>
            <a:r>
              <a:rPr lang="zh-CN" altLang="en-US" sz="2000" spc="400" dirty="0">
                <a:solidFill>
                  <a:prstClr val="black">
                    <a:lumMod val="75000"/>
                    <a:lumOff val="25000"/>
                  </a:prstClr>
                </a:solidFill>
                <a:cs typeface="+mn-ea"/>
                <a:sym typeface="+mn-lt"/>
              </a:rPr>
              <a:t>Add a title</a:t>
            </a:r>
          </a:p>
        </p:txBody>
      </p:sp>
      <p:sp>
        <p:nvSpPr>
          <p:cNvPr id="4" name="文本框 3"/>
          <p:cNvSpPr txBox="1"/>
          <p:nvPr/>
        </p:nvSpPr>
        <p:spPr>
          <a:xfrm>
            <a:off x="6617335" y="4866640"/>
            <a:ext cx="5049520" cy="377411"/>
          </a:xfrm>
          <a:prstGeom prst="rect">
            <a:avLst/>
          </a:prstGeom>
          <a:noFill/>
        </p:spPr>
        <p:txBody>
          <a:bodyPr wrap="square" rtlCol="0">
            <a:spAutoFit/>
          </a:bodyPr>
          <a:lstStyle/>
          <a:p>
            <a:pPr>
              <a:lnSpc>
                <a:spcPct val="150000"/>
              </a:lnSpc>
              <a:defRPr/>
            </a:pPr>
            <a:r>
              <a:rPr lang="zh-CN" sz="1400" dirty="0">
                <a:solidFill>
                  <a:schemeClr val="tx1">
                    <a:lumMod val="85000"/>
                    <a:lumOff val="15000"/>
                  </a:schemeClr>
                </a:solidFill>
                <a:cs typeface="+mn-ea"/>
                <a:sym typeface="+mn-lt"/>
              </a:rPr>
              <a:t>Please add your text content here, please add your text content here.</a:t>
            </a:r>
            <a:endParaRPr lang="zh-CN" altLang="en-US" sz="1400" dirty="0">
              <a:solidFill>
                <a:schemeClr val="tx1">
                  <a:lumMod val="85000"/>
                  <a:lumOff val="15000"/>
                </a:schemeClr>
              </a:solidFill>
              <a:cs typeface="+mn-ea"/>
              <a:sym typeface="+mn-lt"/>
            </a:endParaRPr>
          </a:p>
        </p:txBody>
      </p:sp>
      <p:sp>
        <p:nvSpPr>
          <p:cNvPr id="5" name="文本框 4"/>
          <p:cNvSpPr txBox="1"/>
          <p:nvPr/>
        </p:nvSpPr>
        <p:spPr>
          <a:xfrm>
            <a:off x="6631939" y="4493260"/>
            <a:ext cx="2920023" cy="400050"/>
          </a:xfrm>
          <a:prstGeom prst="rect">
            <a:avLst/>
          </a:prstGeom>
          <a:noFill/>
        </p:spPr>
        <p:txBody>
          <a:bodyPr wrap="square" rtlCol="0">
            <a:spAutoFit/>
          </a:bodyPr>
          <a:lstStyle/>
          <a:p>
            <a:pPr>
              <a:defRPr/>
            </a:pPr>
            <a:r>
              <a:rPr lang="zh-CN" altLang="en-US" sz="2000" spc="400" dirty="0">
                <a:solidFill>
                  <a:prstClr val="black">
                    <a:lumMod val="75000"/>
                    <a:lumOff val="25000"/>
                  </a:prstClr>
                </a:solidFill>
                <a:cs typeface="+mn-ea"/>
                <a:sym typeface="+mn-lt"/>
              </a:rPr>
              <a:t>Add a title</a:t>
            </a:r>
          </a:p>
        </p:txBody>
      </p:sp>
      <p:sp>
        <p:nvSpPr>
          <p:cNvPr id="6"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7" name="直接连接符 6"/>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P spid="44" grpId="0"/>
      <p:bldP spid="45" grpId="0"/>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Shape 1502"/>
          <p:cNvSpPr/>
          <p:nvPr/>
        </p:nvSpPr>
        <p:spPr>
          <a:xfrm>
            <a:off x="1101101" y="2999357"/>
            <a:ext cx="4635232" cy="2102745"/>
          </a:xfrm>
          <a:prstGeom prst="rect">
            <a:avLst/>
          </a:prstGeom>
          <a:solidFill>
            <a:srgbClr val="3F3F3F"/>
          </a:solidFill>
          <a:ln w="12700">
            <a:miter lim="400000"/>
          </a:ln>
        </p:spPr>
        <p:txBody>
          <a:bodyPr lIns="25400" tIns="25400" rIns="25400" bIns="25400" anchor="ctr"/>
          <a:lstStyle/>
          <a:p>
            <a:pPr algn="ctr" defTabSz="412750" hangingPunct="0">
              <a:defRPr sz="3200">
                <a:solidFill>
                  <a:srgbClr val="FFFFFF"/>
                </a:solidFill>
                <a:latin typeface="Helvetica Light"/>
                <a:ea typeface="Helvetica Light"/>
                <a:cs typeface="Helvetica Light"/>
                <a:sym typeface="Helvetica Light"/>
              </a:defRPr>
            </a:pPr>
            <a:endParaRPr sz="1600" kern="0" dirty="0">
              <a:solidFill>
                <a:schemeClr val="bg1"/>
              </a:solidFill>
              <a:cs typeface="+mn-ea"/>
              <a:sym typeface="+mn-lt"/>
            </a:endParaRPr>
          </a:p>
        </p:txBody>
      </p:sp>
      <p:sp>
        <p:nvSpPr>
          <p:cNvPr id="1505" name="Shape 1505"/>
          <p:cNvSpPr/>
          <p:nvPr/>
        </p:nvSpPr>
        <p:spPr>
          <a:xfrm>
            <a:off x="1666966" y="3727747"/>
            <a:ext cx="608543" cy="644694"/>
          </a:xfrm>
          <a:custGeom>
            <a:avLst/>
            <a:gdLst/>
            <a:ahLst/>
            <a:cxnLst>
              <a:cxn ang="0">
                <a:pos x="wd2" y="hd2"/>
              </a:cxn>
              <a:cxn ang="5400000">
                <a:pos x="wd2" y="hd2"/>
              </a:cxn>
              <a:cxn ang="10800000">
                <a:pos x="wd2" y="hd2"/>
              </a:cxn>
              <a:cxn ang="16200000">
                <a:pos x="wd2" y="hd2"/>
              </a:cxn>
            </a:cxnLst>
            <a:rect l="0" t="0" r="r" b="b"/>
            <a:pathLst>
              <a:path w="21307" h="21600" extrusionOk="0">
                <a:moveTo>
                  <a:pt x="10727" y="6050"/>
                </a:moveTo>
                <a:cubicBezTo>
                  <a:pt x="10174" y="6050"/>
                  <a:pt x="9622" y="5679"/>
                  <a:pt x="9622" y="5148"/>
                </a:cubicBezTo>
                <a:cubicBezTo>
                  <a:pt x="9622" y="1061"/>
                  <a:pt x="9622" y="1061"/>
                  <a:pt x="9622" y="1061"/>
                </a:cubicBezTo>
                <a:cubicBezTo>
                  <a:pt x="9622" y="531"/>
                  <a:pt x="10174" y="0"/>
                  <a:pt x="10727" y="0"/>
                </a:cubicBezTo>
                <a:cubicBezTo>
                  <a:pt x="11279" y="0"/>
                  <a:pt x="11666" y="531"/>
                  <a:pt x="11666" y="1061"/>
                </a:cubicBezTo>
                <a:cubicBezTo>
                  <a:pt x="11666" y="5148"/>
                  <a:pt x="11666" y="5148"/>
                  <a:pt x="11666" y="5148"/>
                </a:cubicBezTo>
                <a:cubicBezTo>
                  <a:pt x="11666" y="5679"/>
                  <a:pt x="11279" y="6050"/>
                  <a:pt x="10727" y="6050"/>
                </a:cubicBezTo>
                <a:close/>
                <a:moveTo>
                  <a:pt x="7799" y="6899"/>
                </a:moveTo>
                <a:cubicBezTo>
                  <a:pt x="8130" y="6581"/>
                  <a:pt x="8351" y="6050"/>
                  <a:pt x="7965" y="5679"/>
                </a:cubicBezTo>
                <a:cubicBezTo>
                  <a:pt x="5424" y="2335"/>
                  <a:pt x="5424" y="2335"/>
                  <a:pt x="5424" y="2335"/>
                </a:cubicBezTo>
                <a:cubicBezTo>
                  <a:pt x="5203" y="1964"/>
                  <a:pt x="4484" y="1804"/>
                  <a:pt x="4098" y="2123"/>
                </a:cubicBezTo>
                <a:cubicBezTo>
                  <a:pt x="3711" y="2494"/>
                  <a:pt x="3545" y="3025"/>
                  <a:pt x="3932" y="3397"/>
                </a:cubicBezTo>
                <a:cubicBezTo>
                  <a:pt x="6307" y="6740"/>
                  <a:pt x="6307" y="6740"/>
                  <a:pt x="6307" y="6740"/>
                </a:cubicBezTo>
                <a:cubicBezTo>
                  <a:pt x="6473" y="6899"/>
                  <a:pt x="6860" y="7112"/>
                  <a:pt x="7247" y="7112"/>
                </a:cubicBezTo>
                <a:cubicBezTo>
                  <a:pt x="7412" y="7112"/>
                  <a:pt x="7633" y="7112"/>
                  <a:pt x="7799" y="6899"/>
                </a:cubicBezTo>
                <a:close/>
                <a:moveTo>
                  <a:pt x="5921" y="9394"/>
                </a:moveTo>
                <a:cubicBezTo>
                  <a:pt x="6142" y="8863"/>
                  <a:pt x="5755" y="8332"/>
                  <a:pt x="5424" y="8173"/>
                </a:cubicBezTo>
                <a:cubicBezTo>
                  <a:pt x="1336" y="6899"/>
                  <a:pt x="1336" y="6899"/>
                  <a:pt x="1336" y="6899"/>
                </a:cubicBezTo>
                <a:cubicBezTo>
                  <a:pt x="783" y="6740"/>
                  <a:pt x="231" y="6899"/>
                  <a:pt x="65" y="7430"/>
                </a:cubicBezTo>
                <a:cubicBezTo>
                  <a:pt x="-156" y="7961"/>
                  <a:pt x="231" y="8491"/>
                  <a:pt x="617" y="8704"/>
                </a:cubicBezTo>
                <a:cubicBezTo>
                  <a:pt x="4650" y="9924"/>
                  <a:pt x="4650" y="9924"/>
                  <a:pt x="4650" y="9924"/>
                </a:cubicBezTo>
                <a:cubicBezTo>
                  <a:pt x="4816" y="9924"/>
                  <a:pt x="4816" y="9924"/>
                  <a:pt x="5037" y="9924"/>
                </a:cubicBezTo>
                <a:cubicBezTo>
                  <a:pt x="5424" y="9924"/>
                  <a:pt x="5755" y="9765"/>
                  <a:pt x="5921" y="9394"/>
                </a:cubicBezTo>
                <a:close/>
                <a:moveTo>
                  <a:pt x="1336" y="14701"/>
                </a:moveTo>
                <a:cubicBezTo>
                  <a:pt x="5424" y="13480"/>
                  <a:pt x="5424" y="13480"/>
                  <a:pt x="5424" y="13480"/>
                </a:cubicBezTo>
                <a:cubicBezTo>
                  <a:pt x="5755" y="13268"/>
                  <a:pt x="6142" y="12737"/>
                  <a:pt x="5921" y="12206"/>
                </a:cubicBezTo>
                <a:cubicBezTo>
                  <a:pt x="5755" y="11888"/>
                  <a:pt x="5203" y="11516"/>
                  <a:pt x="4650" y="11676"/>
                </a:cubicBezTo>
                <a:cubicBezTo>
                  <a:pt x="617" y="12949"/>
                  <a:pt x="617" y="12949"/>
                  <a:pt x="617" y="12949"/>
                </a:cubicBezTo>
                <a:cubicBezTo>
                  <a:pt x="231" y="13109"/>
                  <a:pt x="-156" y="13639"/>
                  <a:pt x="65" y="14170"/>
                </a:cubicBezTo>
                <a:cubicBezTo>
                  <a:pt x="231" y="14542"/>
                  <a:pt x="617" y="14701"/>
                  <a:pt x="949" y="14701"/>
                </a:cubicBezTo>
                <a:cubicBezTo>
                  <a:pt x="1170" y="14701"/>
                  <a:pt x="1170" y="14701"/>
                  <a:pt x="1336" y="14701"/>
                </a:cubicBezTo>
                <a:close/>
                <a:moveTo>
                  <a:pt x="5424" y="19318"/>
                </a:moveTo>
                <a:cubicBezTo>
                  <a:pt x="7965" y="15921"/>
                  <a:pt x="7965" y="15921"/>
                  <a:pt x="7965" y="15921"/>
                </a:cubicBezTo>
                <a:cubicBezTo>
                  <a:pt x="8351" y="15603"/>
                  <a:pt x="8130" y="15072"/>
                  <a:pt x="7799" y="14701"/>
                </a:cubicBezTo>
                <a:cubicBezTo>
                  <a:pt x="7247" y="14329"/>
                  <a:pt x="6694" y="14542"/>
                  <a:pt x="6307" y="14860"/>
                </a:cubicBezTo>
                <a:cubicBezTo>
                  <a:pt x="3932" y="18257"/>
                  <a:pt x="3932" y="18257"/>
                  <a:pt x="3932" y="18257"/>
                </a:cubicBezTo>
                <a:cubicBezTo>
                  <a:pt x="3545" y="18628"/>
                  <a:pt x="3711" y="19159"/>
                  <a:pt x="4098" y="19477"/>
                </a:cubicBezTo>
                <a:cubicBezTo>
                  <a:pt x="4263" y="19689"/>
                  <a:pt x="4484" y="19689"/>
                  <a:pt x="4650" y="19689"/>
                </a:cubicBezTo>
                <a:cubicBezTo>
                  <a:pt x="5037" y="19689"/>
                  <a:pt x="5203" y="19477"/>
                  <a:pt x="5424" y="19318"/>
                </a:cubicBezTo>
                <a:close/>
                <a:moveTo>
                  <a:pt x="11666" y="20539"/>
                </a:moveTo>
                <a:cubicBezTo>
                  <a:pt x="11666" y="16452"/>
                  <a:pt x="11666" y="16452"/>
                  <a:pt x="11666" y="16452"/>
                </a:cubicBezTo>
                <a:cubicBezTo>
                  <a:pt x="11666" y="15921"/>
                  <a:pt x="11279" y="15603"/>
                  <a:pt x="10727" y="15603"/>
                </a:cubicBezTo>
                <a:cubicBezTo>
                  <a:pt x="10174" y="15603"/>
                  <a:pt x="9622" y="15921"/>
                  <a:pt x="9622" y="16452"/>
                </a:cubicBezTo>
                <a:cubicBezTo>
                  <a:pt x="9622" y="20539"/>
                  <a:pt x="9622" y="20539"/>
                  <a:pt x="9622" y="20539"/>
                </a:cubicBezTo>
                <a:cubicBezTo>
                  <a:pt x="9622" y="21069"/>
                  <a:pt x="10174" y="21600"/>
                  <a:pt x="10727" y="21600"/>
                </a:cubicBezTo>
                <a:cubicBezTo>
                  <a:pt x="11279" y="21600"/>
                  <a:pt x="11666" y="21069"/>
                  <a:pt x="11666" y="20539"/>
                </a:cubicBezTo>
                <a:close/>
                <a:moveTo>
                  <a:pt x="17190" y="19477"/>
                </a:moveTo>
                <a:cubicBezTo>
                  <a:pt x="17743" y="19159"/>
                  <a:pt x="17743" y="18628"/>
                  <a:pt x="17577" y="18257"/>
                </a:cubicBezTo>
                <a:cubicBezTo>
                  <a:pt x="14981" y="14860"/>
                  <a:pt x="14981" y="14860"/>
                  <a:pt x="14981" y="14860"/>
                </a:cubicBezTo>
                <a:cubicBezTo>
                  <a:pt x="14594" y="14542"/>
                  <a:pt x="14041" y="14329"/>
                  <a:pt x="13710" y="14701"/>
                </a:cubicBezTo>
                <a:cubicBezTo>
                  <a:pt x="13158" y="15072"/>
                  <a:pt x="13158" y="15603"/>
                  <a:pt x="13323" y="15921"/>
                </a:cubicBezTo>
                <a:cubicBezTo>
                  <a:pt x="15920" y="19318"/>
                  <a:pt x="15920" y="19318"/>
                  <a:pt x="15920" y="19318"/>
                </a:cubicBezTo>
                <a:cubicBezTo>
                  <a:pt x="16085" y="19477"/>
                  <a:pt x="16472" y="19689"/>
                  <a:pt x="16638" y="19689"/>
                </a:cubicBezTo>
                <a:cubicBezTo>
                  <a:pt x="16804" y="19689"/>
                  <a:pt x="17025" y="19689"/>
                  <a:pt x="17190" y="19477"/>
                </a:cubicBezTo>
                <a:close/>
                <a:moveTo>
                  <a:pt x="21223" y="14170"/>
                </a:moveTo>
                <a:cubicBezTo>
                  <a:pt x="21444" y="13639"/>
                  <a:pt x="21223" y="13109"/>
                  <a:pt x="20671" y="12949"/>
                </a:cubicBezTo>
                <a:cubicBezTo>
                  <a:pt x="16638" y="11676"/>
                  <a:pt x="16638" y="11676"/>
                  <a:pt x="16638" y="11676"/>
                </a:cubicBezTo>
                <a:cubicBezTo>
                  <a:pt x="16085" y="11516"/>
                  <a:pt x="15533" y="11888"/>
                  <a:pt x="15367" y="12206"/>
                </a:cubicBezTo>
                <a:cubicBezTo>
                  <a:pt x="15146" y="12737"/>
                  <a:pt x="15533" y="13268"/>
                  <a:pt x="16085" y="13480"/>
                </a:cubicBezTo>
                <a:cubicBezTo>
                  <a:pt x="20118" y="14701"/>
                  <a:pt x="20118" y="14701"/>
                  <a:pt x="20118" y="14701"/>
                </a:cubicBezTo>
                <a:lnTo>
                  <a:pt x="20339" y="14701"/>
                </a:lnTo>
                <a:cubicBezTo>
                  <a:pt x="20892" y="14701"/>
                  <a:pt x="21223" y="14542"/>
                  <a:pt x="21223" y="14170"/>
                </a:cubicBezTo>
                <a:close/>
                <a:moveTo>
                  <a:pt x="16638" y="9924"/>
                </a:moveTo>
                <a:cubicBezTo>
                  <a:pt x="20671" y="8704"/>
                  <a:pt x="20671" y="8704"/>
                  <a:pt x="20671" y="8704"/>
                </a:cubicBezTo>
                <a:cubicBezTo>
                  <a:pt x="21223" y="8491"/>
                  <a:pt x="21444" y="7961"/>
                  <a:pt x="21223" y="7430"/>
                </a:cubicBezTo>
                <a:cubicBezTo>
                  <a:pt x="21057" y="6899"/>
                  <a:pt x="20505" y="6740"/>
                  <a:pt x="20118" y="6899"/>
                </a:cubicBezTo>
                <a:cubicBezTo>
                  <a:pt x="16085" y="8173"/>
                  <a:pt x="16085" y="8173"/>
                  <a:pt x="16085" y="8173"/>
                </a:cubicBezTo>
                <a:cubicBezTo>
                  <a:pt x="15533" y="8332"/>
                  <a:pt x="15146" y="8863"/>
                  <a:pt x="15367" y="9394"/>
                </a:cubicBezTo>
                <a:cubicBezTo>
                  <a:pt x="15533" y="9765"/>
                  <a:pt x="15920" y="9924"/>
                  <a:pt x="16251" y="9924"/>
                </a:cubicBezTo>
                <a:cubicBezTo>
                  <a:pt x="16472" y="9924"/>
                  <a:pt x="16638" y="9924"/>
                  <a:pt x="16638" y="9924"/>
                </a:cubicBezTo>
                <a:close/>
                <a:moveTo>
                  <a:pt x="14981" y="6740"/>
                </a:moveTo>
                <a:cubicBezTo>
                  <a:pt x="17577" y="3397"/>
                  <a:pt x="17577" y="3397"/>
                  <a:pt x="17577" y="3397"/>
                </a:cubicBezTo>
                <a:cubicBezTo>
                  <a:pt x="17743" y="3025"/>
                  <a:pt x="17743" y="2494"/>
                  <a:pt x="17190" y="2123"/>
                </a:cubicBezTo>
                <a:cubicBezTo>
                  <a:pt x="16804" y="1804"/>
                  <a:pt x="16251" y="1964"/>
                  <a:pt x="15920" y="2335"/>
                </a:cubicBezTo>
                <a:cubicBezTo>
                  <a:pt x="13323" y="5679"/>
                  <a:pt x="13323" y="5679"/>
                  <a:pt x="13323" y="5679"/>
                </a:cubicBezTo>
                <a:cubicBezTo>
                  <a:pt x="13158" y="6050"/>
                  <a:pt x="13158" y="6581"/>
                  <a:pt x="13710" y="6899"/>
                </a:cubicBezTo>
                <a:cubicBezTo>
                  <a:pt x="13876" y="7112"/>
                  <a:pt x="14041" y="7112"/>
                  <a:pt x="14262" y="7112"/>
                </a:cubicBezTo>
                <a:cubicBezTo>
                  <a:pt x="14428" y="7112"/>
                  <a:pt x="14815" y="6899"/>
                  <a:pt x="14981" y="6740"/>
                </a:cubicBezTo>
                <a:close/>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latin typeface="+mn-lt"/>
                <a:ea typeface="+mn-ea"/>
                <a:cs typeface="+mn-cs"/>
                <a:sym typeface="Playfair Display"/>
              </a:defRPr>
            </a:pPr>
            <a:endParaRPr sz="900" kern="0" dirty="0">
              <a:solidFill>
                <a:schemeClr val="bg1"/>
              </a:solidFill>
              <a:cs typeface="+mn-ea"/>
              <a:sym typeface="+mn-lt"/>
            </a:endParaRPr>
          </a:p>
        </p:txBody>
      </p:sp>
      <p:sp>
        <p:nvSpPr>
          <p:cNvPr id="1508" name="Shape 1508"/>
          <p:cNvSpPr/>
          <p:nvPr/>
        </p:nvSpPr>
        <p:spPr>
          <a:xfrm>
            <a:off x="6606597" y="2998722"/>
            <a:ext cx="4635501" cy="2102745"/>
          </a:xfrm>
          <a:prstGeom prst="rect">
            <a:avLst/>
          </a:prstGeom>
          <a:solidFill>
            <a:srgbClr val="3F3F3F"/>
          </a:solidFill>
          <a:ln w="12700">
            <a:miter lim="400000"/>
          </a:ln>
        </p:spPr>
        <p:txBody>
          <a:bodyPr lIns="25400" tIns="25400" rIns="25400" bIns="25400" anchor="ctr"/>
          <a:lstStyle/>
          <a:p>
            <a:pPr algn="ctr" defTabSz="412750" hangingPunct="0">
              <a:defRPr sz="3200">
                <a:solidFill>
                  <a:srgbClr val="FFFFFF"/>
                </a:solidFill>
                <a:latin typeface="Helvetica Light"/>
                <a:ea typeface="Helvetica Light"/>
                <a:cs typeface="Helvetica Light"/>
                <a:sym typeface="Helvetica Light"/>
              </a:defRPr>
            </a:pPr>
            <a:endParaRPr sz="1600" kern="0" dirty="0">
              <a:solidFill>
                <a:schemeClr val="bg1"/>
              </a:solidFill>
              <a:cs typeface="+mn-ea"/>
              <a:sym typeface="+mn-lt"/>
            </a:endParaRPr>
          </a:p>
        </p:txBody>
      </p:sp>
      <p:sp>
        <p:nvSpPr>
          <p:cNvPr id="1511" name="Shape 1511"/>
          <p:cNvSpPr/>
          <p:nvPr/>
        </p:nvSpPr>
        <p:spPr>
          <a:xfrm>
            <a:off x="7194821" y="3746936"/>
            <a:ext cx="608543" cy="606316"/>
          </a:xfrm>
          <a:custGeom>
            <a:avLst/>
            <a:gdLst/>
            <a:ahLst/>
            <a:cxnLst>
              <a:cxn ang="0">
                <a:pos x="wd2" y="hd2"/>
              </a:cxn>
              <a:cxn ang="5400000">
                <a:pos x="wd2" y="hd2"/>
              </a:cxn>
              <a:cxn ang="10800000">
                <a:pos x="wd2" y="hd2"/>
              </a:cxn>
              <a:cxn ang="16200000">
                <a:pos x="wd2" y="hd2"/>
              </a:cxn>
            </a:cxnLst>
            <a:rect l="0" t="0" r="r" b="b"/>
            <a:pathLst>
              <a:path w="21600" h="21521" extrusionOk="0">
                <a:moveTo>
                  <a:pt x="21600" y="10826"/>
                </a:moveTo>
                <a:cubicBezTo>
                  <a:pt x="21600" y="11142"/>
                  <a:pt x="21389" y="11353"/>
                  <a:pt x="21231" y="11511"/>
                </a:cubicBezTo>
                <a:cubicBezTo>
                  <a:pt x="18070" y="14830"/>
                  <a:pt x="18070" y="14830"/>
                  <a:pt x="18070" y="14830"/>
                </a:cubicBezTo>
                <a:cubicBezTo>
                  <a:pt x="17912" y="15041"/>
                  <a:pt x="17543" y="15041"/>
                  <a:pt x="17385" y="15041"/>
                </a:cubicBezTo>
                <a:cubicBezTo>
                  <a:pt x="17017" y="15041"/>
                  <a:pt x="16859" y="15041"/>
                  <a:pt x="16648" y="14830"/>
                </a:cubicBezTo>
                <a:cubicBezTo>
                  <a:pt x="16332" y="14514"/>
                  <a:pt x="16332" y="13777"/>
                  <a:pt x="16648" y="13461"/>
                </a:cubicBezTo>
                <a:cubicBezTo>
                  <a:pt x="18439" y="11669"/>
                  <a:pt x="18439" y="11669"/>
                  <a:pt x="18439" y="11669"/>
                </a:cubicBezTo>
                <a:cubicBezTo>
                  <a:pt x="11748" y="11669"/>
                  <a:pt x="11748" y="11669"/>
                  <a:pt x="11748" y="11669"/>
                </a:cubicBezTo>
                <a:cubicBezTo>
                  <a:pt x="11748" y="18360"/>
                  <a:pt x="11748" y="18360"/>
                  <a:pt x="11748" y="18360"/>
                </a:cubicBezTo>
                <a:cubicBezTo>
                  <a:pt x="13487" y="16621"/>
                  <a:pt x="13487" y="16621"/>
                  <a:pt x="13487" y="16621"/>
                </a:cubicBezTo>
                <a:cubicBezTo>
                  <a:pt x="13856" y="16253"/>
                  <a:pt x="14382" y="16253"/>
                  <a:pt x="14751" y="16621"/>
                </a:cubicBezTo>
                <a:cubicBezTo>
                  <a:pt x="15067" y="17148"/>
                  <a:pt x="15067" y="17675"/>
                  <a:pt x="14751" y="17991"/>
                </a:cubicBezTo>
                <a:cubicBezTo>
                  <a:pt x="11380" y="21363"/>
                  <a:pt x="11380" y="21363"/>
                  <a:pt x="11380" y="21363"/>
                </a:cubicBezTo>
                <a:cubicBezTo>
                  <a:pt x="11221" y="21521"/>
                  <a:pt x="11063" y="21521"/>
                  <a:pt x="10853" y="21521"/>
                </a:cubicBezTo>
                <a:cubicBezTo>
                  <a:pt x="10537" y="21521"/>
                  <a:pt x="10326" y="21521"/>
                  <a:pt x="10168" y="21363"/>
                </a:cubicBezTo>
                <a:cubicBezTo>
                  <a:pt x="6849" y="17991"/>
                  <a:pt x="6849" y="17991"/>
                  <a:pt x="6849" y="17991"/>
                </a:cubicBezTo>
                <a:cubicBezTo>
                  <a:pt x="6480" y="17675"/>
                  <a:pt x="6480" y="17148"/>
                  <a:pt x="6849" y="16621"/>
                </a:cubicBezTo>
                <a:cubicBezTo>
                  <a:pt x="7165" y="16253"/>
                  <a:pt x="7902" y="16253"/>
                  <a:pt x="8219" y="16621"/>
                </a:cubicBezTo>
                <a:cubicBezTo>
                  <a:pt x="9799" y="18360"/>
                  <a:pt x="9799" y="18360"/>
                  <a:pt x="9799" y="18360"/>
                </a:cubicBezTo>
                <a:cubicBezTo>
                  <a:pt x="9799" y="11669"/>
                  <a:pt x="9799" y="11669"/>
                  <a:pt x="9799" y="11669"/>
                </a:cubicBezTo>
                <a:cubicBezTo>
                  <a:pt x="3319" y="11669"/>
                  <a:pt x="3319" y="11669"/>
                  <a:pt x="3319" y="11669"/>
                </a:cubicBezTo>
                <a:cubicBezTo>
                  <a:pt x="4900" y="13461"/>
                  <a:pt x="4900" y="13461"/>
                  <a:pt x="4900" y="13461"/>
                </a:cubicBezTo>
                <a:cubicBezTo>
                  <a:pt x="5268" y="13777"/>
                  <a:pt x="5268" y="14514"/>
                  <a:pt x="4900" y="14830"/>
                </a:cubicBezTo>
                <a:cubicBezTo>
                  <a:pt x="4741" y="15041"/>
                  <a:pt x="4531" y="15041"/>
                  <a:pt x="4373" y="15041"/>
                </a:cubicBezTo>
                <a:cubicBezTo>
                  <a:pt x="4004" y="15041"/>
                  <a:pt x="3846" y="15041"/>
                  <a:pt x="3688" y="14830"/>
                </a:cubicBezTo>
                <a:cubicBezTo>
                  <a:pt x="316" y="11511"/>
                  <a:pt x="316" y="11511"/>
                  <a:pt x="316" y="11511"/>
                </a:cubicBezTo>
                <a:cubicBezTo>
                  <a:pt x="158" y="11353"/>
                  <a:pt x="0" y="11142"/>
                  <a:pt x="0" y="10826"/>
                </a:cubicBezTo>
                <a:cubicBezTo>
                  <a:pt x="0" y="10616"/>
                  <a:pt x="158" y="10458"/>
                  <a:pt x="316" y="10300"/>
                </a:cubicBezTo>
                <a:cubicBezTo>
                  <a:pt x="3688" y="6928"/>
                  <a:pt x="3688" y="6928"/>
                  <a:pt x="3688" y="6928"/>
                </a:cubicBezTo>
                <a:cubicBezTo>
                  <a:pt x="4004" y="6612"/>
                  <a:pt x="4531" y="6612"/>
                  <a:pt x="4900" y="6928"/>
                </a:cubicBezTo>
                <a:cubicBezTo>
                  <a:pt x="5268" y="7297"/>
                  <a:pt x="5268" y="7823"/>
                  <a:pt x="4900" y="8192"/>
                </a:cubicBezTo>
                <a:cubicBezTo>
                  <a:pt x="3319" y="9931"/>
                  <a:pt x="3319" y="9931"/>
                  <a:pt x="3319" y="9931"/>
                </a:cubicBezTo>
                <a:cubicBezTo>
                  <a:pt x="9799" y="9931"/>
                  <a:pt x="9799" y="9931"/>
                  <a:pt x="9799" y="9931"/>
                </a:cubicBezTo>
                <a:cubicBezTo>
                  <a:pt x="9799" y="3240"/>
                  <a:pt x="9799" y="3240"/>
                  <a:pt x="9799" y="3240"/>
                </a:cubicBezTo>
                <a:cubicBezTo>
                  <a:pt x="8219" y="5031"/>
                  <a:pt x="8219" y="5031"/>
                  <a:pt x="8219" y="5031"/>
                </a:cubicBezTo>
                <a:cubicBezTo>
                  <a:pt x="7902" y="5347"/>
                  <a:pt x="7165" y="5347"/>
                  <a:pt x="6849" y="5031"/>
                </a:cubicBezTo>
                <a:cubicBezTo>
                  <a:pt x="6480" y="4504"/>
                  <a:pt x="6480" y="3925"/>
                  <a:pt x="6849" y="3609"/>
                </a:cubicBezTo>
                <a:cubicBezTo>
                  <a:pt x="10168" y="237"/>
                  <a:pt x="10168" y="237"/>
                  <a:pt x="10168" y="237"/>
                </a:cubicBezTo>
                <a:cubicBezTo>
                  <a:pt x="10537" y="-79"/>
                  <a:pt x="11063" y="-79"/>
                  <a:pt x="11380" y="237"/>
                </a:cubicBezTo>
                <a:cubicBezTo>
                  <a:pt x="14751" y="3609"/>
                  <a:pt x="14751" y="3609"/>
                  <a:pt x="14751" y="3609"/>
                </a:cubicBezTo>
                <a:cubicBezTo>
                  <a:pt x="15067" y="3925"/>
                  <a:pt x="15067" y="4504"/>
                  <a:pt x="14751" y="5031"/>
                </a:cubicBezTo>
                <a:cubicBezTo>
                  <a:pt x="14540" y="5189"/>
                  <a:pt x="14382" y="5189"/>
                  <a:pt x="14224" y="5189"/>
                </a:cubicBezTo>
                <a:cubicBezTo>
                  <a:pt x="13856" y="5189"/>
                  <a:pt x="13698" y="5189"/>
                  <a:pt x="13487" y="5031"/>
                </a:cubicBezTo>
                <a:cubicBezTo>
                  <a:pt x="11748" y="3240"/>
                  <a:pt x="11748" y="3240"/>
                  <a:pt x="11748" y="3240"/>
                </a:cubicBezTo>
                <a:cubicBezTo>
                  <a:pt x="11748" y="9931"/>
                  <a:pt x="11748" y="9931"/>
                  <a:pt x="11748" y="9931"/>
                </a:cubicBezTo>
                <a:cubicBezTo>
                  <a:pt x="18439" y="9931"/>
                  <a:pt x="18439" y="9931"/>
                  <a:pt x="18439" y="9931"/>
                </a:cubicBezTo>
                <a:cubicBezTo>
                  <a:pt x="16648" y="8192"/>
                  <a:pt x="16648" y="8192"/>
                  <a:pt x="16648" y="8192"/>
                </a:cubicBezTo>
                <a:cubicBezTo>
                  <a:pt x="16332" y="7823"/>
                  <a:pt x="16332" y="7297"/>
                  <a:pt x="16648" y="6928"/>
                </a:cubicBezTo>
                <a:cubicBezTo>
                  <a:pt x="17017" y="6612"/>
                  <a:pt x="17543" y="6612"/>
                  <a:pt x="18070" y="6928"/>
                </a:cubicBezTo>
                <a:cubicBezTo>
                  <a:pt x="21231" y="10300"/>
                  <a:pt x="21231" y="10300"/>
                  <a:pt x="21231" y="10300"/>
                </a:cubicBezTo>
                <a:cubicBezTo>
                  <a:pt x="21389" y="10458"/>
                  <a:pt x="21600" y="10616"/>
                  <a:pt x="21600" y="10826"/>
                </a:cubicBezTo>
              </a:path>
            </a:pathLst>
          </a:custGeom>
          <a:solidFill>
            <a:schemeClr val="bg1"/>
          </a:solidFill>
          <a:ln w="12700">
            <a:miter lim="400000"/>
          </a:ln>
        </p:spPr>
        <p:txBody>
          <a:bodyPr lIns="22860" rIns="22860" anchor="ctr"/>
          <a:lstStyle/>
          <a:p>
            <a:pPr defTabSz="228600" hangingPunct="0">
              <a:lnSpc>
                <a:spcPct val="93000"/>
              </a:lnSpc>
              <a:defRPr sz="1800">
                <a:solidFill>
                  <a:srgbClr val="000000"/>
                </a:solidFill>
                <a:latin typeface="+mn-lt"/>
                <a:ea typeface="+mn-ea"/>
                <a:cs typeface="+mn-cs"/>
                <a:sym typeface="Playfair Display"/>
              </a:defRPr>
            </a:pPr>
            <a:endParaRPr sz="900" kern="0" dirty="0">
              <a:solidFill>
                <a:schemeClr val="bg1"/>
              </a:solidFill>
              <a:cs typeface="+mn-ea"/>
              <a:sym typeface="+mn-lt"/>
            </a:endParaRPr>
          </a:p>
        </p:txBody>
      </p:sp>
      <p:sp>
        <p:nvSpPr>
          <p:cNvPr id="3" name="文本框 2"/>
          <p:cNvSpPr txBox="1"/>
          <p:nvPr/>
        </p:nvSpPr>
        <p:spPr>
          <a:xfrm>
            <a:off x="1998980" y="1725295"/>
            <a:ext cx="8194675" cy="700576"/>
          </a:xfrm>
          <a:prstGeom prst="rect">
            <a:avLst/>
          </a:prstGeom>
          <a:noFill/>
        </p:spPr>
        <p:txBody>
          <a:bodyPr wrap="square" rtlCol="0" anchor="t">
            <a:spAutoFit/>
          </a:bodyPr>
          <a:lstStyle/>
          <a:p>
            <a:pPr algn="ctr">
              <a:lnSpc>
                <a:spcPct val="150000"/>
              </a:lnSpc>
              <a:spcBef>
                <a:spcPts val="0"/>
              </a:spcBef>
              <a:spcAft>
                <a:spcPts val="0"/>
              </a:spcAft>
            </a:pPr>
            <a:r>
              <a:rPr lang="zh-CN" sz="1400" dirty="0">
                <a:solidFill>
                  <a:schemeClr val="tx1">
                    <a:lumMod val="85000"/>
                    <a:lumOff val="15000"/>
                  </a:schemeClr>
                </a:solidFill>
                <a:cs typeface="+mn-ea"/>
                <a:sym typeface="+mn-lt"/>
              </a:rPr>
              <a:t>Please add your text content here, please add your text content here. Please add your text content here, please add your text content here. Please add your text content here, please add your text content here.</a:t>
            </a:r>
          </a:p>
        </p:txBody>
      </p:sp>
      <p:sp>
        <p:nvSpPr>
          <p:cNvPr id="4" name="文本框 3"/>
          <p:cNvSpPr txBox="1"/>
          <p:nvPr/>
        </p:nvSpPr>
        <p:spPr>
          <a:xfrm>
            <a:off x="2672715" y="3451225"/>
            <a:ext cx="3063875" cy="613694"/>
          </a:xfrm>
          <a:prstGeom prst="rect">
            <a:avLst/>
          </a:prstGeom>
          <a:noFill/>
        </p:spPr>
        <p:txBody>
          <a:bodyPr wrap="square" rtlCol="0" anchor="t">
            <a:spAutoFit/>
          </a:bodyPr>
          <a:lstStyle/>
          <a:p>
            <a:pPr algn="l">
              <a:lnSpc>
                <a:spcPct val="150000"/>
              </a:lnSpc>
              <a:spcBef>
                <a:spcPts val="0"/>
              </a:spcBef>
              <a:spcAft>
                <a:spcPts val="0"/>
              </a:spcAft>
            </a:pPr>
            <a:r>
              <a:rPr lang="zh-CN" sz="1200" dirty="0">
                <a:solidFill>
                  <a:schemeClr val="bg1"/>
                </a:solidFill>
                <a:cs typeface="+mn-ea"/>
                <a:sym typeface="+mn-lt"/>
              </a:rPr>
              <a:t>Please add your text content here, please add your text content here.</a:t>
            </a:r>
          </a:p>
        </p:txBody>
      </p:sp>
      <p:sp>
        <p:nvSpPr>
          <p:cNvPr id="2" name="文本框 1"/>
          <p:cNvSpPr txBox="1"/>
          <p:nvPr/>
        </p:nvSpPr>
        <p:spPr>
          <a:xfrm>
            <a:off x="7953375" y="3451225"/>
            <a:ext cx="3063875" cy="613694"/>
          </a:xfrm>
          <a:prstGeom prst="rect">
            <a:avLst/>
          </a:prstGeom>
          <a:noFill/>
        </p:spPr>
        <p:txBody>
          <a:bodyPr wrap="square" rtlCol="0" anchor="t">
            <a:spAutoFit/>
          </a:bodyPr>
          <a:lstStyle/>
          <a:p>
            <a:pPr algn="l">
              <a:lnSpc>
                <a:spcPct val="150000"/>
              </a:lnSpc>
              <a:spcBef>
                <a:spcPts val="0"/>
              </a:spcBef>
              <a:spcAft>
                <a:spcPts val="0"/>
              </a:spcAft>
            </a:pPr>
            <a:r>
              <a:rPr lang="zh-CN" sz="1200" dirty="0">
                <a:solidFill>
                  <a:schemeClr val="bg1"/>
                </a:solidFill>
                <a:cs typeface="+mn-ea"/>
                <a:sym typeface="+mn-lt"/>
              </a:rPr>
              <a:t>Please add your text content here, please add your text content here.</a:t>
            </a:r>
          </a:p>
        </p:txBody>
      </p:sp>
      <p:sp>
        <p:nvSpPr>
          <p:cNvPr id="5"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6" name="直接连接符 5"/>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8835" y="1202690"/>
            <a:ext cx="3867150" cy="445198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098550" y="3865880"/>
            <a:ext cx="2969895" cy="3627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dirty="0">
                <a:solidFill>
                  <a:schemeClr val="bg1"/>
                </a:solidFill>
                <a:cs typeface="+mn-ea"/>
                <a:sym typeface="+mn-lt"/>
              </a:rPr>
              <a:t>– </a:t>
            </a:r>
            <a:r>
              <a:rPr lang="zh-CN" altLang="en-US" sz="1600" b="1" dirty="0">
                <a:solidFill>
                  <a:schemeClr val="bg1"/>
                </a:solidFill>
                <a:cs typeface="+mn-ea"/>
                <a:sym typeface="+mn-lt"/>
              </a:rPr>
              <a:t>Click to add a title</a:t>
            </a:r>
          </a:p>
        </p:txBody>
      </p:sp>
      <p:sp>
        <p:nvSpPr>
          <p:cNvPr id="22" name="文本框 21"/>
          <p:cNvSpPr txBox="1"/>
          <p:nvPr/>
        </p:nvSpPr>
        <p:spPr>
          <a:xfrm>
            <a:off x="1098550" y="4251960"/>
            <a:ext cx="3355975" cy="7576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00" dirty="0">
                <a:solidFill>
                  <a:schemeClr val="bg1"/>
                </a:solidFill>
                <a:cs typeface="+mn-ea"/>
                <a:sym typeface="+mn-lt"/>
              </a:rPr>
              <a:t>Click here to add content, content to match the title, you can copy and paste directly, to select useful keyword entry.</a:t>
            </a:r>
          </a:p>
        </p:txBody>
      </p:sp>
      <p:sp>
        <p:nvSpPr>
          <p:cNvPr id="8" name="文本框 7"/>
          <p:cNvSpPr txBox="1"/>
          <p:nvPr/>
        </p:nvSpPr>
        <p:spPr>
          <a:xfrm>
            <a:off x="5512435" y="4485005"/>
            <a:ext cx="2969895" cy="3627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dirty="0">
                <a:solidFill>
                  <a:schemeClr val="tx1">
                    <a:lumMod val="75000"/>
                    <a:lumOff val="25000"/>
                  </a:schemeClr>
                </a:solidFill>
                <a:cs typeface="+mn-ea"/>
                <a:sym typeface="+mn-lt"/>
              </a:rPr>
              <a:t>– </a:t>
            </a:r>
            <a:r>
              <a:rPr lang="zh-CN" altLang="en-US" sz="1600" b="1" dirty="0">
                <a:solidFill>
                  <a:schemeClr val="tx1">
                    <a:lumMod val="75000"/>
                    <a:lumOff val="25000"/>
                  </a:schemeClr>
                </a:solidFill>
                <a:cs typeface="+mn-ea"/>
                <a:sym typeface="+mn-lt"/>
              </a:rPr>
              <a:t>Click to add a title</a:t>
            </a:r>
          </a:p>
        </p:txBody>
      </p:sp>
      <p:sp>
        <p:nvSpPr>
          <p:cNvPr id="9" name="文本框 8"/>
          <p:cNvSpPr txBox="1"/>
          <p:nvPr/>
        </p:nvSpPr>
        <p:spPr>
          <a:xfrm>
            <a:off x="5512435" y="4871085"/>
            <a:ext cx="5500370" cy="5268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sz="1000" dirty="0">
                <a:solidFill>
                  <a:schemeClr val="tx1">
                    <a:lumMod val="75000"/>
                    <a:lumOff val="25000"/>
                  </a:schemeClr>
                </a:solidFill>
                <a:cs typeface="+mn-ea"/>
                <a:sym typeface="+mn-lt"/>
              </a:rPr>
              <a:t>Please add your text content here, please add your text content here. Please add your text content here, please add your text content here.</a:t>
            </a:r>
            <a:endParaRPr lang="zh-CN" altLang="en-US" sz="1000" dirty="0">
              <a:solidFill>
                <a:schemeClr val="tx1">
                  <a:lumMod val="75000"/>
                  <a:lumOff val="25000"/>
                </a:schemeClr>
              </a:solidFill>
              <a:cs typeface="+mn-ea"/>
              <a:sym typeface="+mn-lt"/>
            </a:endParaRPr>
          </a:p>
        </p:txBody>
      </p:sp>
      <p:sp>
        <p:nvSpPr>
          <p:cNvPr id="10" name="文本框 9"/>
          <p:cNvSpPr txBox="1"/>
          <p:nvPr/>
        </p:nvSpPr>
        <p:spPr>
          <a:xfrm>
            <a:off x="1094740" y="1522730"/>
            <a:ext cx="2969895" cy="3627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dirty="0">
                <a:solidFill>
                  <a:schemeClr val="bg1"/>
                </a:solidFill>
                <a:cs typeface="+mn-ea"/>
                <a:sym typeface="+mn-lt"/>
              </a:rPr>
              <a:t>– </a:t>
            </a:r>
            <a:r>
              <a:rPr lang="zh-CN" altLang="en-US" sz="1600" b="1" dirty="0">
                <a:solidFill>
                  <a:schemeClr val="bg1"/>
                </a:solidFill>
                <a:cs typeface="+mn-ea"/>
                <a:sym typeface="+mn-lt"/>
              </a:rPr>
              <a:t>Click to add a title</a:t>
            </a:r>
          </a:p>
        </p:txBody>
      </p:sp>
      <p:sp>
        <p:nvSpPr>
          <p:cNvPr id="13" name="文本框 12"/>
          <p:cNvSpPr txBox="1"/>
          <p:nvPr/>
        </p:nvSpPr>
        <p:spPr>
          <a:xfrm>
            <a:off x="1094740" y="1908810"/>
            <a:ext cx="3355975" cy="7576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00" dirty="0">
                <a:solidFill>
                  <a:schemeClr val="bg1"/>
                </a:solidFill>
                <a:cs typeface="+mn-ea"/>
                <a:sym typeface="+mn-lt"/>
              </a:rPr>
              <a:t>Click here to add content, content to match the title, you can copy and paste directly, to select useful keyword entry.</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8684" b="8684"/>
          <a:stretch>
            <a:fillRect/>
          </a:stretch>
        </p:blipFill>
        <p:spPr>
          <a:xfrm>
            <a:off x="5512435" y="1202690"/>
            <a:ext cx="5186045" cy="2856865"/>
          </a:xfrm>
          <a:prstGeom prst="rect">
            <a:avLst/>
          </a:prstGeom>
        </p:spPr>
      </p:pic>
      <p:sp>
        <p:nvSpPr>
          <p:cNvPr id="3"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5" name="直接连接符 4"/>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vertical)">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vertical)">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14" presetClass="entr" presetSubtype="5" fill="hold" grpId="1"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2" grpId="1"/>
      <p:bldP spid="8" grpId="0"/>
      <p:bldP spid="9" grpId="0"/>
      <p:bldP spid="9" grpId="1"/>
      <p:bldP spid="10" grpId="0"/>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749800" y="1623060"/>
            <a:ext cx="2733675" cy="3851275"/>
          </a:xfrm>
          <a:prstGeom prst="rect">
            <a:avLst/>
          </a:prstGeom>
          <a:solidFill>
            <a:schemeClr val="bg1"/>
          </a:solidFill>
          <a:ln>
            <a:noFill/>
          </a:ln>
          <a:effectLst>
            <a:outerShdw blurRad="1016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6" name="矩形 25"/>
          <p:cNvSpPr/>
          <p:nvPr/>
        </p:nvSpPr>
        <p:spPr>
          <a:xfrm>
            <a:off x="1302385" y="1623060"/>
            <a:ext cx="2733675" cy="3851275"/>
          </a:xfrm>
          <a:prstGeom prst="rect">
            <a:avLst/>
          </a:prstGeom>
          <a:solidFill>
            <a:schemeClr val="bg1"/>
          </a:solidFill>
          <a:ln>
            <a:noFill/>
          </a:ln>
          <a:effectLst>
            <a:outerShdw blurRad="1016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7" name="矩形 26"/>
          <p:cNvSpPr/>
          <p:nvPr/>
        </p:nvSpPr>
        <p:spPr>
          <a:xfrm>
            <a:off x="8251190" y="1623060"/>
            <a:ext cx="2733675" cy="3851275"/>
          </a:xfrm>
          <a:prstGeom prst="rect">
            <a:avLst/>
          </a:prstGeom>
          <a:solidFill>
            <a:schemeClr val="bg1"/>
          </a:solidFill>
          <a:ln>
            <a:noFill/>
          </a:ln>
          <a:effectLst>
            <a:outerShdw blurRad="1016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6" name="iṧḻîḑè"/>
          <p:cNvSpPr/>
          <p:nvPr/>
        </p:nvSpPr>
        <p:spPr>
          <a:xfrm>
            <a:off x="1751372" y="2745685"/>
            <a:ext cx="1836000" cy="432000"/>
          </a:xfrm>
          <a:prstGeom prst="roundRect">
            <a:avLst>
              <a:gd name="adj" fmla="val 50000"/>
            </a:avLst>
          </a:prstGeom>
          <a:solidFill>
            <a:srgbClr val="3F3F3F"/>
          </a:solidFill>
          <a:ln w="19050" cap="flat">
            <a:noFill/>
            <a:prstDash val="solid"/>
            <a:miter/>
          </a:ln>
        </p:spPr>
        <p:txBody>
          <a:bodyPr rtlCol="0" anchor="ctr"/>
          <a:lstStyle/>
          <a:p>
            <a:pPr marL="0" indent="0" algn="dist">
              <a:buNone/>
            </a:pPr>
            <a:r>
              <a:rPr lang="zh-CN" altLang="en-US" sz="2000" b="1" dirty="0">
                <a:solidFill>
                  <a:schemeClr val="bg1"/>
                </a:solidFill>
                <a:cs typeface="+mn-ea"/>
                <a:sym typeface="+mn-lt"/>
              </a:rPr>
              <a:t>Add a title</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sp>
        <p:nvSpPr>
          <p:cNvPr id="17" name="iṧḻîḑè"/>
          <p:cNvSpPr/>
          <p:nvPr/>
        </p:nvSpPr>
        <p:spPr>
          <a:xfrm>
            <a:off x="5198462" y="2745685"/>
            <a:ext cx="1836000" cy="432000"/>
          </a:xfrm>
          <a:prstGeom prst="roundRect">
            <a:avLst>
              <a:gd name="adj" fmla="val 50000"/>
            </a:avLst>
          </a:prstGeom>
          <a:solidFill>
            <a:srgbClr val="3F3F3F"/>
          </a:solidFill>
          <a:ln w="19050" cap="flat">
            <a:noFill/>
            <a:prstDash val="solid"/>
            <a:miter/>
          </a:ln>
        </p:spPr>
        <p:txBody>
          <a:bodyPr rtlCol="0" anchor="ctr"/>
          <a:lstStyle/>
          <a:p>
            <a:pPr marL="0" indent="0" algn="dist">
              <a:buNone/>
            </a:pPr>
            <a:r>
              <a:rPr lang="zh-CN" altLang="en-US" sz="2000" b="1" dirty="0">
                <a:solidFill>
                  <a:schemeClr val="bg1"/>
                </a:solidFill>
                <a:cs typeface="+mn-ea"/>
                <a:sym typeface="+mn-lt"/>
              </a:rPr>
              <a:t>Add a title</a:t>
            </a:r>
          </a:p>
        </p:txBody>
      </p:sp>
      <p:sp>
        <p:nvSpPr>
          <p:cNvPr id="18" name="iṧḻîḑè"/>
          <p:cNvSpPr/>
          <p:nvPr/>
        </p:nvSpPr>
        <p:spPr>
          <a:xfrm>
            <a:off x="8709723" y="2745685"/>
            <a:ext cx="1836000" cy="432000"/>
          </a:xfrm>
          <a:prstGeom prst="roundRect">
            <a:avLst>
              <a:gd name="adj" fmla="val 50000"/>
            </a:avLst>
          </a:prstGeom>
          <a:solidFill>
            <a:srgbClr val="3F3F3F"/>
          </a:solidFill>
          <a:ln w="19050" cap="flat">
            <a:noFill/>
            <a:prstDash val="solid"/>
            <a:miter/>
          </a:ln>
        </p:spPr>
        <p:txBody>
          <a:bodyPr rtlCol="0" anchor="ctr"/>
          <a:lstStyle/>
          <a:p>
            <a:pPr marL="0" indent="0" algn="dist">
              <a:buNone/>
            </a:pPr>
            <a:r>
              <a:rPr lang="zh-CN" altLang="en-US" sz="2000" b="1" dirty="0">
                <a:solidFill>
                  <a:schemeClr val="bg1"/>
                </a:solidFill>
                <a:cs typeface="+mn-ea"/>
                <a:sym typeface="+mn-lt"/>
              </a:rPr>
              <a:t>Add a title</a:t>
            </a:r>
          </a:p>
        </p:txBody>
      </p:sp>
      <p:sp>
        <p:nvSpPr>
          <p:cNvPr id="19" name="文本框 18"/>
          <p:cNvSpPr txBox="1"/>
          <p:nvPr/>
        </p:nvSpPr>
        <p:spPr>
          <a:xfrm>
            <a:off x="1302385" y="3598545"/>
            <a:ext cx="2715260" cy="700576"/>
          </a:xfrm>
          <a:prstGeom prst="rect">
            <a:avLst/>
          </a:prstGeom>
          <a:noFill/>
        </p:spPr>
        <p:txBody>
          <a:bodyPr wrap="square" rtlCol="0">
            <a:spAutoFit/>
          </a:bodyPr>
          <a:lstStyle/>
          <a:p>
            <a:pPr algn="ctr">
              <a:lnSpc>
                <a:spcPct val="150000"/>
              </a:lnSpc>
            </a:pPr>
            <a:r>
              <a:rPr lang="zh-CN" sz="1400" dirty="0">
                <a:solidFill>
                  <a:schemeClr val="tx1">
                    <a:lumMod val="75000"/>
                    <a:lumOff val="25000"/>
                  </a:schemeClr>
                </a:solidFill>
                <a:cs typeface="+mn-ea"/>
                <a:sym typeface="+mn-lt"/>
              </a:rPr>
              <a:t>Please add your text content here, please add your text content here</a:t>
            </a:r>
            <a:r>
              <a:rPr lang="zh-CN" sz="1200" dirty="0">
                <a:solidFill>
                  <a:schemeClr val="tx1">
                    <a:lumMod val="75000"/>
                    <a:lumOff val="25000"/>
                  </a:schemeClr>
                </a:solidFill>
                <a:cs typeface="+mn-ea"/>
                <a:sym typeface="+mn-lt"/>
              </a:rPr>
              <a:t>。</a:t>
            </a:r>
            <a:endParaRPr lang="zh-CN" altLang="en-US" sz="1400" b="1" kern="0" dirty="0">
              <a:solidFill>
                <a:schemeClr val="tx1">
                  <a:lumMod val="75000"/>
                  <a:lumOff val="25000"/>
                </a:schemeClr>
              </a:solidFill>
              <a:cs typeface="+mn-ea"/>
              <a:sym typeface="+mn-lt"/>
            </a:endParaRPr>
          </a:p>
        </p:txBody>
      </p:sp>
      <p:sp>
        <p:nvSpPr>
          <p:cNvPr id="20" name="文本框 19"/>
          <p:cNvSpPr txBox="1"/>
          <p:nvPr/>
        </p:nvSpPr>
        <p:spPr>
          <a:xfrm>
            <a:off x="4738370" y="3598545"/>
            <a:ext cx="2715260" cy="700576"/>
          </a:xfrm>
          <a:prstGeom prst="rect">
            <a:avLst/>
          </a:prstGeom>
          <a:noFill/>
        </p:spPr>
        <p:txBody>
          <a:bodyPr wrap="square" rtlCol="0">
            <a:spAutoFit/>
          </a:bodyPr>
          <a:lstStyle/>
          <a:p>
            <a:pPr algn="ctr">
              <a:lnSpc>
                <a:spcPct val="150000"/>
              </a:lnSpc>
            </a:pPr>
            <a:r>
              <a:rPr lang="zh-CN" sz="1400" dirty="0">
                <a:solidFill>
                  <a:schemeClr val="tx1">
                    <a:lumMod val="75000"/>
                    <a:lumOff val="25000"/>
                  </a:schemeClr>
                </a:solidFill>
                <a:cs typeface="+mn-ea"/>
                <a:sym typeface="+mn-lt"/>
              </a:rPr>
              <a:t>Please add your text content here, please add your text content here</a:t>
            </a:r>
            <a:r>
              <a:rPr lang="zh-CN" sz="1200" dirty="0">
                <a:solidFill>
                  <a:schemeClr val="tx1">
                    <a:lumMod val="75000"/>
                    <a:lumOff val="25000"/>
                  </a:schemeClr>
                </a:solidFill>
                <a:cs typeface="+mn-ea"/>
                <a:sym typeface="+mn-lt"/>
              </a:rPr>
              <a:t>。</a:t>
            </a:r>
            <a:endParaRPr lang="zh-CN" altLang="en-US" sz="1400" b="1" kern="0" dirty="0">
              <a:solidFill>
                <a:schemeClr val="tx1">
                  <a:lumMod val="75000"/>
                  <a:lumOff val="25000"/>
                </a:schemeClr>
              </a:solidFill>
              <a:cs typeface="+mn-ea"/>
              <a:sym typeface="+mn-lt"/>
            </a:endParaRPr>
          </a:p>
        </p:txBody>
      </p:sp>
      <p:sp>
        <p:nvSpPr>
          <p:cNvPr id="21" name="文本框 20"/>
          <p:cNvSpPr txBox="1"/>
          <p:nvPr/>
        </p:nvSpPr>
        <p:spPr>
          <a:xfrm>
            <a:off x="8260715" y="3598545"/>
            <a:ext cx="2715260" cy="700576"/>
          </a:xfrm>
          <a:prstGeom prst="rect">
            <a:avLst/>
          </a:prstGeom>
          <a:noFill/>
        </p:spPr>
        <p:txBody>
          <a:bodyPr wrap="square" rtlCol="0">
            <a:spAutoFit/>
          </a:bodyPr>
          <a:lstStyle/>
          <a:p>
            <a:pPr algn="ctr">
              <a:lnSpc>
                <a:spcPct val="150000"/>
              </a:lnSpc>
            </a:pPr>
            <a:r>
              <a:rPr lang="zh-CN" sz="1400" dirty="0">
                <a:solidFill>
                  <a:schemeClr val="tx1">
                    <a:lumMod val="75000"/>
                    <a:lumOff val="25000"/>
                  </a:schemeClr>
                </a:solidFill>
                <a:cs typeface="+mn-ea"/>
                <a:sym typeface="+mn-lt"/>
              </a:rPr>
              <a:t>Please add your text content here, please add your text content here</a:t>
            </a:r>
            <a:r>
              <a:rPr lang="zh-CN" sz="1200" dirty="0">
                <a:solidFill>
                  <a:schemeClr val="tx1">
                    <a:lumMod val="75000"/>
                    <a:lumOff val="25000"/>
                  </a:schemeClr>
                </a:solidFill>
                <a:cs typeface="+mn-ea"/>
                <a:sym typeface="+mn-lt"/>
              </a:rPr>
              <a:t>。</a:t>
            </a:r>
            <a:endParaRPr lang="zh-CN" altLang="en-US" sz="1400" b="1" kern="0" dirty="0">
              <a:solidFill>
                <a:schemeClr val="tx1">
                  <a:lumMod val="75000"/>
                  <a:lumOff val="25000"/>
                </a:schemeClr>
              </a:solidFill>
              <a:cs typeface="+mn-ea"/>
              <a:sym typeface="+mn-lt"/>
            </a:endParaRPr>
          </a:p>
        </p:txBody>
      </p:sp>
      <p:sp>
        <p:nvSpPr>
          <p:cNvPr id="2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23" name="直接连接符 22"/>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500"/>
                                        <p:tgtEl>
                                          <p:spTgt spid="26"/>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ircle(in)">
                                      <p:cBhvr>
                                        <p:cTn id="11" dur="500"/>
                                        <p:tgtEl>
                                          <p:spTgt spid="25"/>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500"/>
                                        <p:tgtEl>
                                          <p:spTgt spid="2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16" grpId="0" bldLvl="0" animBg="1"/>
      <p:bldP spid="17" grpId="0" bldLvl="0" animBg="1"/>
      <p:bldP spid="18" grpId="0" bldLvl="0" animBg="1"/>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灰色线条背景"/>
          <p:cNvPicPr>
            <a:picLocks noChangeAspect="1"/>
          </p:cNvPicPr>
          <p:nvPr/>
        </p:nvPicPr>
        <p:blipFill>
          <a:blip r:embed="rId2"/>
          <a:srcRect l="15713" t="64470" r="32922" b="8998"/>
          <a:stretch>
            <a:fillRect/>
          </a:stretch>
        </p:blipFill>
        <p:spPr>
          <a:xfrm>
            <a:off x="2560320" y="3216275"/>
            <a:ext cx="9768205" cy="3641725"/>
          </a:xfrm>
          <a:prstGeom prst="rect">
            <a:avLst/>
          </a:prstGeom>
        </p:spPr>
      </p:pic>
      <p:sp>
        <p:nvSpPr>
          <p:cNvPr id="28" name="任意多边形: 形状 27"/>
          <p:cNvSpPr/>
          <p:nvPr/>
        </p:nvSpPr>
        <p:spPr>
          <a:xfrm>
            <a:off x="0" y="-20955"/>
            <a:ext cx="3870960" cy="6898005"/>
          </a:xfrm>
          <a:custGeom>
            <a:avLst/>
            <a:gdLst>
              <a:gd name="connsiteX0" fmla="*/ 0 w 5101701"/>
              <a:gd name="connsiteY0" fmla="*/ 0 h 6878896"/>
              <a:gd name="connsiteX1" fmla="*/ 3099572 w 5101701"/>
              <a:gd name="connsiteY1" fmla="*/ 0 h 6878896"/>
              <a:gd name="connsiteX2" fmla="*/ 3205616 w 5101701"/>
              <a:gd name="connsiteY2" fmla="*/ 60974 h 6878896"/>
              <a:gd name="connsiteX3" fmla="*/ 5101701 w 5101701"/>
              <a:gd name="connsiteY3" fmla="*/ 3429000 h 6878896"/>
              <a:gd name="connsiteX4" fmla="*/ 3205616 w 5101701"/>
              <a:gd name="connsiteY4" fmla="*/ 6797026 h 6878896"/>
              <a:gd name="connsiteX5" fmla="*/ 3063231 w 5101701"/>
              <a:gd name="connsiteY5" fmla="*/ 6878896 h 6878896"/>
              <a:gd name="connsiteX6" fmla="*/ 0 w 5101701"/>
              <a:gd name="connsiteY6" fmla="*/ 6878896 h 6878896"/>
              <a:gd name="connsiteX7" fmla="*/ 0 w 5101701"/>
              <a:gd name="connsiteY7" fmla="*/ 0 h 68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1701" h="6878896">
                <a:moveTo>
                  <a:pt x="0" y="0"/>
                </a:moveTo>
                <a:lnTo>
                  <a:pt x="3099572" y="0"/>
                </a:lnTo>
                <a:lnTo>
                  <a:pt x="3205616" y="60974"/>
                </a:lnTo>
                <a:cubicBezTo>
                  <a:pt x="4342364" y="751678"/>
                  <a:pt x="5101701" y="2001663"/>
                  <a:pt x="5101701" y="3429000"/>
                </a:cubicBezTo>
                <a:cubicBezTo>
                  <a:pt x="5101701" y="4856337"/>
                  <a:pt x="4342364" y="6106321"/>
                  <a:pt x="3205616" y="6797026"/>
                </a:cubicBezTo>
                <a:lnTo>
                  <a:pt x="3063231" y="6878896"/>
                </a:lnTo>
                <a:lnTo>
                  <a:pt x="0" y="6878896"/>
                </a:lnTo>
                <a:lnTo>
                  <a:pt x="0"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18308" b="18308"/>
          <a:stretch>
            <a:fillRect/>
          </a:stretch>
        </p:blipFill>
        <p:spPr>
          <a:xfrm>
            <a:off x="2560320" y="1878330"/>
            <a:ext cx="3212465" cy="3079750"/>
          </a:xfrm>
          <a:prstGeom prst="ellipse">
            <a:avLst/>
          </a:prstGeom>
          <a:ln w="63500">
            <a:solidFill>
              <a:schemeClr val="bg1"/>
            </a:solidFill>
          </a:ln>
          <a:effectLst>
            <a:outerShdw blurRad="63500" sx="102000" sy="102000" algn="ctr" rotWithShape="0">
              <a:prstClr val="black">
                <a:alpha val="40000"/>
              </a:prstClr>
            </a:outerShdw>
          </a:effectLst>
        </p:spPr>
      </p:pic>
      <p:sp>
        <p:nvSpPr>
          <p:cNvPr id="6170" name="任意多边形: 形状 6169"/>
          <p:cNvSpPr/>
          <p:nvPr/>
        </p:nvSpPr>
        <p:spPr>
          <a:xfrm>
            <a:off x="10422255" y="0"/>
            <a:ext cx="1769745" cy="1729105"/>
          </a:xfrm>
          <a:custGeom>
            <a:avLst/>
            <a:gdLst>
              <a:gd name="connsiteX0" fmla="*/ 69718 w 2359238"/>
              <a:gd name="connsiteY0" fmla="*/ 0 h 2239647"/>
              <a:gd name="connsiteX1" fmla="*/ 919065 w 2359238"/>
              <a:gd name="connsiteY1" fmla="*/ 0 h 2239647"/>
              <a:gd name="connsiteX2" fmla="*/ 903714 w 2359238"/>
              <a:gd name="connsiteY2" fmla="*/ 25268 h 2239647"/>
              <a:gd name="connsiteX3" fmla="*/ 787052 w 2359238"/>
              <a:gd name="connsiteY3" fmla="*/ 486003 h 2239647"/>
              <a:gd name="connsiteX4" fmla="*/ 1753644 w 2359238"/>
              <a:gd name="connsiteY4" fmla="*/ 1452595 h 2239647"/>
              <a:gd name="connsiteX5" fmla="*/ 2294075 w 2359238"/>
              <a:gd name="connsiteY5" fmla="*/ 1287516 h 2239647"/>
              <a:gd name="connsiteX6" fmla="*/ 2359238 w 2359238"/>
              <a:gd name="connsiteY6" fmla="*/ 1233752 h 2239647"/>
              <a:gd name="connsiteX7" fmla="*/ 2359238 w 2359238"/>
              <a:gd name="connsiteY7" fmla="*/ 2130021 h 2239647"/>
              <a:gd name="connsiteX8" fmla="*/ 2275124 w 2359238"/>
              <a:gd name="connsiteY8" fmla="*/ 2160807 h 2239647"/>
              <a:gd name="connsiteX9" fmla="*/ 1753644 w 2359238"/>
              <a:gd name="connsiteY9" fmla="*/ 2239647 h 2239647"/>
              <a:gd name="connsiteX10" fmla="*/ 0 w 2359238"/>
              <a:gd name="connsiteY10" fmla="*/ 486003 h 2239647"/>
              <a:gd name="connsiteX11" fmla="*/ 35628 w 2359238"/>
              <a:gd name="connsiteY11" fmla="*/ 132583 h 2239647"/>
              <a:gd name="connsiteX12" fmla="*/ 69718 w 2359238"/>
              <a:gd name="connsiteY12" fmla="*/ 0 h 22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9238" h="2239647">
                <a:moveTo>
                  <a:pt x="69718" y="0"/>
                </a:moveTo>
                <a:lnTo>
                  <a:pt x="919065" y="0"/>
                </a:lnTo>
                <a:lnTo>
                  <a:pt x="903714" y="25268"/>
                </a:lnTo>
                <a:cubicBezTo>
                  <a:pt x="829314" y="162227"/>
                  <a:pt x="787052" y="319180"/>
                  <a:pt x="787052" y="486003"/>
                </a:cubicBezTo>
                <a:cubicBezTo>
                  <a:pt x="787052" y="1019837"/>
                  <a:pt x="1219810" y="1452595"/>
                  <a:pt x="1753644" y="1452595"/>
                </a:cubicBezTo>
                <a:cubicBezTo>
                  <a:pt x="1953832" y="1452595"/>
                  <a:pt x="2139806" y="1391738"/>
                  <a:pt x="2294075" y="1287516"/>
                </a:cubicBezTo>
                <a:lnTo>
                  <a:pt x="2359238" y="1233752"/>
                </a:lnTo>
                <a:lnTo>
                  <a:pt x="2359238" y="2130021"/>
                </a:lnTo>
                <a:lnTo>
                  <a:pt x="2275124" y="2160807"/>
                </a:lnTo>
                <a:cubicBezTo>
                  <a:pt x="2110389" y="2212045"/>
                  <a:pt x="1935240" y="2239647"/>
                  <a:pt x="1753644" y="2239647"/>
                </a:cubicBezTo>
                <a:cubicBezTo>
                  <a:pt x="785133" y="2239647"/>
                  <a:pt x="0" y="1454514"/>
                  <a:pt x="0" y="486003"/>
                </a:cubicBezTo>
                <a:cubicBezTo>
                  <a:pt x="0" y="364939"/>
                  <a:pt x="12268" y="246741"/>
                  <a:pt x="35628" y="132583"/>
                </a:cubicBezTo>
                <a:lnTo>
                  <a:pt x="69718"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3" name="文本框 272"/>
          <p:cNvSpPr txBox="1"/>
          <p:nvPr/>
        </p:nvSpPr>
        <p:spPr>
          <a:xfrm>
            <a:off x="6503669" y="3095625"/>
            <a:ext cx="5538275" cy="646331"/>
          </a:xfrm>
          <a:prstGeom prst="rect">
            <a:avLst/>
          </a:prstGeom>
          <a:noFill/>
        </p:spPr>
        <p:txBody>
          <a:bodyPr wrap="square" rtlCol="0">
            <a:spAutoFit/>
          </a:bodyPr>
          <a:lstStyle/>
          <a:p>
            <a:r>
              <a:rPr lang="zh-CN" altLang="en-US" sz="3600" dirty="0">
                <a:solidFill>
                  <a:schemeClr val="tx1">
                    <a:lumMod val="75000"/>
                    <a:lumOff val="25000"/>
                  </a:schemeClr>
                </a:solidFill>
                <a:cs typeface="+mn-ea"/>
                <a:sym typeface="+mn-lt"/>
              </a:rPr>
              <a:t>Click to add a title</a:t>
            </a:r>
          </a:p>
        </p:txBody>
      </p:sp>
      <p:sp>
        <p:nvSpPr>
          <p:cNvPr id="274" name="文本框 273"/>
          <p:cNvSpPr txBox="1"/>
          <p:nvPr/>
        </p:nvSpPr>
        <p:spPr>
          <a:xfrm>
            <a:off x="6503670" y="3863340"/>
            <a:ext cx="4033520"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40" name="矩形 39"/>
          <p:cNvSpPr/>
          <p:nvPr/>
        </p:nvSpPr>
        <p:spPr>
          <a:xfrm>
            <a:off x="6503669" y="2010410"/>
            <a:ext cx="3343715" cy="923330"/>
          </a:xfrm>
          <a:prstGeom prst="rect">
            <a:avLst/>
          </a:prstGeom>
          <a:ln>
            <a:noFill/>
          </a:ln>
        </p:spPr>
        <p:txBody>
          <a:bodyPr wrap="square">
            <a:spAutoFit/>
          </a:bodyPr>
          <a:lstStyle/>
          <a:p>
            <a:pPr algn="l" defTabSz="914400"/>
            <a:r>
              <a:rPr lang="en-US" altLang="zh-CN" sz="5400" b="1" dirty="0">
                <a:solidFill>
                  <a:schemeClr val="tx1">
                    <a:lumMod val="75000"/>
                    <a:lumOff val="25000"/>
                  </a:schemeClr>
                </a:solidFill>
                <a:cs typeface="+mn-ea"/>
                <a:sym typeface="+mn-lt"/>
              </a:rPr>
              <a:t>PART 03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strips(downRight)">
                                      <p:cBhvr>
                                        <p:cTn id="7" dur="1000"/>
                                        <p:tgtEl>
                                          <p:spTgt spid="273"/>
                                        </p:tgtEl>
                                      </p:cBhvr>
                                    </p:animEffect>
                                  </p:childTnLst>
                                </p:cTn>
                              </p:par>
                            </p:childTnLst>
                          </p:cTn>
                        </p:par>
                        <p:par>
                          <p:cTn id="8" fill="hold">
                            <p:stCondLst>
                              <p:cond delay="1000"/>
                            </p:stCondLst>
                            <p:childTnLst>
                              <p:par>
                                <p:cTn id="9" presetID="14" presetClass="entr" presetSubtype="5" fill="hold" grpId="1"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randombar(vertical)">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73"/>
                                        </p:tgtEl>
                                        <p:attrNameLst>
                                          <p:attrName>style.visibility</p:attrName>
                                        </p:attrNameLst>
                                      </p:cBhvr>
                                      <p:to>
                                        <p:strVal val="visible"/>
                                      </p:to>
                                    </p:set>
                                    <p:anim calcmode="lin" valueType="num">
                                      <p:cBhvr additive="base">
                                        <p:cTn id="16" dur="500" fill="hold"/>
                                        <p:tgtEl>
                                          <p:spTgt spid="273"/>
                                        </p:tgtEl>
                                        <p:attrNameLst>
                                          <p:attrName>ppt_x</p:attrName>
                                        </p:attrNameLst>
                                      </p:cBhvr>
                                      <p:tavLst>
                                        <p:tav tm="0">
                                          <p:val>
                                            <p:strVal val="#ppt_x"/>
                                          </p:val>
                                        </p:tav>
                                        <p:tav tm="100000">
                                          <p:val>
                                            <p:strVal val="#ppt_x"/>
                                          </p:val>
                                        </p:tav>
                                      </p:tavLst>
                                    </p:anim>
                                    <p:anim calcmode="lin" valueType="num">
                                      <p:cBhvr additive="base">
                                        <p:cTn id="17" dur="500" fill="hold"/>
                                        <p:tgtEl>
                                          <p:spTgt spid="273"/>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0"/>
                                  </p:stCondLst>
                                  <p:childTnLst>
                                    <p:set>
                                      <p:cBhvr>
                                        <p:cTn id="19" dur="1" fill="hold">
                                          <p:stCondLst>
                                            <p:cond delay="0"/>
                                          </p:stCondLst>
                                        </p:cTn>
                                        <p:tgtEl>
                                          <p:spTgt spid="274"/>
                                        </p:tgtEl>
                                        <p:attrNameLst>
                                          <p:attrName>style.visibility</p:attrName>
                                        </p:attrNameLst>
                                      </p:cBhvr>
                                      <p:to>
                                        <p:strVal val="visible"/>
                                      </p:to>
                                    </p:set>
                                    <p:anim calcmode="lin" valueType="num">
                                      <p:cBhvr additive="base">
                                        <p:cTn id="20" dur="500" fill="hold"/>
                                        <p:tgtEl>
                                          <p:spTgt spid="274"/>
                                        </p:tgtEl>
                                        <p:attrNameLst>
                                          <p:attrName>ppt_x</p:attrName>
                                        </p:attrNameLst>
                                      </p:cBhvr>
                                      <p:tavLst>
                                        <p:tav tm="0">
                                          <p:val>
                                            <p:strVal val="#ppt_x"/>
                                          </p:val>
                                        </p:tav>
                                        <p:tav tm="100000">
                                          <p:val>
                                            <p:strVal val="#ppt_x"/>
                                          </p:val>
                                        </p:tav>
                                      </p:tavLst>
                                    </p:anim>
                                    <p:anim calcmode="lin" valueType="num">
                                      <p:cBhvr additive="base">
                                        <p:cTn id="21" dur="500" fill="hold"/>
                                        <p:tgtEl>
                                          <p:spTgt spid="27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3" grpId="1"/>
      <p:bldP spid="274" grpId="0"/>
      <p:bldP spid="274" grpId="1"/>
      <p:bldP spid="274" grpId="2"/>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bwMode="auto">
          <a:xfrm>
            <a:off x="7524115" y="3248025"/>
            <a:ext cx="3378200" cy="295978"/>
          </a:xfrm>
          <a:prstGeom prst="rect">
            <a:avLst/>
          </a:prstGeom>
        </p:spPr>
        <p:txBody>
          <a:bodyPr wrap="square">
            <a:spAutoFit/>
            <a:scene3d>
              <a:camera prst="orthographicFront"/>
              <a:lightRig rig="threePt" dir="t"/>
            </a:scene3d>
            <a:sp3d contourW="12700"/>
          </a:bodyPr>
          <a:lstStyle/>
          <a:p>
            <a:pPr>
              <a:lnSpc>
                <a:spcPct val="150000"/>
              </a:lnSpc>
              <a:defRPr/>
            </a:pPr>
            <a:r>
              <a:rPr lang="zh-CN" sz="1000" dirty="0">
                <a:solidFill>
                  <a:schemeClr val="tx1">
                    <a:lumMod val="75000"/>
                    <a:lumOff val="25000"/>
                  </a:schemeClr>
                </a:solidFill>
                <a:cs typeface="+mn-ea"/>
                <a:sym typeface="+mn-lt"/>
              </a:rPr>
              <a:t>Please add your text content here, please add your text content here.</a:t>
            </a:r>
            <a:endParaRPr lang="zh-CN" altLang="en-US" sz="1000" dirty="0">
              <a:solidFill>
                <a:schemeClr val="tx1">
                  <a:lumMod val="75000"/>
                  <a:lumOff val="25000"/>
                </a:schemeClr>
              </a:solidFill>
              <a:cs typeface="+mn-ea"/>
              <a:sym typeface="+mn-lt"/>
            </a:endParaRPr>
          </a:p>
        </p:txBody>
      </p:sp>
      <p:sp>
        <p:nvSpPr>
          <p:cNvPr id="53" name="文本框 52"/>
          <p:cNvSpPr txBox="1"/>
          <p:nvPr/>
        </p:nvSpPr>
        <p:spPr>
          <a:xfrm>
            <a:off x="7516495" y="2925445"/>
            <a:ext cx="2522855" cy="338455"/>
          </a:xfrm>
          <a:prstGeom prst="rect">
            <a:avLst/>
          </a:prstGeom>
          <a:noFill/>
        </p:spPr>
        <p:txBody>
          <a:bodyPr wrap="square" rtlCol="0">
            <a:spAutoFit/>
            <a:scene3d>
              <a:camera prst="orthographicFront"/>
              <a:lightRig rig="threePt" dir="t"/>
            </a:scene3d>
            <a:sp3d contourW="12700"/>
          </a:bodyPr>
          <a:lstStyle/>
          <a:p>
            <a:pPr lvl="0"/>
            <a:r>
              <a:rPr lang="zh-CN" altLang="en-US" sz="1600" dirty="0">
                <a:solidFill>
                  <a:schemeClr val="tx1">
                    <a:lumMod val="75000"/>
                    <a:lumOff val="25000"/>
                  </a:schemeClr>
                </a:solidFill>
                <a:cs typeface="+mn-ea"/>
                <a:sym typeface="+mn-lt"/>
              </a:rPr>
              <a:t>Title text added</a:t>
            </a:r>
          </a:p>
        </p:txBody>
      </p:sp>
      <p:sp>
        <p:nvSpPr>
          <p:cNvPr id="55" name="矩形 54"/>
          <p:cNvSpPr/>
          <p:nvPr/>
        </p:nvSpPr>
        <p:spPr bwMode="auto">
          <a:xfrm>
            <a:off x="890270" y="1747520"/>
            <a:ext cx="10415270" cy="377411"/>
          </a:xfrm>
          <a:prstGeom prst="rect">
            <a:avLst/>
          </a:prstGeom>
        </p:spPr>
        <p:txBody>
          <a:bodyPr wrap="square">
            <a:spAutoFit/>
            <a:scene3d>
              <a:camera prst="orthographicFront"/>
              <a:lightRig rig="threePt" dir="t"/>
            </a:scene3d>
            <a:sp3d contourW="12700"/>
          </a:bodyPr>
          <a:lstStyle/>
          <a:p>
            <a:pPr>
              <a:lnSpc>
                <a:spcPct val="150000"/>
              </a:lnSpc>
              <a:defRPr/>
            </a:pPr>
            <a:r>
              <a:rPr lang="zh-CN" sz="1400" dirty="0">
                <a:solidFill>
                  <a:schemeClr val="tx1">
                    <a:lumMod val="75000"/>
                    <a:lumOff val="25000"/>
                  </a:schemeClr>
                </a:solidFill>
                <a:cs typeface="+mn-ea"/>
                <a:sym typeface="+mn-lt"/>
              </a:rPr>
              <a:t>Please add your text content here, please add your text content here. 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56" name="文本框 55"/>
          <p:cNvSpPr txBox="1"/>
          <p:nvPr/>
        </p:nvSpPr>
        <p:spPr>
          <a:xfrm>
            <a:off x="890270" y="1174115"/>
            <a:ext cx="3263265" cy="523240"/>
          </a:xfrm>
          <a:prstGeom prst="rect">
            <a:avLst/>
          </a:prstGeom>
          <a:noFill/>
        </p:spPr>
        <p:txBody>
          <a:bodyPr wrap="square" rtlCol="0">
            <a:spAutoFit/>
            <a:scene3d>
              <a:camera prst="orthographicFront"/>
              <a:lightRig rig="threePt" dir="t"/>
            </a:scene3d>
            <a:sp3d contourW="12700"/>
          </a:bodyPr>
          <a:lstStyle/>
          <a:p>
            <a:pPr lvl="0"/>
            <a:r>
              <a:rPr lang="zh-CN" altLang="en-US" sz="2800" dirty="0">
                <a:solidFill>
                  <a:schemeClr val="tx1">
                    <a:lumMod val="75000"/>
                    <a:lumOff val="25000"/>
                  </a:schemeClr>
                </a:solidFill>
                <a:cs typeface="+mn-ea"/>
                <a:sym typeface="+mn-lt"/>
              </a:rPr>
              <a:t>Title text added</a:t>
            </a:r>
          </a:p>
        </p:txBody>
      </p:sp>
      <p:sp>
        <p:nvSpPr>
          <p:cNvPr id="58" name="椭圆 57"/>
          <p:cNvSpPr/>
          <p:nvPr/>
        </p:nvSpPr>
        <p:spPr>
          <a:xfrm>
            <a:off x="6746875" y="2960370"/>
            <a:ext cx="622300" cy="622300"/>
          </a:xfrm>
          <a:prstGeom prst="ellipse">
            <a:avLst/>
          </a:prstGeom>
          <a:solidFill>
            <a:srgbClr val="3F3F3F"/>
          </a:solidFill>
          <a:ln>
            <a:noFill/>
          </a:ln>
          <a:effectLst>
            <a:outerShdw blurRad="647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22"/>
          <p:cNvSpPr/>
          <p:nvPr/>
        </p:nvSpPr>
        <p:spPr>
          <a:xfrm>
            <a:off x="6826250" y="3039745"/>
            <a:ext cx="464820" cy="464185"/>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矩形: 圆角 23"/>
          <p:cNvSpPr/>
          <p:nvPr/>
        </p:nvSpPr>
        <p:spPr>
          <a:xfrm>
            <a:off x="6746875" y="4045585"/>
            <a:ext cx="3007995" cy="19431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2" name="文本框 61"/>
          <p:cNvSpPr txBox="1"/>
          <p:nvPr/>
        </p:nvSpPr>
        <p:spPr>
          <a:xfrm>
            <a:off x="9828530" y="4003675"/>
            <a:ext cx="1032510" cy="276860"/>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85000"/>
                    <a:lumOff val="15000"/>
                  </a:schemeClr>
                </a:solidFill>
                <a:cs typeface="+mn-ea"/>
                <a:sym typeface="+mn-lt"/>
              </a:rPr>
              <a:t>Text added</a:t>
            </a:r>
          </a:p>
        </p:txBody>
      </p:sp>
      <p:sp>
        <p:nvSpPr>
          <p:cNvPr id="63" name="矩形: 圆角 25"/>
          <p:cNvSpPr/>
          <p:nvPr/>
        </p:nvSpPr>
        <p:spPr>
          <a:xfrm>
            <a:off x="6746875" y="4045585"/>
            <a:ext cx="1837690" cy="194310"/>
          </a:xfrm>
          <a:prstGeom prst="roundRect">
            <a:avLst>
              <a:gd name="adj" fmla="val 50000"/>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5" name="矩形: 圆角 20"/>
          <p:cNvSpPr/>
          <p:nvPr/>
        </p:nvSpPr>
        <p:spPr>
          <a:xfrm>
            <a:off x="6746875" y="4522470"/>
            <a:ext cx="3007995" cy="19431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6" name="文本框 65"/>
          <p:cNvSpPr txBox="1"/>
          <p:nvPr/>
        </p:nvSpPr>
        <p:spPr>
          <a:xfrm>
            <a:off x="9828530" y="4479925"/>
            <a:ext cx="1032510" cy="276860"/>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cs typeface="+mn-ea"/>
                <a:sym typeface="+mn-lt"/>
              </a:rPr>
              <a:t>Text added</a:t>
            </a:r>
          </a:p>
        </p:txBody>
      </p:sp>
      <p:sp>
        <p:nvSpPr>
          <p:cNvPr id="67" name="矩形: 圆角 22"/>
          <p:cNvSpPr/>
          <p:nvPr/>
        </p:nvSpPr>
        <p:spPr>
          <a:xfrm>
            <a:off x="6746875" y="4522470"/>
            <a:ext cx="2419985" cy="194310"/>
          </a:xfrm>
          <a:prstGeom prst="roundRect">
            <a:avLst>
              <a:gd name="adj" fmla="val 50000"/>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9" name="矩形: 圆角 17"/>
          <p:cNvSpPr/>
          <p:nvPr/>
        </p:nvSpPr>
        <p:spPr>
          <a:xfrm>
            <a:off x="6746875" y="4998720"/>
            <a:ext cx="3007995" cy="19431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70" name="文本框 69"/>
          <p:cNvSpPr txBox="1"/>
          <p:nvPr/>
        </p:nvSpPr>
        <p:spPr>
          <a:xfrm>
            <a:off x="9828530" y="4956810"/>
            <a:ext cx="1032510" cy="276860"/>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cs typeface="+mn-ea"/>
                <a:sym typeface="+mn-lt"/>
              </a:rPr>
              <a:t>Text added</a:t>
            </a:r>
          </a:p>
        </p:txBody>
      </p:sp>
      <p:sp>
        <p:nvSpPr>
          <p:cNvPr id="71" name="矩形: 圆角 19"/>
          <p:cNvSpPr/>
          <p:nvPr/>
        </p:nvSpPr>
        <p:spPr>
          <a:xfrm>
            <a:off x="6746875" y="4998720"/>
            <a:ext cx="2734945" cy="194310"/>
          </a:xfrm>
          <a:prstGeom prst="roundRect">
            <a:avLst>
              <a:gd name="adj" fmla="val 50000"/>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72" name="矩形 71"/>
          <p:cNvSpPr/>
          <p:nvPr/>
        </p:nvSpPr>
        <p:spPr bwMode="auto">
          <a:xfrm>
            <a:off x="6714774" y="5363717"/>
            <a:ext cx="4118137" cy="295978"/>
          </a:xfrm>
          <a:prstGeom prst="rect">
            <a:avLst/>
          </a:prstGeom>
        </p:spPr>
        <p:txBody>
          <a:bodyPr wrap="square">
            <a:spAutoFit/>
            <a:scene3d>
              <a:camera prst="orthographicFront"/>
              <a:lightRig rig="threePt" dir="t"/>
            </a:scene3d>
            <a:sp3d contourW="12700"/>
          </a:bodyPr>
          <a:lstStyle/>
          <a:p>
            <a:pPr>
              <a:lnSpc>
                <a:spcPct val="150000"/>
              </a:lnSpc>
              <a:defRPr/>
            </a:pPr>
            <a:r>
              <a:rPr lang="zh-CN" sz="1000" dirty="0">
                <a:solidFill>
                  <a:schemeClr val="tx1">
                    <a:lumMod val="75000"/>
                    <a:lumOff val="25000"/>
                  </a:schemeClr>
                </a:solidFill>
                <a:cs typeface="+mn-ea"/>
                <a:sym typeface="+mn-lt"/>
              </a:rPr>
              <a:t>Please add your text content here, please add your text content here.</a:t>
            </a:r>
            <a:endParaRPr lang="zh-CN" altLang="en-US" sz="1000" dirty="0">
              <a:solidFill>
                <a:schemeClr val="tx1">
                  <a:lumMod val="75000"/>
                  <a:lumOff val="25000"/>
                </a:schemeClr>
              </a:solidFill>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90600" y="2788285"/>
            <a:ext cx="4935855" cy="3290570"/>
          </a:xfrm>
          <a:prstGeom prst="rect">
            <a:avLst/>
          </a:prstGeom>
        </p:spPr>
      </p:pic>
      <p:sp>
        <p:nvSpPr>
          <p:cNvPr id="3"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4" name="直接连接符 3"/>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2703"/>
                                  </p:iterate>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p:nvPr/>
        </p:nvSpPr>
        <p:spPr bwMode="auto">
          <a:xfrm rot="5400000">
            <a:off x="7736548" y="1348040"/>
            <a:ext cx="2281796" cy="2022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F3F3F"/>
          </a:solidFill>
          <a:ln>
            <a:noFill/>
          </a:ln>
          <a:effectLst>
            <a:outerShdw blurRad="1016000" sx="102000" sy="102000" algn="ct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vert="horz" wrap="square" lIns="91416" tIns="45708" rIns="91416" bIns="45708" numCol="1" anchor="t" anchorCtr="0" compatLnSpc="1"/>
          <a:lstStyle/>
          <a:p>
            <a:endParaRPr lang="zh-CN" altLang="en-US" sz="1800">
              <a:cs typeface="+mn-ea"/>
              <a:sym typeface="+mn-lt"/>
            </a:endParaRPr>
          </a:p>
        </p:txBody>
      </p:sp>
      <p:sp>
        <p:nvSpPr>
          <p:cNvPr id="42" name="Freeform 5"/>
          <p:cNvSpPr/>
          <p:nvPr/>
        </p:nvSpPr>
        <p:spPr bwMode="auto">
          <a:xfrm rot="5400000">
            <a:off x="6730048" y="3206113"/>
            <a:ext cx="2281796" cy="2022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F3F3F"/>
          </a:solidFill>
          <a:ln>
            <a:noFill/>
          </a:ln>
          <a:effectLst>
            <a:outerShdw blurRad="1016000" sx="102000" sy="102000" algn="ct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vert="horz" wrap="square" lIns="91416" tIns="45708" rIns="91416" bIns="45708" numCol="1" anchor="t" anchorCtr="0" compatLnSpc="1"/>
          <a:lstStyle/>
          <a:p>
            <a:endParaRPr lang="zh-CN" altLang="en-US" sz="1800">
              <a:cs typeface="+mn-ea"/>
              <a:sym typeface="+mn-lt"/>
            </a:endParaRPr>
          </a:p>
        </p:txBody>
      </p:sp>
      <p:sp>
        <p:nvSpPr>
          <p:cNvPr id="2" name="Freeform 5"/>
          <p:cNvSpPr/>
          <p:nvPr/>
        </p:nvSpPr>
        <p:spPr bwMode="auto">
          <a:xfrm rot="5400000">
            <a:off x="8822196" y="3137044"/>
            <a:ext cx="2281796" cy="2022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F3F3F"/>
          </a:solidFill>
          <a:ln>
            <a:noFill/>
          </a:ln>
          <a:effectLst>
            <a:outerShdw blurRad="1016000" sx="102000" sy="102000" algn="ct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vert="horz" wrap="square" lIns="91416" tIns="45708" rIns="91416" bIns="45708" numCol="1" anchor="t" anchorCtr="0" compatLnSpc="1"/>
          <a:lstStyle/>
          <a:p>
            <a:endParaRPr lang="zh-CN" altLang="en-US" sz="1800">
              <a:cs typeface="+mn-ea"/>
              <a:sym typeface="+mn-lt"/>
            </a:endParaRPr>
          </a:p>
        </p:txBody>
      </p:sp>
      <p:grpSp>
        <p:nvGrpSpPr>
          <p:cNvPr id="3" name="组合 2"/>
          <p:cNvGrpSpPr/>
          <p:nvPr/>
        </p:nvGrpSpPr>
        <p:grpSpPr>
          <a:xfrm>
            <a:off x="8498970" y="1760144"/>
            <a:ext cx="787432" cy="599949"/>
            <a:chOff x="4135136" y="3071625"/>
            <a:chExt cx="787637" cy="600105"/>
          </a:xfrm>
          <a:solidFill>
            <a:schemeClr val="bg1"/>
          </a:solidFill>
        </p:grpSpPr>
        <p:sp>
          <p:nvSpPr>
            <p:cNvPr id="5" name="Freeform 478"/>
            <p:cNvSpPr/>
            <p:nvPr/>
          </p:nvSpPr>
          <p:spPr bwMode="auto">
            <a:xfrm>
              <a:off x="4726585" y="3134377"/>
              <a:ext cx="196188" cy="192582"/>
            </a:xfrm>
            <a:custGeom>
              <a:avLst/>
              <a:gdLst>
                <a:gd name="T0" fmla="*/ 106 w 115"/>
                <a:gd name="T1" fmla="*/ 73 h 113"/>
                <a:gd name="T2" fmla="*/ 40 w 115"/>
                <a:gd name="T3" fmla="*/ 6 h 113"/>
                <a:gd name="T4" fmla="*/ 24 w 115"/>
                <a:gd name="T5" fmla="*/ 0 h 113"/>
                <a:gd name="T6" fmla="*/ 9 w 115"/>
                <a:gd name="T7" fmla="*/ 6 h 113"/>
                <a:gd name="T8" fmla="*/ 9 w 115"/>
                <a:gd name="T9" fmla="*/ 37 h 113"/>
                <a:gd name="T10" fmla="*/ 75 w 115"/>
                <a:gd name="T11" fmla="*/ 104 h 113"/>
                <a:gd name="T12" fmla="*/ 106 w 115"/>
                <a:gd name="T13" fmla="*/ 104 h 113"/>
                <a:gd name="T14" fmla="*/ 106 w 115"/>
                <a:gd name="T15" fmla="*/ 7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3">
                  <a:moveTo>
                    <a:pt x="106" y="73"/>
                  </a:moveTo>
                  <a:cubicBezTo>
                    <a:pt x="40" y="6"/>
                    <a:pt x="40" y="6"/>
                    <a:pt x="40" y="6"/>
                  </a:cubicBezTo>
                  <a:cubicBezTo>
                    <a:pt x="36" y="2"/>
                    <a:pt x="30" y="0"/>
                    <a:pt x="24" y="0"/>
                  </a:cubicBezTo>
                  <a:cubicBezTo>
                    <a:pt x="19" y="0"/>
                    <a:pt x="13" y="2"/>
                    <a:pt x="9" y="6"/>
                  </a:cubicBezTo>
                  <a:cubicBezTo>
                    <a:pt x="0" y="15"/>
                    <a:pt x="0" y="29"/>
                    <a:pt x="9" y="37"/>
                  </a:cubicBezTo>
                  <a:cubicBezTo>
                    <a:pt x="75" y="104"/>
                    <a:pt x="75" y="104"/>
                    <a:pt x="75" y="104"/>
                  </a:cubicBezTo>
                  <a:cubicBezTo>
                    <a:pt x="83" y="113"/>
                    <a:pt x="97" y="113"/>
                    <a:pt x="106" y="104"/>
                  </a:cubicBezTo>
                  <a:cubicBezTo>
                    <a:pt x="115" y="96"/>
                    <a:pt x="115" y="81"/>
                    <a:pt x="10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47" name="Freeform 479"/>
            <p:cNvSpPr/>
            <p:nvPr/>
          </p:nvSpPr>
          <p:spPr bwMode="auto">
            <a:xfrm>
              <a:off x="4431582" y="3158179"/>
              <a:ext cx="421227" cy="274808"/>
            </a:xfrm>
            <a:custGeom>
              <a:avLst/>
              <a:gdLst>
                <a:gd name="T0" fmla="*/ 232 w 247"/>
                <a:gd name="T1" fmla="*/ 96 h 161"/>
                <a:gd name="T2" fmla="*/ 165 w 247"/>
                <a:gd name="T3" fmla="*/ 24 h 161"/>
                <a:gd name="T4" fmla="*/ 91 w 247"/>
                <a:gd name="T5" fmla="*/ 6 h 161"/>
                <a:gd name="T6" fmla="*/ 42 w 247"/>
                <a:gd name="T7" fmla="*/ 18 h 161"/>
                <a:gd name="T8" fmla="*/ 38 w 247"/>
                <a:gd name="T9" fmla="*/ 24 h 161"/>
                <a:gd name="T10" fmla="*/ 36 w 247"/>
                <a:gd name="T11" fmla="*/ 29 h 161"/>
                <a:gd name="T12" fmla="*/ 36 w 247"/>
                <a:gd name="T13" fmla="*/ 29 h 161"/>
                <a:gd name="T14" fmla="*/ 5 w 247"/>
                <a:gd name="T15" fmla="*/ 96 h 161"/>
                <a:gd name="T16" fmla="*/ 43 w 247"/>
                <a:gd name="T17" fmla="*/ 128 h 161"/>
                <a:gd name="T18" fmla="*/ 69 w 247"/>
                <a:gd name="T19" fmla="*/ 82 h 161"/>
                <a:gd name="T20" fmla="*/ 101 w 247"/>
                <a:gd name="T21" fmla="*/ 82 h 161"/>
                <a:gd name="T22" fmla="*/ 179 w 247"/>
                <a:gd name="T23" fmla="*/ 153 h 161"/>
                <a:gd name="T24" fmla="*/ 188 w 247"/>
                <a:gd name="T25" fmla="*/ 161 h 161"/>
                <a:gd name="T26" fmla="*/ 232 w 247"/>
                <a:gd name="T27" fmla="*/ 118 h 161"/>
                <a:gd name="T28" fmla="*/ 232 w 247"/>
                <a:gd name="T29" fmla="*/ 9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61">
                  <a:moveTo>
                    <a:pt x="232" y="96"/>
                  </a:moveTo>
                  <a:cubicBezTo>
                    <a:pt x="165" y="24"/>
                    <a:pt x="165" y="24"/>
                    <a:pt x="165" y="24"/>
                  </a:cubicBezTo>
                  <a:cubicBezTo>
                    <a:pt x="165" y="24"/>
                    <a:pt x="132" y="14"/>
                    <a:pt x="91" y="6"/>
                  </a:cubicBezTo>
                  <a:cubicBezTo>
                    <a:pt x="62" y="0"/>
                    <a:pt x="48" y="11"/>
                    <a:pt x="42" y="18"/>
                  </a:cubicBezTo>
                  <a:cubicBezTo>
                    <a:pt x="39" y="21"/>
                    <a:pt x="38" y="24"/>
                    <a:pt x="38" y="24"/>
                  </a:cubicBezTo>
                  <a:cubicBezTo>
                    <a:pt x="36" y="29"/>
                    <a:pt x="36" y="29"/>
                    <a:pt x="36" y="29"/>
                  </a:cubicBezTo>
                  <a:cubicBezTo>
                    <a:pt x="36" y="29"/>
                    <a:pt x="36" y="29"/>
                    <a:pt x="36" y="29"/>
                  </a:cubicBezTo>
                  <a:cubicBezTo>
                    <a:pt x="5" y="96"/>
                    <a:pt x="5" y="96"/>
                    <a:pt x="5" y="96"/>
                  </a:cubicBezTo>
                  <a:cubicBezTo>
                    <a:pt x="0" y="144"/>
                    <a:pt x="43" y="128"/>
                    <a:pt x="43" y="128"/>
                  </a:cubicBezTo>
                  <a:cubicBezTo>
                    <a:pt x="43" y="128"/>
                    <a:pt x="56" y="106"/>
                    <a:pt x="69" y="82"/>
                  </a:cubicBezTo>
                  <a:cubicBezTo>
                    <a:pt x="83" y="59"/>
                    <a:pt x="101" y="82"/>
                    <a:pt x="101" y="82"/>
                  </a:cubicBezTo>
                  <a:cubicBezTo>
                    <a:pt x="179" y="153"/>
                    <a:pt x="179" y="153"/>
                    <a:pt x="179" y="153"/>
                  </a:cubicBezTo>
                  <a:cubicBezTo>
                    <a:pt x="188" y="161"/>
                    <a:pt x="188" y="161"/>
                    <a:pt x="188" y="161"/>
                  </a:cubicBezTo>
                  <a:cubicBezTo>
                    <a:pt x="188" y="161"/>
                    <a:pt x="217" y="133"/>
                    <a:pt x="232" y="118"/>
                  </a:cubicBezTo>
                  <a:cubicBezTo>
                    <a:pt x="247" y="104"/>
                    <a:pt x="232" y="96"/>
                    <a:pt x="23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48" name="Freeform 480"/>
            <p:cNvSpPr/>
            <p:nvPr/>
          </p:nvSpPr>
          <p:spPr bwMode="auto">
            <a:xfrm>
              <a:off x="4687636" y="3427937"/>
              <a:ext cx="90160" cy="90160"/>
            </a:xfrm>
            <a:custGeom>
              <a:avLst/>
              <a:gdLst>
                <a:gd name="T0" fmla="*/ 24 w 53"/>
                <a:gd name="T1" fmla="*/ 0 h 53"/>
                <a:gd name="T2" fmla="*/ 19 w 53"/>
                <a:gd name="T3" fmla="*/ 6 h 53"/>
                <a:gd name="T4" fmla="*/ 22 w 53"/>
                <a:gd name="T5" fmla="*/ 8 h 53"/>
                <a:gd name="T6" fmla="*/ 36 w 53"/>
                <a:gd name="T7" fmla="*/ 22 h 53"/>
                <a:gd name="T8" fmla="*/ 39 w 53"/>
                <a:gd name="T9" fmla="*/ 39 h 53"/>
                <a:gd name="T10" fmla="*/ 22 w 53"/>
                <a:gd name="T11" fmla="*/ 36 h 53"/>
                <a:gd name="T12" fmla="*/ 7 w 53"/>
                <a:gd name="T13" fmla="*/ 22 h 53"/>
                <a:gd name="T14" fmla="*/ 5 w 53"/>
                <a:gd name="T15" fmla="*/ 20 h 53"/>
                <a:gd name="T16" fmla="*/ 0 w 53"/>
                <a:gd name="T17" fmla="*/ 25 h 53"/>
                <a:gd name="T18" fmla="*/ 1 w 53"/>
                <a:gd name="T19" fmla="*/ 26 h 53"/>
                <a:gd name="T20" fmla="*/ 20 w 53"/>
                <a:gd name="T21" fmla="*/ 44 h 53"/>
                <a:gd name="T22" fmla="*/ 46 w 53"/>
                <a:gd name="T23" fmla="*/ 46 h 53"/>
                <a:gd name="T24" fmla="*/ 44 w 53"/>
                <a:gd name="T25" fmla="*/ 20 h 53"/>
                <a:gd name="T26" fmla="*/ 24 w 53"/>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3">
                  <a:moveTo>
                    <a:pt x="24" y="0"/>
                  </a:moveTo>
                  <a:cubicBezTo>
                    <a:pt x="19" y="6"/>
                    <a:pt x="19" y="6"/>
                    <a:pt x="19" y="6"/>
                  </a:cubicBezTo>
                  <a:cubicBezTo>
                    <a:pt x="20" y="6"/>
                    <a:pt x="21" y="7"/>
                    <a:pt x="22" y="8"/>
                  </a:cubicBezTo>
                  <a:cubicBezTo>
                    <a:pt x="36" y="22"/>
                    <a:pt x="36" y="22"/>
                    <a:pt x="36" y="22"/>
                  </a:cubicBezTo>
                  <a:cubicBezTo>
                    <a:pt x="42" y="28"/>
                    <a:pt x="43" y="35"/>
                    <a:pt x="39" y="39"/>
                  </a:cubicBezTo>
                  <a:cubicBezTo>
                    <a:pt x="35" y="43"/>
                    <a:pt x="27" y="42"/>
                    <a:pt x="22" y="36"/>
                  </a:cubicBezTo>
                  <a:cubicBezTo>
                    <a:pt x="7" y="22"/>
                    <a:pt x="7" y="22"/>
                    <a:pt x="7" y="22"/>
                  </a:cubicBezTo>
                  <a:cubicBezTo>
                    <a:pt x="7" y="21"/>
                    <a:pt x="6" y="21"/>
                    <a:pt x="5" y="20"/>
                  </a:cubicBezTo>
                  <a:cubicBezTo>
                    <a:pt x="0" y="25"/>
                    <a:pt x="0" y="25"/>
                    <a:pt x="0" y="25"/>
                  </a:cubicBezTo>
                  <a:cubicBezTo>
                    <a:pt x="1" y="26"/>
                    <a:pt x="1" y="26"/>
                    <a:pt x="1" y="26"/>
                  </a:cubicBezTo>
                  <a:cubicBezTo>
                    <a:pt x="20" y="44"/>
                    <a:pt x="20" y="44"/>
                    <a:pt x="20" y="44"/>
                  </a:cubicBezTo>
                  <a:cubicBezTo>
                    <a:pt x="27" y="52"/>
                    <a:pt x="39" y="53"/>
                    <a:pt x="46" y="46"/>
                  </a:cubicBezTo>
                  <a:cubicBezTo>
                    <a:pt x="53" y="39"/>
                    <a:pt x="52" y="28"/>
                    <a:pt x="44" y="2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49" name="Freeform 481"/>
            <p:cNvSpPr/>
            <p:nvPr/>
          </p:nvSpPr>
          <p:spPr bwMode="auto">
            <a:xfrm>
              <a:off x="4637868" y="3480591"/>
              <a:ext cx="90881" cy="90160"/>
            </a:xfrm>
            <a:custGeom>
              <a:avLst/>
              <a:gdLst>
                <a:gd name="T0" fmla="*/ 24 w 53"/>
                <a:gd name="T1" fmla="*/ 1 h 53"/>
                <a:gd name="T2" fmla="*/ 24 w 53"/>
                <a:gd name="T3" fmla="*/ 0 h 53"/>
                <a:gd name="T4" fmla="*/ 18 w 53"/>
                <a:gd name="T5" fmla="*/ 6 h 53"/>
                <a:gd name="T6" fmla="*/ 22 w 53"/>
                <a:gd name="T7" fmla="*/ 10 h 53"/>
                <a:gd name="T8" fmla="*/ 37 w 53"/>
                <a:gd name="T9" fmla="*/ 24 h 53"/>
                <a:gd name="T10" fmla="*/ 40 w 53"/>
                <a:gd name="T11" fmla="*/ 41 h 53"/>
                <a:gd name="T12" fmla="*/ 23 w 53"/>
                <a:gd name="T13" fmla="*/ 38 h 53"/>
                <a:gd name="T14" fmla="*/ 8 w 53"/>
                <a:gd name="T15" fmla="*/ 24 h 53"/>
                <a:gd name="T16" fmla="*/ 5 w 53"/>
                <a:gd name="T17" fmla="*/ 20 h 53"/>
                <a:gd name="T18" fmla="*/ 5 w 53"/>
                <a:gd name="T19" fmla="*/ 20 h 53"/>
                <a:gd name="T20" fmla="*/ 0 w 53"/>
                <a:gd name="T21" fmla="*/ 25 h 53"/>
                <a:gd name="T22" fmla="*/ 0 w 53"/>
                <a:gd name="T23" fmla="*/ 25 h 53"/>
                <a:gd name="T24" fmla="*/ 20 w 53"/>
                <a:gd name="T25" fmla="*/ 45 h 53"/>
                <a:gd name="T26" fmla="*/ 46 w 53"/>
                <a:gd name="T27" fmla="*/ 46 h 53"/>
                <a:gd name="T28" fmla="*/ 44 w 53"/>
                <a:gd name="T29" fmla="*/ 20 h 53"/>
                <a:gd name="T30" fmla="*/ 24 w 53"/>
                <a:gd name="T3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3">
                  <a:moveTo>
                    <a:pt x="24" y="1"/>
                  </a:moveTo>
                  <a:cubicBezTo>
                    <a:pt x="24" y="0"/>
                    <a:pt x="24" y="0"/>
                    <a:pt x="24" y="0"/>
                  </a:cubicBezTo>
                  <a:cubicBezTo>
                    <a:pt x="18" y="6"/>
                    <a:pt x="18" y="6"/>
                    <a:pt x="18" y="6"/>
                  </a:cubicBezTo>
                  <a:cubicBezTo>
                    <a:pt x="19" y="7"/>
                    <a:pt x="21" y="8"/>
                    <a:pt x="22" y="10"/>
                  </a:cubicBezTo>
                  <a:cubicBezTo>
                    <a:pt x="37" y="24"/>
                    <a:pt x="37" y="24"/>
                    <a:pt x="37" y="24"/>
                  </a:cubicBezTo>
                  <a:cubicBezTo>
                    <a:pt x="42" y="30"/>
                    <a:pt x="44" y="37"/>
                    <a:pt x="40" y="41"/>
                  </a:cubicBezTo>
                  <a:cubicBezTo>
                    <a:pt x="36" y="45"/>
                    <a:pt x="28" y="44"/>
                    <a:pt x="23" y="38"/>
                  </a:cubicBezTo>
                  <a:cubicBezTo>
                    <a:pt x="8" y="24"/>
                    <a:pt x="8" y="24"/>
                    <a:pt x="8" y="24"/>
                  </a:cubicBezTo>
                  <a:cubicBezTo>
                    <a:pt x="7" y="23"/>
                    <a:pt x="6" y="21"/>
                    <a:pt x="5" y="20"/>
                  </a:cubicBezTo>
                  <a:cubicBezTo>
                    <a:pt x="5" y="20"/>
                    <a:pt x="5" y="20"/>
                    <a:pt x="5" y="20"/>
                  </a:cubicBezTo>
                  <a:cubicBezTo>
                    <a:pt x="0" y="25"/>
                    <a:pt x="0" y="25"/>
                    <a:pt x="0" y="25"/>
                  </a:cubicBezTo>
                  <a:cubicBezTo>
                    <a:pt x="0" y="25"/>
                    <a:pt x="0" y="25"/>
                    <a:pt x="0" y="25"/>
                  </a:cubicBezTo>
                  <a:cubicBezTo>
                    <a:pt x="20" y="45"/>
                    <a:pt x="20" y="45"/>
                    <a:pt x="20" y="45"/>
                  </a:cubicBezTo>
                  <a:cubicBezTo>
                    <a:pt x="28" y="52"/>
                    <a:pt x="39" y="53"/>
                    <a:pt x="46" y="46"/>
                  </a:cubicBezTo>
                  <a:cubicBezTo>
                    <a:pt x="53" y="40"/>
                    <a:pt x="52" y="28"/>
                    <a:pt x="44" y="20"/>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0" name="Freeform 482"/>
            <p:cNvSpPr/>
            <p:nvPr/>
          </p:nvSpPr>
          <p:spPr bwMode="auto">
            <a:xfrm>
              <a:off x="4588821" y="3531802"/>
              <a:ext cx="90160" cy="90160"/>
            </a:xfrm>
            <a:custGeom>
              <a:avLst/>
              <a:gdLst>
                <a:gd name="T0" fmla="*/ 44 w 53"/>
                <a:gd name="T1" fmla="*/ 20 h 53"/>
                <a:gd name="T2" fmla="*/ 25 w 53"/>
                <a:gd name="T3" fmla="*/ 0 h 53"/>
                <a:gd name="T4" fmla="*/ 24 w 53"/>
                <a:gd name="T5" fmla="*/ 0 h 53"/>
                <a:gd name="T6" fmla="*/ 19 w 53"/>
                <a:gd name="T7" fmla="*/ 5 h 53"/>
                <a:gd name="T8" fmla="*/ 23 w 53"/>
                <a:gd name="T9" fmla="*/ 8 h 53"/>
                <a:gd name="T10" fmla="*/ 37 w 53"/>
                <a:gd name="T11" fmla="*/ 22 h 53"/>
                <a:gd name="T12" fmla="*/ 40 w 53"/>
                <a:gd name="T13" fmla="*/ 40 h 53"/>
                <a:gd name="T14" fmla="*/ 23 w 53"/>
                <a:gd name="T15" fmla="*/ 37 h 53"/>
                <a:gd name="T16" fmla="*/ 8 w 53"/>
                <a:gd name="T17" fmla="*/ 22 h 53"/>
                <a:gd name="T18" fmla="*/ 6 w 53"/>
                <a:gd name="T19" fmla="*/ 19 h 53"/>
                <a:gd name="T20" fmla="*/ 0 w 53"/>
                <a:gd name="T21" fmla="*/ 25 h 53"/>
                <a:gd name="T22" fmla="*/ 1 w 53"/>
                <a:gd name="T23" fmla="*/ 25 h 53"/>
                <a:gd name="T24" fmla="*/ 20 w 53"/>
                <a:gd name="T25" fmla="*/ 44 h 53"/>
                <a:gd name="T26" fmla="*/ 46 w 53"/>
                <a:gd name="T27" fmla="*/ 46 h 53"/>
                <a:gd name="T28" fmla="*/ 44 w 53"/>
                <a:gd name="T29"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3">
                  <a:moveTo>
                    <a:pt x="44" y="20"/>
                  </a:moveTo>
                  <a:cubicBezTo>
                    <a:pt x="25" y="0"/>
                    <a:pt x="25" y="0"/>
                    <a:pt x="25" y="0"/>
                  </a:cubicBezTo>
                  <a:cubicBezTo>
                    <a:pt x="24" y="0"/>
                    <a:pt x="24" y="0"/>
                    <a:pt x="24" y="0"/>
                  </a:cubicBezTo>
                  <a:cubicBezTo>
                    <a:pt x="19" y="5"/>
                    <a:pt x="19" y="5"/>
                    <a:pt x="19" y="5"/>
                  </a:cubicBezTo>
                  <a:cubicBezTo>
                    <a:pt x="20" y="6"/>
                    <a:pt x="22" y="7"/>
                    <a:pt x="23" y="8"/>
                  </a:cubicBezTo>
                  <a:cubicBezTo>
                    <a:pt x="37" y="22"/>
                    <a:pt x="37" y="22"/>
                    <a:pt x="37" y="22"/>
                  </a:cubicBezTo>
                  <a:cubicBezTo>
                    <a:pt x="43" y="28"/>
                    <a:pt x="44" y="36"/>
                    <a:pt x="40" y="40"/>
                  </a:cubicBezTo>
                  <a:cubicBezTo>
                    <a:pt x="36" y="43"/>
                    <a:pt x="28" y="42"/>
                    <a:pt x="23" y="37"/>
                  </a:cubicBezTo>
                  <a:cubicBezTo>
                    <a:pt x="8" y="22"/>
                    <a:pt x="8" y="22"/>
                    <a:pt x="8" y="22"/>
                  </a:cubicBezTo>
                  <a:cubicBezTo>
                    <a:pt x="7" y="21"/>
                    <a:pt x="6" y="20"/>
                    <a:pt x="6" y="19"/>
                  </a:cubicBezTo>
                  <a:cubicBezTo>
                    <a:pt x="0" y="25"/>
                    <a:pt x="0" y="25"/>
                    <a:pt x="0" y="25"/>
                  </a:cubicBezTo>
                  <a:cubicBezTo>
                    <a:pt x="1" y="25"/>
                    <a:pt x="1" y="25"/>
                    <a:pt x="1" y="25"/>
                  </a:cubicBezTo>
                  <a:cubicBezTo>
                    <a:pt x="20" y="44"/>
                    <a:pt x="20" y="44"/>
                    <a:pt x="20" y="44"/>
                  </a:cubicBezTo>
                  <a:cubicBezTo>
                    <a:pt x="28" y="52"/>
                    <a:pt x="40" y="53"/>
                    <a:pt x="46" y="46"/>
                  </a:cubicBezTo>
                  <a:cubicBezTo>
                    <a:pt x="53" y="39"/>
                    <a:pt x="52" y="28"/>
                    <a:pt x="4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 name="Freeform 483"/>
            <p:cNvSpPr/>
            <p:nvPr/>
          </p:nvSpPr>
          <p:spPr bwMode="auto">
            <a:xfrm>
              <a:off x="4492891" y="3564259"/>
              <a:ext cx="104586" cy="107471"/>
            </a:xfrm>
            <a:custGeom>
              <a:avLst/>
              <a:gdLst>
                <a:gd name="T0" fmla="*/ 53 w 61"/>
                <a:gd name="T1" fmla="*/ 8 h 63"/>
                <a:gd name="T2" fmla="*/ 25 w 61"/>
                <a:gd name="T3" fmla="*/ 8 h 63"/>
                <a:gd name="T4" fmla="*/ 25 w 61"/>
                <a:gd name="T5" fmla="*/ 8 h 63"/>
                <a:gd name="T6" fmla="*/ 10 w 61"/>
                <a:gd name="T7" fmla="*/ 23 h 63"/>
                <a:gd name="T8" fmla="*/ 5 w 61"/>
                <a:gd name="T9" fmla="*/ 28 h 63"/>
                <a:gd name="T10" fmla="*/ 0 w 61"/>
                <a:gd name="T11" fmla="*/ 42 h 63"/>
                <a:gd name="T12" fmla="*/ 6 w 61"/>
                <a:gd name="T13" fmla="*/ 56 h 63"/>
                <a:gd name="T14" fmla="*/ 33 w 61"/>
                <a:gd name="T15" fmla="*/ 56 h 63"/>
                <a:gd name="T16" fmla="*/ 53 w 61"/>
                <a:gd name="T17" fmla="*/ 36 h 63"/>
                <a:gd name="T18" fmla="*/ 54 w 61"/>
                <a:gd name="T19" fmla="*/ 9 h 63"/>
                <a:gd name="T20" fmla="*/ 53 w 61"/>
                <a:gd name="T21"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3" y="8"/>
                  </a:moveTo>
                  <a:cubicBezTo>
                    <a:pt x="45" y="0"/>
                    <a:pt x="33" y="0"/>
                    <a:pt x="25" y="8"/>
                  </a:cubicBezTo>
                  <a:cubicBezTo>
                    <a:pt x="25" y="8"/>
                    <a:pt x="25" y="8"/>
                    <a:pt x="25" y="8"/>
                  </a:cubicBezTo>
                  <a:cubicBezTo>
                    <a:pt x="10" y="23"/>
                    <a:pt x="10" y="23"/>
                    <a:pt x="10" y="23"/>
                  </a:cubicBezTo>
                  <a:cubicBezTo>
                    <a:pt x="5" y="28"/>
                    <a:pt x="5" y="28"/>
                    <a:pt x="5" y="28"/>
                  </a:cubicBezTo>
                  <a:cubicBezTo>
                    <a:pt x="2" y="32"/>
                    <a:pt x="0" y="37"/>
                    <a:pt x="0" y="42"/>
                  </a:cubicBezTo>
                  <a:cubicBezTo>
                    <a:pt x="0" y="47"/>
                    <a:pt x="2" y="52"/>
                    <a:pt x="6" y="56"/>
                  </a:cubicBezTo>
                  <a:cubicBezTo>
                    <a:pt x="13" y="63"/>
                    <a:pt x="26" y="63"/>
                    <a:pt x="33" y="56"/>
                  </a:cubicBezTo>
                  <a:cubicBezTo>
                    <a:pt x="53" y="36"/>
                    <a:pt x="53" y="36"/>
                    <a:pt x="53" y="36"/>
                  </a:cubicBezTo>
                  <a:cubicBezTo>
                    <a:pt x="60" y="28"/>
                    <a:pt x="61" y="17"/>
                    <a:pt x="54" y="9"/>
                  </a:cubicBezTo>
                  <a:cubicBezTo>
                    <a:pt x="54" y="9"/>
                    <a:pt x="53" y="8"/>
                    <a:pt x="5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 name="Freeform 484"/>
            <p:cNvSpPr/>
            <p:nvPr/>
          </p:nvSpPr>
          <p:spPr bwMode="auto">
            <a:xfrm>
              <a:off x="4435189" y="3508000"/>
              <a:ext cx="103864" cy="108913"/>
            </a:xfrm>
            <a:custGeom>
              <a:avLst/>
              <a:gdLst>
                <a:gd name="T0" fmla="*/ 53 w 61"/>
                <a:gd name="T1" fmla="*/ 36 h 64"/>
                <a:gd name="T2" fmla="*/ 53 w 61"/>
                <a:gd name="T3" fmla="*/ 8 h 64"/>
                <a:gd name="T4" fmla="*/ 25 w 61"/>
                <a:gd name="T5" fmla="*/ 8 h 64"/>
                <a:gd name="T6" fmla="*/ 24 w 61"/>
                <a:gd name="T7" fmla="*/ 9 h 64"/>
                <a:gd name="T8" fmla="*/ 8 w 61"/>
                <a:gd name="T9" fmla="*/ 25 h 64"/>
                <a:gd name="T10" fmla="*/ 5 w 61"/>
                <a:gd name="T11" fmla="*/ 28 h 64"/>
                <a:gd name="T12" fmla="*/ 0 w 61"/>
                <a:gd name="T13" fmla="*/ 42 h 64"/>
                <a:gd name="T14" fmla="*/ 5 w 61"/>
                <a:gd name="T15" fmla="*/ 56 h 64"/>
                <a:gd name="T16" fmla="*/ 33 w 61"/>
                <a:gd name="T17" fmla="*/ 56 h 64"/>
                <a:gd name="T18" fmla="*/ 38 w 61"/>
                <a:gd name="T19" fmla="*/ 51 h 64"/>
                <a:gd name="T20" fmla="*/ 53 w 61"/>
                <a:gd name="T21"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4">
                  <a:moveTo>
                    <a:pt x="53" y="36"/>
                  </a:moveTo>
                  <a:cubicBezTo>
                    <a:pt x="61" y="28"/>
                    <a:pt x="61" y="15"/>
                    <a:pt x="53" y="8"/>
                  </a:cubicBezTo>
                  <a:cubicBezTo>
                    <a:pt x="45" y="0"/>
                    <a:pt x="33" y="0"/>
                    <a:pt x="25" y="8"/>
                  </a:cubicBezTo>
                  <a:cubicBezTo>
                    <a:pt x="24" y="9"/>
                    <a:pt x="24" y="9"/>
                    <a:pt x="24" y="9"/>
                  </a:cubicBezTo>
                  <a:cubicBezTo>
                    <a:pt x="8" y="25"/>
                    <a:pt x="8" y="25"/>
                    <a:pt x="8" y="25"/>
                  </a:cubicBezTo>
                  <a:cubicBezTo>
                    <a:pt x="5" y="28"/>
                    <a:pt x="5" y="28"/>
                    <a:pt x="5" y="28"/>
                  </a:cubicBezTo>
                  <a:cubicBezTo>
                    <a:pt x="1" y="32"/>
                    <a:pt x="0" y="37"/>
                    <a:pt x="0" y="42"/>
                  </a:cubicBezTo>
                  <a:cubicBezTo>
                    <a:pt x="0" y="47"/>
                    <a:pt x="2" y="52"/>
                    <a:pt x="5" y="56"/>
                  </a:cubicBezTo>
                  <a:cubicBezTo>
                    <a:pt x="13" y="64"/>
                    <a:pt x="26" y="63"/>
                    <a:pt x="33" y="56"/>
                  </a:cubicBezTo>
                  <a:cubicBezTo>
                    <a:pt x="38" y="51"/>
                    <a:pt x="38" y="51"/>
                    <a:pt x="38" y="51"/>
                  </a:cubicBezTo>
                  <a:lnTo>
                    <a:pt x="5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3" name="Freeform 485"/>
            <p:cNvSpPr/>
            <p:nvPr/>
          </p:nvSpPr>
          <p:spPr bwMode="auto">
            <a:xfrm>
              <a:off x="4372437" y="3451740"/>
              <a:ext cx="105307" cy="107471"/>
            </a:xfrm>
            <a:custGeom>
              <a:avLst/>
              <a:gdLst>
                <a:gd name="T0" fmla="*/ 54 w 62"/>
                <a:gd name="T1" fmla="*/ 36 h 63"/>
                <a:gd name="T2" fmla="*/ 54 w 62"/>
                <a:gd name="T3" fmla="*/ 8 h 63"/>
                <a:gd name="T4" fmla="*/ 26 w 62"/>
                <a:gd name="T5" fmla="*/ 8 h 63"/>
                <a:gd name="T6" fmla="*/ 7 w 62"/>
                <a:gd name="T7" fmla="*/ 27 h 63"/>
                <a:gd name="T8" fmla="*/ 6 w 62"/>
                <a:gd name="T9" fmla="*/ 28 h 63"/>
                <a:gd name="T10" fmla="*/ 0 w 62"/>
                <a:gd name="T11" fmla="*/ 42 h 63"/>
                <a:gd name="T12" fmla="*/ 6 w 62"/>
                <a:gd name="T13" fmla="*/ 56 h 63"/>
                <a:gd name="T14" fmla="*/ 34 w 62"/>
                <a:gd name="T15" fmla="*/ 56 h 63"/>
                <a:gd name="T16" fmla="*/ 37 w 62"/>
                <a:gd name="T17" fmla="*/ 52 h 63"/>
                <a:gd name="T18" fmla="*/ 54 w 62"/>
                <a:gd name="T19"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54" y="36"/>
                  </a:moveTo>
                  <a:cubicBezTo>
                    <a:pt x="62" y="28"/>
                    <a:pt x="61" y="15"/>
                    <a:pt x="54" y="8"/>
                  </a:cubicBezTo>
                  <a:cubicBezTo>
                    <a:pt x="46" y="0"/>
                    <a:pt x="33" y="0"/>
                    <a:pt x="26" y="8"/>
                  </a:cubicBezTo>
                  <a:cubicBezTo>
                    <a:pt x="7" y="27"/>
                    <a:pt x="7" y="27"/>
                    <a:pt x="7" y="27"/>
                  </a:cubicBezTo>
                  <a:cubicBezTo>
                    <a:pt x="6" y="28"/>
                    <a:pt x="6" y="28"/>
                    <a:pt x="6" y="28"/>
                  </a:cubicBezTo>
                  <a:cubicBezTo>
                    <a:pt x="2" y="32"/>
                    <a:pt x="0" y="37"/>
                    <a:pt x="0" y="42"/>
                  </a:cubicBezTo>
                  <a:cubicBezTo>
                    <a:pt x="0" y="47"/>
                    <a:pt x="2" y="52"/>
                    <a:pt x="6" y="56"/>
                  </a:cubicBezTo>
                  <a:cubicBezTo>
                    <a:pt x="14" y="63"/>
                    <a:pt x="27" y="63"/>
                    <a:pt x="34" y="56"/>
                  </a:cubicBezTo>
                  <a:cubicBezTo>
                    <a:pt x="37" y="52"/>
                    <a:pt x="37" y="52"/>
                    <a:pt x="37" y="52"/>
                  </a:cubicBezTo>
                  <a:lnTo>
                    <a:pt x="5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4" name="Freeform 486"/>
            <p:cNvSpPr/>
            <p:nvPr/>
          </p:nvSpPr>
          <p:spPr bwMode="auto">
            <a:xfrm>
              <a:off x="4317620" y="3399086"/>
              <a:ext cx="103864" cy="105307"/>
            </a:xfrm>
            <a:custGeom>
              <a:avLst/>
              <a:gdLst>
                <a:gd name="T0" fmla="*/ 53 w 61"/>
                <a:gd name="T1" fmla="*/ 34 h 62"/>
                <a:gd name="T2" fmla="*/ 53 w 61"/>
                <a:gd name="T3" fmla="*/ 34 h 62"/>
                <a:gd name="T4" fmla="*/ 53 w 61"/>
                <a:gd name="T5" fmla="*/ 6 h 62"/>
                <a:gd name="T6" fmla="*/ 37 w 61"/>
                <a:gd name="T7" fmla="*/ 0 h 62"/>
                <a:gd name="T8" fmla="*/ 26 w 61"/>
                <a:gd name="T9" fmla="*/ 5 h 62"/>
                <a:gd name="T10" fmla="*/ 25 w 61"/>
                <a:gd name="T11" fmla="*/ 6 h 62"/>
                <a:gd name="T12" fmla="*/ 5 w 61"/>
                <a:gd name="T13" fmla="*/ 26 h 62"/>
                <a:gd name="T14" fmla="*/ 0 w 61"/>
                <a:gd name="T15" fmla="*/ 40 h 62"/>
                <a:gd name="T16" fmla="*/ 6 w 61"/>
                <a:gd name="T17" fmla="*/ 54 h 62"/>
                <a:gd name="T18" fmla="*/ 33 w 61"/>
                <a:gd name="T19" fmla="*/ 54 h 62"/>
                <a:gd name="T20" fmla="*/ 53 w 61"/>
                <a:gd name="T21"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2">
                  <a:moveTo>
                    <a:pt x="53" y="34"/>
                  </a:moveTo>
                  <a:cubicBezTo>
                    <a:pt x="53" y="34"/>
                    <a:pt x="53" y="34"/>
                    <a:pt x="53" y="34"/>
                  </a:cubicBezTo>
                  <a:cubicBezTo>
                    <a:pt x="61" y="26"/>
                    <a:pt x="61" y="13"/>
                    <a:pt x="53" y="6"/>
                  </a:cubicBezTo>
                  <a:cubicBezTo>
                    <a:pt x="49" y="2"/>
                    <a:pt x="43" y="0"/>
                    <a:pt x="37" y="0"/>
                  </a:cubicBezTo>
                  <a:cubicBezTo>
                    <a:pt x="33" y="0"/>
                    <a:pt x="30" y="2"/>
                    <a:pt x="26" y="5"/>
                  </a:cubicBezTo>
                  <a:cubicBezTo>
                    <a:pt x="26" y="5"/>
                    <a:pt x="25" y="6"/>
                    <a:pt x="25" y="6"/>
                  </a:cubicBezTo>
                  <a:cubicBezTo>
                    <a:pt x="5" y="26"/>
                    <a:pt x="5" y="26"/>
                    <a:pt x="5" y="26"/>
                  </a:cubicBezTo>
                  <a:cubicBezTo>
                    <a:pt x="2" y="30"/>
                    <a:pt x="0" y="35"/>
                    <a:pt x="0" y="40"/>
                  </a:cubicBezTo>
                  <a:cubicBezTo>
                    <a:pt x="0" y="45"/>
                    <a:pt x="2" y="50"/>
                    <a:pt x="6" y="54"/>
                  </a:cubicBezTo>
                  <a:cubicBezTo>
                    <a:pt x="13" y="62"/>
                    <a:pt x="26" y="61"/>
                    <a:pt x="33" y="54"/>
                  </a:cubicBezTo>
                  <a:lnTo>
                    <a:pt x="5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5" name="Freeform 487"/>
            <p:cNvSpPr/>
            <p:nvPr/>
          </p:nvSpPr>
          <p:spPr bwMode="auto">
            <a:xfrm>
              <a:off x="4205101" y="3134377"/>
              <a:ext cx="269037" cy="264710"/>
            </a:xfrm>
            <a:custGeom>
              <a:avLst/>
              <a:gdLst>
                <a:gd name="T0" fmla="*/ 206 w 373"/>
                <a:gd name="T1" fmla="*/ 362 h 367"/>
                <a:gd name="T2" fmla="*/ 222 w 373"/>
                <a:gd name="T3" fmla="*/ 348 h 367"/>
                <a:gd name="T4" fmla="*/ 45 w 373"/>
                <a:gd name="T5" fmla="*/ 203 h 367"/>
                <a:gd name="T6" fmla="*/ 182 w 373"/>
                <a:gd name="T7" fmla="*/ 43 h 367"/>
                <a:gd name="T8" fmla="*/ 286 w 373"/>
                <a:gd name="T9" fmla="*/ 137 h 367"/>
                <a:gd name="T10" fmla="*/ 359 w 373"/>
                <a:gd name="T11" fmla="*/ 116 h 367"/>
                <a:gd name="T12" fmla="*/ 371 w 373"/>
                <a:gd name="T13" fmla="*/ 90 h 367"/>
                <a:gd name="T14" fmla="*/ 373 w 373"/>
                <a:gd name="T15" fmla="*/ 88 h 367"/>
                <a:gd name="T16" fmla="*/ 295 w 373"/>
                <a:gd name="T17" fmla="*/ 111 h 367"/>
                <a:gd name="T18" fmla="*/ 180 w 373"/>
                <a:gd name="T19" fmla="*/ 0 h 367"/>
                <a:gd name="T20" fmla="*/ 0 w 373"/>
                <a:gd name="T21" fmla="*/ 206 h 367"/>
                <a:gd name="T22" fmla="*/ 199 w 373"/>
                <a:gd name="T23" fmla="*/ 367 h 367"/>
                <a:gd name="T24" fmla="*/ 206 w 373"/>
                <a:gd name="T25" fmla="*/ 36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67">
                  <a:moveTo>
                    <a:pt x="206" y="362"/>
                  </a:moveTo>
                  <a:lnTo>
                    <a:pt x="222" y="348"/>
                  </a:lnTo>
                  <a:lnTo>
                    <a:pt x="45" y="203"/>
                  </a:lnTo>
                  <a:lnTo>
                    <a:pt x="182" y="43"/>
                  </a:lnTo>
                  <a:lnTo>
                    <a:pt x="286" y="137"/>
                  </a:lnTo>
                  <a:lnTo>
                    <a:pt x="359" y="116"/>
                  </a:lnTo>
                  <a:lnTo>
                    <a:pt x="371" y="90"/>
                  </a:lnTo>
                  <a:lnTo>
                    <a:pt x="373" y="88"/>
                  </a:lnTo>
                  <a:lnTo>
                    <a:pt x="295" y="111"/>
                  </a:lnTo>
                  <a:lnTo>
                    <a:pt x="180" y="0"/>
                  </a:lnTo>
                  <a:lnTo>
                    <a:pt x="0" y="206"/>
                  </a:lnTo>
                  <a:lnTo>
                    <a:pt x="199" y="367"/>
                  </a:lnTo>
                  <a:lnTo>
                    <a:pt x="206"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 name="Freeform 488"/>
            <p:cNvSpPr/>
            <p:nvPr/>
          </p:nvSpPr>
          <p:spPr bwMode="auto">
            <a:xfrm>
              <a:off x="4135136" y="3071625"/>
              <a:ext cx="186090" cy="204122"/>
            </a:xfrm>
            <a:custGeom>
              <a:avLst/>
              <a:gdLst>
                <a:gd name="T0" fmla="*/ 99 w 109"/>
                <a:gd name="T1" fmla="*/ 9 h 120"/>
                <a:gd name="T2" fmla="*/ 68 w 109"/>
                <a:gd name="T3" fmla="*/ 10 h 120"/>
                <a:gd name="T4" fmla="*/ 5 w 109"/>
                <a:gd name="T5" fmla="*/ 80 h 120"/>
                <a:gd name="T6" fmla="*/ 0 w 109"/>
                <a:gd name="T7" fmla="*/ 95 h 120"/>
                <a:gd name="T8" fmla="*/ 7 w 109"/>
                <a:gd name="T9" fmla="*/ 112 h 120"/>
                <a:gd name="T10" fmla="*/ 38 w 109"/>
                <a:gd name="T11" fmla="*/ 110 h 120"/>
                <a:gd name="T12" fmla="*/ 101 w 109"/>
                <a:gd name="T13" fmla="*/ 40 h 120"/>
                <a:gd name="T14" fmla="*/ 99 w 109"/>
                <a:gd name="T15" fmla="*/ 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0">
                  <a:moveTo>
                    <a:pt x="99" y="9"/>
                  </a:moveTo>
                  <a:cubicBezTo>
                    <a:pt x="90" y="0"/>
                    <a:pt x="76" y="1"/>
                    <a:pt x="68" y="10"/>
                  </a:cubicBezTo>
                  <a:cubicBezTo>
                    <a:pt x="5" y="80"/>
                    <a:pt x="5" y="80"/>
                    <a:pt x="5" y="80"/>
                  </a:cubicBezTo>
                  <a:cubicBezTo>
                    <a:pt x="2" y="84"/>
                    <a:pt x="0" y="90"/>
                    <a:pt x="0" y="95"/>
                  </a:cubicBezTo>
                  <a:cubicBezTo>
                    <a:pt x="0" y="101"/>
                    <a:pt x="2" y="107"/>
                    <a:pt x="7" y="112"/>
                  </a:cubicBezTo>
                  <a:cubicBezTo>
                    <a:pt x="16" y="120"/>
                    <a:pt x="30" y="119"/>
                    <a:pt x="38" y="110"/>
                  </a:cubicBezTo>
                  <a:cubicBezTo>
                    <a:pt x="101" y="40"/>
                    <a:pt x="101" y="40"/>
                    <a:pt x="101" y="40"/>
                  </a:cubicBezTo>
                  <a:cubicBezTo>
                    <a:pt x="109" y="31"/>
                    <a:pt x="108" y="17"/>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7" name="组合 56"/>
          <p:cNvGrpSpPr/>
          <p:nvPr/>
        </p:nvGrpSpPr>
        <p:grpSpPr>
          <a:xfrm>
            <a:off x="9561665" y="3657440"/>
            <a:ext cx="744887" cy="563894"/>
            <a:chOff x="6274451" y="3104083"/>
            <a:chExt cx="745081" cy="564041"/>
          </a:xfrm>
          <a:solidFill>
            <a:schemeClr val="bg1"/>
          </a:solidFill>
        </p:grpSpPr>
        <p:sp>
          <p:nvSpPr>
            <p:cNvPr id="58" name="Freeform 512"/>
            <p:cNvSpPr/>
            <p:nvPr/>
          </p:nvSpPr>
          <p:spPr bwMode="auto">
            <a:xfrm>
              <a:off x="6569454" y="3119230"/>
              <a:ext cx="450078" cy="22360"/>
            </a:xfrm>
            <a:custGeom>
              <a:avLst/>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 name="Rectangle 513"/>
            <p:cNvSpPr>
              <a:spLocks noChangeArrowheads="1"/>
            </p:cNvSpPr>
            <p:nvPr/>
          </p:nvSpPr>
          <p:spPr bwMode="auto">
            <a:xfrm>
              <a:off x="6869507" y="3293058"/>
              <a:ext cx="28851" cy="122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 name="Rectangle 514"/>
            <p:cNvSpPr>
              <a:spLocks noChangeArrowheads="1"/>
            </p:cNvSpPr>
            <p:nvPr/>
          </p:nvSpPr>
          <p:spPr bwMode="auto">
            <a:xfrm>
              <a:off x="6821902" y="3325516"/>
              <a:ext cx="30294" cy="86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 name="Rectangle 515"/>
            <p:cNvSpPr>
              <a:spLocks noChangeArrowheads="1"/>
            </p:cNvSpPr>
            <p:nvPr/>
          </p:nvSpPr>
          <p:spPr bwMode="auto">
            <a:xfrm>
              <a:off x="6772134" y="3280796"/>
              <a:ext cx="28851" cy="131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 name="Freeform 516"/>
            <p:cNvSpPr/>
            <p:nvPr/>
          </p:nvSpPr>
          <p:spPr bwMode="auto">
            <a:xfrm>
              <a:off x="6750496" y="3521704"/>
              <a:ext cx="86554" cy="146420"/>
            </a:xfrm>
            <a:custGeom>
              <a:avLst/>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 name="Rectangle 517"/>
            <p:cNvSpPr>
              <a:spLocks noChangeArrowheads="1"/>
            </p:cNvSpPr>
            <p:nvPr/>
          </p:nvSpPr>
          <p:spPr bwMode="auto">
            <a:xfrm>
              <a:off x="6720923" y="3325516"/>
              <a:ext cx="29573" cy="86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 name="Rectangle 518"/>
            <p:cNvSpPr>
              <a:spLocks noChangeArrowheads="1"/>
            </p:cNvSpPr>
            <p:nvPr/>
          </p:nvSpPr>
          <p:spPr bwMode="auto">
            <a:xfrm>
              <a:off x="6668270" y="3357974"/>
              <a:ext cx="28851" cy="540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 name="Freeform 519"/>
            <p:cNvSpPr>
              <a:spLocks noEditPoints="1"/>
            </p:cNvSpPr>
            <p:nvPr/>
          </p:nvSpPr>
          <p:spPr bwMode="auto">
            <a:xfrm>
              <a:off x="6601912" y="3161786"/>
              <a:ext cx="383721" cy="346214"/>
            </a:xfrm>
            <a:custGeom>
              <a:avLst/>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 name="Freeform 520"/>
            <p:cNvSpPr/>
            <p:nvPr/>
          </p:nvSpPr>
          <p:spPr bwMode="auto">
            <a:xfrm>
              <a:off x="6274451" y="3299550"/>
              <a:ext cx="313757" cy="281299"/>
            </a:xfrm>
            <a:custGeom>
              <a:avLst/>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 name="Oval 521"/>
            <p:cNvSpPr>
              <a:spLocks noChangeArrowheads="1"/>
            </p:cNvSpPr>
            <p:nvPr/>
          </p:nvSpPr>
          <p:spPr bwMode="auto">
            <a:xfrm>
              <a:off x="6353071" y="3104083"/>
              <a:ext cx="156518" cy="1824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8" name="组合 67"/>
          <p:cNvGrpSpPr/>
          <p:nvPr/>
        </p:nvGrpSpPr>
        <p:grpSpPr>
          <a:xfrm>
            <a:off x="7647698" y="3411548"/>
            <a:ext cx="452846" cy="739840"/>
            <a:chOff x="2190567" y="3013202"/>
            <a:chExt cx="452964" cy="740033"/>
          </a:xfrm>
          <a:solidFill>
            <a:schemeClr val="bg1"/>
          </a:solidFill>
        </p:grpSpPr>
        <p:sp>
          <p:nvSpPr>
            <p:cNvPr id="69" name="Freeform 460"/>
            <p:cNvSpPr/>
            <p:nvPr/>
          </p:nvSpPr>
          <p:spPr bwMode="auto">
            <a:xfrm>
              <a:off x="2599533" y="3101919"/>
              <a:ext cx="43998" cy="42556"/>
            </a:xfrm>
            <a:custGeom>
              <a:avLst/>
              <a:gdLst>
                <a:gd name="T0" fmla="*/ 25 w 26"/>
                <a:gd name="T1" fmla="*/ 4 h 25"/>
                <a:gd name="T2" fmla="*/ 15 w 26"/>
                <a:gd name="T3" fmla="*/ 2 h 25"/>
                <a:gd name="T4" fmla="*/ 3 w 26"/>
                <a:gd name="T5" fmla="*/ 11 h 25"/>
                <a:gd name="T6" fmla="*/ 0 w 26"/>
                <a:gd name="T7" fmla="*/ 17 h 25"/>
                <a:gd name="T8" fmla="*/ 1 w 26"/>
                <a:gd name="T9" fmla="*/ 21 h 25"/>
                <a:gd name="T10" fmla="*/ 11 w 26"/>
                <a:gd name="T11" fmla="*/ 23 h 25"/>
                <a:gd name="T12" fmla="*/ 23 w 26"/>
                <a:gd name="T13" fmla="*/ 14 h 25"/>
                <a:gd name="T14" fmla="*/ 26 w 26"/>
                <a:gd name="T15" fmla="*/ 8 h 25"/>
                <a:gd name="T16" fmla="*/ 25 w 2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5" y="4"/>
                  </a:moveTo>
                  <a:cubicBezTo>
                    <a:pt x="22" y="1"/>
                    <a:pt x="18" y="0"/>
                    <a:pt x="15" y="2"/>
                  </a:cubicBezTo>
                  <a:cubicBezTo>
                    <a:pt x="3" y="11"/>
                    <a:pt x="3" y="11"/>
                    <a:pt x="3" y="11"/>
                  </a:cubicBezTo>
                  <a:cubicBezTo>
                    <a:pt x="1" y="12"/>
                    <a:pt x="0" y="15"/>
                    <a:pt x="0" y="17"/>
                  </a:cubicBezTo>
                  <a:cubicBezTo>
                    <a:pt x="0" y="18"/>
                    <a:pt x="0" y="20"/>
                    <a:pt x="1" y="21"/>
                  </a:cubicBezTo>
                  <a:cubicBezTo>
                    <a:pt x="4" y="24"/>
                    <a:pt x="8" y="25"/>
                    <a:pt x="11" y="23"/>
                  </a:cubicBezTo>
                  <a:cubicBezTo>
                    <a:pt x="23" y="14"/>
                    <a:pt x="23" y="14"/>
                    <a:pt x="23" y="14"/>
                  </a:cubicBezTo>
                  <a:cubicBezTo>
                    <a:pt x="25" y="13"/>
                    <a:pt x="26" y="10"/>
                    <a:pt x="26" y="8"/>
                  </a:cubicBezTo>
                  <a:cubicBezTo>
                    <a:pt x="26" y="7"/>
                    <a:pt x="26" y="5"/>
                    <a:pt x="2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 name="Freeform 461"/>
            <p:cNvSpPr/>
            <p:nvPr/>
          </p:nvSpPr>
          <p:spPr bwMode="auto">
            <a:xfrm>
              <a:off x="2493504" y="3013202"/>
              <a:ext cx="23802" cy="49769"/>
            </a:xfrm>
            <a:custGeom>
              <a:avLst/>
              <a:gdLst>
                <a:gd name="T0" fmla="*/ 7 w 14"/>
                <a:gd name="T1" fmla="*/ 29 h 29"/>
                <a:gd name="T2" fmla="*/ 14 w 14"/>
                <a:gd name="T3" fmla="*/ 22 h 29"/>
                <a:gd name="T4" fmla="*/ 14 w 14"/>
                <a:gd name="T5" fmla="*/ 7 h 29"/>
                <a:gd name="T6" fmla="*/ 12 w 14"/>
                <a:gd name="T7" fmla="*/ 2 h 29"/>
                <a:gd name="T8" fmla="*/ 7 w 14"/>
                <a:gd name="T9" fmla="*/ 0 h 29"/>
                <a:gd name="T10" fmla="*/ 0 w 14"/>
                <a:gd name="T11" fmla="*/ 7 h 29"/>
                <a:gd name="T12" fmla="*/ 0 w 14"/>
                <a:gd name="T13" fmla="*/ 22 h 29"/>
                <a:gd name="T14" fmla="*/ 2 w 14"/>
                <a:gd name="T15" fmla="*/ 27 h 29"/>
                <a:gd name="T16" fmla="*/ 7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7" y="29"/>
                  </a:moveTo>
                  <a:cubicBezTo>
                    <a:pt x="11" y="29"/>
                    <a:pt x="14" y="26"/>
                    <a:pt x="14" y="22"/>
                  </a:cubicBezTo>
                  <a:cubicBezTo>
                    <a:pt x="14" y="7"/>
                    <a:pt x="14" y="7"/>
                    <a:pt x="14" y="7"/>
                  </a:cubicBezTo>
                  <a:cubicBezTo>
                    <a:pt x="14" y="5"/>
                    <a:pt x="14" y="4"/>
                    <a:pt x="12" y="2"/>
                  </a:cubicBezTo>
                  <a:cubicBezTo>
                    <a:pt x="11" y="1"/>
                    <a:pt x="9" y="0"/>
                    <a:pt x="7" y="0"/>
                  </a:cubicBezTo>
                  <a:cubicBezTo>
                    <a:pt x="3" y="0"/>
                    <a:pt x="0" y="3"/>
                    <a:pt x="0" y="7"/>
                  </a:cubicBezTo>
                  <a:cubicBezTo>
                    <a:pt x="0" y="22"/>
                    <a:pt x="0" y="22"/>
                    <a:pt x="0" y="22"/>
                  </a:cubicBezTo>
                  <a:cubicBezTo>
                    <a:pt x="0" y="24"/>
                    <a:pt x="1" y="26"/>
                    <a:pt x="2" y="27"/>
                  </a:cubicBezTo>
                  <a:cubicBezTo>
                    <a:pt x="3" y="28"/>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 name="Freeform 462"/>
            <p:cNvSpPr/>
            <p:nvPr/>
          </p:nvSpPr>
          <p:spPr bwMode="auto">
            <a:xfrm>
              <a:off x="2463211" y="3316860"/>
              <a:ext cx="62752" cy="23802"/>
            </a:xfrm>
            <a:custGeom>
              <a:avLst/>
              <a:gdLst>
                <a:gd name="T0" fmla="*/ 30 w 37"/>
                <a:gd name="T1" fmla="*/ 0 h 14"/>
                <a:gd name="T2" fmla="*/ 7 w 37"/>
                <a:gd name="T3" fmla="*/ 0 h 14"/>
                <a:gd name="T4" fmla="*/ 2 w 37"/>
                <a:gd name="T5" fmla="*/ 2 h 14"/>
                <a:gd name="T6" fmla="*/ 0 w 37"/>
                <a:gd name="T7" fmla="*/ 7 h 14"/>
                <a:gd name="T8" fmla="*/ 7 w 37"/>
                <a:gd name="T9" fmla="*/ 14 h 14"/>
                <a:gd name="T10" fmla="*/ 30 w 37"/>
                <a:gd name="T11" fmla="*/ 14 h 14"/>
                <a:gd name="T12" fmla="*/ 37 w 37"/>
                <a:gd name="T13" fmla="*/ 7 h 14"/>
                <a:gd name="T14" fmla="*/ 30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0" y="0"/>
                  </a:moveTo>
                  <a:cubicBezTo>
                    <a:pt x="7" y="0"/>
                    <a:pt x="7" y="0"/>
                    <a:pt x="7" y="0"/>
                  </a:cubicBezTo>
                  <a:cubicBezTo>
                    <a:pt x="5" y="0"/>
                    <a:pt x="3" y="1"/>
                    <a:pt x="2" y="2"/>
                  </a:cubicBezTo>
                  <a:cubicBezTo>
                    <a:pt x="1" y="4"/>
                    <a:pt x="0" y="5"/>
                    <a:pt x="0" y="7"/>
                  </a:cubicBezTo>
                  <a:cubicBezTo>
                    <a:pt x="0" y="11"/>
                    <a:pt x="3" y="14"/>
                    <a:pt x="7" y="14"/>
                  </a:cubicBezTo>
                  <a:cubicBezTo>
                    <a:pt x="30" y="14"/>
                    <a:pt x="30" y="14"/>
                    <a:pt x="30" y="14"/>
                  </a:cubicBezTo>
                  <a:cubicBezTo>
                    <a:pt x="34" y="14"/>
                    <a:pt x="37" y="11"/>
                    <a:pt x="37" y="7"/>
                  </a:cubicBezTo>
                  <a:cubicBezTo>
                    <a:pt x="37" y="4"/>
                    <a:pt x="34"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 name="Freeform 463"/>
            <p:cNvSpPr/>
            <p:nvPr/>
          </p:nvSpPr>
          <p:spPr bwMode="auto">
            <a:xfrm>
              <a:off x="2427147" y="3250503"/>
              <a:ext cx="141371" cy="59866"/>
            </a:xfrm>
            <a:custGeom>
              <a:avLst/>
              <a:gdLst>
                <a:gd name="T0" fmla="*/ 66 w 83"/>
                <a:gd name="T1" fmla="*/ 5 h 35"/>
                <a:gd name="T2" fmla="*/ 66 w 83"/>
                <a:gd name="T3" fmla="*/ 22 h 35"/>
                <a:gd name="T4" fmla="*/ 41 w 83"/>
                <a:gd name="T5" fmla="*/ 27 h 35"/>
                <a:gd name="T6" fmla="*/ 18 w 83"/>
                <a:gd name="T7" fmla="*/ 22 h 35"/>
                <a:gd name="T8" fmla="*/ 15 w 83"/>
                <a:gd name="T9" fmla="*/ 5 h 35"/>
                <a:gd name="T10" fmla="*/ 6 w 83"/>
                <a:gd name="T11" fmla="*/ 0 h 35"/>
                <a:gd name="T12" fmla="*/ 11 w 83"/>
                <a:gd name="T13" fmla="*/ 14 h 35"/>
                <a:gd name="T14" fmla="*/ 41 w 83"/>
                <a:gd name="T15" fmla="*/ 35 h 35"/>
                <a:gd name="T16" fmla="*/ 42 w 83"/>
                <a:gd name="T17" fmla="*/ 35 h 35"/>
                <a:gd name="T18" fmla="*/ 73 w 83"/>
                <a:gd name="T19" fmla="*/ 14 h 35"/>
                <a:gd name="T20" fmla="*/ 77 w 83"/>
                <a:gd name="T21" fmla="*/ 0 h 35"/>
                <a:gd name="T22" fmla="*/ 66 w 83"/>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5">
                  <a:moveTo>
                    <a:pt x="66" y="5"/>
                  </a:moveTo>
                  <a:cubicBezTo>
                    <a:pt x="65" y="10"/>
                    <a:pt x="63" y="17"/>
                    <a:pt x="66" y="22"/>
                  </a:cubicBezTo>
                  <a:cubicBezTo>
                    <a:pt x="66" y="22"/>
                    <a:pt x="53" y="27"/>
                    <a:pt x="41" y="27"/>
                  </a:cubicBezTo>
                  <a:cubicBezTo>
                    <a:pt x="30" y="27"/>
                    <a:pt x="18" y="22"/>
                    <a:pt x="18" y="22"/>
                  </a:cubicBezTo>
                  <a:cubicBezTo>
                    <a:pt x="19" y="16"/>
                    <a:pt x="17" y="10"/>
                    <a:pt x="15" y="5"/>
                  </a:cubicBezTo>
                  <a:cubicBezTo>
                    <a:pt x="6" y="0"/>
                    <a:pt x="6" y="0"/>
                    <a:pt x="6" y="0"/>
                  </a:cubicBezTo>
                  <a:cubicBezTo>
                    <a:pt x="8" y="5"/>
                    <a:pt x="10" y="11"/>
                    <a:pt x="11" y="14"/>
                  </a:cubicBezTo>
                  <a:cubicBezTo>
                    <a:pt x="11" y="22"/>
                    <a:pt x="0" y="35"/>
                    <a:pt x="41" y="35"/>
                  </a:cubicBezTo>
                  <a:cubicBezTo>
                    <a:pt x="41" y="35"/>
                    <a:pt x="42" y="35"/>
                    <a:pt x="42" y="35"/>
                  </a:cubicBezTo>
                  <a:cubicBezTo>
                    <a:pt x="83" y="35"/>
                    <a:pt x="73" y="22"/>
                    <a:pt x="73" y="14"/>
                  </a:cubicBezTo>
                  <a:cubicBezTo>
                    <a:pt x="73" y="11"/>
                    <a:pt x="75" y="5"/>
                    <a:pt x="77" y="0"/>
                  </a:cubicBezTo>
                  <a:lnTo>
                    <a:pt x="6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 name="Freeform 464"/>
            <p:cNvSpPr/>
            <p:nvPr/>
          </p:nvSpPr>
          <p:spPr bwMode="auto">
            <a:xfrm>
              <a:off x="2394689" y="3289452"/>
              <a:ext cx="38949" cy="39671"/>
            </a:xfrm>
            <a:custGeom>
              <a:avLst/>
              <a:gdLst>
                <a:gd name="T0" fmla="*/ 16 w 23"/>
                <a:gd name="T1" fmla="*/ 3 h 23"/>
                <a:gd name="T2" fmla="*/ 3 w 23"/>
                <a:gd name="T3" fmla="*/ 7 h 23"/>
                <a:gd name="T4" fmla="*/ 6 w 23"/>
                <a:gd name="T5" fmla="*/ 20 h 23"/>
                <a:gd name="T6" fmla="*/ 20 w 23"/>
                <a:gd name="T7" fmla="*/ 17 h 23"/>
                <a:gd name="T8" fmla="*/ 16 w 23"/>
                <a:gd name="T9" fmla="*/ 3 h 23"/>
              </a:gdLst>
              <a:ahLst/>
              <a:cxnLst>
                <a:cxn ang="0">
                  <a:pos x="T0" y="T1"/>
                </a:cxn>
                <a:cxn ang="0">
                  <a:pos x="T2" y="T3"/>
                </a:cxn>
                <a:cxn ang="0">
                  <a:pos x="T4" y="T5"/>
                </a:cxn>
                <a:cxn ang="0">
                  <a:pos x="T6" y="T7"/>
                </a:cxn>
                <a:cxn ang="0">
                  <a:pos x="T8" y="T9"/>
                </a:cxn>
              </a:cxnLst>
              <a:rect l="0" t="0" r="r" b="b"/>
              <a:pathLst>
                <a:path w="23" h="23">
                  <a:moveTo>
                    <a:pt x="16" y="3"/>
                  </a:moveTo>
                  <a:cubicBezTo>
                    <a:pt x="12" y="0"/>
                    <a:pt x="5" y="2"/>
                    <a:pt x="3" y="7"/>
                  </a:cubicBezTo>
                  <a:cubicBezTo>
                    <a:pt x="0" y="11"/>
                    <a:pt x="1" y="17"/>
                    <a:pt x="6" y="20"/>
                  </a:cubicBezTo>
                  <a:cubicBezTo>
                    <a:pt x="11" y="23"/>
                    <a:pt x="17" y="22"/>
                    <a:pt x="20" y="17"/>
                  </a:cubicBezTo>
                  <a:cubicBezTo>
                    <a:pt x="23" y="12"/>
                    <a:pt x="21" y="6"/>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 name="Freeform 465"/>
            <p:cNvSpPr>
              <a:spLocks noEditPoints="1"/>
            </p:cNvSpPr>
            <p:nvPr/>
          </p:nvSpPr>
          <p:spPr bwMode="auto">
            <a:xfrm>
              <a:off x="2404787" y="3073068"/>
              <a:ext cx="186090" cy="186090"/>
            </a:xfrm>
            <a:custGeom>
              <a:avLst/>
              <a:gdLst>
                <a:gd name="T0" fmla="*/ 54 w 109"/>
                <a:gd name="T1" fmla="*/ 0 h 109"/>
                <a:gd name="T2" fmla="*/ 0 w 109"/>
                <a:gd name="T3" fmla="*/ 54 h 109"/>
                <a:gd name="T4" fmla="*/ 12 w 109"/>
                <a:gd name="T5" fmla="*/ 89 h 109"/>
                <a:gd name="T6" fmla="*/ 12 w 109"/>
                <a:gd name="T7" fmla="*/ 89 h 109"/>
                <a:gd name="T8" fmla="*/ 25 w 109"/>
                <a:gd name="T9" fmla="*/ 100 h 109"/>
                <a:gd name="T10" fmla="*/ 54 w 109"/>
                <a:gd name="T11" fmla="*/ 109 h 109"/>
                <a:gd name="T12" fmla="*/ 82 w 109"/>
                <a:gd name="T13" fmla="*/ 101 h 109"/>
                <a:gd name="T14" fmla="*/ 97 w 109"/>
                <a:gd name="T15" fmla="*/ 89 h 109"/>
                <a:gd name="T16" fmla="*/ 97 w 109"/>
                <a:gd name="T17" fmla="*/ 88 h 109"/>
                <a:gd name="T18" fmla="*/ 109 w 109"/>
                <a:gd name="T19" fmla="*/ 54 h 109"/>
                <a:gd name="T20" fmla="*/ 54 w 109"/>
                <a:gd name="T21" fmla="*/ 0 h 109"/>
                <a:gd name="T22" fmla="*/ 54 w 109"/>
                <a:gd name="T23" fmla="*/ 101 h 109"/>
                <a:gd name="T24" fmla="*/ 7 w 109"/>
                <a:gd name="T25" fmla="*/ 54 h 109"/>
                <a:gd name="T26" fmla="*/ 54 w 109"/>
                <a:gd name="T27" fmla="*/ 7 h 109"/>
                <a:gd name="T28" fmla="*/ 101 w 109"/>
                <a:gd name="T29" fmla="*/ 54 h 109"/>
                <a:gd name="T30" fmla="*/ 54 w 109"/>
                <a:gd name="T3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4" y="0"/>
                  </a:moveTo>
                  <a:cubicBezTo>
                    <a:pt x="24" y="0"/>
                    <a:pt x="0" y="24"/>
                    <a:pt x="0" y="54"/>
                  </a:cubicBezTo>
                  <a:cubicBezTo>
                    <a:pt x="0" y="67"/>
                    <a:pt x="5" y="80"/>
                    <a:pt x="12" y="89"/>
                  </a:cubicBezTo>
                  <a:cubicBezTo>
                    <a:pt x="12" y="89"/>
                    <a:pt x="12" y="89"/>
                    <a:pt x="12" y="89"/>
                  </a:cubicBezTo>
                  <a:cubicBezTo>
                    <a:pt x="16" y="93"/>
                    <a:pt x="20" y="97"/>
                    <a:pt x="25" y="100"/>
                  </a:cubicBezTo>
                  <a:cubicBezTo>
                    <a:pt x="34" y="106"/>
                    <a:pt x="44" y="109"/>
                    <a:pt x="54" y="109"/>
                  </a:cubicBezTo>
                  <a:cubicBezTo>
                    <a:pt x="65" y="109"/>
                    <a:pt x="74" y="106"/>
                    <a:pt x="82" y="101"/>
                  </a:cubicBezTo>
                  <a:cubicBezTo>
                    <a:pt x="88" y="98"/>
                    <a:pt x="93" y="94"/>
                    <a:pt x="97" y="89"/>
                  </a:cubicBezTo>
                  <a:cubicBezTo>
                    <a:pt x="97" y="88"/>
                    <a:pt x="97" y="88"/>
                    <a:pt x="97" y="88"/>
                  </a:cubicBezTo>
                  <a:cubicBezTo>
                    <a:pt x="104" y="79"/>
                    <a:pt x="109" y="67"/>
                    <a:pt x="109" y="54"/>
                  </a:cubicBezTo>
                  <a:cubicBezTo>
                    <a:pt x="109" y="24"/>
                    <a:pt x="85" y="0"/>
                    <a:pt x="54" y="0"/>
                  </a:cubicBezTo>
                  <a:close/>
                  <a:moveTo>
                    <a:pt x="54" y="101"/>
                  </a:moveTo>
                  <a:cubicBezTo>
                    <a:pt x="29" y="101"/>
                    <a:pt x="7" y="80"/>
                    <a:pt x="7" y="54"/>
                  </a:cubicBezTo>
                  <a:cubicBezTo>
                    <a:pt x="7" y="28"/>
                    <a:pt x="29" y="7"/>
                    <a:pt x="54" y="7"/>
                  </a:cubicBezTo>
                  <a:cubicBezTo>
                    <a:pt x="80" y="7"/>
                    <a:pt x="101" y="28"/>
                    <a:pt x="101" y="54"/>
                  </a:cubicBezTo>
                  <a:cubicBezTo>
                    <a:pt x="101" y="80"/>
                    <a:pt x="80" y="101"/>
                    <a:pt x="5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 name="Freeform 466"/>
            <p:cNvSpPr/>
            <p:nvPr/>
          </p:nvSpPr>
          <p:spPr bwMode="auto">
            <a:xfrm>
              <a:off x="2369444" y="3325516"/>
              <a:ext cx="28851" cy="28851"/>
            </a:xfrm>
            <a:custGeom>
              <a:avLst/>
              <a:gdLst>
                <a:gd name="T0" fmla="*/ 13 w 17"/>
                <a:gd name="T1" fmla="*/ 2 h 17"/>
                <a:gd name="T2" fmla="*/ 2 w 17"/>
                <a:gd name="T3" fmla="*/ 4 h 17"/>
                <a:gd name="T4" fmla="*/ 5 w 17"/>
                <a:gd name="T5" fmla="*/ 15 h 17"/>
                <a:gd name="T6" fmla="*/ 15 w 17"/>
                <a:gd name="T7" fmla="*/ 12 h 17"/>
                <a:gd name="T8" fmla="*/ 13 w 17"/>
                <a:gd name="T9" fmla="*/ 2 h 17"/>
              </a:gdLst>
              <a:ahLst/>
              <a:cxnLst>
                <a:cxn ang="0">
                  <a:pos x="T0" y="T1"/>
                </a:cxn>
                <a:cxn ang="0">
                  <a:pos x="T2" y="T3"/>
                </a:cxn>
                <a:cxn ang="0">
                  <a:pos x="T4" y="T5"/>
                </a:cxn>
                <a:cxn ang="0">
                  <a:pos x="T6" y="T7"/>
                </a:cxn>
                <a:cxn ang="0">
                  <a:pos x="T8" y="T9"/>
                </a:cxn>
              </a:cxnLst>
              <a:rect l="0" t="0" r="r" b="b"/>
              <a:pathLst>
                <a:path w="17" h="17">
                  <a:moveTo>
                    <a:pt x="13" y="2"/>
                  </a:moveTo>
                  <a:cubicBezTo>
                    <a:pt x="9" y="0"/>
                    <a:pt x="5" y="1"/>
                    <a:pt x="2" y="4"/>
                  </a:cubicBezTo>
                  <a:cubicBezTo>
                    <a:pt x="0" y="8"/>
                    <a:pt x="1" y="13"/>
                    <a:pt x="5" y="15"/>
                  </a:cubicBezTo>
                  <a:cubicBezTo>
                    <a:pt x="9" y="17"/>
                    <a:pt x="13" y="16"/>
                    <a:pt x="15" y="12"/>
                  </a:cubicBezTo>
                  <a:cubicBezTo>
                    <a:pt x="17" y="8"/>
                    <a:pt x="16"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 name="Freeform 467"/>
            <p:cNvSpPr/>
            <p:nvPr/>
          </p:nvSpPr>
          <p:spPr bwMode="auto">
            <a:xfrm>
              <a:off x="2353576" y="3101919"/>
              <a:ext cx="44719" cy="42556"/>
            </a:xfrm>
            <a:custGeom>
              <a:avLst/>
              <a:gdLst>
                <a:gd name="T0" fmla="*/ 3 w 26"/>
                <a:gd name="T1" fmla="*/ 14 h 25"/>
                <a:gd name="T2" fmla="*/ 14 w 26"/>
                <a:gd name="T3" fmla="*/ 23 h 25"/>
                <a:gd name="T4" fmla="*/ 24 w 26"/>
                <a:gd name="T5" fmla="*/ 21 h 25"/>
                <a:gd name="T6" fmla="*/ 26 w 26"/>
                <a:gd name="T7" fmla="*/ 17 h 25"/>
                <a:gd name="T8" fmla="*/ 23 w 26"/>
                <a:gd name="T9" fmla="*/ 11 h 25"/>
                <a:gd name="T10" fmla="*/ 11 w 26"/>
                <a:gd name="T11" fmla="*/ 2 h 25"/>
                <a:gd name="T12" fmla="*/ 1 w 26"/>
                <a:gd name="T13" fmla="*/ 4 h 25"/>
                <a:gd name="T14" fmla="*/ 0 w 26"/>
                <a:gd name="T15" fmla="*/ 8 h 25"/>
                <a:gd name="T16" fmla="*/ 3 w 26"/>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3" y="14"/>
                  </a:moveTo>
                  <a:cubicBezTo>
                    <a:pt x="14" y="23"/>
                    <a:pt x="14" y="23"/>
                    <a:pt x="14" y="23"/>
                  </a:cubicBezTo>
                  <a:cubicBezTo>
                    <a:pt x="18" y="25"/>
                    <a:pt x="22" y="24"/>
                    <a:pt x="24" y="21"/>
                  </a:cubicBezTo>
                  <a:cubicBezTo>
                    <a:pt x="25" y="20"/>
                    <a:pt x="26" y="18"/>
                    <a:pt x="26" y="17"/>
                  </a:cubicBezTo>
                  <a:cubicBezTo>
                    <a:pt x="26" y="15"/>
                    <a:pt x="25" y="12"/>
                    <a:pt x="23" y="11"/>
                  </a:cubicBezTo>
                  <a:cubicBezTo>
                    <a:pt x="11" y="2"/>
                    <a:pt x="11" y="2"/>
                    <a:pt x="11" y="2"/>
                  </a:cubicBezTo>
                  <a:cubicBezTo>
                    <a:pt x="8" y="0"/>
                    <a:pt x="3" y="1"/>
                    <a:pt x="1" y="4"/>
                  </a:cubicBezTo>
                  <a:cubicBezTo>
                    <a:pt x="0" y="5"/>
                    <a:pt x="0" y="7"/>
                    <a:pt x="0" y="8"/>
                  </a:cubicBezTo>
                  <a:cubicBezTo>
                    <a:pt x="0" y="10"/>
                    <a:pt x="1"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 name="Freeform 468"/>
            <p:cNvSpPr/>
            <p:nvPr/>
          </p:nvSpPr>
          <p:spPr bwMode="auto">
            <a:xfrm>
              <a:off x="2190567" y="3482034"/>
              <a:ext cx="200516" cy="271201"/>
            </a:xfrm>
            <a:custGeom>
              <a:avLst/>
              <a:gdLst>
                <a:gd name="T0" fmla="*/ 59 w 118"/>
                <a:gd name="T1" fmla="*/ 3 h 159"/>
                <a:gd name="T2" fmla="*/ 106 w 118"/>
                <a:gd name="T3" fmla="*/ 71 h 159"/>
                <a:gd name="T4" fmla="*/ 106 w 118"/>
                <a:gd name="T5" fmla="*/ 103 h 159"/>
                <a:gd name="T6" fmla="*/ 71 w 118"/>
                <a:gd name="T7" fmla="*/ 81 h 159"/>
                <a:gd name="T8" fmla="*/ 59 w 118"/>
                <a:gd name="T9" fmla="*/ 3 h 159"/>
                <a:gd name="T10" fmla="*/ 0 w 118"/>
                <a:gd name="T11" fmla="*/ 41 h 159"/>
                <a:gd name="T12" fmla="*/ 0 w 118"/>
                <a:gd name="T13" fmla="*/ 136 h 159"/>
                <a:gd name="T14" fmla="*/ 59 w 118"/>
                <a:gd name="T15" fmla="*/ 159 h 159"/>
                <a:gd name="T16" fmla="*/ 118 w 118"/>
                <a:gd name="T17" fmla="*/ 125 h 159"/>
                <a:gd name="T18" fmla="*/ 118 w 118"/>
                <a:gd name="T19" fmla="*/ 81 h 159"/>
                <a:gd name="T20" fmla="*/ 59 w 118"/>
                <a:gd name="T21"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59">
                  <a:moveTo>
                    <a:pt x="59" y="3"/>
                  </a:moveTo>
                  <a:cubicBezTo>
                    <a:pt x="106" y="71"/>
                    <a:pt x="106" y="71"/>
                    <a:pt x="106" y="71"/>
                  </a:cubicBezTo>
                  <a:cubicBezTo>
                    <a:pt x="106" y="103"/>
                    <a:pt x="106" y="103"/>
                    <a:pt x="106" y="103"/>
                  </a:cubicBezTo>
                  <a:cubicBezTo>
                    <a:pt x="71" y="81"/>
                    <a:pt x="71" y="81"/>
                    <a:pt x="71" y="81"/>
                  </a:cubicBezTo>
                  <a:cubicBezTo>
                    <a:pt x="59" y="3"/>
                    <a:pt x="59" y="3"/>
                    <a:pt x="59" y="3"/>
                  </a:cubicBezTo>
                  <a:cubicBezTo>
                    <a:pt x="59" y="3"/>
                    <a:pt x="0" y="0"/>
                    <a:pt x="0" y="41"/>
                  </a:cubicBezTo>
                  <a:cubicBezTo>
                    <a:pt x="0" y="82"/>
                    <a:pt x="0" y="136"/>
                    <a:pt x="0" y="136"/>
                  </a:cubicBezTo>
                  <a:cubicBezTo>
                    <a:pt x="0" y="136"/>
                    <a:pt x="7" y="159"/>
                    <a:pt x="59" y="159"/>
                  </a:cubicBezTo>
                  <a:cubicBezTo>
                    <a:pt x="111" y="159"/>
                    <a:pt x="118" y="144"/>
                    <a:pt x="118" y="125"/>
                  </a:cubicBezTo>
                  <a:cubicBezTo>
                    <a:pt x="118" y="106"/>
                    <a:pt x="118" y="81"/>
                    <a:pt x="118" y="81"/>
                  </a:cubicBezTo>
                  <a:cubicBezTo>
                    <a:pt x="118" y="81"/>
                    <a:pt x="105" y="3"/>
                    <a:pt x="5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 name="Oval 469"/>
            <p:cNvSpPr>
              <a:spLocks noChangeArrowheads="1"/>
            </p:cNvSpPr>
            <p:nvPr/>
          </p:nvSpPr>
          <p:spPr bwMode="auto">
            <a:xfrm>
              <a:off x="2200665" y="3293058"/>
              <a:ext cx="157960" cy="18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sp>
        <p:nvSpPr>
          <p:cNvPr id="8" name="TextBox 16"/>
          <p:cNvSpPr txBox="1"/>
          <p:nvPr/>
        </p:nvSpPr>
        <p:spPr>
          <a:xfrm>
            <a:off x="1199515" y="1940560"/>
            <a:ext cx="5234940" cy="345094"/>
          </a:xfrm>
          <a:prstGeom prst="rect">
            <a:avLst/>
          </a:prstGeom>
          <a:noFill/>
        </p:spPr>
        <p:txBody>
          <a:bodyPr wrap="square" lIns="91440" tIns="45720" rIns="91440" bIns="45720" rtlCol="0">
            <a:spAutoFit/>
          </a:bodyPr>
          <a:lstStyle/>
          <a:p>
            <a:pPr lvl="0">
              <a:lnSpc>
                <a:spcPct val="130000"/>
              </a:lnSpc>
              <a:spcBef>
                <a:spcPts val="0"/>
              </a:spcBef>
              <a:spcAft>
                <a:spcPts val="0"/>
              </a:spcAft>
            </a:pPr>
            <a:r>
              <a:rPr lang="zh-CN" sz="1400" dirty="0">
                <a:solidFill>
                  <a:schemeClr val="bg2">
                    <a:lumMod val="10000"/>
                  </a:schemeClr>
                </a:solidFill>
                <a:cs typeface="+mn-ea"/>
                <a:sym typeface="+mn-lt"/>
              </a:rPr>
              <a:t>Please add your text content here, please add your text content here.</a:t>
            </a:r>
            <a:endParaRPr lang="zh-CN" altLang="en-US" sz="1400" dirty="0">
              <a:solidFill>
                <a:schemeClr val="bg2">
                  <a:lumMod val="10000"/>
                </a:schemeClr>
              </a:solidFill>
              <a:cs typeface="+mn-ea"/>
              <a:sym typeface="+mn-lt"/>
            </a:endParaRPr>
          </a:p>
        </p:txBody>
      </p:sp>
      <p:sp>
        <p:nvSpPr>
          <p:cNvPr id="4" name="TextBox 16"/>
          <p:cNvSpPr txBox="1"/>
          <p:nvPr/>
        </p:nvSpPr>
        <p:spPr>
          <a:xfrm>
            <a:off x="1177290" y="3076575"/>
            <a:ext cx="5234940" cy="345094"/>
          </a:xfrm>
          <a:prstGeom prst="rect">
            <a:avLst/>
          </a:prstGeom>
          <a:noFill/>
        </p:spPr>
        <p:txBody>
          <a:bodyPr wrap="square" lIns="91440" tIns="45720" rIns="91440" bIns="45720" rtlCol="0">
            <a:spAutoFit/>
          </a:bodyPr>
          <a:lstStyle/>
          <a:p>
            <a:pPr lvl="0">
              <a:lnSpc>
                <a:spcPct val="130000"/>
              </a:lnSpc>
              <a:spcBef>
                <a:spcPts val="0"/>
              </a:spcBef>
              <a:spcAft>
                <a:spcPts val="0"/>
              </a:spcAft>
            </a:pPr>
            <a:r>
              <a:rPr lang="zh-CN" sz="1400" dirty="0">
                <a:solidFill>
                  <a:schemeClr val="bg2">
                    <a:lumMod val="10000"/>
                  </a:schemeClr>
                </a:solidFill>
                <a:cs typeface="+mn-ea"/>
                <a:sym typeface="+mn-lt"/>
              </a:rPr>
              <a:t>Please add your text content here, please add your text content here.</a:t>
            </a:r>
            <a:endParaRPr lang="zh-CN" altLang="en-US" sz="1400" dirty="0">
              <a:solidFill>
                <a:schemeClr val="bg2">
                  <a:lumMod val="10000"/>
                </a:schemeClr>
              </a:solidFill>
              <a:cs typeface="+mn-ea"/>
              <a:sym typeface="+mn-lt"/>
            </a:endParaRPr>
          </a:p>
        </p:txBody>
      </p:sp>
      <p:sp>
        <p:nvSpPr>
          <p:cNvPr id="11" name="TextBox 16"/>
          <p:cNvSpPr txBox="1"/>
          <p:nvPr/>
        </p:nvSpPr>
        <p:spPr>
          <a:xfrm>
            <a:off x="1199515" y="4333240"/>
            <a:ext cx="5234940" cy="345094"/>
          </a:xfrm>
          <a:prstGeom prst="rect">
            <a:avLst/>
          </a:prstGeom>
          <a:noFill/>
        </p:spPr>
        <p:txBody>
          <a:bodyPr wrap="square" lIns="91440" tIns="45720" rIns="91440" bIns="45720" rtlCol="0">
            <a:spAutoFit/>
          </a:bodyPr>
          <a:lstStyle/>
          <a:p>
            <a:pPr lvl="0">
              <a:lnSpc>
                <a:spcPct val="130000"/>
              </a:lnSpc>
              <a:spcBef>
                <a:spcPts val="0"/>
              </a:spcBef>
              <a:spcAft>
                <a:spcPts val="0"/>
              </a:spcAft>
            </a:pPr>
            <a:r>
              <a:rPr lang="zh-CN" sz="1400" dirty="0">
                <a:solidFill>
                  <a:schemeClr val="bg2">
                    <a:lumMod val="10000"/>
                  </a:schemeClr>
                </a:solidFill>
                <a:cs typeface="+mn-ea"/>
                <a:sym typeface="+mn-lt"/>
              </a:rPr>
              <a:t>Please add your text content here, please add your text content here.</a:t>
            </a:r>
            <a:endParaRPr lang="zh-CN" altLang="en-US" sz="1400" dirty="0">
              <a:solidFill>
                <a:schemeClr val="bg2">
                  <a:lumMod val="10000"/>
                </a:schemeClr>
              </a:solidFill>
              <a:cs typeface="+mn-ea"/>
              <a:sym typeface="+mn-lt"/>
            </a:endParaRPr>
          </a:p>
        </p:txBody>
      </p:sp>
      <p:sp>
        <p:nvSpPr>
          <p:cNvPr id="9"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10" name="直接连接符 9"/>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75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500" fill="hold"/>
                                        <p:tgtEl>
                                          <p:spTgt spid="68"/>
                                        </p:tgtEl>
                                        <p:attrNameLst>
                                          <p:attrName>ppt_w</p:attrName>
                                        </p:attrNameLst>
                                      </p:cBhvr>
                                      <p:tavLst>
                                        <p:tav tm="0">
                                          <p:val>
                                            <p:fltVal val="0"/>
                                          </p:val>
                                        </p:tav>
                                        <p:tav tm="100000">
                                          <p:val>
                                            <p:strVal val="#ppt_w"/>
                                          </p:val>
                                        </p:tav>
                                      </p:tavLst>
                                    </p:anim>
                                    <p:anim calcmode="lin" valueType="num">
                                      <p:cBhvr>
                                        <p:cTn id="33" dur="500" fill="hold"/>
                                        <p:tgtEl>
                                          <p:spTgt spid="68"/>
                                        </p:tgtEl>
                                        <p:attrNameLst>
                                          <p:attrName>ppt_h</p:attrName>
                                        </p:attrNameLst>
                                      </p:cBhvr>
                                      <p:tavLst>
                                        <p:tav tm="0">
                                          <p:val>
                                            <p:fltVal val="0"/>
                                          </p:val>
                                        </p:tav>
                                        <p:tav tm="100000">
                                          <p:val>
                                            <p:strVal val="#ppt_h"/>
                                          </p:val>
                                        </p:tav>
                                      </p:tavLst>
                                    </p:anim>
                                    <p:animEffect transition="in" filter="fade">
                                      <p:cBhvr>
                                        <p:cTn id="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2"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3"/>
          <p:cNvSpPr>
            <a:spLocks noChangeArrowheads="1"/>
          </p:cNvSpPr>
          <p:nvPr/>
        </p:nvSpPr>
        <p:spPr bwMode="auto">
          <a:xfrm>
            <a:off x="3796030" y="1210310"/>
            <a:ext cx="7036435" cy="2179320"/>
          </a:xfrm>
          <a:prstGeom prst="rect">
            <a:avLst/>
          </a:prstGeom>
          <a:solidFill>
            <a:srgbClr val="3F3F3F"/>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endParaRPr lang="zh-CN" altLang="en-US">
              <a:solidFill>
                <a:srgbClr val="FFFFFF"/>
              </a:solidFill>
              <a:latin typeface="+mn-lt"/>
              <a:ea typeface="+mn-ea"/>
              <a:cs typeface="+mn-ea"/>
              <a:sym typeface="+mn-lt"/>
            </a:endParaRPr>
          </a:p>
        </p:txBody>
      </p:sp>
      <p:sp>
        <p:nvSpPr>
          <p:cNvPr id="10" name="矩形 1"/>
          <p:cNvSpPr>
            <a:spLocks noChangeArrowheads="1"/>
          </p:cNvSpPr>
          <p:nvPr/>
        </p:nvSpPr>
        <p:spPr bwMode="auto">
          <a:xfrm>
            <a:off x="1325880" y="1210310"/>
            <a:ext cx="2392045" cy="2179320"/>
          </a:xfrm>
          <a:prstGeom prst="rect">
            <a:avLst/>
          </a:prstGeom>
          <a:solidFill>
            <a:schemeClr val="bg1">
              <a:lumMod val="95000"/>
            </a:schemeClr>
          </a:solidFill>
          <a:ln w="10795" cmpd="sng">
            <a:no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endParaRPr lang="zh-CN" altLang="en-US">
              <a:solidFill>
                <a:srgbClr val="FFFFFF"/>
              </a:solidFill>
              <a:latin typeface="+mn-lt"/>
              <a:ea typeface="+mn-ea"/>
              <a:cs typeface="+mn-ea"/>
              <a:sym typeface="+mn-lt"/>
            </a:endParaRPr>
          </a:p>
        </p:txBody>
      </p:sp>
      <p:sp>
        <p:nvSpPr>
          <p:cNvPr id="26" name="Text Box 11"/>
          <p:cNvSpPr txBox="1">
            <a:spLocks noChangeArrowheads="1"/>
          </p:cNvSpPr>
          <p:nvPr/>
        </p:nvSpPr>
        <p:spPr bwMode="auto">
          <a:xfrm>
            <a:off x="4148455" y="1330960"/>
            <a:ext cx="6427470" cy="18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200000"/>
              </a:lnSpc>
              <a:defRPr/>
            </a:pPr>
            <a:r>
              <a:rPr lang="en-US" altLang="zh-CN" sz="1200" dirty="0">
                <a:solidFill>
                  <a:schemeClr val="bg1"/>
                </a:solidFill>
                <a:latin typeface="+mn-lt"/>
                <a:ea typeface="+mn-ea"/>
                <a:cs typeface="+mn-ea"/>
                <a:sym typeface="+mn-lt"/>
              </a:rPr>
              <a:t>Click here to add content, content to match the title, you can copy and paste directly, to select useful keyword entry.</a:t>
            </a:r>
          </a:p>
          <a:p>
            <a:pPr algn="just">
              <a:lnSpc>
                <a:spcPct val="200000"/>
              </a:lnSpc>
              <a:defRPr/>
            </a:pPr>
            <a:r>
              <a:rPr lang="en-US" altLang="zh-CN" sz="1200" dirty="0">
                <a:solidFill>
                  <a:schemeClr val="bg1"/>
                </a:solidFill>
                <a:latin typeface="+mn-lt"/>
                <a:ea typeface="+mn-ea"/>
                <a:cs typeface="+mn-ea"/>
                <a:sym typeface="+mn-lt"/>
              </a:rPr>
              <a:t>Click here to add content, content to match the title, you can copy and paste directly, to select useful keyword entry.</a:t>
            </a:r>
          </a:p>
          <a:p>
            <a:pPr algn="just">
              <a:lnSpc>
                <a:spcPct val="200000"/>
              </a:lnSpc>
              <a:defRPr/>
            </a:pPr>
            <a:endParaRPr lang="en-US" altLang="zh-CN" sz="1200" dirty="0">
              <a:solidFill>
                <a:schemeClr val="bg1"/>
              </a:solidFill>
              <a:latin typeface="+mn-lt"/>
              <a:ea typeface="+mn-ea"/>
              <a:cs typeface="+mn-ea"/>
              <a:sym typeface="+mn-lt"/>
            </a:endParaRPr>
          </a:p>
        </p:txBody>
      </p:sp>
      <p:sp>
        <p:nvSpPr>
          <p:cNvPr id="28" name="矩形 27"/>
          <p:cNvSpPr>
            <a:spLocks noChangeArrowheads="1"/>
          </p:cNvSpPr>
          <p:nvPr/>
        </p:nvSpPr>
        <p:spPr bwMode="auto">
          <a:xfrm>
            <a:off x="1325880" y="3746500"/>
            <a:ext cx="7038340" cy="2179320"/>
          </a:xfrm>
          <a:prstGeom prst="rect">
            <a:avLst/>
          </a:prstGeom>
          <a:solidFill>
            <a:srgbClr val="3F3F3F"/>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endParaRPr lang="zh-CN" altLang="en-US">
              <a:solidFill>
                <a:srgbClr val="FFFFFF"/>
              </a:solidFill>
              <a:latin typeface="+mn-lt"/>
              <a:ea typeface="+mn-ea"/>
              <a:cs typeface="+mn-ea"/>
              <a:sym typeface="+mn-lt"/>
            </a:endParaRPr>
          </a:p>
        </p:txBody>
      </p:sp>
      <p:sp>
        <p:nvSpPr>
          <p:cNvPr id="31" name="矩形 30"/>
          <p:cNvSpPr>
            <a:spLocks noChangeArrowheads="1"/>
          </p:cNvSpPr>
          <p:nvPr/>
        </p:nvSpPr>
        <p:spPr bwMode="auto">
          <a:xfrm>
            <a:off x="8442960" y="3746500"/>
            <a:ext cx="2389505" cy="2179320"/>
          </a:xfrm>
          <a:prstGeom prst="rect">
            <a:avLst/>
          </a:prstGeom>
          <a:solidFill>
            <a:schemeClr val="bg1">
              <a:lumMod val="95000"/>
            </a:schemeClr>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endParaRPr lang="zh-CN" altLang="en-US">
              <a:solidFill>
                <a:srgbClr val="FFFFFF"/>
              </a:solidFill>
              <a:latin typeface="+mn-lt"/>
              <a:ea typeface="+mn-ea"/>
              <a:cs typeface="+mn-ea"/>
              <a:sym typeface="+mn-lt"/>
            </a:endParaRPr>
          </a:p>
        </p:txBody>
      </p:sp>
      <p:sp>
        <p:nvSpPr>
          <p:cNvPr id="4" name="Text Box 11"/>
          <p:cNvSpPr txBox="1">
            <a:spLocks noChangeArrowheads="1"/>
          </p:cNvSpPr>
          <p:nvPr/>
        </p:nvSpPr>
        <p:spPr bwMode="auto">
          <a:xfrm>
            <a:off x="1510665" y="3867150"/>
            <a:ext cx="6427470" cy="18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200000"/>
              </a:lnSpc>
              <a:defRPr/>
            </a:pPr>
            <a:r>
              <a:rPr lang="en-US" altLang="zh-CN" sz="1200" dirty="0">
                <a:solidFill>
                  <a:schemeClr val="bg1"/>
                </a:solidFill>
                <a:latin typeface="+mn-lt"/>
                <a:ea typeface="+mn-ea"/>
                <a:cs typeface="+mn-ea"/>
                <a:sym typeface="+mn-lt"/>
              </a:rPr>
              <a:t>Click here to add content, content to match the title, you can copy and paste directly, to select useful keyword entry.</a:t>
            </a:r>
          </a:p>
          <a:p>
            <a:pPr algn="just">
              <a:lnSpc>
                <a:spcPct val="200000"/>
              </a:lnSpc>
              <a:defRPr/>
            </a:pPr>
            <a:r>
              <a:rPr lang="en-US" altLang="zh-CN" sz="1200" dirty="0">
                <a:solidFill>
                  <a:schemeClr val="bg1"/>
                </a:solidFill>
                <a:latin typeface="+mn-lt"/>
                <a:ea typeface="+mn-ea"/>
                <a:cs typeface="+mn-ea"/>
                <a:sym typeface="+mn-lt"/>
              </a:rPr>
              <a:t>Click here to add content, content to match the title, you can copy and paste directly, to select useful keyword entry.</a:t>
            </a:r>
          </a:p>
          <a:p>
            <a:pPr algn="just">
              <a:lnSpc>
                <a:spcPct val="200000"/>
              </a:lnSpc>
              <a:defRPr/>
            </a:pPr>
            <a:endParaRPr lang="en-US" altLang="zh-CN" sz="1200" dirty="0">
              <a:solidFill>
                <a:schemeClr val="bg1"/>
              </a:solidFill>
              <a:latin typeface="+mn-lt"/>
              <a:ea typeface="+mn-ea"/>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l="9903" r="9903"/>
          <a:stretch>
            <a:fillRect/>
          </a:stretch>
        </p:blipFill>
        <p:spPr>
          <a:xfrm>
            <a:off x="8556625" y="3937000"/>
            <a:ext cx="2162175" cy="179768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14456" r="14456"/>
          <a:stretch>
            <a:fillRect/>
          </a:stretch>
        </p:blipFill>
        <p:spPr>
          <a:xfrm>
            <a:off x="1510665" y="1330960"/>
            <a:ext cx="2068195" cy="1938020"/>
          </a:xfrm>
          <a:prstGeom prst="rect">
            <a:avLst/>
          </a:prstGeom>
        </p:spPr>
      </p:pic>
      <p:sp>
        <p:nvSpPr>
          <p:cNvPr id="3"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5" name="直接连接符 4"/>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701040" y="3050540"/>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Freeform 26"/>
          <p:cNvSpPr>
            <a:spLocks noEditPoints="1"/>
          </p:cNvSpPr>
          <p:nvPr/>
        </p:nvSpPr>
        <p:spPr bwMode="auto">
          <a:xfrm>
            <a:off x="983615" y="3352800"/>
            <a:ext cx="434340" cy="45593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27" name="椭圆 26"/>
          <p:cNvSpPr/>
          <p:nvPr/>
        </p:nvSpPr>
        <p:spPr>
          <a:xfrm>
            <a:off x="701040" y="4618355"/>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Freeform 36"/>
          <p:cNvSpPr>
            <a:spLocks noEditPoints="1"/>
          </p:cNvSpPr>
          <p:nvPr/>
        </p:nvSpPr>
        <p:spPr bwMode="auto">
          <a:xfrm>
            <a:off x="937895" y="4892040"/>
            <a:ext cx="459740" cy="454025"/>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30" name="椭圆 29"/>
          <p:cNvSpPr/>
          <p:nvPr/>
        </p:nvSpPr>
        <p:spPr>
          <a:xfrm>
            <a:off x="701040" y="1540510"/>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Freeform 48"/>
          <p:cNvSpPr>
            <a:spLocks noEditPoints="1"/>
          </p:cNvSpPr>
          <p:nvPr/>
        </p:nvSpPr>
        <p:spPr bwMode="auto">
          <a:xfrm>
            <a:off x="965200" y="1811655"/>
            <a:ext cx="470535" cy="45085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33" name="椭圆 32"/>
          <p:cNvSpPr/>
          <p:nvPr/>
        </p:nvSpPr>
        <p:spPr>
          <a:xfrm>
            <a:off x="6614160" y="1540510"/>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Freeform 31"/>
          <p:cNvSpPr>
            <a:spLocks noEditPoints="1"/>
          </p:cNvSpPr>
          <p:nvPr/>
        </p:nvSpPr>
        <p:spPr bwMode="auto">
          <a:xfrm>
            <a:off x="6932930" y="1863090"/>
            <a:ext cx="362585" cy="4559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36" name="椭圆 35"/>
          <p:cNvSpPr/>
          <p:nvPr/>
        </p:nvSpPr>
        <p:spPr>
          <a:xfrm>
            <a:off x="6614160" y="4618355"/>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Freeform 44"/>
          <p:cNvSpPr>
            <a:spLocks noEditPoints="1"/>
          </p:cNvSpPr>
          <p:nvPr/>
        </p:nvSpPr>
        <p:spPr bwMode="auto">
          <a:xfrm>
            <a:off x="6903085" y="4891405"/>
            <a:ext cx="422910" cy="459740"/>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39" name="椭圆 38"/>
          <p:cNvSpPr/>
          <p:nvPr/>
        </p:nvSpPr>
        <p:spPr>
          <a:xfrm>
            <a:off x="6614160" y="3050540"/>
            <a:ext cx="1000760" cy="1000760"/>
          </a:xfrm>
          <a:prstGeom prst="ellipse">
            <a:avLst/>
          </a:prstGeom>
          <a:solidFill>
            <a:srgbClr val="3F3F3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Freeform 16"/>
          <p:cNvSpPr>
            <a:spLocks noEditPoints="1"/>
          </p:cNvSpPr>
          <p:nvPr/>
        </p:nvSpPr>
        <p:spPr bwMode="auto">
          <a:xfrm>
            <a:off x="6847840" y="3368040"/>
            <a:ext cx="533400" cy="425450"/>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cs typeface="+mn-ea"/>
              <a:sym typeface="+mn-lt"/>
            </a:endParaRPr>
          </a:p>
        </p:txBody>
      </p:sp>
      <p:sp>
        <p:nvSpPr>
          <p:cNvPr id="41" name="矩形 47"/>
          <p:cNvSpPr>
            <a:spLocks noChangeArrowheads="1"/>
          </p:cNvSpPr>
          <p:nvPr/>
        </p:nvSpPr>
        <p:spPr bwMode="auto">
          <a:xfrm>
            <a:off x="1967865" y="1612950"/>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3" name="矩形 47"/>
          <p:cNvSpPr>
            <a:spLocks noChangeArrowheads="1"/>
          </p:cNvSpPr>
          <p:nvPr/>
        </p:nvSpPr>
        <p:spPr bwMode="auto">
          <a:xfrm>
            <a:off x="1967865" y="3087420"/>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4" name="矩形 47"/>
          <p:cNvSpPr>
            <a:spLocks noChangeArrowheads="1"/>
          </p:cNvSpPr>
          <p:nvPr/>
        </p:nvSpPr>
        <p:spPr bwMode="auto">
          <a:xfrm>
            <a:off x="1967865" y="4655235"/>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5" name="矩形 47"/>
          <p:cNvSpPr>
            <a:spLocks noChangeArrowheads="1"/>
          </p:cNvSpPr>
          <p:nvPr/>
        </p:nvSpPr>
        <p:spPr bwMode="auto">
          <a:xfrm>
            <a:off x="7886700" y="1612315"/>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6" name="矩形 47"/>
          <p:cNvSpPr>
            <a:spLocks noChangeArrowheads="1"/>
          </p:cNvSpPr>
          <p:nvPr/>
        </p:nvSpPr>
        <p:spPr bwMode="auto">
          <a:xfrm>
            <a:off x="7886700" y="3086785"/>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7" name="矩形 47"/>
          <p:cNvSpPr>
            <a:spLocks noChangeArrowheads="1"/>
          </p:cNvSpPr>
          <p:nvPr/>
        </p:nvSpPr>
        <p:spPr bwMode="auto">
          <a:xfrm>
            <a:off x="7886700" y="4654600"/>
            <a:ext cx="400016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a:lnSpc>
                <a:spcPct val="130000"/>
              </a:lnSpc>
              <a:buNone/>
            </a:pPr>
            <a:r>
              <a:rPr lang="zh-CN" sz="1400" dirty="0">
                <a:solidFill>
                  <a:schemeClr val="tx1">
                    <a:lumMod val="75000"/>
                    <a:lumOff val="25000"/>
                  </a:schemeClr>
                </a:solidFill>
                <a:latin typeface="+mn-lt"/>
                <a:ea typeface="+mn-ea"/>
                <a:cs typeface="+mn-ea"/>
                <a:sym typeface="+mn-lt"/>
              </a:rPr>
              <a:t>Please add your text content here, please add your text content here.</a:t>
            </a:r>
            <a:endParaRPr lang="zh-CN" altLang="en-US" sz="1400" dirty="0">
              <a:solidFill>
                <a:schemeClr val="tx1">
                  <a:lumMod val="75000"/>
                  <a:lumOff val="25000"/>
                </a:schemeClr>
              </a:solidFill>
              <a:latin typeface="+mn-lt"/>
              <a:ea typeface="+mn-ea"/>
              <a:cs typeface="+mn-ea"/>
              <a:sym typeface="+mn-lt"/>
            </a:endParaRPr>
          </a:p>
        </p:txBody>
      </p:sp>
      <p:sp>
        <p:nvSpPr>
          <p:cNvPr id="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8" name="直接连接符 7"/>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灰色线条背景"/>
          <p:cNvPicPr>
            <a:picLocks noChangeAspect="1"/>
          </p:cNvPicPr>
          <p:nvPr/>
        </p:nvPicPr>
        <p:blipFill>
          <a:blip r:embed="rId2"/>
          <a:srcRect l="15713" t="64470" r="32922" b="8998"/>
          <a:stretch>
            <a:fillRect/>
          </a:stretch>
        </p:blipFill>
        <p:spPr>
          <a:xfrm>
            <a:off x="2560320" y="3216275"/>
            <a:ext cx="9768205" cy="3641725"/>
          </a:xfrm>
          <a:prstGeom prst="rect">
            <a:avLst/>
          </a:prstGeom>
        </p:spPr>
      </p:pic>
      <p:sp>
        <p:nvSpPr>
          <p:cNvPr id="28" name="任意多边形: 形状 27"/>
          <p:cNvSpPr/>
          <p:nvPr/>
        </p:nvSpPr>
        <p:spPr>
          <a:xfrm>
            <a:off x="0" y="-20955"/>
            <a:ext cx="3870960" cy="6898005"/>
          </a:xfrm>
          <a:custGeom>
            <a:avLst/>
            <a:gdLst>
              <a:gd name="connsiteX0" fmla="*/ 0 w 5101701"/>
              <a:gd name="connsiteY0" fmla="*/ 0 h 6878896"/>
              <a:gd name="connsiteX1" fmla="*/ 3099572 w 5101701"/>
              <a:gd name="connsiteY1" fmla="*/ 0 h 6878896"/>
              <a:gd name="connsiteX2" fmla="*/ 3205616 w 5101701"/>
              <a:gd name="connsiteY2" fmla="*/ 60974 h 6878896"/>
              <a:gd name="connsiteX3" fmla="*/ 5101701 w 5101701"/>
              <a:gd name="connsiteY3" fmla="*/ 3429000 h 6878896"/>
              <a:gd name="connsiteX4" fmla="*/ 3205616 w 5101701"/>
              <a:gd name="connsiteY4" fmla="*/ 6797026 h 6878896"/>
              <a:gd name="connsiteX5" fmla="*/ 3063231 w 5101701"/>
              <a:gd name="connsiteY5" fmla="*/ 6878896 h 6878896"/>
              <a:gd name="connsiteX6" fmla="*/ 0 w 5101701"/>
              <a:gd name="connsiteY6" fmla="*/ 6878896 h 6878896"/>
              <a:gd name="connsiteX7" fmla="*/ 0 w 5101701"/>
              <a:gd name="connsiteY7" fmla="*/ 0 h 68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1701" h="6878896">
                <a:moveTo>
                  <a:pt x="0" y="0"/>
                </a:moveTo>
                <a:lnTo>
                  <a:pt x="3099572" y="0"/>
                </a:lnTo>
                <a:lnTo>
                  <a:pt x="3205616" y="60974"/>
                </a:lnTo>
                <a:cubicBezTo>
                  <a:pt x="4342364" y="751678"/>
                  <a:pt x="5101701" y="2001663"/>
                  <a:pt x="5101701" y="3429000"/>
                </a:cubicBezTo>
                <a:cubicBezTo>
                  <a:pt x="5101701" y="4856337"/>
                  <a:pt x="4342364" y="6106321"/>
                  <a:pt x="3205616" y="6797026"/>
                </a:cubicBezTo>
                <a:lnTo>
                  <a:pt x="3063231" y="6878896"/>
                </a:lnTo>
                <a:lnTo>
                  <a:pt x="0" y="6878896"/>
                </a:lnTo>
                <a:lnTo>
                  <a:pt x="0"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18308" b="18308"/>
          <a:stretch>
            <a:fillRect/>
          </a:stretch>
        </p:blipFill>
        <p:spPr>
          <a:xfrm>
            <a:off x="2560320" y="1878330"/>
            <a:ext cx="3212465" cy="3079750"/>
          </a:xfrm>
          <a:prstGeom prst="ellipse">
            <a:avLst/>
          </a:prstGeom>
          <a:ln w="63500">
            <a:solidFill>
              <a:schemeClr val="bg1"/>
            </a:solidFill>
          </a:ln>
          <a:effectLst>
            <a:outerShdw blurRad="63500" sx="102000" sy="102000" algn="ctr" rotWithShape="0">
              <a:prstClr val="black">
                <a:alpha val="40000"/>
              </a:prstClr>
            </a:outerShdw>
          </a:effectLst>
        </p:spPr>
      </p:pic>
      <p:sp>
        <p:nvSpPr>
          <p:cNvPr id="6170" name="任意多边形: 形状 6169"/>
          <p:cNvSpPr/>
          <p:nvPr/>
        </p:nvSpPr>
        <p:spPr>
          <a:xfrm>
            <a:off x="10422255" y="0"/>
            <a:ext cx="1769745" cy="1729105"/>
          </a:xfrm>
          <a:custGeom>
            <a:avLst/>
            <a:gdLst>
              <a:gd name="connsiteX0" fmla="*/ 69718 w 2359238"/>
              <a:gd name="connsiteY0" fmla="*/ 0 h 2239647"/>
              <a:gd name="connsiteX1" fmla="*/ 919065 w 2359238"/>
              <a:gd name="connsiteY1" fmla="*/ 0 h 2239647"/>
              <a:gd name="connsiteX2" fmla="*/ 903714 w 2359238"/>
              <a:gd name="connsiteY2" fmla="*/ 25268 h 2239647"/>
              <a:gd name="connsiteX3" fmla="*/ 787052 w 2359238"/>
              <a:gd name="connsiteY3" fmla="*/ 486003 h 2239647"/>
              <a:gd name="connsiteX4" fmla="*/ 1753644 w 2359238"/>
              <a:gd name="connsiteY4" fmla="*/ 1452595 h 2239647"/>
              <a:gd name="connsiteX5" fmla="*/ 2294075 w 2359238"/>
              <a:gd name="connsiteY5" fmla="*/ 1287516 h 2239647"/>
              <a:gd name="connsiteX6" fmla="*/ 2359238 w 2359238"/>
              <a:gd name="connsiteY6" fmla="*/ 1233752 h 2239647"/>
              <a:gd name="connsiteX7" fmla="*/ 2359238 w 2359238"/>
              <a:gd name="connsiteY7" fmla="*/ 2130021 h 2239647"/>
              <a:gd name="connsiteX8" fmla="*/ 2275124 w 2359238"/>
              <a:gd name="connsiteY8" fmla="*/ 2160807 h 2239647"/>
              <a:gd name="connsiteX9" fmla="*/ 1753644 w 2359238"/>
              <a:gd name="connsiteY9" fmla="*/ 2239647 h 2239647"/>
              <a:gd name="connsiteX10" fmla="*/ 0 w 2359238"/>
              <a:gd name="connsiteY10" fmla="*/ 486003 h 2239647"/>
              <a:gd name="connsiteX11" fmla="*/ 35628 w 2359238"/>
              <a:gd name="connsiteY11" fmla="*/ 132583 h 2239647"/>
              <a:gd name="connsiteX12" fmla="*/ 69718 w 2359238"/>
              <a:gd name="connsiteY12" fmla="*/ 0 h 22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9238" h="2239647">
                <a:moveTo>
                  <a:pt x="69718" y="0"/>
                </a:moveTo>
                <a:lnTo>
                  <a:pt x="919065" y="0"/>
                </a:lnTo>
                <a:lnTo>
                  <a:pt x="903714" y="25268"/>
                </a:lnTo>
                <a:cubicBezTo>
                  <a:pt x="829314" y="162227"/>
                  <a:pt x="787052" y="319180"/>
                  <a:pt x="787052" y="486003"/>
                </a:cubicBezTo>
                <a:cubicBezTo>
                  <a:pt x="787052" y="1019837"/>
                  <a:pt x="1219810" y="1452595"/>
                  <a:pt x="1753644" y="1452595"/>
                </a:cubicBezTo>
                <a:cubicBezTo>
                  <a:pt x="1953832" y="1452595"/>
                  <a:pt x="2139806" y="1391738"/>
                  <a:pt x="2294075" y="1287516"/>
                </a:cubicBezTo>
                <a:lnTo>
                  <a:pt x="2359238" y="1233752"/>
                </a:lnTo>
                <a:lnTo>
                  <a:pt x="2359238" y="2130021"/>
                </a:lnTo>
                <a:lnTo>
                  <a:pt x="2275124" y="2160807"/>
                </a:lnTo>
                <a:cubicBezTo>
                  <a:pt x="2110389" y="2212045"/>
                  <a:pt x="1935240" y="2239647"/>
                  <a:pt x="1753644" y="2239647"/>
                </a:cubicBezTo>
                <a:cubicBezTo>
                  <a:pt x="785133" y="2239647"/>
                  <a:pt x="0" y="1454514"/>
                  <a:pt x="0" y="486003"/>
                </a:cubicBezTo>
                <a:cubicBezTo>
                  <a:pt x="0" y="364939"/>
                  <a:pt x="12268" y="246741"/>
                  <a:pt x="35628" y="132583"/>
                </a:cubicBezTo>
                <a:lnTo>
                  <a:pt x="69718"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3" name="文本框 272"/>
          <p:cNvSpPr txBox="1"/>
          <p:nvPr/>
        </p:nvSpPr>
        <p:spPr>
          <a:xfrm>
            <a:off x="6503669" y="3095625"/>
            <a:ext cx="4595739" cy="646331"/>
          </a:xfrm>
          <a:prstGeom prst="rect">
            <a:avLst/>
          </a:prstGeom>
          <a:noFill/>
        </p:spPr>
        <p:txBody>
          <a:bodyPr wrap="square" rtlCol="0">
            <a:spAutoFit/>
          </a:bodyPr>
          <a:lstStyle/>
          <a:p>
            <a:r>
              <a:rPr lang="zh-CN" altLang="en-US" sz="3600" dirty="0">
                <a:solidFill>
                  <a:schemeClr val="tx1">
                    <a:lumMod val="75000"/>
                    <a:lumOff val="25000"/>
                  </a:schemeClr>
                </a:solidFill>
                <a:cs typeface="+mn-ea"/>
                <a:sym typeface="+mn-lt"/>
              </a:rPr>
              <a:t>Click to add a title</a:t>
            </a:r>
          </a:p>
        </p:txBody>
      </p:sp>
      <p:sp>
        <p:nvSpPr>
          <p:cNvPr id="274" name="文本框 273"/>
          <p:cNvSpPr txBox="1"/>
          <p:nvPr/>
        </p:nvSpPr>
        <p:spPr>
          <a:xfrm>
            <a:off x="6503670" y="3863340"/>
            <a:ext cx="4033520"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40" name="矩形 39"/>
          <p:cNvSpPr/>
          <p:nvPr/>
        </p:nvSpPr>
        <p:spPr>
          <a:xfrm>
            <a:off x="6503669" y="2010410"/>
            <a:ext cx="4033519" cy="923330"/>
          </a:xfrm>
          <a:prstGeom prst="rect">
            <a:avLst/>
          </a:prstGeom>
          <a:ln>
            <a:noFill/>
          </a:ln>
        </p:spPr>
        <p:txBody>
          <a:bodyPr wrap="square">
            <a:spAutoFit/>
          </a:bodyPr>
          <a:lstStyle/>
          <a:p>
            <a:pPr algn="l" defTabSz="914400"/>
            <a:r>
              <a:rPr lang="en-US" altLang="zh-CN" sz="5400" b="1" dirty="0">
                <a:solidFill>
                  <a:schemeClr val="tx1">
                    <a:lumMod val="75000"/>
                    <a:lumOff val="25000"/>
                  </a:schemeClr>
                </a:solidFill>
                <a:cs typeface="+mn-ea"/>
                <a:sym typeface="+mn-lt"/>
              </a:rPr>
              <a:t>PART 04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strips(downRight)">
                                      <p:cBhvr>
                                        <p:cTn id="7" dur="1000"/>
                                        <p:tgtEl>
                                          <p:spTgt spid="273"/>
                                        </p:tgtEl>
                                      </p:cBhvr>
                                    </p:animEffect>
                                  </p:childTnLst>
                                </p:cTn>
                              </p:par>
                            </p:childTnLst>
                          </p:cTn>
                        </p:par>
                        <p:par>
                          <p:cTn id="8" fill="hold">
                            <p:stCondLst>
                              <p:cond delay="1000"/>
                            </p:stCondLst>
                            <p:childTnLst>
                              <p:par>
                                <p:cTn id="9" presetID="14" presetClass="entr" presetSubtype="5" fill="hold" grpId="1"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randombar(vertical)">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73"/>
                                        </p:tgtEl>
                                        <p:attrNameLst>
                                          <p:attrName>style.visibility</p:attrName>
                                        </p:attrNameLst>
                                      </p:cBhvr>
                                      <p:to>
                                        <p:strVal val="visible"/>
                                      </p:to>
                                    </p:set>
                                    <p:anim calcmode="lin" valueType="num">
                                      <p:cBhvr additive="base">
                                        <p:cTn id="16" dur="500" fill="hold"/>
                                        <p:tgtEl>
                                          <p:spTgt spid="273"/>
                                        </p:tgtEl>
                                        <p:attrNameLst>
                                          <p:attrName>ppt_x</p:attrName>
                                        </p:attrNameLst>
                                      </p:cBhvr>
                                      <p:tavLst>
                                        <p:tav tm="0">
                                          <p:val>
                                            <p:strVal val="#ppt_x"/>
                                          </p:val>
                                        </p:tav>
                                        <p:tav tm="100000">
                                          <p:val>
                                            <p:strVal val="#ppt_x"/>
                                          </p:val>
                                        </p:tav>
                                      </p:tavLst>
                                    </p:anim>
                                    <p:anim calcmode="lin" valueType="num">
                                      <p:cBhvr additive="base">
                                        <p:cTn id="17" dur="500" fill="hold"/>
                                        <p:tgtEl>
                                          <p:spTgt spid="273"/>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0"/>
                                  </p:stCondLst>
                                  <p:childTnLst>
                                    <p:set>
                                      <p:cBhvr>
                                        <p:cTn id="19" dur="1" fill="hold">
                                          <p:stCondLst>
                                            <p:cond delay="0"/>
                                          </p:stCondLst>
                                        </p:cTn>
                                        <p:tgtEl>
                                          <p:spTgt spid="274"/>
                                        </p:tgtEl>
                                        <p:attrNameLst>
                                          <p:attrName>style.visibility</p:attrName>
                                        </p:attrNameLst>
                                      </p:cBhvr>
                                      <p:to>
                                        <p:strVal val="visible"/>
                                      </p:to>
                                    </p:set>
                                    <p:anim calcmode="lin" valueType="num">
                                      <p:cBhvr additive="base">
                                        <p:cTn id="20" dur="500" fill="hold"/>
                                        <p:tgtEl>
                                          <p:spTgt spid="274"/>
                                        </p:tgtEl>
                                        <p:attrNameLst>
                                          <p:attrName>ppt_x</p:attrName>
                                        </p:attrNameLst>
                                      </p:cBhvr>
                                      <p:tavLst>
                                        <p:tav tm="0">
                                          <p:val>
                                            <p:strVal val="#ppt_x"/>
                                          </p:val>
                                        </p:tav>
                                        <p:tav tm="100000">
                                          <p:val>
                                            <p:strVal val="#ppt_x"/>
                                          </p:val>
                                        </p:tav>
                                      </p:tavLst>
                                    </p:anim>
                                    <p:anim calcmode="lin" valueType="num">
                                      <p:cBhvr additive="base">
                                        <p:cTn id="21" dur="500" fill="hold"/>
                                        <p:tgtEl>
                                          <p:spTgt spid="27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3" grpId="1"/>
      <p:bldP spid="274" grpId="0"/>
      <p:bldP spid="274" grpId="1"/>
      <p:bldP spid="274" grpId="2"/>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灰色线条背景"/>
          <p:cNvPicPr>
            <a:picLocks noChangeAspect="1"/>
          </p:cNvPicPr>
          <p:nvPr/>
        </p:nvPicPr>
        <p:blipFill>
          <a:blip r:embed="rId2"/>
          <a:srcRect l="15666" t="63218" r="32400" b="11872"/>
          <a:stretch>
            <a:fillRect/>
          </a:stretch>
        </p:blipFill>
        <p:spPr>
          <a:xfrm>
            <a:off x="-19685" y="1865630"/>
            <a:ext cx="12211685" cy="4994910"/>
          </a:xfrm>
          <a:prstGeom prst="rect">
            <a:avLst/>
          </a:prstGeom>
        </p:spPr>
      </p:pic>
      <p:grpSp>
        <p:nvGrpSpPr>
          <p:cNvPr id="72" name="组合 71"/>
          <p:cNvGrpSpPr/>
          <p:nvPr/>
        </p:nvGrpSpPr>
        <p:grpSpPr>
          <a:xfrm>
            <a:off x="1867284" y="2254250"/>
            <a:ext cx="3450590" cy="651510"/>
            <a:chOff x="2380" y="1848"/>
            <a:chExt cx="5434" cy="1026"/>
          </a:xfrm>
        </p:grpSpPr>
        <p:sp>
          <p:nvSpPr>
            <p:cNvPr id="73" name="文本框 72"/>
            <p:cNvSpPr txBox="1"/>
            <p:nvPr/>
          </p:nvSpPr>
          <p:spPr>
            <a:xfrm>
              <a:off x="3747" y="1848"/>
              <a:ext cx="4067" cy="630"/>
            </a:xfrm>
            <a:prstGeom prst="rect">
              <a:avLst/>
            </a:prstGeom>
            <a:noFill/>
          </p:spPr>
          <p:txBody>
            <a:bodyPr wrap="square" rtlCol="0">
              <a:spAutoFit/>
            </a:bodyPr>
            <a:lstStyle/>
            <a:p>
              <a:r>
                <a:rPr lang="zh-CN" altLang="en-US" sz="2000" dirty="0">
                  <a:solidFill>
                    <a:srgbClr val="262626"/>
                  </a:solidFill>
                  <a:cs typeface="+mn-ea"/>
                  <a:sym typeface="+mn-lt"/>
                </a:rPr>
                <a:t>Click to add a title</a:t>
              </a:r>
              <a:endParaRPr lang="en-US" altLang="zh-CN" sz="2000" dirty="0">
                <a:solidFill>
                  <a:schemeClr val="tx1">
                    <a:lumMod val="85000"/>
                    <a:lumOff val="15000"/>
                  </a:schemeClr>
                </a:solidFill>
                <a:cs typeface="+mn-ea"/>
                <a:sym typeface="+mn-lt"/>
              </a:endParaRPr>
            </a:p>
          </p:txBody>
        </p:sp>
        <p:sp>
          <p:nvSpPr>
            <p:cNvPr id="74" name="文本框 73"/>
            <p:cNvSpPr txBox="1"/>
            <p:nvPr/>
          </p:nvSpPr>
          <p:spPr>
            <a:xfrm>
              <a:off x="2380" y="1848"/>
              <a:ext cx="937" cy="921"/>
            </a:xfrm>
            <a:prstGeom prst="rect">
              <a:avLst/>
            </a:prstGeom>
            <a:solidFill>
              <a:srgbClr val="3F3F3F"/>
            </a:solid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3200" spc="-300" dirty="0">
                  <a:solidFill>
                    <a:schemeClr val="bg1"/>
                  </a:solidFill>
                  <a:latin typeface="+mn-lt"/>
                  <a:ea typeface="+mn-ea"/>
                  <a:cs typeface="+mn-ea"/>
                  <a:sym typeface="+mn-lt"/>
                </a:rPr>
                <a:t>01</a:t>
              </a:r>
            </a:p>
          </p:txBody>
        </p:sp>
        <p:sp>
          <p:nvSpPr>
            <p:cNvPr id="75" name="矩形 74"/>
            <p:cNvSpPr/>
            <p:nvPr/>
          </p:nvSpPr>
          <p:spPr>
            <a:xfrm>
              <a:off x="3747" y="2476"/>
              <a:ext cx="3741" cy="398"/>
            </a:xfrm>
            <a:prstGeom prst="rect">
              <a:avLst/>
            </a:prstGeom>
          </p:spPr>
          <p:txBody>
            <a:bodyPr wrap="square">
              <a:spAutoFit/>
            </a:bodyPr>
            <a:lstStyle/>
            <a:p>
              <a:pPr algn="dist"/>
              <a:r>
                <a:rPr lang="en-US" altLang="zh-CN" sz="1050" dirty="0">
                  <a:solidFill>
                    <a:schemeClr val="tx1">
                      <a:lumMod val="85000"/>
                      <a:lumOff val="15000"/>
                    </a:schemeClr>
                  </a:solidFill>
                  <a:cs typeface="+mn-ea"/>
                  <a:sym typeface="+mn-lt"/>
                </a:rPr>
                <a:t>INPUT TEXT HERE</a:t>
              </a:r>
            </a:p>
          </p:txBody>
        </p:sp>
      </p:grpSp>
      <p:grpSp>
        <p:nvGrpSpPr>
          <p:cNvPr id="76" name="组合 75"/>
          <p:cNvGrpSpPr/>
          <p:nvPr/>
        </p:nvGrpSpPr>
        <p:grpSpPr>
          <a:xfrm>
            <a:off x="7406389" y="2254250"/>
            <a:ext cx="3876040" cy="651510"/>
            <a:chOff x="2380" y="1848"/>
            <a:chExt cx="6104" cy="1026"/>
          </a:xfrm>
        </p:grpSpPr>
        <p:sp>
          <p:nvSpPr>
            <p:cNvPr id="77" name="文本框 76"/>
            <p:cNvSpPr txBox="1"/>
            <p:nvPr/>
          </p:nvSpPr>
          <p:spPr>
            <a:xfrm>
              <a:off x="3747" y="1848"/>
              <a:ext cx="4737" cy="630"/>
            </a:xfrm>
            <a:prstGeom prst="rect">
              <a:avLst/>
            </a:prstGeom>
            <a:noFill/>
          </p:spPr>
          <p:txBody>
            <a:bodyPr wrap="square" rtlCol="0">
              <a:spAutoFit/>
            </a:bodyPr>
            <a:lstStyle/>
            <a:p>
              <a:r>
                <a:rPr lang="zh-CN" altLang="en-US" sz="2000" dirty="0">
                  <a:solidFill>
                    <a:srgbClr val="262626"/>
                  </a:solidFill>
                  <a:cs typeface="+mn-ea"/>
                  <a:sym typeface="+mn-lt"/>
                </a:rPr>
                <a:t>Click to add a title</a:t>
              </a:r>
            </a:p>
          </p:txBody>
        </p:sp>
        <p:sp>
          <p:nvSpPr>
            <p:cNvPr id="78" name="文本框 77"/>
            <p:cNvSpPr txBox="1"/>
            <p:nvPr/>
          </p:nvSpPr>
          <p:spPr>
            <a:xfrm>
              <a:off x="2380" y="1864"/>
              <a:ext cx="937" cy="921"/>
            </a:xfrm>
            <a:prstGeom prst="rect">
              <a:avLst/>
            </a:prstGeom>
            <a:solidFill>
              <a:srgbClr val="3F3F3F"/>
            </a:solid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3200" spc="-300" dirty="0">
                  <a:solidFill>
                    <a:schemeClr val="bg1"/>
                  </a:solidFill>
                  <a:latin typeface="+mn-lt"/>
                  <a:ea typeface="+mn-ea"/>
                  <a:cs typeface="+mn-ea"/>
                  <a:sym typeface="+mn-lt"/>
                </a:rPr>
                <a:t>02</a:t>
              </a:r>
            </a:p>
          </p:txBody>
        </p:sp>
        <p:sp>
          <p:nvSpPr>
            <p:cNvPr id="79" name="矩形 78"/>
            <p:cNvSpPr/>
            <p:nvPr/>
          </p:nvSpPr>
          <p:spPr>
            <a:xfrm>
              <a:off x="3747" y="2476"/>
              <a:ext cx="3741" cy="398"/>
            </a:xfrm>
            <a:prstGeom prst="rect">
              <a:avLst/>
            </a:prstGeom>
          </p:spPr>
          <p:txBody>
            <a:bodyPr wrap="square">
              <a:spAutoFit/>
            </a:bodyPr>
            <a:lstStyle/>
            <a:p>
              <a:pPr algn="dist"/>
              <a:r>
                <a:rPr lang="en-US" altLang="zh-CN" sz="1050" dirty="0">
                  <a:solidFill>
                    <a:schemeClr val="tx1">
                      <a:lumMod val="85000"/>
                      <a:lumOff val="15000"/>
                    </a:schemeClr>
                  </a:solidFill>
                  <a:cs typeface="+mn-ea"/>
                  <a:sym typeface="+mn-lt"/>
                </a:rPr>
                <a:t>INPUT TEXT HERE</a:t>
              </a:r>
            </a:p>
          </p:txBody>
        </p:sp>
      </p:grpSp>
      <p:grpSp>
        <p:nvGrpSpPr>
          <p:cNvPr id="80" name="组合 79"/>
          <p:cNvGrpSpPr/>
          <p:nvPr/>
        </p:nvGrpSpPr>
        <p:grpSpPr>
          <a:xfrm>
            <a:off x="1867284" y="3916680"/>
            <a:ext cx="3450590" cy="651510"/>
            <a:chOff x="2380" y="1848"/>
            <a:chExt cx="5434" cy="1026"/>
          </a:xfrm>
        </p:grpSpPr>
        <p:sp>
          <p:nvSpPr>
            <p:cNvPr id="81" name="文本框 80"/>
            <p:cNvSpPr txBox="1"/>
            <p:nvPr/>
          </p:nvSpPr>
          <p:spPr>
            <a:xfrm>
              <a:off x="3747" y="1848"/>
              <a:ext cx="4067" cy="630"/>
            </a:xfrm>
            <a:prstGeom prst="rect">
              <a:avLst/>
            </a:prstGeom>
            <a:noFill/>
          </p:spPr>
          <p:txBody>
            <a:bodyPr wrap="square" rtlCol="0">
              <a:spAutoFit/>
            </a:bodyPr>
            <a:lstStyle/>
            <a:p>
              <a:r>
                <a:rPr lang="zh-CN" altLang="en-US" sz="2000" dirty="0">
                  <a:solidFill>
                    <a:srgbClr val="262626"/>
                  </a:solidFill>
                  <a:cs typeface="+mn-ea"/>
                  <a:sym typeface="+mn-lt"/>
                </a:rPr>
                <a:t>Click to add a title</a:t>
              </a:r>
            </a:p>
          </p:txBody>
        </p:sp>
        <p:sp>
          <p:nvSpPr>
            <p:cNvPr id="82" name="文本框 81"/>
            <p:cNvSpPr txBox="1"/>
            <p:nvPr/>
          </p:nvSpPr>
          <p:spPr>
            <a:xfrm>
              <a:off x="2380" y="1864"/>
              <a:ext cx="937" cy="921"/>
            </a:xfrm>
            <a:prstGeom prst="rect">
              <a:avLst/>
            </a:prstGeom>
            <a:solidFill>
              <a:srgbClr val="3F3F3F"/>
            </a:solid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3200" spc="-300" dirty="0">
                  <a:solidFill>
                    <a:schemeClr val="bg1"/>
                  </a:solidFill>
                  <a:latin typeface="+mn-lt"/>
                  <a:ea typeface="+mn-ea"/>
                  <a:cs typeface="+mn-ea"/>
                  <a:sym typeface="+mn-lt"/>
                </a:rPr>
                <a:t>03</a:t>
              </a:r>
            </a:p>
          </p:txBody>
        </p:sp>
        <p:sp>
          <p:nvSpPr>
            <p:cNvPr id="83" name="矩形 82"/>
            <p:cNvSpPr/>
            <p:nvPr/>
          </p:nvSpPr>
          <p:spPr>
            <a:xfrm>
              <a:off x="3747" y="2476"/>
              <a:ext cx="3741" cy="398"/>
            </a:xfrm>
            <a:prstGeom prst="rect">
              <a:avLst/>
            </a:prstGeom>
          </p:spPr>
          <p:txBody>
            <a:bodyPr wrap="square">
              <a:spAutoFit/>
            </a:bodyPr>
            <a:lstStyle/>
            <a:p>
              <a:pPr algn="dist"/>
              <a:r>
                <a:rPr lang="en-US" altLang="zh-CN" sz="1050" dirty="0">
                  <a:solidFill>
                    <a:schemeClr val="tx1">
                      <a:lumMod val="85000"/>
                      <a:lumOff val="15000"/>
                    </a:schemeClr>
                  </a:solidFill>
                  <a:cs typeface="+mn-ea"/>
                  <a:sym typeface="+mn-lt"/>
                </a:rPr>
                <a:t>INPUT TEXT HERE</a:t>
              </a:r>
            </a:p>
          </p:txBody>
        </p:sp>
      </p:grpSp>
      <p:grpSp>
        <p:nvGrpSpPr>
          <p:cNvPr id="84" name="组合 83"/>
          <p:cNvGrpSpPr/>
          <p:nvPr/>
        </p:nvGrpSpPr>
        <p:grpSpPr>
          <a:xfrm>
            <a:off x="7406389" y="3916680"/>
            <a:ext cx="3594735" cy="651510"/>
            <a:chOff x="2380" y="1848"/>
            <a:chExt cx="5661" cy="1026"/>
          </a:xfrm>
        </p:grpSpPr>
        <p:sp>
          <p:nvSpPr>
            <p:cNvPr id="85" name="文本框 84"/>
            <p:cNvSpPr txBox="1"/>
            <p:nvPr/>
          </p:nvSpPr>
          <p:spPr>
            <a:xfrm>
              <a:off x="3747" y="1848"/>
              <a:ext cx="4294" cy="630"/>
            </a:xfrm>
            <a:prstGeom prst="rect">
              <a:avLst/>
            </a:prstGeom>
            <a:noFill/>
          </p:spPr>
          <p:txBody>
            <a:bodyPr wrap="square" rtlCol="0">
              <a:spAutoFit/>
            </a:bodyPr>
            <a:lstStyle/>
            <a:p>
              <a:r>
                <a:rPr lang="zh-CN" altLang="en-US" sz="2000" dirty="0">
                  <a:solidFill>
                    <a:srgbClr val="262626"/>
                  </a:solidFill>
                  <a:cs typeface="+mn-ea"/>
                  <a:sym typeface="+mn-lt"/>
                </a:rPr>
                <a:t>Click to add a title</a:t>
              </a:r>
            </a:p>
          </p:txBody>
        </p:sp>
        <p:sp>
          <p:nvSpPr>
            <p:cNvPr id="86" name="文本框 85"/>
            <p:cNvSpPr txBox="1"/>
            <p:nvPr/>
          </p:nvSpPr>
          <p:spPr>
            <a:xfrm>
              <a:off x="2380" y="1864"/>
              <a:ext cx="937" cy="921"/>
            </a:xfrm>
            <a:prstGeom prst="rect">
              <a:avLst/>
            </a:prstGeom>
            <a:solidFill>
              <a:srgbClr val="3F3F3F"/>
            </a:solid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3200" spc="-300" dirty="0">
                  <a:solidFill>
                    <a:schemeClr val="bg1"/>
                  </a:solidFill>
                  <a:latin typeface="+mn-lt"/>
                  <a:ea typeface="+mn-ea"/>
                  <a:cs typeface="+mn-ea"/>
                  <a:sym typeface="+mn-lt"/>
                </a:rPr>
                <a:t>04</a:t>
              </a:r>
            </a:p>
          </p:txBody>
        </p:sp>
        <p:sp>
          <p:nvSpPr>
            <p:cNvPr id="87" name="矩形 86"/>
            <p:cNvSpPr/>
            <p:nvPr/>
          </p:nvSpPr>
          <p:spPr>
            <a:xfrm>
              <a:off x="3747" y="2476"/>
              <a:ext cx="3741" cy="398"/>
            </a:xfrm>
            <a:prstGeom prst="rect">
              <a:avLst/>
            </a:prstGeom>
          </p:spPr>
          <p:txBody>
            <a:bodyPr wrap="square">
              <a:spAutoFit/>
            </a:bodyPr>
            <a:lstStyle/>
            <a:p>
              <a:pPr algn="dist"/>
              <a:r>
                <a:rPr lang="en-US" altLang="zh-CN" sz="1050" dirty="0">
                  <a:solidFill>
                    <a:schemeClr val="tx1">
                      <a:lumMod val="85000"/>
                      <a:lumOff val="15000"/>
                    </a:schemeClr>
                  </a:solidFill>
                  <a:cs typeface="+mn-ea"/>
                  <a:sym typeface="+mn-lt"/>
                </a:rPr>
                <a:t>INPUT TEXT HERE</a:t>
              </a:r>
            </a:p>
          </p:txBody>
        </p:sp>
      </p:grpSp>
      <p:sp>
        <p:nvSpPr>
          <p:cNvPr id="90" name="文本框 89"/>
          <p:cNvSpPr txBox="1"/>
          <p:nvPr/>
        </p:nvSpPr>
        <p:spPr>
          <a:xfrm>
            <a:off x="4584556" y="686961"/>
            <a:ext cx="3003201"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CONTENTS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p14="http://schemas.microsoft.com/office/powerpoint/2010/main"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569"/>
          <p:cNvSpPr/>
          <p:nvPr/>
        </p:nvSpPr>
        <p:spPr>
          <a:xfrm>
            <a:off x="5121275" y="5210810"/>
            <a:ext cx="102870" cy="666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600" y="16200"/>
                  <a:pt x="7200" y="8100"/>
                  <a:pt x="0" y="0"/>
                </a:cubicBezTo>
                <a:lnTo>
                  <a:pt x="1800" y="2700"/>
                </a:lnTo>
                <a:cubicBezTo>
                  <a:pt x="7200" y="10800"/>
                  <a:pt x="14400" y="16200"/>
                  <a:pt x="21600" y="21600"/>
                </a:cubicBezTo>
                <a:close/>
              </a:path>
            </a:pathLst>
          </a:custGeom>
          <a:solidFill>
            <a:srgbClr val="F15B45"/>
          </a:solidFill>
          <a:ln w="12700">
            <a:miter lim="400000"/>
          </a:ln>
        </p:spPr>
        <p:txBody>
          <a:bodyPr lIns="36576" tIns="36576" rIns="36576" bIns="36576" anchor="ctr"/>
          <a:lstStyle/>
          <a:p>
            <a:pPr algn="ctr" defTabSz="58483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solidFill>
                <a:schemeClr val="bg1"/>
              </a:solidFill>
              <a:cs typeface="+mn-ea"/>
              <a:sym typeface="+mn-lt"/>
            </a:endParaRPr>
          </a:p>
        </p:txBody>
      </p:sp>
      <p:grpSp>
        <p:nvGrpSpPr>
          <p:cNvPr id="4" name="组合 3"/>
          <p:cNvGrpSpPr/>
          <p:nvPr/>
        </p:nvGrpSpPr>
        <p:grpSpPr>
          <a:xfrm>
            <a:off x="228600" y="2274570"/>
            <a:ext cx="6242685" cy="3282950"/>
            <a:chOff x="1054687" y="1626596"/>
            <a:chExt cx="3932799" cy="2068435"/>
          </a:xfrm>
        </p:grpSpPr>
        <p:grpSp>
          <p:nvGrpSpPr>
            <p:cNvPr id="19" name="组合 18"/>
            <p:cNvGrpSpPr/>
            <p:nvPr/>
          </p:nvGrpSpPr>
          <p:grpSpPr>
            <a:xfrm>
              <a:off x="1566914" y="1626596"/>
              <a:ext cx="3420572" cy="2068435"/>
              <a:chOff x="1566914" y="1626596"/>
              <a:chExt cx="3420572" cy="2068435"/>
            </a:xfrm>
          </p:grpSpPr>
          <p:grpSp>
            <p:nvGrpSpPr>
              <p:cNvPr id="27" name="组合 26"/>
              <p:cNvGrpSpPr/>
              <p:nvPr/>
            </p:nvGrpSpPr>
            <p:grpSpPr>
              <a:xfrm>
                <a:off x="1574723" y="1821122"/>
                <a:ext cx="3412763" cy="1856524"/>
                <a:chOff x="1635651" y="2334058"/>
                <a:chExt cx="4539038" cy="1621919"/>
              </a:xfrm>
            </p:grpSpPr>
            <p:sp>
              <p:nvSpPr>
                <p:cNvPr id="29" name="Shape 3548"/>
                <p:cNvSpPr/>
                <p:nvPr/>
              </p:nvSpPr>
              <p:spPr>
                <a:xfrm>
                  <a:off x="1635651" y="3611033"/>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sp>
              <p:nvSpPr>
                <p:cNvPr id="30" name="Shape 3548"/>
                <p:cNvSpPr/>
                <p:nvPr/>
              </p:nvSpPr>
              <p:spPr>
                <a:xfrm>
                  <a:off x="1635651" y="3311843"/>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sp>
              <p:nvSpPr>
                <p:cNvPr id="31" name="Shape 3548"/>
                <p:cNvSpPr/>
                <p:nvPr/>
              </p:nvSpPr>
              <p:spPr>
                <a:xfrm>
                  <a:off x="1635651" y="3031987"/>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sp>
              <p:nvSpPr>
                <p:cNvPr id="32" name="Shape 3548"/>
                <p:cNvSpPr/>
                <p:nvPr/>
              </p:nvSpPr>
              <p:spPr>
                <a:xfrm>
                  <a:off x="1635651" y="2682888"/>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sp>
              <p:nvSpPr>
                <p:cNvPr id="33" name="Shape 3548"/>
                <p:cNvSpPr/>
                <p:nvPr/>
              </p:nvSpPr>
              <p:spPr>
                <a:xfrm>
                  <a:off x="1635651" y="2334058"/>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sp>
              <p:nvSpPr>
                <p:cNvPr id="34" name="Shape 3548"/>
                <p:cNvSpPr/>
                <p:nvPr/>
              </p:nvSpPr>
              <p:spPr>
                <a:xfrm>
                  <a:off x="1635651" y="3955977"/>
                  <a:ext cx="4539038" cy="0"/>
                </a:xfrm>
                <a:prstGeom prst="line">
                  <a:avLst/>
                </a:prstGeom>
                <a:noFill/>
                <a:ln w="9525" cap="flat">
                  <a:solidFill>
                    <a:schemeClr val="bg1">
                      <a:lumMod val="50000"/>
                      <a:alpha val="52000"/>
                    </a:schemeClr>
                  </a:solidFill>
                  <a:prstDash val="solid"/>
                  <a:miter lim="400000"/>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grpSp>
          <p:sp>
            <p:nvSpPr>
              <p:cNvPr id="28" name="Shape 3548"/>
              <p:cNvSpPr/>
              <p:nvPr/>
            </p:nvSpPr>
            <p:spPr>
              <a:xfrm flipV="1">
                <a:off x="1566914" y="1626596"/>
                <a:ext cx="7352" cy="2068435"/>
              </a:xfrm>
              <a:prstGeom prst="line">
                <a:avLst/>
              </a:prstGeom>
              <a:noFill/>
              <a:ln w="9525" cap="flat">
                <a:solidFill>
                  <a:schemeClr val="bg1">
                    <a:lumMod val="50000"/>
                    <a:alpha val="52000"/>
                  </a:schemeClr>
                </a:solidFill>
                <a:prstDash val="solid"/>
                <a:miter lim="400000"/>
                <a:tailEnd type="triangle" w="sm" len="sm"/>
              </a:ln>
              <a:effectLst/>
            </p:spPr>
            <p:txBody>
              <a:bodyPr wrap="square" lIns="0" tIns="0" rIns="0" bIns="0" numCol="1" anchor="t">
                <a:noAutofit/>
              </a:bodyPr>
              <a:lstStyle/>
              <a:p>
                <a:pPr defTabSz="584835">
                  <a:defRPr sz="1200">
                    <a:latin typeface="+mn-lt"/>
                    <a:ea typeface="+mn-ea"/>
                    <a:cs typeface="+mn-cs"/>
                    <a:sym typeface="Helvetica"/>
                  </a:defRPr>
                </a:pPr>
                <a:endParaRPr>
                  <a:cs typeface="+mn-ea"/>
                  <a:sym typeface="+mn-lt"/>
                </a:endParaRPr>
              </a:p>
            </p:txBody>
          </p:sp>
        </p:grpSp>
        <p:grpSp>
          <p:nvGrpSpPr>
            <p:cNvPr id="20" name="组合 19"/>
            <p:cNvGrpSpPr/>
            <p:nvPr/>
          </p:nvGrpSpPr>
          <p:grpSpPr>
            <a:xfrm>
              <a:off x="1054687" y="1908959"/>
              <a:ext cx="720080" cy="1727067"/>
              <a:chOff x="1860805" y="2064116"/>
              <a:chExt cx="720080" cy="1727067"/>
            </a:xfrm>
          </p:grpSpPr>
          <p:sp>
            <p:nvSpPr>
              <p:cNvPr id="21" name="TextBox 68"/>
              <p:cNvSpPr txBox="1"/>
              <p:nvPr/>
            </p:nvSpPr>
            <p:spPr>
              <a:xfrm>
                <a:off x="1860805" y="3349359"/>
                <a:ext cx="408265"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20</a:t>
                </a:r>
              </a:p>
            </p:txBody>
          </p:sp>
          <p:sp>
            <p:nvSpPr>
              <p:cNvPr id="22" name="TextBox 73"/>
              <p:cNvSpPr txBox="1"/>
              <p:nvPr/>
            </p:nvSpPr>
            <p:spPr>
              <a:xfrm>
                <a:off x="1860805" y="3050169"/>
                <a:ext cx="464002"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40</a:t>
                </a:r>
              </a:p>
            </p:txBody>
          </p:sp>
          <p:sp>
            <p:nvSpPr>
              <p:cNvPr id="23" name="TextBox 74"/>
              <p:cNvSpPr txBox="1"/>
              <p:nvPr/>
            </p:nvSpPr>
            <p:spPr>
              <a:xfrm>
                <a:off x="1860805" y="2773170"/>
                <a:ext cx="464002"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60</a:t>
                </a:r>
              </a:p>
            </p:txBody>
          </p:sp>
          <p:sp>
            <p:nvSpPr>
              <p:cNvPr id="24" name="TextBox 75"/>
              <p:cNvSpPr txBox="1"/>
              <p:nvPr/>
            </p:nvSpPr>
            <p:spPr>
              <a:xfrm>
                <a:off x="1860805" y="2399127"/>
                <a:ext cx="471354"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80</a:t>
                </a:r>
              </a:p>
            </p:txBody>
          </p:sp>
          <p:sp>
            <p:nvSpPr>
              <p:cNvPr id="25" name="TextBox 76"/>
              <p:cNvSpPr txBox="1"/>
              <p:nvPr/>
            </p:nvSpPr>
            <p:spPr>
              <a:xfrm>
                <a:off x="1860805" y="2064116"/>
                <a:ext cx="720080"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100</a:t>
                </a:r>
              </a:p>
            </p:txBody>
          </p:sp>
          <p:sp>
            <p:nvSpPr>
              <p:cNvPr id="26" name="TextBox 78"/>
              <p:cNvSpPr txBox="1"/>
              <p:nvPr/>
            </p:nvSpPr>
            <p:spPr>
              <a:xfrm>
                <a:off x="1916462" y="3616659"/>
                <a:ext cx="360040" cy="174524"/>
              </a:xfrm>
              <a:prstGeom prst="rect">
                <a:avLst/>
              </a:prstGeom>
              <a:noFill/>
            </p:spPr>
            <p:txBody>
              <a:bodyPr wrap="square" rtlCol="0">
                <a:spAutoFit/>
              </a:bodyPr>
              <a:lstStyle/>
              <a:p>
                <a:r>
                  <a:rPr lang="en-US" altLang="zh-CN" sz="1200" dirty="0">
                    <a:solidFill>
                      <a:schemeClr val="tx1">
                        <a:lumMod val="85000"/>
                        <a:lumOff val="15000"/>
                      </a:schemeClr>
                    </a:solidFill>
                    <a:cs typeface="+mn-ea"/>
                    <a:sym typeface="+mn-lt"/>
                  </a:rPr>
                  <a:t>0</a:t>
                </a:r>
              </a:p>
            </p:txBody>
          </p:sp>
        </p:grpSp>
      </p:grpSp>
      <p:grpSp>
        <p:nvGrpSpPr>
          <p:cNvPr id="5" name="组合 4"/>
          <p:cNvGrpSpPr/>
          <p:nvPr/>
        </p:nvGrpSpPr>
        <p:grpSpPr>
          <a:xfrm>
            <a:off x="1279525" y="5693408"/>
            <a:ext cx="4697095" cy="307777"/>
            <a:chOff x="2523001" y="4197737"/>
            <a:chExt cx="2570858" cy="193930"/>
          </a:xfrm>
        </p:grpSpPr>
        <p:sp>
          <p:nvSpPr>
            <p:cNvPr id="15" name="TextBox 82"/>
            <p:cNvSpPr txBox="1"/>
            <p:nvPr/>
          </p:nvSpPr>
          <p:spPr>
            <a:xfrm>
              <a:off x="2523001" y="4197737"/>
              <a:ext cx="626110" cy="193930"/>
            </a:xfrm>
            <a:prstGeom prst="rect">
              <a:avLst/>
            </a:prstGeom>
            <a:noFill/>
          </p:spPr>
          <p:txBody>
            <a:bodyPr wrap="square" rtlCol="0">
              <a:spAutoFit/>
            </a:bodyPr>
            <a:lstStyle/>
            <a:p>
              <a:r>
                <a:rPr lang="zh-CN" altLang="en-US" sz="1400" spc="133" dirty="0">
                  <a:solidFill>
                    <a:schemeClr val="tx1">
                      <a:lumMod val="85000"/>
                      <a:lumOff val="15000"/>
                    </a:schemeClr>
                  </a:solidFill>
                  <a:cs typeface="+mn-ea"/>
                  <a:sym typeface="+mn-lt"/>
                </a:rPr>
                <a:t>The subject</a:t>
              </a:r>
            </a:p>
          </p:txBody>
        </p:sp>
        <p:sp>
          <p:nvSpPr>
            <p:cNvPr id="16" name="TextBox 83"/>
            <p:cNvSpPr txBox="1"/>
            <p:nvPr/>
          </p:nvSpPr>
          <p:spPr>
            <a:xfrm>
              <a:off x="3148772" y="4197737"/>
              <a:ext cx="568229" cy="193930"/>
            </a:xfrm>
            <a:prstGeom prst="rect">
              <a:avLst/>
            </a:prstGeom>
            <a:noFill/>
          </p:spPr>
          <p:txBody>
            <a:bodyPr wrap="square" rtlCol="0">
              <a:spAutoFit/>
            </a:bodyPr>
            <a:lstStyle/>
            <a:p>
              <a:r>
                <a:rPr lang="zh-CN" altLang="en-US" sz="1400" spc="133" dirty="0">
                  <a:solidFill>
                    <a:schemeClr val="tx1">
                      <a:lumMod val="85000"/>
                      <a:lumOff val="15000"/>
                    </a:schemeClr>
                  </a:solidFill>
                  <a:cs typeface="+mn-ea"/>
                  <a:sym typeface="+mn-lt"/>
                </a:rPr>
                <a:t>title</a:t>
              </a:r>
            </a:p>
          </p:txBody>
        </p:sp>
        <p:sp>
          <p:nvSpPr>
            <p:cNvPr id="17" name="TextBox 84"/>
            <p:cNvSpPr txBox="1"/>
            <p:nvPr/>
          </p:nvSpPr>
          <p:spPr>
            <a:xfrm>
              <a:off x="3832594" y="4197737"/>
              <a:ext cx="568229" cy="193930"/>
            </a:xfrm>
            <a:prstGeom prst="rect">
              <a:avLst/>
            </a:prstGeom>
            <a:noFill/>
          </p:spPr>
          <p:txBody>
            <a:bodyPr wrap="square" rtlCol="0">
              <a:spAutoFit/>
            </a:bodyPr>
            <a:lstStyle/>
            <a:p>
              <a:r>
                <a:rPr lang="zh-CN" altLang="en-US" sz="1400" spc="133" dirty="0">
                  <a:solidFill>
                    <a:schemeClr val="tx1">
                      <a:lumMod val="85000"/>
                      <a:lumOff val="15000"/>
                    </a:schemeClr>
                  </a:solidFill>
                  <a:cs typeface="+mn-ea"/>
                  <a:sym typeface="+mn-lt"/>
                </a:rPr>
                <a:t>The subject</a:t>
              </a:r>
            </a:p>
          </p:txBody>
        </p:sp>
        <p:sp>
          <p:nvSpPr>
            <p:cNvPr id="18" name="TextBox 85"/>
            <p:cNvSpPr txBox="1"/>
            <p:nvPr/>
          </p:nvSpPr>
          <p:spPr>
            <a:xfrm>
              <a:off x="4525630" y="4197737"/>
              <a:ext cx="568229" cy="193930"/>
            </a:xfrm>
            <a:prstGeom prst="rect">
              <a:avLst/>
            </a:prstGeom>
            <a:noFill/>
          </p:spPr>
          <p:txBody>
            <a:bodyPr wrap="square" rtlCol="0">
              <a:spAutoFit/>
            </a:bodyPr>
            <a:lstStyle/>
            <a:p>
              <a:r>
                <a:rPr lang="zh-CN" altLang="en-US" sz="1400" spc="133" dirty="0">
                  <a:solidFill>
                    <a:schemeClr val="tx1">
                      <a:lumMod val="85000"/>
                      <a:lumOff val="15000"/>
                    </a:schemeClr>
                  </a:solidFill>
                  <a:cs typeface="+mn-ea"/>
                  <a:sym typeface="+mn-lt"/>
                </a:rPr>
                <a:t>The subject</a:t>
              </a:r>
            </a:p>
          </p:txBody>
        </p:sp>
      </p:grpSp>
      <p:sp>
        <p:nvSpPr>
          <p:cNvPr id="6" name="等腰三角形 5"/>
          <p:cNvSpPr/>
          <p:nvPr/>
        </p:nvSpPr>
        <p:spPr>
          <a:xfrm>
            <a:off x="1054100" y="3061335"/>
            <a:ext cx="1450340" cy="2469515"/>
          </a:xfrm>
          <a:prstGeom prst="triangle">
            <a:avLst/>
          </a:prstGeom>
          <a:solidFill>
            <a:srgbClr val="3F3F3F"/>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1">
                  <a:lumMod val="85000"/>
                  <a:lumOff val="15000"/>
                </a:schemeClr>
              </a:solidFill>
              <a:cs typeface="+mn-ea"/>
              <a:sym typeface="+mn-lt"/>
            </a:endParaRPr>
          </a:p>
        </p:txBody>
      </p:sp>
      <p:sp>
        <p:nvSpPr>
          <p:cNvPr id="7" name="等腰三角形 6"/>
          <p:cNvSpPr/>
          <p:nvPr/>
        </p:nvSpPr>
        <p:spPr>
          <a:xfrm>
            <a:off x="2035175" y="3061335"/>
            <a:ext cx="1450340" cy="2469515"/>
          </a:xfrm>
          <a:prstGeom prst="triangle">
            <a:avLst/>
          </a:prstGeom>
          <a:solidFill>
            <a:srgbClr val="3F3F3F"/>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sz="2400">
              <a:solidFill>
                <a:schemeClr val="bg1"/>
              </a:solidFill>
              <a:cs typeface="+mn-ea"/>
              <a:sym typeface="+mn-lt"/>
            </a:endParaRPr>
          </a:p>
        </p:txBody>
      </p:sp>
      <p:sp>
        <p:nvSpPr>
          <p:cNvPr id="8" name="等腰三角形 7"/>
          <p:cNvSpPr/>
          <p:nvPr/>
        </p:nvSpPr>
        <p:spPr>
          <a:xfrm>
            <a:off x="3037205" y="2796540"/>
            <a:ext cx="1450340" cy="2760980"/>
          </a:xfrm>
          <a:prstGeom prst="triangle">
            <a:avLst/>
          </a:prstGeom>
          <a:solidFill>
            <a:srgbClr val="3F3F3F"/>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cs typeface="+mn-ea"/>
              <a:sym typeface="+mn-lt"/>
            </a:endParaRPr>
          </a:p>
        </p:txBody>
      </p:sp>
      <p:sp>
        <p:nvSpPr>
          <p:cNvPr id="9" name="等腰三角形 8"/>
          <p:cNvSpPr/>
          <p:nvPr/>
        </p:nvSpPr>
        <p:spPr>
          <a:xfrm>
            <a:off x="4331970" y="3469640"/>
            <a:ext cx="1450340" cy="2087880"/>
          </a:xfrm>
          <a:prstGeom prst="triangle">
            <a:avLst/>
          </a:prstGeom>
          <a:solidFill>
            <a:srgbClr val="3F3F3F"/>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sz="2400">
              <a:solidFill>
                <a:schemeClr val="tx1">
                  <a:lumMod val="85000"/>
                  <a:lumOff val="15000"/>
                </a:schemeClr>
              </a:solidFill>
              <a:cs typeface="+mn-ea"/>
              <a:sym typeface="+mn-lt"/>
            </a:endParaRPr>
          </a:p>
        </p:txBody>
      </p:sp>
      <p:grpSp>
        <p:nvGrpSpPr>
          <p:cNvPr id="10" name="组合 9"/>
          <p:cNvGrpSpPr/>
          <p:nvPr/>
        </p:nvGrpSpPr>
        <p:grpSpPr>
          <a:xfrm>
            <a:off x="1400175" y="4689475"/>
            <a:ext cx="4290695" cy="277166"/>
            <a:chOff x="1792981" y="3147962"/>
            <a:chExt cx="2703195" cy="174512"/>
          </a:xfrm>
        </p:grpSpPr>
        <p:sp>
          <p:nvSpPr>
            <p:cNvPr id="11" name="TextBox 69"/>
            <p:cNvSpPr txBox="1"/>
            <p:nvPr/>
          </p:nvSpPr>
          <p:spPr>
            <a:xfrm>
              <a:off x="2383379" y="3147962"/>
              <a:ext cx="610347" cy="174512"/>
            </a:xfrm>
            <a:prstGeom prst="rect">
              <a:avLst/>
            </a:prstGeom>
            <a:noFill/>
          </p:spPr>
          <p:txBody>
            <a:bodyPr wrap="square" rtlCol="0">
              <a:spAutoFit/>
            </a:bodyPr>
            <a:lstStyle/>
            <a:p>
              <a:r>
                <a:rPr lang="en-US" altLang="zh-CN" sz="1200" dirty="0">
                  <a:solidFill>
                    <a:schemeClr val="bg1"/>
                  </a:solidFill>
                  <a:cs typeface="+mn-ea"/>
                  <a:sym typeface="+mn-lt"/>
                </a:rPr>
                <a:t>78%</a:t>
              </a:r>
            </a:p>
          </p:txBody>
        </p:sp>
        <p:sp>
          <p:nvSpPr>
            <p:cNvPr id="12" name="TextBox 70"/>
            <p:cNvSpPr txBox="1"/>
            <p:nvPr/>
          </p:nvSpPr>
          <p:spPr>
            <a:xfrm>
              <a:off x="3028450" y="3147962"/>
              <a:ext cx="592964" cy="174407"/>
            </a:xfrm>
            <a:prstGeom prst="rect">
              <a:avLst/>
            </a:prstGeom>
            <a:noFill/>
          </p:spPr>
          <p:txBody>
            <a:bodyPr wrap="square" rtlCol="0">
              <a:spAutoFit/>
            </a:bodyPr>
            <a:lstStyle/>
            <a:p>
              <a:r>
                <a:rPr lang="en-US" altLang="zh-CN" sz="1200" dirty="0">
                  <a:solidFill>
                    <a:schemeClr val="bg1"/>
                  </a:solidFill>
                  <a:cs typeface="+mn-ea"/>
                  <a:sym typeface="+mn-lt"/>
                </a:rPr>
                <a:t>85%</a:t>
              </a:r>
            </a:p>
          </p:txBody>
        </p:sp>
        <p:sp>
          <p:nvSpPr>
            <p:cNvPr id="13" name="TextBox 71"/>
            <p:cNvSpPr txBox="1"/>
            <p:nvPr/>
          </p:nvSpPr>
          <p:spPr>
            <a:xfrm>
              <a:off x="3837046" y="3147962"/>
              <a:ext cx="659130" cy="174512"/>
            </a:xfrm>
            <a:prstGeom prst="rect">
              <a:avLst/>
            </a:prstGeom>
            <a:noFill/>
          </p:spPr>
          <p:txBody>
            <a:bodyPr wrap="square" rtlCol="0">
              <a:spAutoFit/>
            </a:bodyPr>
            <a:lstStyle/>
            <a:p>
              <a:r>
                <a:rPr lang="en-US" altLang="zh-CN" sz="1200" dirty="0">
                  <a:solidFill>
                    <a:schemeClr val="bg1"/>
                  </a:solidFill>
                  <a:cs typeface="+mn-ea"/>
                  <a:sym typeface="+mn-lt"/>
                </a:rPr>
                <a:t>82%</a:t>
              </a:r>
            </a:p>
          </p:txBody>
        </p:sp>
        <p:sp>
          <p:nvSpPr>
            <p:cNvPr id="14" name="TextBox 80"/>
            <p:cNvSpPr txBox="1"/>
            <p:nvPr/>
          </p:nvSpPr>
          <p:spPr>
            <a:xfrm>
              <a:off x="1792981" y="3147962"/>
              <a:ext cx="582778" cy="174407"/>
            </a:xfrm>
            <a:prstGeom prst="rect">
              <a:avLst/>
            </a:prstGeom>
            <a:noFill/>
          </p:spPr>
          <p:txBody>
            <a:bodyPr wrap="square" rtlCol="0">
              <a:spAutoFit/>
            </a:bodyPr>
            <a:lstStyle/>
            <a:p>
              <a:r>
                <a:rPr lang="en-US" altLang="zh-CN" sz="1200" dirty="0">
                  <a:solidFill>
                    <a:schemeClr val="bg1"/>
                  </a:solidFill>
                  <a:cs typeface="+mn-ea"/>
                  <a:sym typeface="+mn-lt"/>
                </a:rPr>
                <a:t>98%</a:t>
              </a:r>
            </a:p>
          </p:txBody>
        </p:sp>
      </p:grpSp>
      <p:grpSp>
        <p:nvGrpSpPr>
          <p:cNvPr id="35" name="组合 34"/>
          <p:cNvGrpSpPr/>
          <p:nvPr/>
        </p:nvGrpSpPr>
        <p:grpSpPr>
          <a:xfrm>
            <a:off x="7317487" y="2038623"/>
            <a:ext cx="4273827" cy="1094952"/>
            <a:chOff x="1321903" y="2853421"/>
            <a:chExt cx="4273827" cy="1094952"/>
          </a:xfrm>
        </p:grpSpPr>
        <p:sp>
          <p:nvSpPr>
            <p:cNvPr id="36" name="文本框 35"/>
            <p:cNvSpPr txBox="1"/>
            <p:nvPr/>
          </p:nvSpPr>
          <p:spPr>
            <a:xfrm>
              <a:off x="1321904" y="3247027"/>
              <a:ext cx="4273826" cy="701346"/>
            </a:xfrm>
            <a:prstGeom prst="rect">
              <a:avLst/>
            </a:prstGeom>
            <a:noFill/>
          </p:spPr>
          <p:txBody>
            <a:bodyPr wrap="square" rtlCol="0">
              <a:spAutoFit/>
            </a:bodyPr>
            <a:lstStyle/>
            <a:p>
              <a:pPr algn="l">
                <a:lnSpc>
                  <a:spcPct val="130000"/>
                </a:lnSpc>
              </a:pPr>
              <a:r>
                <a:rPr lang="zh-CN" sz="1600" dirty="0">
                  <a:solidFill>
                    <a:schemeClr val="tx1">
                      <a:lumMod val="85000"/>
                      <a:lumOff val="15000"/>
                    </a:schemeClr>
                  </a:solidFill>
                  <a:cs typeface="+mn-ea"/>
                  <a:sym typeface="+mn-lt"/>
                </a:rPr>
                <a:t>Please add your text content here, please add your text content here.</a:t>
              </a:r>
              <a:endParaRPr lang="zh-CN" altLang="en-US" sz="1600" dirty="0">
                <a:solidFill>
                  <a:schemeClr val="tx1">
                    <a:lumMod val="85000"/>
                    <a:lumOff val="15000"/>
                  </a:schemeClr>
                </a:solidFill>
                <a:cs typeface="+mn-ea"/>
                <a:sym typeface="+mn-lt"/>
              </a:endParaRPr>
            </a:p>
          </p:txBody>
        </p:sp>
        <p:sp>
          <p:nvSpPr>
            <p:cNvPr id="37" name="文本框 36"/>
            <p:cNvSpPr txBox="1"/>
            <p:nvPr/>
          </p:nvSpPr>
          <p:spPr>
            <a:xfrm>
              <a:off x="1321903" y="2853421"/>
              <a:ext cx="2600235" cy="400110"/>
            </a:xfrm>
            <a:prstGeom prst="rect">
              <a:avLst/>
            </a:prstGeom>
            <a:noFill/>
          </p:spPr>
          <p:txBody>
            <a:bodyPr wrap="square" rtlCol="0">
              <a:spAutoFit/>
            </a:bodyPr>
            <a:lstStyle/>
            <a:p>
              <a:r>
                <a:rPr lang="zh-CN" altLang="en-US" sz="2000" dirty="0">
                  <a:solidFill>
                    <a:srgbClr val="2A2A2F"/>
                  </a:solidFill>
                  <a:cs typeface="+mn-ea"/>
                  <a:sym typeface="+mn-lt"/>
                </a:rPr>
                <a:t>Add a title</a:t>
              </a:r>
            </a:p>
          </p:txBody>
        </p:sp>
      </p:grpSp>
      <p:grpSp>
        <p:nvGrpSpPr>
          <p:cNvPr id="38" name="组合 37"/>
          <p:cNvGrpSpPr/>
          <p:nvPr/>
        </p:nvGrpSpPr>
        <p:grpSpPr>
          <a:xfrm>
            <a:off x="7317487" y="4250194"/>
            <a:ext cx="4273827" cy="1094952"/>
            <a:chOff x="1321903" y="2853421"/>
            <a:chExt cx="4273827" cy="1094952"/>
          </a:xfrm>
        </p:grpSpPr>
        <p:sp>
          <p:nvSpPr>
            <p:cNvPr id="39" name="文本框 38"/>
            <p:cNvSpPr txBox="1"/>
            <p:nvPr/>
          </p:nvSpPr>
          <p:spPr>
            <a:xfrm>
              <a:off x="1321904" y="3247027"/>
              <a:ext cx="4273826" cy="701346"/>
            </a:xfrm>
            <a:prstGeom prst="rect">
              <a:avLst/>
            </a:prstGeom>
            <a:noFill/>
          </p:spPr>
          <p:txBody>
            <a:bodyPr wrap="square" rtlCol="0">
              <a:spAutoFit/>
            </a:bodyPr>
            <a:lstStyle/>
            <a:p>
              <a:pPr algn="l">
                <a:lnSpc>
                  <a:spcPct val="130000"/>
                </a:lnSpc>
              </a:pPr>
              <a:r>
                <a:rPr lang="zh-CN" sz="1600" dirty="0">
                  <a:solidFill>
                    <a:schemeClr val="tx1">
                      <a:lumMod val="85000"/>
                      <a:lumOff val="15000"/>
                    </a:schemeClr>
                  </a:solidFill>
                  <a:cs typeface="+mn-ea"/>
                  <a:sym typeface="+mn-lt"/>
                </a:rPr>
                <a:t>Please add your text content here, please add your text content here.</a:t>
              </a:r>
              <a:endParaRPr lang="zh-CN" altLang="en-US" sz="1600" dirty="0">
                <a:solidFill>
                  <a:schemeClr val="tx1">
                    <a:lumMod val="85000"/>
                    <a:lumOff val="15000"/>
                  </a:schemeClr>
                </a:solidFill>
                <a:cs typeface="+mn-ea"/>
                <a:sym typeface="+mn-lt"/>
              </a:endParaRPr>
            </a:p>
          </p:txBody>
        </p:sp>
        <p:sp>
          <p:nvSpPr>
            <p:cNvPr id="40" name="文本框 39"/>
            <p:cNvSpPr txBox="1"/>
            <p:nvPr/>
          </p:nvSpPr>
          <p:spPr>
            <a:xfrm>
              <a:off x="1321903" y="2853421"/>
              <a:ext cx="2347017" cy="400110"/>
            </a:xfrm>
            <a:prstGeom prst="rect">
              <a:avLst/>
            </a:prstGeom>
            <a:noFill/>
          </p:spPr>
          <p:txBody>
            <a:bodyPr wrap="square" rtlCol="0">
              <a:spAutoFit/>
            </a:bodyPr>
            <a:lstStyle/>
            <a:p>
              <a:r>
                <a:rPr lang="zh-CN" altLang="en-US" sz="2000" dirty="0">
                  <a:solidFill>
                    <a:srgbClr val="2A2A2F"/>
                  </a:solidFill>
                  <a:cs typeface="+mn-ea"/>
                  <a:sym typeface="+mn-lt"/>
                </a:rPr>
                <a:t>Add a title</a:t>
              </a:r>
            </a:p>
          </p:txBody>
        </p:sp>
      </p:grpSp>
      <p:sp>
        <p:nvSpPr>
          <p:cNvPr id="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41" name="直接连接符 40"/>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041130" y="3567430"/>
            <a:ext cx="2219960" cy="221996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6634480" y="1271270"/>
            <a:ext cx="2219960" cy="218757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6729095" y="2113280"/>
            <a:ext cx="20720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en-US" altLang="zh-CN" sz="1000" dirty="0">
                <a:solidFill>
                  <a:schemeClr val="bg1"/>
                </a:solidFill>
                <a:cs typeface="+mn-ea"/>
                <a:sym typeface="+mn-lt"/>
              </a:rPr>
              <a:t>Click here to add content, content to match the title, you can copy and paste directly, to select useful keyword entry.</a:t>
            </a:r>
          </a:p>
        </p:txBody>
      </p:sp>
      <p:sp>
        <p:nvSpPr>
          <p:cNvPr id="102" name="文本框 11"/>
          <p:cNvSpPr txBox="1"/>
          <p:nvPr/>
        </p:nvSpPr>
        <p:spPr>
          <a:xfrm>
            <a:off x="6997700" y="1533525"/>
            <a:ext cx="1534795" cy="398780"/>
          </a:xfrm>
          <a:prstGeom prst="rect">
            <a:avLst/>
          </a:prstGeom>
          <a:noFill/>
        </p:spPr>
        <p:txBody>
          <a:bodyPr wrap="square" rtlCol="0">
            <a:spAutoFit/>
          </a:bodyPr>
          <a:lstStyle/>
          <a:p>
            <a:pPr algn="dist"/>
            <a:r>
              <a:rPr lang="zh-CN" altLang="en-US" sz="2000" b="1" dirty="0">
                <a:solidFill>
                  <a:schemeClr val="bg1"/>
                </a:solidFill>
                <a:cs typeface="+mn-ea"/>
                <a:sym typeface="+mn-lt"/>
              </a:rPr>
              <a:t>Add a title</a:t>
            </a:r>
          </a:p>
        </p:txBody>
      </p:sp>
      <p:sp>
        <p:nvSpPr>
          <p:cNvPr id="2" name="文本框 1"/>
          <p:cNvSpPr txBox="1"/>
          <p:nvPr/>
        </p:nvSpPr>
        <p:spPr>
          <a:xfrm>
            <a:off x="9114790" y="4293235"/>
            <a:ext cx="20720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en-US" altLang="zh-CN" sz="1000" dirty="0">
                <a:solidFill>
                  <a:schemeClr val="bg1"/>
                </a:solidFill>
                <a:cs typeface="+mn-ea"/>
                <a:sym typeface="+mn-lt"/>
              </a:rPr>
              <a:t>Click here to add content, content to match the title, you can copy and paste directly, to select useful keyword entry.</a:t>
            </a:r>
          </a:p>
        </p:txBody>
      </p:sp>
      <p:sp>
        <p:nvSpPr>
          <p:cNvPr id="3" name="文本框 11"/>
          <p:cNvSpPr txBox="1"/>
          <p:nvPr/>
        </p:nvSpPr>
        <p:spPr>
          <a:xfrm>
            <a:off x="9383395" y="3713480"/>
            <a:ext cx="1534795" cy="398780"/>
          </a:xfrm>
          <a:prstGeom prst="rect">
            <a:avLst/>
          </a:prstGeom>
          <a:noFill/>
        </p:spPr>
        <p:txBody>
          <a:bodyPr wrap="square" rtlCol="0">
            <a:spAutoFit/>
          </a:bodyPr>
          <a:lstStyle/>
          <a:p>
            <a:pPr algn="dist"/>
            <a:r>
              <a:rPr lang="zh-CN" altLang="en-US" sz="2000" b="1" dirty="0">
                <a:solidFill>
                  <a:schemeClr val="bg1"/>
                </a:solidFill>
                <a:cs typeface="+mn-ea"/>
                <a:sym typeface="+mn-lt"/>
              </a:rPr>
              <a:t>Add a title</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12735" r="12735"/>
          <a:stretch>
            <a:fillRect/>
          </a:stretch>
        </p:blipFill>
        <p:spPr>
          <a:xfrm>
            <a:off x="1213485" y="1243965"/>
            <a:ext cx="5079365" cy="454342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16571" r="16571"/>
          <a:stretch>
            <a:fillRect/>
          </a:stretch>
        </p:blipFill>
        <p:spPr>
          <a:xfrm>
            <a:off x="9034145" y="1271270"/>
            <a:ext cx="2226945" cy="221996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l="16314" r="16314"/>
          <a:stretch>
            <a:fillRect/>
          </a:stretch>
        </p:blipFill>
        <p:spPr>
          <a:xfrm>
            <a:off x="6634480" y="3567430"/>
            <a:ext cx="2244725" cy="2220595"/>
          </a:xfrm>
          <a:prstGeom prst="rect">
            <a:avLst/>
          </a:prstGeom>
        </p:spPr>
      </p:pic>
      <p:sp>
        <p:nvSpPr>
          <p:cNvPr id="10"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11" name="直接连接符 10"/>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vertical)">
                                      <p:cBhvr>
                                        <p:cTn id="15" dur="1000"/>
                                        <p:tgtEl>
                                          <p:spTgt spid="17"/>
                                        </p:tgtEl>
                                      </p:cBhvr>
                                    </p:animEffect>
                                  </p:childTnLst>
                                </p:cTn>
                              </p:par>
                              <p:par>
                                <p:cTn id="16" presetID="2" presetClass="entr" presetSubtype="4" fill="hold" grpId="0" nodeType="withEffect">
                                  <p:stCondLst>
                                    <p:cond delay="1000"/>
                                  </p:stCondLst>
                                  <p:childTnLst>
                                    <p:set>
                                      <p:cBhvr>
                                        <p:cTn id="17" dur="1" fill="hold">
                                          <p:stCondLst>
                                            <p:cond delay="0"/>
                                          </p:stCondLst>
                                        </p:cTn>
                                        <p:tgtEl>
                                          <p:spTgt spid="102"/>
                                        </p:tgtEl>
                                        <p:attrNameLst>
                                          <p:attrName>style.visibility</p:attrName>
                                        </p:attrNameLst>
                                      </p:cBhvr>
                                      <p:to>
                                        <p:strVal val="visible"/>
                                      </p:to>
                                    </p:set>
                                    <p:anim calcmode="lin" valueType="num">
                                      <p:cBhvr additive="base">
                                        <p:cTn id="18" dur="500" fill="hold"/>
                                        <p:tgtEl>
                                          <p:spTgt spid="102"/>
                                        </p:tgtEl>
                                        <p:attrNameLst>
                                          <p:attrName>ppt_x</p:attrName>
                                        </p:attrNameLst>
                                      </p:cBhvr>
                                      <p:tavLst>
                                        <p:tav tm="0">
                                          <p:val>
                                            <p:strVal val="#ppt_x"/>
                                          </p:val>
                                        </p:tav>
                                        <p:tav tm="100000">
                                          <p:val>
                                            <p:strVal val="#ppt_x"/>
                                          </p:val>
                                        </p:tav>
                                      </p:tavLst>
                                    </p:anim>
                                    <p:anim calcmode="lin" valueType="num">
                                      <p:cBhvr additive="base">
                                        <p:cTn id="19" dur="500" fill="hold"/>
                                        <p:tgtEl>
                                          <p:spTgt spid="10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4" presetClass="entr" presetSubtype="5" fill="hold" grpId="1"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vertical)">
                                      <p:cBhvr>
                                        <p:cTn id="23" dur="1000"/>
                                        <p:tgtEl>
                                          <p:spTgt spid="2"/>
                                        </p:tgtEl>
                                      </p:cBhvr>
                                    </p:animEffect>
                                  </p:childTnLst>
                                </p:cTn>
                              </p:par>
                              <p:par>
                                <p:cTn id="24" presetID="2" presetClass="entr" presetSubtype="4"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17" grpId="0"/>
      <p:bldP spid="17" grpId="1"/>
      <p:bldP spid="102" grpId="0"/>
      <p:bldP spid="2" grpId="0"/>
      <p:bldP spid="2" grpId="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0"/>
          <p:cNvSpPr>
            <a:spLocks noChangeArrowheads="1"/>
          </p:cNvSpPr>
          <p:nvPr/>
        </p:nvSpPr>
        <p:spPr bwMode="auto">
          <a:xfrm>
            <a:off x="6770080" y="3614327"/>
            <a:ext cx="1048879" cy="1047539"/>
          </a:xfrm>
          <a:prstGeom prst="ellipse">
            <a:avLst/>
          </a:prstGeom>
          <a:solidFill>
            <a:srgbClr val="3F3F3F"/>
          </a:solidFill>
          <a:ln w="57150" cap="flat">
            <a:noFill/>
            <a:prstDash val="solid"/>
            <a:miter lim="800000"/>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dirty="0">
              <a:solidFill>
                <a:schemeClr val="tx1">
                  <a:lumMod val="85000"/>
                  <a:lumOff val="15000"/>
                </a:schemeClr>
              </a:solidFill>
              <a:cs typeface="+mn-ea"/>
              <a:sym typeface="+mn-lt"/>
            </a:endParaRPr>
          </a:p>
        </p:txBody>
      </p:sp>
      <p:sp>
        <p:nvSpPr>
          <p:cNvPr id="21" name="Oval 27"/>
          <p:cNvSpPr>
            <a:spLocks noChangeArrowheads="1"/>
          </p:cNvSpPr>
          <p:nvPr/>
        </p:nvSpPr>
        <p:spPr bwMode="auto">
          <a:xfrm>
            <a:off x="5599022" y="4636710"/>
            <a:ext cx="1015390" cy="1012710"/>
          </a:xfrm>
          <a:prstGeom prst="ellipse">
            <a:avLst/>
          </a:prstGeom>
          <a:solidFill>
            <a:srgbClr val="3F3F3F"/>
          </a:solidFill>
          <a:ln w="57150" cap="flat">
            <a:noFill/>
            <a:prstDash val="solid"/>
            <a:miter lim="800000"/>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dirty="0">
              <a:solidFill>
                <a:schemeClr val="tx1">
                  <a:lumMod val="85000"/>
                  <a:lumOff val="15000"/>
                </a:schemeClr>
              </a:solidFill>
              <a:cs typeface="+mn-ea"/>
              <a:sym typeface="+mn-lt"/>
            </a:endParaRPr>
          </a:p>
        </p:txBody>
      </p:sp>
      <p:sp>
        <p:nvSpPr>
          <p:cNvPr id="22" name="Oval 29"/>
          <p:cNvSpPr>
            <a:spLocks noChangeArrowheads="1"/>
          </p:cNvSpPr>
          <p:nvPr/>
        </p:nvSpPr>
        <p:spPr bwMode="auto">
          <a:xfrm>
            <a:off x="5616436" y="2603253"/>
            <a:ext cx="980561" cy="981901"/>
          </a:xfrm>
          <a:prstGeom prst="ellipse">
            <a:avLst/>
          </a:prstGeom>
          <a:solidFill>
            <a:srgbClr val="3F3F3F"/>
          </a:solidFill>
          <a:ln w="57150" cap="flat">
            <a:noFill/>
            <a:prstDash val="solid"/>
            <a:miter lim="800000"/>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dirty="0">
              <a:solidFill>
                <a:schemeClr val="tx1">
                  <a:lumMod val="85000"/>
                  <a:lumOff val="15000"/>
                </a:schemeClr>
              </a:solidFill>
              <a:cs typeface="+mn-ea"/>
              <a:sym typeface="+mn-lt"/>
            </a:endParaRPr>
          </a:p>
        </p:txBody>
      </p:sp>
      <p:sp>
        <p:nvSpPr>
          <p:cNvPr id="23" name="Oval 31"/>
          <p:cNvSpPr>
            <a:spLocks noChangeArrowheads="1"/>
          </p:cNvSpPr>
          <p:nvPr/>
        </p:nvSpPr>
        <p:spPr bwMode="auto">
          <a:xfrm>
            <a:off x="4405470" y="1582505"/>
            <a:ext cx="1020748" cy="1020748"/>
          </a:xfrm>
          <a:prstGeom prst="ellipse">
            <a:avLst/>
          </a:prstGeom>
          <a:solidFill>
            <a:srgbClr val="3F3F3F"/>
          </a:solidFill>
          <a:ln w="57150" cap="flat">
            <a:noFill/>
            <a:prstDash val="solid"/>
            <a:miter lim="800000"/>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dirty="0">
              <a:solidFill>
                <a:schemeClr val="tx1">
                  <a:lumMod val="85000"/>
                  <a:lumOff val="15000"/>
                </a:schemeClr>
              </a:solidFill>
              <a:cs typeface="+mn-ea"/>
              <a:sym typeface="+mn-lt"/>
            </a:endParaRPr>
          </a:p>
        </p:txBody>
      </p:sp>
      <p:sp>
        <p:nvSpPr>
          <p:cNvPr id="2" name="Oval 22"/>
          <p:cNvSpPr>
            <a:spLocks noChangeArrowheads="1"/>
          </p:cNvSpPr>
          <p:nvPr/>
        </p:nvSpPr>
        <p:spPr bwMode="auto">
          <a:xfrm>
            <a:off x="4471109" y="3634717"/>
            <a:ext cx="888132" cy="888131"/>
          </a:xfrm>
          <a:prstGeom prst="ellipse">
            <a:avLst/>
          </a:prstGeom>
          <a:solidFill>
            <a:srgbClr val="3F3F3F"/>
          </a:solidFill>
          <a:ln w="57150">
            <a:noFill/>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25" name="Oval 25"/>
          <p:cNvSpPr>
            <a:spLocks noChangeArrowheads="1"/>
          </p:cNvSpPr>
          <p:nvPr/>
        </p:nvSpPr>
        <p:spPr bwMode="auto">
          <a:xfrm>
            <a:off x="6867589" y="1610635"/>
            <a:ext cx="967165" cy="964486"/>
          </a:xfrm>
          <a:prstGeom prst="ellipse">
            <a:avLst/>
          </a:prstGeom>
          <a:solidFill>
            <a:srgbClr val="3F3F3F"/>
          </a:solidFill>
          <a:ln w="57150" cap="flat">
            <a:noFill/>
            <a:prstDash val="solid"/>
            <a:miter lim="800000"/>
          </a:ln>
          <a:effectLst>
            <a:outerShdw blurRad="1016000" sx="105000" sy="105000" algn="ctr" rotWithShape="0">
              <a:prstClr val="black">
                <a:alpha val="20000"/>
              </a:prstClr>
            </a:outerShdw>
          </a:effectLst>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4" name="Freeform 73"/>
          <p:cNvSpPr>
            <a:spLocks noEditPoints="1"/>
          </p:cNvSpPr>
          <p:nvPr/>
        </p:nvSpPr>
        <p:spPr bwMode="auto">
          <a:xfrm>
            <a:off x="7061635" y="1804873"/>
            <a:ext cx="579438" cy="579437"/>
          </a:xfrm>
          <a:custGeom>
            <a:avLst/>
            <a:gdLst>
              <a:gd name="T0" fmla="*/ 821 w 3650"/>
              <a:gd name="T1" fmla="*/ 3149 h 3650"/>
              <a:gd name="T2" fmla="*/ 355 w 3650"/>
              <a:gd name="T3" fmla="*/ 2364 h 3650"/>
              <a:gd name="T4" fmla="*/ 239 w 3650"/>
              <a:gd name="T5" fmla="*/ 1324 h 3650"/>
              <a:gd name="T6" fmla="*/ 727 w 3650"/>
              <a:gd name="T7" fmla="*/ 877 h 3650"/>
              <a:gd name="T8" fmla="*/ 2566 w 3650"/>
              <a:gd name="T9" fmla="*/ 904 h 3650"/>
              <a:gd name="T10" fmla="*/ 1660 w 3650"/>
              <a:gd name="T11" fmla="*/ 1270 h 3650"/>
              <a:gd name="T12" fmla="*/ 2428 w 3650"/>
              <a:gd name="T13" fmla="*/ 1357 h 3650"/>
              <a:gd name="T14" fmla="*/ 2430 w 3650"/>
              <a:gd name="T15" fmla="*/ 1656 h 3650"/>
              <a:gd name="T16" fmla="*/ 1424 w 3650"/>
              <a:gd name="T17" fmla="*/ 1698 h 3650"/>
              <a:gd name="T18" fmla="*/ 1677 w 3650"/>
              <a:gd name="T19" fmla="*/ 2545 h 3650"/>
              <a:gd name="T20" fmla="*/ 1826 w 3650"/>
              <a:gd name="T21" fmla="*/ 2923 h 3650"/>
              <a:gd name="T22" fmla="*/ 1874 w 3650"/>
              <a:gd name="T23" fmla="*/ 3133 h 3650"/>
              <a:gd name="T24" fmla="*/ 2474 w 3650"/>
              <a:gd name="T25" fmla="*/ 2270 h 3650"/>
              <a:gd name="T26" fmla="*/ 2339 w 3650"/>
              <a:gd name="T27" fmla="*/ 1898 h 3650"/>
              <a:gd name="T28" fmla="*/ 2585 w 3650"/>
              <a:gd name="T29" fmla="*/ 1813 h 3650"/>
              <a:gd name="T30" fmla="*/ 2806 w 3650"/>
              <a:gd name="T31" fmla="*/ 1818 h 3650"/>
              <a:gd name="T32" fmla="*/ 2841 w 3650"/>
              <a:gd name="T33" fmla="*/ 1551 h 3650"/>
              <a:gd name="T34" fmla="*/ 3239 w 3650"/>
              <a:gd name="T35" fmla="*/ 1575 h 3650"/>
              <a:gd name="T36" fmla="*/ 3397 w 3650"/>
              <a:gd name="T37" fmla="*/ 1283 h 3650"/>
              <a:gd name="T38" fmla="*/ 2761 w 3650"/>
              <a:gd name="T39" fmla="*/ 451 h 3650"/>
              <a:gd name="T40" fmla="*/ 875 w 3650"/>
              <a:gd name="T41" fmla="*/ 945 h 3650"/>
              <a:gd name="T42" fmla="*/ 163 w 3650"/>
              <a:gd name="T43" fmla="*/ 1825 h 3650"/>
              <a:gd name="T44" fmla="*/ 523 w 3650"/>
              <a:gd name="T45" fmla="*/ 2293 h 3650"/>
              <a:gd name="T46" fmla="*/ 864 w 3650"/>
              <a:gd name="T47" fmla="*/ 2741 h 3650"/>
              <a:gd name="T48" fmla="*/ 1002 w 3650"/>
              <a:gd name="T49" fmla="*/ 2919 h 3650"/>
              <a:gd name="T50" fmla="*/ 1722 w 3650"/>
              <a:gd name="T51" fmla="*/ 3484 h 3650"/>
              <a:gd name="T52" fmla="*/ 2806 w 3650"/>
              <a:gd name="T53" fmla="*/ 3167 h 3650"/>
              <a:gd name="T54" fmla="*/ 3433 w 3650"/>
              <a:gd name="T55" fmla="*/ 2250 h 3650"/>
              <a:gd name="T56" fmla="*/ 3397 w 3650"/>
              <a:gd name="T57" fmla="*/ 1613 h 3650"/>
              <a:gd name="T58" fmla="*/ 3162 w 3650"/>
              <a:gd name="T59" fmla="*/ 1719 h 3650"/>
              <a:gd name="T60" fmla="*/ 2917 w 3650"/>
              <a:gd name="T61" fmla="*/ 1699 h 3650"/>
              <a:gd name="T62" fmla="*/ 3017 w 3650"/>
              <a:gd name="T63" fmla="*/ 1918 h 3650"/>
              <a:gd name="T64" fmla="*/ 2700 w 3650"/>
              <a:gd name="T65" fmla="*/ 2081 h 3650"/>
              <a:gd name="T66" fmla="*/ 2604 w 3650"/>
              <a:gd name="T67" fmla="*/ 2170 h 3650"/>
              <a:gd name="T68" fmla="*/ 2416 w 3650"/>
              <a:gd name="T69" fmla="*/ 3031 h 3650"/>
              <a:gd name="T70" fmla="*/ 1969 w 3650"/>
              <a:gd name="T71" fmla="*/ 3375 h 3650"/>
              <a:gd name="T72" fmla="*/ 1577 w 3650"/>
              <a:gd name="T73" fmla="*/ 2673 h 3650"/>
              <a:gd name="T74" fmla="*/ 953 w 3650"/>
              <a:gd name="T75" fmla="*/ 2190 h 3650"/>
              <a:gd name="T76" fmla="*/ 1404 w 3650"/>
              <a:gd name="T77" fmla="*/ 1536 h 3650"/>
              <a:gd name="T78" fmla="*/ 2314 w 3650"/>
              <a:gd name="T79" fmla="*/ 1472 h 3650"/>
              <a:gd name="T80" fmla="*/ 1498 w 3650"/>
              <a:gd name="T81" fmla="*/ 1279 h 3650"/>
              <a:gd name="T82" fmla="*/ 2061 w 3650"/>
              <a:gd name="T83" fmla="*/ 830 h 3650"/>
              <a:gd name="T84" fmla="*/ 2534 w 3650"/>
              <a:gd name="T85" fmla="*/ 699 h 3650"/>
              <a:gd name="T86" fmla="*/ 2609 w 3650"/>
              <a:gd name="T87" fmla="*/ 393 h 3650"/>
              <a:gd name="T88" fmla="*/ 2108 w 3650"/>
              <a:gd name="T89" fmla="*/ 354 h 3650"/>
              <a:gd name="T90" fmla="*/ 1469 w 3650"/>
              <a:gd name="T91" fmla="*/ 853 h 3650"/>
              <a:gd name="T92" fmla="*/ 1283 w 3650"/>
              <a:gd name="T93" fmla="*/ 633 h 3650"/>
              <a:gd name="T94" fmla="*/ 1441 w 3650"/>
              <a:gd name="T95" fmla="*/ 303 h 3650"/>
              <a:gd name="T96" fmla="*/ 1447 w 3650"/>
              <a:gd name="T97" fmla="*/ 650 h 3650"/>
              <a:gd name="T98" fmla="*/ 1479 w 3650"/>
              <a:gd name="T99" fmla="*/ 686 h 3650"/>
              <a:gd name="T100" fmla="*/ 2068 w 3650"/>
              <a:gd name="T101" fmla="*/ 181 h 3650"/>
              <a:gd name="T102" fmla="*/ 2429 w 3650"/>
              <a:gd name="T103" fmla="*/ 102 h 3650"/>
              <a:gd name="T104" fmla="*/ 3315 w 3650"/>
              <a:gd name="T105" fmla="*/ 771 h 3650"/>
              <a:gd name="T106" fmla="*/ 3650 w 3650"/>
              <a:gd name="T107" fmla="*/ 1825 h 3650"/>
              <a:gd name="T108" fmla="*/ 3315 w 3650"/>
              <a:gd name="T109" fmla="*/ 2879 h 3650"/>
              <a:gd name="T110" fmla="*/ 2429 w 3650"/>
              <a:gd name="T111" fmla="*/ 3548 h 3650"/>
              <a:gd name="T112" fmla="*/ 1317 w 3650"/>
              <a:gd name="T113" fmla="*/ 3579 h 3650"/>
              <a:gd name="T114" fmla="*/ 396 w 3650"/>
              <a:gd name="T115" fmla="*/ 2961 h 3650"/>
              <a:gd name="T116" fmla="*/ 3 w 3650"/>
              <a:gd name="T117" fmla="*/ 1929 h 3650"/>
              <a:gd name="T118" fmla="*/ 278 w 3650"/>
              <a:gd name="T119" fmla="*/ 856 h 3650"/>
              <a:gd name="T120" fmla="*/ 1126 w 3650"/>
              <a:gd name="T121" fmla="*/ 138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0" h="3650">
                <a:moveTo>
                  <a:pt x="252" y="2364"/>
                </a:moveTo>
                <a:lnTo>
                  <a:pt x="288" y="2457"/>
                </a:lnTo>
                <a:lnTo>
                  <a:pt x="327" y="2547"/>
                </a:lnTo>
                <a:lnTo>
                  <a:pt x="373" y="2635"/>
                </a:lnTo>
                <a:lnTo>
                  <a:pt x="424" y="2720"/>
                </a:lnTo>
                <a:lnTo>
                  <a:pt x="479" y="2801"/>
                </a:lnTo>
                <a:lnTo>
                  <a:pt x="539" y="2878"/>
                </a:lnTo>
                <a:lnTo>
                  <a:pt x="603" y="2952"/>
                </a:lnTo>
                <a:lnTo>
                  <a:pt x="671" y="3022"/>
                </a:lnTo>
                <a:lnTo>
                  <a:pt x="744" y="3087"/>
                </a:lnTo>
                <a:lnTo>
                  <a:pt x="821" y="3149"/>
                </a:lnTo>
                <a:lnTo>
                  <a:pt x="843" y="2963"/>
                </a:lnTo>
                <a:lnTo>
                  <a:pt x="843" y="2951"/>
                </a:lnTo>
                <a:lnTo>
                  <a:pt x="838" y="2940"/>
                </a:lnTo>
                <a:lnTo>
                  <a:pt x="832" y="2931"/>
                </a:lnTo>
                <a:lnTo>
                  <a:pt x="628" y="2745"/>
                </a:lnTo>
                <a:lnTo>
                  <a:pt x="611" y="2728"/>
                </a:lnTo>
                <a:lnTo>
                  <a:pt x="595" y="2707"/>
                </a:lnTo>
                <a:lnTo>
                  <a:pt x="386" y="2381"/>
                </a:lnTo>
                <a:lnTo>
                  <a:pt x="378" y="2371"/>
                </a:lnTo>
                <a:lnTo>
                  <a:pt x="367" y="2366"/>
                </a:lnTo>
                <a:lnTo>
                  <a:pt x="355" y="2364"/>
                </a:lnTo>
                <a:lnTo>
                  <a:pt x="252" y="2364"/>
                </a:lnTo>
                <a:close/>
                <a:moveTo>
                  <a:pt x="738" y="569"/>
                </a:moveTo>
                <a:lnTo>
                  <a:pt x="663" y="637"/>
                </a:lnTo>
                <a:lnTo>
                  <a:pt x="593" y="710"/>
                </a:lnTo>
                <a:lnTo>
                  <a:pt x="526" y="786"/>
                </a:lnTo>
                <a:lnTo>
                  <a:pt x="466" y="868"/>
                </a:lnTo>
                <a:lnTo>
                  <a:pt x="410" y="952"/>
                </a:lnTo>
                <a:lnTo>
                  <a:pt x="359" y="1041"/>
                </a:lnTo>
                <a:lnTo>
                  <a:pt x="313" y="1133"/>
                </a:lnTo>
                <a:lnTo>
                  <a:pt x="273" y="1227"/>
                </a:lnTo>
                <a:lnTo>
                  <a:pt x="239" y="1324"/>
                </a:lnTo>
                <a:lnTo>
                  <a:pt x="211" y="1425"/>
                </a:lnTo>
                <a:lnTo>
                  <a:pt x="369" y="1192"/>
                </a:lnTo>
                <a:lnTo>
                  <a:pt x="392" y="1164"/>
                </a:lnTo>
                <a:lnTo>
                  <a:pt x="416" y="1137"/>
                </a:lnTo>
                <a:lnTo>
                  <a:pt x="442" y="1114"/>
                </a:lnTo>
                <a:lnTo>
                  <a:pt x="471" y="1093"/>
                </a:lnTo>
                <a:lnTo>
                  <a:pt x="646" y="979"/>
                </a:lnTo>
                <a:lnTo>
                  <a:pt x="672" y="959"/>
                </a:lnTo>
                <a:lnTo>
                  <a:pt x="696" y="935"/>
                </a:lnTo>
                <a:lnTo>
                  <a:pt x="713" y="907"/>
                </a:lnTo>
                <a:lnTo>
                  <a:pt x="727" y="877"/>
                </a:lnTo>
                <a:lnTo>
                  <a:pt x="734" y="845"/>
                </a:lnTo>
                <a:lnTo>
                  <a:pt x="738" y="812"/>
                </a:lnTo>
                <a:lnTo>
                  <a:pt x="738" y="569"/>
                </a:lnTo>
                <a:close/>
                <a:moveTo>
                  <a:pt x="2761" y="451"/>
                </a:moveTo>
                <a:lnTo>
                  <a:pt x="2680" y="784"/>
                </a:lnTo>
                <a:lnTo>
                  <a:pt x="2671" y="812"/>
                </a:lnTo>
                <a:lnTo>
                  <a:pt x="2657" y="837"/>
                </a:lnTo>
                <a:lnTo>
                  <a:pt x="2639" y="859"/>
                </a:lnTo>
                <a:lnTo>
                  <a:pt x="2617" y="878"/>
                </a:lnTo>
                <a:lnTo>
                  <a:pt x="2593" y="894"/>
                </a:lnTo>
                <a:lnTo>
                  <a:pt x="2566" y="904"/>
                </a:lnTo>
                <a:lnTo>
                  <a:pt x="2537" y="909"/>
                </a:lnTo>
                <a:lnTo>
                  <a:pt x="2173" y="947"/>
                </a:lnTo>
                <a:lnTo>
                  <a:pt x="2171" y="948"/>
                </a:lnTo>
                <a:lnTo>
                  <a:pt x="1929" y="1176"/>
                </a:lnTo>
                <a:lnTo>
                  <a:pt x="1908" y="1193"/>
                </a:lnTo>
                <a:lnTo>
                  <a:pt x="1885" y="1207"/>
                </a:lnTo>
                <a:lnTo>
                  <a:pt x="1859" y="1216"/>
                </a:lnTo>
                <a:lnTo>
                  <a:pt x="1661" y="1269"/>
                </a:lnTo>
                <a:lnTo>
                  <a:pt x="1660" y="1269"/>
                </a:lnTo>
                <a:lnTo>
                  <a:pt x="1660" y="1270"/>
                </a:lnTo>
                <a:lnTo>
                  <a:pt x="1660" y="1270"/>
                </a:lnTo>
                <a:lnTo>
                  <a:pt x="1659" y="1271"/>
                </a:lnTo>
                <a:lnTo>
                  <a:pt x="1660" y="1272"/>
                </a:lnTo>
                <a:lnTo>
                  <a:pt x="1660" y="1272"/>
                </a:lnTo>
                <a:lnTo>
                  <a:pt x="1660" y="1273"/>
                </a:lnTo>
                <a:lnTo>
                  <a:pt x="1661" y="1273"/>
                </a:lnTo>
                <a:lnTo>
                  <a:pt x="1661" y="1273"/>
                </a:lnTo>
                <a:lnTo>
                  <a:pt x="2322" y="1310"/>
                </a:lnTo>
                <a:lnTo>
                  <a:pt x="2351" y="1314"/>
                </a:lnTo>
                <a:lnTo>
                  <a:pt x="2379" y="1324"/>
                </a:lnTo>
                <a:lnTo>
                  <a:pt x="2406" y="1338"/>
                </a:lnTo>
                <a:lnTo>
                  <a:pt x="2428" y="1357"/>
                </a:lnTo>
                <a:lnTo>
                  <a:pt x="2448" y="1380"/>
                </a:lnTo>
                <a:lnTo>
                  <a:pt x="2462" y="1407"/>
                </a:lnTo>
                <a:lnTo>
                  <a:pt x="2484" y="1456"/>
                </a:lnTo>
                <a:lnTo>
                  <a:pt x="2493" y="1482"/>
                </a:lnTo>
                <a:lnTo>
                  <a:pt x="2497" y="1511"/>
                </a:lnTo>
                <a:lnTo>
                  <a:pt x="2497" y="1539"/>
                </a:lnTo>
                <a:lnTo>
                  <a:pt x="2493" y="1565"/>
                </a:lnTo>
                <a:lnTo>
                  <a:pt x="2483" y="1592"/>
                </a:lnTo>
                <a:lnTo>
                  <a:pt x="2470" y="1616"/>
                </a:lnTo>
                <a:lnTo>
                  <a:pt x="2452" y="1638"/>
                </a:lnTo>
                <a:lnTo>
                  <a:pt x="2430" y="1656"/>
                </a:lnTo>
                <a:lnTo>
                  <a:pt x="2196" y="1824"/>
                </a:lnTo>
                <a:lnTo>
                  <a:pt x="2169" y="1839"/>
                </a:lnTo>
                <a:lnTo>
                  <a:pt x="2141" y="1850"/>
                </a:lnTo>
                <a:lnTo>
                  <a:pt x="2111" y="1855"/>
                </a:lnTo>
                <a:lnTo>
                  <a:pt x="2082" y="1855"/>
                </a:lnTo>
                <a:lnTo>
                  <a:pt x="1727" y="1816"/>
                </a:lnTo>
                <a:lnTo>
                  <a:pt x="1703" y="1812"/>
                </a:lnTo>
                <a:lnTo>
                  <a:pt x="1681" y="1804"/>
                </a:lnTo>
                <a:lnTo>
                  <a:pt x="1426" y="1698"/>
                </a:lnTo>
                <a:lnTo>
                  <a:pt x="1425" y="1698"/>
                </a:lnTo>
                <a:lnTo>
                  <a:pt x="1424" y="1698"/>
                </a:lnTo>
                <a:lnTo>
                  <a:pt x="1159" y="1897"/>
                </a:lnTo>
                <a:lnTo>
                  <a:pt x="1158" y="1898"/>
                </a:lnTo>
                <a:lnTo>
                  <a:pt x="1115" y="2186"/>
                </a:lnTo>
                <a:lnTo>
                  <a:pt x="1115" y="2188"/>
                </a:lnTo>
                <a:lnTo>
                  <a:pt x="1287" y="2484"/>
                </a:lnTo>
                <a:lnTo>
                  <a:pt x="1289" y="2485"/>
                </a:lnTo>
                <a:lnTo>
                  <a:pt x="1290" y="2485"/>
                </a:lnTo>
                <a:lnTo>
                  <a:pt x="1592" y="2512"/>
                </a:lnTo>
                <a:lnTo>
                  <a:pt x="1623" y="2517"/>
                </a:lnTo>
                <a:lnTo>
                  <a:pt x="1651" y="2528"/>
                </a:lnTo>
                <a:lnTo>
                  <a:pt x="1677" y="2545"/>
                </a:lnTo>
                <a:lnTo>
                  <a:pt x="1699" y="2565"/>
                </a:lnTo>
                <a:lnTo>
                  <a:pt x="1718" y="2590"/>
                </a:lnTo>
                <a:lnTo>
                  <a:pt x="1731" y="2618"/>
                </a:lnTo>
                <a:lnTo>
                  <a:pt x="1797" y="2795"/>
                </a:lnTo>
                <a:lnTo>
                  <a:pt x="1798" y="2799"/>
                </a:lnTo>
                <a:lnTo>
                  <a:pt x="1801" y="2811"/>
                </a:lnTo>
                <a:lnTo>
                  <a:pt x="1805" y="2826"/>
                </a:lnTo>
                <a:lnTo>
                  <a:pt x="1810" y="2846"/>
                </a:lnTo>
                <a:lnTo>
                  <a:pt x="1814" y="2869"/>
                </a:lnTo>
                <a:lnTo>
                  <a:pt x="1821" y="2895"/>
                </a:lnTo>
                <a:lnTo>
                  <a:pt x="1826" y="2923"/>
                </a:lnTo>
                <a:lnTo>
                  <a:pt x="1833" y="2952"/>
                </a:lnTo>
                <a:lnTo>
                  <a:pt x="1839" y="2981"/>
                </a:lnTo>
                <a:lnTo>
                  <a:pt x="1846" y="3010"/>
                </a:lnTo>
                <a:lnTo>
                  <a:pt x="1852" y="3037"/>
                </a:lnTo>
                <a:lnTo>
                  <a:pt x="1857" y="3064"/>
                </a:lnTo>
                <a:lnTo>
                  <a:pt x="1863" y="3086"/>
                </a:lnTo>
                <a:lnTo>
                  <a:pt x="1867" y="3105"/>
                </a:lnTo>
                <a:lnTo>
                  <a:pt x="1870" y="3120"/>
                </a:lnTo>
                <a:lnTo>
                  <a:pt x="1873" y="3129"/>
                </a:lnTo>
                <a:lnTo>
                  <a:pt x="1873" y="3132"/>
                </a:lnTo>
                <a:lnTo>
                  <a:pt x="1874" y="3133"/>
                </a:lnTo>
                <a:lnTo>
                  <a:pt x="1874" y="3133"/>
                </a:lnTo>
                <a:lnTo>
                  <a:pt x="2024" y="3222"/>
                </a:lnTo>
                <a:lnTo>
                  <a:pt x="2025" y="3222"/>
                </a:lnTo>
                <a:lnTo>
                  <a:pt x="2026" y="3221"/>
                </a:lnTo>
                <a:lnTo>
                  <a:pt x="2257" y="2995"/>
                </a:lnTo>
                <a:lnTo>
                  <a:pt x="2259" y="2993"/>
                </a:lnTo>
                <a:lnTo>
                  <a:pt x="2273" y="2617"/>
                </a:lnTo>
                <a:lnTo>
                  <a:pt x="2277" y="2587"/>
                </a:lnTo>
                <a:lnTo>
                  <a:pt x="2286" y="2559"/>
                </a:lnTo>
                <a:lnTo>
                  <a:pt x="2301" y="2533"/>
                </a:lnTo>
                <a:lnTo>
                  <a:pt x="2474" y="2270"/>
                </a:lnTo>
                <a:lnTo>
                  <a:pt x="2474" y="2269"/>
                </a:lnTo>
                <a:lnTo>
                  <a:pt x="2473" y="2267"/>
                </a:lnTo>
                <a:lnTo>
                  <a:pt x="2367" y="2168"/>
                </a:lnTo>
                <a:lnTo>
                  <a:pt x="2348" y="2147"/>
                </a:lnTo>
                <a:lnTo>
                  <a:pt x="2334" y="2125"/>
                </a:lnTo>
                <a:lnTo>
                  <a:pt x="2324" y="2100"/>
                </a:lnTo>
                <a:lnTo>
                  <a:pt x="2317" y="2075"/>
                </a:lnTo>
                <a:lnTo>
                  <a:pt x="2315" y="2047"/>
                </a:lnTo>
                <a:lnTo>
                  <a:pt x="2317" y="2021"/>
                </a:lnTo>
                <a:lnTo>
                  <a:pt x="2333" y="1925"/>
                </a:lnTo>
                <a:lnTo>
                  <a:pt x="2339" y="1898"/>
                </a:lnTo>
                <a:lnTo>
                  <a:pt x="2350" y="1873"/>
                </a:lnTo>
                <a:lnTo>
                  <a:pt x="2365" y="1850"/>
                </a:lnTo>
                <a:lnTo>
                  <a:pt x="2382" y="1831"/>
                </a:lnTo>
                <a:lnTo>
                  <a:pt x="2405" y="1814"/>
                </a:lnTo>
                <a:lnTo>
                  <a:pt x="2429" y="1801"/>
                </a:lnTo>
                <a:lnTo>
                  <a:pt x="2454" y="1792"/>
                </a:lnTo>
                <a:lnTo>
                  <a:pt x="2481" y="1787"/>
                </a:lnTo>
                <a:lnTo>
                  <a:pt x="2507" y="1787"/>
                </a:lnTo>
                <a:lnTo>
                  <a:pt x="2534" y="1791"/>
                </a:lnTo>
                <a:lnTo>
                  <a:pt x="2561" y="1800"/>
                </a:lnTo>
                <a:lnTo>
                  <a:pt x="2585" y="1813"/>
                </a:lnTo>
                <a:lnTo>
                  <a:pt x="2788" y="1944"/>
                </a:lnTo>
                <a:lnTo>
                  <a:pt x="2789" y="1944"/>
                </a:lnTo>
                <a:lnTo>
                  <a:pt x="2792" y="1944"/>
                </a:lnTo>
                <a:lnTo>
                  <a:pt x="2867" y="1857"/>
                </a:lnTo>
                <a:lnTo>
                  <a:pt x="2868" y="1856"/>
                </a:lnTo>
                <a:lnTo>
                  <a:pt x="2868" y="1855"/>
                </a:lnTo>
                <a:lnTo>
                  <a:pt x="2867" y="1854"/>
                </a:lnTo>
                <a:lnTo>
                  <a:pt x="2866" y="1853"/>
                </a:lnTo>
                <a:lnTo>
                  <a:pt x="2860" y="1852"/>
                </a:lnTo>
                <a:lnTo>
                  <a:pt x="2832" y="1837"/>
                </a:lnTo>
                <a:lnTo>
                  <a:pt x="2806" y="1818"/>
                </a:lnTo>
                <a:lnTo>
                  <a:pt x="2786" y="1795"/>
                </a:lnTo>
                <a:lnTo>
                  <a:pt x="2770" y="1769"/>
                </a:lnTo>
                <a:lnTo>
                  <a:pt x="2759" y="1739"/>
                </a:lnTo>
                <a:lnTo>
                  <a:pt x="2754" y="1707"/>
                </a:lnTo>
                <a:lnTo>
                  <a:pt x="2754" y="1679"/>
                </a:lnTo>
                <a:lnTo>
                  <a:pt x="2760" y="1652"/>
                </a:lnTo>
                <a:lnTo>
                  <a:pt x="2768" y="1628"/>
                </a:lnTo>
                <a:lnTo>
                  <a:pt x="2782" y="1605"/>
                </a:lnTo>
                <a:lnTo>
                  <a:pt x="2798" y="1584"/>
                </a:lnTo>
                <a:lnTo>
                  <a:pt x="2818" y="1566"/>
                </a:lnTo>
                <a:lnTo>
                  <a:pt x="2841" y="1551"/>
                </a:lnTo>
                <a:lnTo>
                  <a:pt x="2963" y="1488"/>
                </a:lnTo>
                <a:lnTo>
                  <a:pt x="2992" y="1475"/>
                </a:lnTo>
                <a:lnTo>
                  <a:pt x="3023" y="1470"/>
                </a:lnTo>
                <a:lnTo>
                  <a:pt x="3053" y="1470"/>
                </a:lnTo>
                <a:lnTo>
                  <a:pt x="3083" y="1474"/>
                </a:lnTo>
                <a:lnTo>
                  <a:pt x="3111" y="1485"/>
                </a:lnTo>
                <a:lnTo>
                  <a:pt x="3139" y="1502"/>
                </a:lnTo>
                <a:lnTo>
                  <a:pt x="3236" y="1575"/>
                </a:lnTo>
                <a:lnTo>
                  <a:pt x="3236" y="1575"/>
                </a:lnTo>
                <a:lnTo>
                  <a:pt x="3237" y="1575"/>
                </a:lnTo>
                <a:lnTo>
                  <a:pt x="3239" y="1575"/>
                </a:lnTo>
                <a:lnTo>
                  <a:pt x="3240" y="1574"/>
                </a:lnTo>
                <a:lnTo>
                  <a:pt x="3240" y="1573"/>
                </a:lnTo>
                <a:lnTo>
                  <a:pt x="3256" y="1508"/>
                </a:lnTo>
                <a:lnTo>
                  <a:pt x="3266" y="1478"/>
                </a:lnTo>
                <a:lnTo>
                  <a:pt x="3282" y="1451"/>
                </a:lnTo>
                <a:lnTo>
                  <a:pt x="3303" y="1428"/>
                </a:lnTo>
                <a:lnTo>
                  <a:pt x="3327" y="1409"/>
                </a:lnTo>
                <a:lnTo>
                  <a:pt x="3355" y="1395"/>
                </a:lnTo>
                <a:lnTo>
                  <a:pt x="3385" y="1386"/>
                </a:lnTo>
                <a:lnTo>
                  <a:pt x="3427" y="1377"/>
                </a:lnTo>
                <a:lnTo>
                  <a:pt x="3397" y="1283"/>
                </a:lnTo>
                <a:lnTo>
                  <a:pt x="3362" y="1191"/>
                </a:lnTo>
                <a:lnTo>
                  <a:pt x="3323" y="1103"/>
                </a:lnTo>
                <a:lnTo>
                  <a:pt x="3277" y="1016"/>
                </a:lnTo>
                <a:lnTo>
                  <a:pt x="3227" y="934"/>
                </a:lnTo>
                <a:lnTo>
                  <a:pt x="3173" y="853"/>
                </a:lnTo>
                <a:lnTo>
                  <a:pt x="3115" y="776"/>
                </a:lnTo>
                <a:lnTo>
                  <a:pt x="3052" y="703"/>
                </a:lnTo>
                <a:lnTo>
                  <a:pt x="2984" y="634"/>
                </a:lnTo>
                <a:lnTo>
                  <a:pt x="2913" y="569"/>
                </a:lnTo>
                <a:lnTo>
                  <a:pt x="2839" y="508"/>
                </a:lnTo>
                <a:lnTo>
                  <a:pt x="2761" y="451"/>
                </a:lnTo>
                <a:close/>
                <a:moveTo>
                  <a:pt x="1422" y="211"/>
                </a:moveTo>
                <a:lnTo>
                  <a:pt x="1329" y="238"/>
                </a:lnTo>
                <a:lnTo>
                  <a:pt x="1238" y="269"/>
                </a:lnTo>
                <a:lnTo>
                  <a:pt x="1149" y="306"/>
                </a:lnTo>
                <a:lnTo>
                  <a:pt x="1063" y="347"/>
                </a:lnTo>
                <a:lnTo>
                  <a:pt x="980" y="394"/>
                </a:lnTo>
                <a:lnTo>
                  <a:pt x="899" y="445"/>
                </a:lnTo>
                <a:lnTo>
                  <a:pt x="899" y="812"/>
                </a:lnTo>
                <a:lnTo>
                  <a:pt x="897" y="857"/>
                </a:lnTo>
                <a:lnTo>
                  <a:pt x="888" y="901"/>
                </a:lnTo>
                <a:lnTo>
                  <a:pt x="875" y="945"/>
                </a:lnTo>
                <a:lnTo>
                  <a:pt x="856" y="984"/>
                </a:lnTo>
                <a:lnTo>
                  <a:pt x="832" y="1022"/>
                </a:lnTo>
                <a:lnTo>
                  <a:pt x="804" y="1057"/>
                </a:lnTo>
                <a:lnTo>
                  <a:pt x="771" y="1088"/>
                </a:lnTo>
                <a:lnTo>
                  <a:pt x="734" y="1115"/>
                </a:lnTo>
                <a:lnTo>
                  <a:pt x="560" y="1229"/>
                </a:lnTo>
                <a:lnTo>
                  <a:pt x="539" y="1244"/>
                </a:lnTo>
                <a:lnTo>
                  <a:pt x="520" y="1263"/>
                </a:lnTo>
                <a:lnTo>
                  <a:pt x="503" y="1284"/>
                </a:lnTo>
                <a:lnTo>
                  <a:pt x="163" y="1783"/>
                </a:lnTo>
                <a:lnTo>
                  <a:pt x="163" y="1825"/>
                </a:lnTo>
                <a:lnTo>
                  <a:pt x="165" y="1921"/>
                </a:lnTo>
                <a:lnTo>
                  <a:pt x="174" y="2016"/>
                </a:lnTo>
                <a:lnTo>
                  <a:pt x="187" y="2110"/>
                </a:lnTo>
                <a:lnTo>
                  <a:pt x="206" y="2202"/>
                </a:lnTo>
                <a:lnTo>
                  <a:pt x="355" y="2202"/>
                </a:lnTo>
                <a:lnTo>
                  <a:pt x="388" y="2204"/>
                </a:lnTo>
                <a:lnTo>
                  <a:pt x="420" y="2213"/>
                </a:lnTo>
                <a:lnTo>
                  <a:pt x="451" y="2227"/>
                </a:lnTo>
                <a:lnTo>
                  <a:pt x="478" y="2244"/>
                </a:lnTo>
                <a:lnTo>
                  <a:pt x="502" y="2266"/>
                </a:lnTo>
                <a:lnTo>
                  <a:pt x="523" y="2293"/>
                </a:lnTo>
                <a:lnTo>
                  <a:pt x="731" y="2618"/>
                </a:lnTo>
                <a:lnTo>
                  <a:pt x="734" y="2621"/>
                </a:lnTo>
                <a:lnTo>
                  <a:pt x="740" y="2627"/>
                </a:lnTo>
                <a:lnTo>
                  <a:pt x="750" y="2636"/>
                </a:lnTo>
                <a:lnTo>
                  <a:pt x="762" y="2647"/>
                </a:lnTo>
                <a:lnTo>
                  <a:pt x="776" y="2660"/>
                </a:lnTo>
                <a:lnTo>
                  <a:pt x="792" y="2674"/>
                </a:lnTo>
                <a:lnTo>
                  <a:pt x="810" y="2691"/>
                </a:lnTo>
                <a:lnTo>
                  <a:pt x="827" y="2708"/>
                </a:lnTo>
                <a:lnTo>
                  <a:pt x="846" y="2724"/>
                </a:lnTo>
                <a:lnTo>
                  <a:pt x="864" y="2741"/>
                </a:lnTo>
                <a:lnTo>
                  <a:pt x="882" y="2756"/>
                </a:lnTo>
                <a:lnTo>
                  <a:pt x="897" y="2772"/>
                </a:lnTo>
                <a:lnTo>
                  <a:pt x="911" y="2784"/>
                </a:lnTo>
                <a:lnTo>
                  <a:pt x="924" y="2795"/>
                </a:lnTo>
                <a:lnTo>
                  <a:pt x="932" y="2804"/>
                </a:lnTo>
                <a:lnTo>
                  <a:pt x="939" y="2809"/>
                </a:lnTo>
                <a:lnTo>
                  <a:pt x="941" y="2811"/>
                </a:lnTo>
                <a:lnTo>
                  <a:pt x="962" y="2835"/>
                </a:lnTo>
                <a:lnTo>
                  <a:pt x="980" y="2860"/>
                </a:lnTo>
                <a:lnTo>
                  <a:pt x="993" y="2889"/>
                </a:lnTo>
                <a:lnTo>
                  <a:pt x="1002" y="2919"/>
                </a:lnTo>
                <a:lnTo>
                  <a:pt x="1005" y="2951"/>
                </a:lnTo>
                <a:lnTo>
                  <a:pt x="1004" y="2983"/>
                </a:lnTo>
                <a:lnTo>
                  <a:pt x="971" y="3252"/>
                </a:lnTo>
                <a:lnTo>
                  <a:pt x="1056" y="3299"/>
                </a:lnTo>
                <a:lnTo>
                  <a:pt x="1144" y="3341"/>
                </a:lnTo>
                <a:lnTo>
                  <a:pt x="1234" y="3379"/>
                </a:lnTo>
                <a:lnTo>
                  <a:pt x="1327" y="3412"/>
                </a:lnTo>
                <a:lnTo>
                  <a:pt x="1422" y="3439"/>
                </a:lnTo>
                <a:lnTo>
                  <a:pt x="1521" y="3460"/>
                </a:lnTo>
                <a:lnTo>
                  <a:pt x="1620" y="3475"/>
                </a:lnTo>
                <a:lnTo>
                  <a:pt x="1722" y="3484"/>
                </a:lnTo>
                <a:lnTo>
                  <a:pt x="1825" y="3487"/>
                </a:lnTo>
                <a:lnTo>
                  <a:pt x="1935" y="3484"/>
                </a:lnTo>
                <a:lnTo>
                  <a:pt x="2042" y="3474"/>
                </a:lnTo>
                <a:lnTo>
                  <a:pt x="2147" y="3456"/>
                </a:lnTo>
                <a:lnTo>
                  <a:pt x="2250" y="3433"/>
                </a:lnTo>
                <a:lnTo>
                  <a:pt x="2350" y="3403"/>
                </a:lnTo>
                <a:lnTo>
                  <a:pt x="2448" y="3367"/>
                </a:lnTo>
                <a:lnTo>
                  <a:pt x="2543" y="3325"/>
                </a:lnTo>
                <a:lnTo>
                  <a:pt x="2634" y="3277"/>
                </a:lnTo>
                <a:lnTo>
                  <a:pt x="2722" y="3224"/>
                </a:lnTo>
                <a:lnTo>
                  <a:pt x="2806" y="3167"/>
                </a:lnTo>
                <a:lnTo>
                  <a:pt x="2887" y="3104"/>
                </a:lnTo>
                <a:lnTo>
                  <a:pt x="2963" y="3036"/>
                </a:lnTo>
                <a:lnTo>
                  <a:pt x="3036" y="2963"/>
                </a:lnTo>
                <a:lnTo>
                  <a:pt x="3104" y="2887"/>
                </a:lnTo>
                <a:lnTo>
                  <a:pt x="3167" y="2806"/>
                </a:lnTo>
                <a:lnTo>
                  <a:pt x="3224" y="2722"/>
                </a:lnTo>
                <a:lnTo>
                  <a:pt x="3277" y="2634"/>
                </a:lnTo>
                <a:lnTo>
                  <a:pt x="3325" y="2543"/>
                </a:lnTo>
                <a:lnTo>
                  <a:pt x="3367" y="2448"/>
                </a:lnTo>
                <a:lnTo>
                  <a:pt x="3403" y="2350"/>
                </a:lnTo>
                <a:lnTo>
                  <a:pt x="3433" y="2250"/>
                </a:lnTo>
                <a:lnTo>
                  <a:pt x="3456" y="2147"/>
                </a:lnTo>
                <a:lnTo>
                  <a:pt x="3474" y="2042"/>
                </a:lnTo>
                <a:lnTo>
                  <a:pt x="3484" y="1935"/>
                </a:lnTo>
                <a:lnTo>
                  <a:pt x="3487" y="1825"/>
                </a:lnTo>
                <a:lnTo>
                  <a:pt x="3485" y="1727"/>
                </a:lnTo>
                <a:lnTo>
                  <a:pt x="3476" y="1630"/>
                </a:lnTo>
                <a:lnTo>
                  <a:pt x="3463" y="1536"/>
                </a:lnTo>
                <a:lnTo>
                  <a:pt x="3416" y="1545"/>
                </a:lnTo>
                <a:lnTo>
                  <a:pt x="3414" y="1545"/>
                </a:lnTo>
                <a:lnTo>
                  <a:pt x="3413" y="1546"/>
                </a:lnTo>
                <a:lnTo>
                  <a:pt x="3397" y="1613"/>
                </a:lnTo>
                <a:lnTo>
                  <a:pt x="3388" y="1638"/>
                </a:lnTo>
                <a:lnTo>
                  <a:pt x="3376" y="1662"/>
                </a:lnTo>
                <a:lnTo>
                  <a:pt x="3359" y="1683"/>
                </a:lnTo>
                <a:lnTo>
                  <a:pt x="3340" y="1701"/>
                </a:lnTo>
                <a:lnTo>
                  <a:pt x="3317" y="1717"/>
                </a:lnTo>
                <a:lnTo>
                  <a:pt x="3293" y="1728"/>
                </a:lnTo>
                <a:lnTo>
                  <a:pt x="3266" y="1734"/>
                </a:lnTo>
                <a:lnTo>
                  <a:pt x="3240" y="1738"/>
                </a:lnTo>
                <a:lnTo>
                  <a:pt x="3213" y="1735"/>
                </a:lnTo>
                <a:lnTo>
                  <a:pt x="3187" y="1730"/>
                </a:lnTo>
                <a:lnTo>
                  <a:pt x="3162" y="1719"/>
                </a:lnTo>
                <a:lnTo>
                  <a:pt x="3139" y="1704"/>
                </a:lnTo>
                <a:lnTo>
                  <a:pt x="3042" y="1631"/>
                </a:lnTo>
                <a:lnTo>
                  <a:pt x="3039" y="1631"/>
                </a:lnTo>
                <a:lnTo>
                  <a:pt x="3038" y="1631"/>
                </a:lnTo>
                <a:lnTo>
                  <a:pt x="2917" y="1694"/>
                </a:lnTo>
                <a:lnTo>
                  <a:pt x="2917" y="1696"/>
                </a:lnTo>
                <a:lnTo>
                  <a:pt x="2916" y="1696"/>
                </a:lnTo>
                <a:lnTo>
                  <a:pt x="2916" y="1697"/>
                </a:lnTo>
                <a:lnTo>
                  <a:pt x="2916" y="1698"/>
                </a:lnTo>
                <a:lnTo>
                  <a:pt x="2917" y="1699"/>
                </a:lnTo>
                <a:lnTo>
                  <a:pt x="2917" y="1699"/>
                </a:lnTo>
                <a:lnTo>
                  <a:pt x="2918" y="1699"/>
                </a:lnTo>
                <a:lnTo>
                  <a:pt x="2923" y="1701"/>
                </a:lnTo>
                <a:lnTo>
                  <a:pt x="2952" y="1716"/>
                </a:lnTo>
                <a:lnTo>
                  <a:pt x="2978" y="1734"/>
                </a:lnTo>
                <a:lnTo>
                  <a:pt x="2997" y="1758"/>
                </a:lnTo>
                <a:lnTo>
                  <a:pt x="3014" y="1785"/>
                </a:lnTo>
                <a:lnTo>
                  <a:pt x="3025" y="1815"/>
                </a:lnTo>
                <a:lnTo>
                  <a:pt x="3030" y="1842"/>
                </a:lnTo>
                <a:lnTo>
                  <a:pt x="3030" y="1868"/>
                </a:lnTo>
                <a:lnTo>
                  <a:pt x="3025" y="1894"/>
                </a:lnTo>
                <a:lnTo>
                  <a:pt x="3017" y="1918"/>
                </a:lnTo>
                <a:lnTo>
                  <a:pt x="3005" y="1942"/>
                </a:lnTo>
                <a:lnTo>
                  <a:pt x="2990" y="1963"/>
                </a:lnTo>
                <a:lnTo>
                  <a:pt x="2913" y="2051"/>
                </a:lnTo>
                <a:lnTo>
                  <a:pt x="2892" y="2072"/>
                </a:lnTo>
                <a:lnTo>
                  <a:pt x="2868" y="2087"/>
                </a:lnTo>
                <a:lnTo>
                  <a:pt x="2840" y="2098"/>
                </a:lnTo>
                <a:lnTo>
                  <a:pt x="2813" y="2105"/>
                </a:lnTo>
                <a:lnTo>
                  <a:pt x="2784" y="2107"/>
                </a:lnTo>
                <a:lnTo>
                  <a:pt x="2755" y="2104"/>
                </a:lnTo>
                <a:lnTo>
                  <a:pt x="2728" y="2095"/>
                </a:lnTo>
                <a:lnTo>
                  <a:pt x="2700" y="2081"/>
                </a:lnTo>
                <a:lnTo>
                  <a:pt x="2496" y="1949"/>
                </a:lnTo>
                <a:lnTo>
                  <a:pt x="2495" y="1949"/>
                </a:lnTo>
                <a:lnTo>
                  <a:pt x="2495" y="1949"/>
                </a:lnTo>
                <a:lnTo>
                  <a:pt x="2494" y="1949"/>
                </a:lnTo>
                <a:lnTo>
                  <a:pt x="2493" y="1950"/>
                </a:lnTo>
                <a:lnTo>
                  <a:pt x="2493" y="1951"/>
                </a:lnTo>
                <a:lnTo>
                  <a:pt x="2478" y="2047"/>
                </a:lnTo>
                <a:lnTo>
                  <a:pt x="2478" y="2048"/>
                </a:lnTo>
                <a:lnTo>
                  <a:pt x="2478" y="2048"/>
                </a:lnTo>
                <a:lnTo>
                  <a:pt x="2584" y="2148"/>
                </a:lnTo>
                <a:lnTo>
                  <a:pt x="2604" y="2170"/>
                </a:lnTo>
                <a:lnTo>
                  <a:pt x="2619" y="2196"/>
                </a:lnTo>
                <a:lnTo>
                  <a:pt x="2629" y="2222"/>
                </a:lnTo>
                <a:lnTo>
                  <a:pt x="2636" y="2250"/>
                </a:lnTo>
                <a:lnTo>
                  <a:pt x="2636" y="2277"/>
                </a:lnTo>
                <a:lnTo>
                  <a:pt x="2632" y="2306"/>
                </a:lnTo>
                <a:lnTo>
                  <a:pt x="2624" y="2333"/>
                </a:lnTo>
                <a:lnTo>
                  <a:pt x="2609" y="2359"/>
                </a:lnTo>
                <a:lnTo>
                  <a:pt x="2436" y="2622"/>
                </a:lnTo>
                <a:lnTo>
                  <a:pt x="2436" y="2624"/>
                </a:lnTo>
                <a:lnTo>
                  <a:pt x="2420" y="3000"/>
                </a:lnTo>
                <a:lnTo>
                  <a:pt x="2416" y="3031"/>
                </a:lnTo>
                <a:lnTo>
                  <a:pt x="2407" y="3060"/>
                </a:lnTo>
                <a:lnTo>
                  <a:pt x="2391" y="3087"/>
                </a:lnTo>
                <a:lnTo>
                  <a:pt x="2371" y="3110"/>
                </a:lnTo>
                <a:lnTo>
                  <a:pt x="2140" y="3337"/>
                </a:lnTo>
                <a:lnTo>
                  <a:pt x="2120" y="3354"/>
                </a:lnTo>
                <a:lnTo>
                  <a:pt x="2098" y="3367"/>
                </a:lnTo>
                <a:lnTo>
                  <a:pt x="2075" y="3377"/>
                </a:lnTo>
                <a:lnTo>
                  <a:pt x="2050" y="3382"/>
                </a:lnTo>
                <a:lnTo>
                  <a:pt x="2025" y="3385"/>
                </a:lnTo>
                <a:lnTo>
                  <a:pt x="1996" y="3381"/>
                </a:lnTo>
                <a:lnTo>
                  <a:pt x="1969" y="3375"/>
                </a:lnTo>
                <a:lnTo>
                  <a:pt x="1942" y="3361"/>
                </a:lnTo>
                <a:lnTo>
                  <a:pt x="1792" y="3274"/>
                </a:lnTo>
                <a:lnTo>
                  <a:pt x="1770" y="3258"/>
                </a:lnTo>
                <a:lnTo>
                  <a:pt x="1751" y="3239"/>
                </a:lnTo>
                <a:lnTo>
                  <a:pt x="1734" y="3218"/>
                </a:lnTo>
                <a:lnTo>
                  <a:pt x="1722" y="3193"/>
                </a:lnTo>
                <a:lnTo>
                  <a:pt x="1714" y="3167"/>
                </a:lnTo>
                <a:lnTo>
                  <a:pt x="1646" y="2853"/>
                </a:lnTo>
                <a:lnTo>
                  <a:pt x="1579" y="2674"/>
                </a:lnTo>
                <a:lnTo>
                  <a:pt x="1578" y="2673"/>
                </a:lnTo>
                <a:lnTo>
                  <a:pt x="1577" y="2673"/>
                </a:lnTo>
                <a:lnTo>
                  <a:pt x="1275" y="2647"/>
                </a:lnTo>
                <a:lnTo>
                  <a:pt x="1249" y="2642"/>
                </a:lnTo>
                <a:lnTo>
                  <a:pt x="1224" y="2634"/>
                </a:lnTo>
                <a:lnTo>
                  <a:pt x="1201" y="2621"/>
                </a:lnTo>
                <a:lnTo>
                  <a:pt x="1180" y="2606"/>
                </a:lnTo>
                <a:lnTo>
                  <a:pt x="1162" y="2587"/>
                </a:lnTo>
                <a:lnTo>
                  <a:pt x="1147" y="2565"/>
                </a:lnTo>
                <a:lnTo>
                  <a:pt x="976" y="2269"/>
                </a:lnTo>
                <a:lnTo>
                  <a:pt x="963" y="2244"/>
                </a:lnTo>
                <a:lnTo>
                  <a:pt x="956" y="2218"/>
                </a:lnTo>
                <a:lnTo>
                  <a:pt x="953" y="2190"/>
                </a:lnTo>
                <a:lnTo>
                  <a:pt x="955" y="2162"/>
                </a:lnTo>
                <a:lnTo>
                  <a:pt x="998" y="1875"/>
                </a:lnTo>
                <a:lnTo>
                  <a:pt x="1003" y="1849"/>
                </a:lnTo>
                <a:lnTo>
                  <a:pt x="1013" y="1826"/>
                </a:lnTo>
                <a:lnTo>
                  <a:pt x="1026" y="1804"/>
                </a:lnTo>
                <a:lnTo>
                  <a:pt x="1042" y="1784"/>
                </a:lnTo>
                <a:lnTo>
                  <a:pt x="1062" y="1767"/>
                </a:lnTo>
                <a:lnTo>
                  <a:pt x="1325" y="1568"/>
                </a:lnTo>
                <a:lnTo>
                  <a:pt x="1351" y="1553"/>
                </a:lnTo>
                <a:lnTo>
                  <a:pt x="1376" y="1542"/>
                </a:lnTo>
                <a:lnTo>
                  <a:pt x="1404" y="1536"/>
                </a:lnTo>
                <a:lnTo>
                  <a:pt x="1432" y="1535"/>
                </a:lnTo>
                <a:lnTo>
                  <a:pt x="1461" y="1539"/>
                </a:lnTo>
                <a:lnTo>
                  <a:pt x="1488" y="1547"/>
                </a:lnTo>
                <a:lnTo>
                  <a:pt x="1744" y="1655"/>
                </a:lnTo>
                <a:lnTo>
                  <a:pt x="2099" y="1693"/>
                </a:lnTo>
                <a:lnTo>
                  <a:pt x="2100" y="1692"/>
                </a:lnTo>
                <a:lnTo>
                  <a:pt x="2335" y="1524"/>
                </a:lnTo>
                <a:lnTo>
                  <a:pt x="2336" y="1523"/>
                </a:lnTo>
                <a:lnTo>
                  <a:pt x="2336" y="1522"/>
                </a:lnTo>
                <a:lnTo>
                  <a:pt x="2314" y="1473"/>
                </a:lnTo>
                <a:lnTo>
                  <a:pt x="2314" y="1472"/>
                </a:lnTo>
                <a:lnTo>
                  <a:pt x="2313" y="1471"/>
                </a:lnTo>
                <a:lnTo>
                  <a:pt x="1652" y="1436"/>
                </a:lnTo>
                <a:lnTo>
                  <a:pt x="1628" y="1432"/>
                </a:lnTo>
                <a:lnTo>
                  <a:pt x="1604" y="1425"/>
                </a:lnTo>
                <a:lnTo>
                  <a:pt x="1581" y="1414"/>
                </a:lnTo>
                <a:lnTo>
                  <a:pt x="1557" y="1398"/>
                </a:lnTo>
                <a:lnTo>
                  <a:pt x="1537" y="1378"/>
                </a:lnTo>
                <a:lnTo>
                  <a:pt x="1521" y="1356"/>
                </a:lnTo>
                <a:lnTo>
                  <a:pt x="1509" y="1332"/>
                </a:lnTo>
                <a:lnTo>
                  <a:pt x="1501" y="1305"/>
                </a:lnTo>
                <a:lnTo>
                  <a:pt x="1498" y="1279"/>
                </a:lnTo>
                <a:lnTo>
                  <a:pt x="1499" y="1250"/>
                </a:lnTo>
                <a:lnTo>
                  <a:pt x="1504" y="1222"/>
                </a:lnTo>
                <a:lnTo>
                  <a:pt x="1515" y="1197"/>
                </a:lnTo>
                <a:lnTo>
                  <a:pt x="1530" y="1174"/>
                </a:lnTo>
                <a:lnTo>
                  <a:pt x="1547" y="1153"/>
                </a:lnTo>
                <a:lnTo>
                  <a:pt x="1568" y="1136"/>
                </a:lnTo>
                <a:lnTo>
                  <a:pt x="1593" y="1122"/>
                </a:lnTo>
                <a:lnTo>
                  <a:pt x="1619" y="1112"/>
                </a:lnTo>
                <a:lnTo>
                  <a:pt x="1817" y="1059"/>
                </a:lnTo>
                <a:lnTo>
                  <a:pt x="1818" y="1059"/>
                </a:lnTo>
                <a:lnTo>
                  <a:pt x="2061" y="830"/>
                </a:lnTo>
                <a:lnTo>
                  <a:pt x="2082" y="813"/>
                </a:lnTo>
                <a:lnTo>
                  <a:pt x="2105" y="800"/>
                </a:lnTo>
                <a:lnTo>
                  <a:pt x="2130" y="791"/>
                </a:lnTo>
                <a:lnTo>
                  <a:pt x="2156" y="785"/>
                </a:lnTo>
                <a:lnTo>
                  <a:pt x="2521" y="748"/>
                </a:lnTo>
                <a:lnTo>
                  <a:pt x="2522" y="748"/>
                </a:lnTo>
                <a:lnTo>
                  <a:pt x="2523" y="747"/>
                </a:lnTo>
                <a:lnTo>
                  <a:pt x="2523" y="743"/>
                </a:lnTo>
                <a:lnTo>
                  <a:pt x="2526" y="733"/>
                </a:lnTo>
                <a:lnTo>
                  <a:pt x="2530" y="718"/>
                </a:lnTo>
                <a:lnTo>
                  <a:pt x="2534" y="699"/>
                </a:lnTo>
                <a:lnTo>
                  <a:pt x="2540" y="675"/>
                </a:lnTo>
                <a:lnTo>
                  <a:pt x="2546" y="648"/>
                </a:lnTo>
                <a:lnTo>
                  <a:pt x="2554" y="618"/>
                </a:lnTo>
                <a:lnTo>
                  <a:pt x="2561" y="588"/>
                </a:lnTo>
                <a:lnTo>
                  <a:pt x="2568" y="556"/>
                </a:lnTo>
                <a:lnTo>
                  <a:pt x="2576" y="524"/>
                </a:lnTo>
                <a:lnTo>
                  <a:pt x="2584" y="493"/>
                </a:lnTo>
                <a:lnTo>
                  <a:pt x="2592" y="465"/>
                </a:lnTo>
                <a:lnTo>
                  <a:pt x="2598" y="437"/>
                </a:lnTo>
                <a:lnTo>
                  <a:pt x="2604" y="413"/>
                </a:lnTo>
                <a:lnTo>
                  <a:pt x="2609" y="393"/>
                </a:lnTo>
                <a:lnTo>
                  <a:pt x="2613" y="377"/>
                </a:lnTo>
                <a:lnTo>
                  <a:pt x="2615" y="367"/>
                </a:lnTo>
                <a:lnTo>
                  <a:pt x="2616" y="363"/>
                </a:lnTo>
                <a:lnTo>
                  <a:pt x="2530" y="319"/>
                </a:lnTo>
                <a:lnTo>
                  <a:pt x="2439" y="280"/>
                </a:lnTo>
                <a:lnTo>
                  <a:pt x="2347" y="247"/>
                </a:lnTo>
                <a:lnTo>
                  <a:pt x="2252" y="218"/>
                </a:lnTo>
                <a:lnTo>
                  <a:pt x="2179" y="303"/>
                </a:lnTo>
                <a:lnTo>
                  <a:pt x="2158" y="323"/>
                </a:lnTo>
                <a:lnTo>
                  <a:pt x="2134" y="341"/>
                </a:lnTo>
                <a:lnTo>
                  <a:pt x="2108" y="354"/>
                </a:lnTo>
                <a:lnTo>
                  <a:pt x="1915" y="431"/>
                </a:lnTo>
                <a:lnTo>
                  <a:pt x="1910" y="434"/>
                </a:lnTo>
                <a:lnTo>
                  <a:pt x="1906" y="437"/>
                </a:lnTo>
                <a:lnTo>
                  <a:pt x="1606" y="789"/>
                </a:lnTo>
                <a:lnTo>
                  <a:pt x="1583" y="811"/>
                </a:lnTo>
                <a:lnTo>
                  <a:pt x="1558" y="827"/>
                </a:lnTo>
                <a:lnTo>
                  <a:pt x="1535" y="840"/>
                </a:lnTo>
                <a:lnTo>
                  <a:pt x="1514" y="846"/>
                </a:lnTo>
                <a:lnTo>
                  <a:pt x="1494" y="851"/>
                </a:lnTo>
                <a:lnTo>
                  <a:pt x="1480" y="853"/>
                </a:lnTo>
                <a:lnTo>
                  <a:pt x="1469" y="853"/>
                </a:lnTo>
                <a:lnTo>
                  <a:pt x="1464" y="853"/>
                </a:lnTo>
                <a:lnTo>
                  <a:pt x="1432" y="851"/>
                </a:lnTo>
                <a:lnTo>
                  <a:pt x="1402" y="843"/>
                </a:lnTo>
                <a:lnTo>
                  <a:pt x="1374" y="830"/>
                </a:lnTo>
                <a:lnTo>
                  <a:pt x="1347" y="811"/>
                </a:lnTo>
                <a:lnTo>
                  <a:pt x="1325" y="789"/>
                </a:lnTo>
                <a:lnTo>
                  <a:pt x="1305" y="761"/>
                </a:lnTo>
                <a:lnTo>
                  <a:pt x="1291" y="731"/>
                </a:lnTo>
                <a:lnTo>
                  <a:pt x="1283" y="699"/>
                </a:lnTo>
                <a:lnTo>
                  <a:pt x="1280" y="666"/>
                </a:lnTo>
                <a:lnTo>
                  <a:pt x="1283" y="633"/>
                </a:lnTo>
                <a:lnTo>
                  <a:pt x="1284" y="630"/>
                </a:lnTo>
                <a:lnTo>
                  <a:pt x="1286" y="624"/>
                </a:lnTo>
                <a:lnTo>
                  <a:pt x="1289" y="615"/>
                </a:lnTo>
                <a:lnTo>
                  <a:pt x="1292" y="604"/>
                </a:lnTo>
                <a:lnTo>
                  <a:pt x="1295" y="593"/>
                </a:lnTo>
                <a:lnTo>
                  <a:pt x="1300" y="583"/>
                </a:lnTo>
                <a:lnTo>
                  <a:pt x="1303" y="574"/>
                </a:lnTo>
                <a:lnTo>
                  <a:pt x="1439" y="319"/>
                </a:lnTo>
                <a:lnTo>
                  <a:pt x="1441" y="313"/>
                </a:lnTo>
                <a:lnTo>
                  <a:pt x="1442" y="307"/>
                </a:lnTo>
                <a:lnTo>
                  <a:pt x="1441" y="303"/>
                </a:lnTo>
                <a:lnTo>
                  <a:pt x="1422" y="211"/>
                </a:lnTo>
                <a:close/>
                <a:moveTo>
                  <a:pt x="1825" y="163"/>
                </a:moveTo>
                <a:lnTo>
                  <a:pt x="1743" y="164"/>
                </a:lnTo>
                <a:lnTo>
                  <a:pt x="1661" y="170"/>
                </a:lnTo>
                <a:lnTo>
                  <a:pt x="1582" y="180"/>
                </a:lnTo>
                <a:lnTo>
                  <a:pt x="1600" y="270"/>
                </a:lnTo>
                <a:lnTo>
                  <a:pt x="1604" y="302"/>
                </a:lnTo>
                <a:lnTo>
                  <a:pt x="1603" y="334"/>
                </a:lnTo>
                <a:lnTo>
                  <a:pt x="1595" y="365"/>
                </a:lnTo>
                <a:lnTo>
                  <a:pt x="1583" y="394"/>
                </a:lnTo>
                <a:lnTo>
                  <a:pt x="1447" y="650"/>
                </a:lnTo>
                <a:lnTo>
                  <a:pt x="1445" y="654"/>
                </a:lnTo>
                <a:lnTo>
                  <a:pt x="1443" y="659"/>
                </a:lnTo>
                <a:lnTo>
                  <a:pt x="1442" y="667"/>
                </a:lnTo>
                <a:lnTo>
                  <a:pt x="1443" y="676"/>
                </a:lnTo>
                <a:lnTo>
                  <a:pt x="1448" y="684"/>
                </a:lnTo>
                <a:lnTo>
                  <a:pt x="1451" y="687"/>
                </a:lnTo>
                <a:lnTo>
                  <a:pt x="1458" y="690"/>
                </a:lnTo>
                <a:lnTo>
                  <a:pt x="1466" y="691"/>
                </a:lnTo>
                <a:lnTo>
                  <a:pt x="1471" y="690"/>
                </a:lnTo>
                <a:lnTo>
                  <a:pt x="1474" y="689"/>
                </a:lnTo>
                <a:lnTo>
                  <a:pt x="1479" y="686"/>
                </a:lnTo>
                <a:lnTo>
                  <a:pt x="1482" y="684"/>
                </a:lnTo>
                <a:lnTo>
                  <a:pt x="1783" y="332"/>
                </a:lnTo>
                <a:lnTo>
                  <a:pt x="1804" y="311"/>
                </a:lnTo>
                <a:lnTo>
                  <a:pt x="1828" y="293"/>
                </a:lnTo>
                <a:lnTo>
                  <a:pt x="1855" y="280"/>
                </a:lnTo>
                <a:lnTo>
                  <a:pt x="2047" y="204"/>
                </a:lnTo>
                <a:lnTo>
                  <a:pt x="2051" y="201"/>
                </a:lnTo>
                <a:lnTo>
                  <a:pt x="2055" y="197"/>
                </a:lnTo>
                <a:lnTo>
                  <a:pt x="2059" y="191"/>
                </a:lnTo>
                <a:lnTo>
                  <a:pt x="2065" y="186"/>
                </a:lnTo>
                <a:lnTo>
                  <a:pt x="2068" y="181"/>
                </a:lnTo>
                <a:lnTo>
                  <a:pt x="2071" y="180"/>
                </a:lnTo>
                <a:lnTo>
                  <a:pt x="1990" y="170"/>
                </a:lnTo>
                <a:lnTo>
                  <a:pt x="1908" y="165"/>
                </a:lnTo>
                <a:lnTo>
                  <a:pt x="1825" y="163"/>
                </a:lnTo>
                <a:close/>
                <a:moveTo>
                  <a:pt x="1825" y="0"/>
                </a:moveTo>
                <a:lnTo>
                  <a:pt x="1929" y="3"/>
                </a:lnTo>
                <a:lnTo>
                  <a:pt x="2032" y="11"/>
                </a:lnTo>
                <a:lnTo>
                  <a:pt x="2134" y="25"/>
                </a:lnTo>
                <a:lnTo>
                  <a:pt x="2234" y="45"/>
                </a:lnTo>
                <a:lnTo>
                  <a:pt x="2333" y="71"/>
                </a:lnTo>
                <a:lnTo>
                  <a:pt x="2429" y="102"/>
                </a:lnTo>
                <a:lnTo>
                  <a:pt x="2524" y="138"/>
                </a:lnTo>
                <a:lnTo>
                  <a:pt x="2616" y="179"/>
                </a:lnTo>
                <a:lnTo>
                  <a:pt x="2707" y="226"/>
                </a:lnTo>
                <a:lnTo>
                  <a:pt x="2794" y="278"/>
                </a:lnTo>
                <a:lnTo>
                  <a:pt x="2879" y="335"/>
                </a:lnTo>
                <a:lnTo>
                  <a:pt x="2961" y="396"/>
                </a:lnTo>
                <a:lnTo>
                  <a:pt x="3039" y="463"/>
                </a:lnTo>
                <a:lnTo>
                  <a:pt x="3116" y="534"/>
                </a:lnTo>
                <a:lnTo>
                  <a:pt x="3187" y="611"/>
                </a:lnTo>
                <a:lnTo>
                  <a:pt x="3254" y="689"/>
                </a:lnTo>
                <a:lnTo>
                  <a:pt x="3315" y="771"/>
                </a:lnTo>
                <a:lnTo>
                  <a:pt x="3372" y="856"/>
                </a:lnTo>
                <a:lnTo>
                  <a:pt x="3424" y="943"/>
                </a:lnTo>
                <a:lnTo>
                  <a:pt x="3471" y="1034"/>
                </a:lnTo>
                <a:lnTo>
                  <a:pt x="3512" y="1126"/>
                </a:lnTo>
                <a:lnTo>
                  <a:pt x="3548" y="1221"/>
                </a:lnTo>
                <a:lnTo>
                  <a:pt x="3579" y="1317"/>
                </a:lnTo>
                <a:lnTo>
                  <a:pt x="3605" y="1416"/>
                </a:lnTo>
                <a:lnTo>
                  <a:pt x="3625" y="1516"/>
                </a:lnTo>
                <a:lnTo>
                  <a:pt x="3639" y="1618"/>
                </a:lnTo>
                <a:lnTo>
                  <a:pt x="3647" y="1721"/>
                </a:lnTo>
                <a:lnTo>
                  <a:pt x="3650" y="1825"/>
                </a:lnTo>
                <a:lnTo>
                  <a:pt x="3647" y="1929"/>
                </a:lnTo>
                <a:lnTo>
                  <a:pt x="3639" y="2032"/>
                </a:lnTo>
                <a:lnTo>
                  <a:pt x="3625" y="2134"/>
                </a:lnTo>
                <a:lnTo>
                  <a:pt x="3605" y="2234"/>
                </a:lnTo>
                <a:lnTo>
                  <a:pt x="3579" y="2333"/>
                </a:lnTo>
                <a:lnTo>
                  <a:pt x="3548" y="2429"/>
                </a:lnTo>
                <a:lnTo>
                  <a:pt x="3512" y="2524"/>
                </a:lnTo>
                <a:lnTo>
                  <a:pt x="3471" y="2616"/>
                </a:lnTo>
                <a:lnTo>
                  <a:pt x="3424" y="2707"/>
                </a:lnTo>
                <a:lnTo>
                  <a:pt x="3372" y="2794"/>
                </a:lnTo>
                <a:lnTo>
                  <a:pt x="3315" y="2879"/>
                </a:lnTo>
                <a:lnTo>
                  <a:pt x="3254" y="2961"/>
                </a:lnTo>
                <a:lnTo>
                  <a:pt x="3187" y="3039"/>
                </a:lnTo>
                <a:lnTo>
                  <a:pt x="3116" y="3116"/>
                </a:lnTo>
                <a:lnTo>
                  <a:pt x="3039" y="3187"/>
                </a:lnTo>
                <a:lnTo>
                  <a:pt x="2961" y="3254"/>
                </a:lnTo>
                <a:lnTo>
                  <a:pt x="2879" y="3315"/>
                </a:lnTo>
                <a:lnTo>
                  <a:pt x="2794" y="3372"/>
                </a:lnTo>
                <a:lnTo>
                  <a:pt x="2707" y="3424"/>
                </a:lnTo>
                <a:lnTo>
                  <a:pt x="2616" y="3471"/>
                </a:lnTo>
                <a:lnTo>
                  <a:pt x="2524" y="3512"/>
                </a:lnTo>
                <a:lnTo>
                  <a:pt x="2429" y="3548"/>
                </a:lnTo>
                <a:lnTo>
                  <a:pt x="2333" y="3579"/>
                </a:lnTo>
                <a:lnTo>
                  <a:pt x="2234" y="3605"/>
                </a:lnTo>
                <a:lnTo>
                  <a:pt x="2134" y="3625"/>
                </a:lnTo>
                <a:lnTo>
                  <a:pt x="2032" y="3639"/>
                </a:lnTo>
                <a:lnTo>
                  <a:pt x="1929" y="3647"/>
                </a:lnTo>
                <a:lnTo>
                  <a:pt x="1825" y="3650"/>
                </a:lnTo>
                <a:lnTo>
                  <a:pt x="1721" y="3647"/>
                </a:lnTo>
                <a:lnTo>
                  <a:pt x="1618" y="3639"/>
                </a:lnTo>
                <a:lnTo>
                  <a:pt x="1516" y="3625"/>
                </a:lnTo>
                <a:lnTo>
                  <a:pt x="1416" y="3605"/>
                </a:lnTo>
                <a:lnTo>
                  <a:pt x="1317" y="3579"/>
                </a:lnTo>
                <a:lnTo>
                  <a:pt x="1221" y="3548"/>
                </a:lnTo>
                <a:lnTo>
                  <a:pt x="1126" y="3512"/>
                </a:lnTo>
                <a:lnTo>
                  <a:pt x="1034" y="3471"/>
                </a:lnTo>
                <a:lnTo>
                  <a:pt x="943" y="3424"/>
                </a:lnTo>
                <a:lnTo>
                  <a:pt x="856" y="3372"/>
                </a:lnTo>
                <a:lnTo>
                  <a:pt x="771" y="3315"/>
                </a:lnTo>
                <a:lnTo>
                  <a:pt x="689" y="3254"/>
                </a:lnTo>
                <a:lnTo>
                  <a:pt x="611" y="3187"/>
                </a:lnTo>
                <a:lnTo>
                  <a:pt x="534" y="3116"/>
                </a:lnTo>
                <a:lnTo>
                  <a:pt x="463" y="3039"/>
                </a:lnTo>
                <a:lnTo>
                  <a:pt x="396" y="2961"/>
                </a:lnTo>
                <a:lnTo>
                  <a:pt x="335" y="2879"/>
                </a:lnTo>
                <a:lnTo>
                  <a:pt x="278" y="2794"/>
                </a:lnTo>
                <a:lnTo>
                  <a:pt x="226" y="2707"/>
                </a:lnTo>
                <a:lnTo>
                  <a:pt x="179" y="2616"/>
                </a:lnTo>
                <a:lnTo>
                  <a:pt x="138" y="2524"/>
                </a:lnTo>
                <a:lnTo>
                  <a:pt x="102" y="2429"/>
                </a:lnTo>
                <a:lnTo>
                  <a:pt x="71" y="2333"/>
                </a:lnTo>
                <a:lnTo>
                  <a:pt x="45" y="2234"/>
                </a:lnTo>
                <a:lnTo>
                  <a:pt x="25" y="2134"/>
                </a:lnTo>
                <a:lnTo>
                  <a:pt x="11" y="2032"/>
                </a:lnTo>
                <a:lnTo>
                  <a:pt x="3" y="1929"/>
                </a:lnTo>
                <a:lnTo>
                  <a:pt x="0" y="1825"/>
                </a:lnTo>
                <a:lnTo>
                  <a:pt x="3" y="1721"/>
                </a:lnTo>
                <a:lnTo>
                  <a:pt x="11" y="1618"/>
                </a:lnTo>
                <a:lnTo>
                  <a:pt x="25" y="1516"/>
                </a:lnTo>
                <a:lnTo>
                  <a:pt x="45" y="1416"/>
                </a:lnTo>
                <a:lnTo>
                  <a:pt x="71" y="1317"/>
                </a:lnTo>
                <a:lnTo>
                  <a:pt x="102" y="1221"/>
                </a:lnTo>
                <a:lnTo>
                  <a:pt x="138" y="1126"/>
                </a:lnTo>
                <a:lnTo>
                  <a:pt x="179" y="1034"/>
                </a:lnTo>
                <a:lnTo>
                  <a:pt x="226" y="943"/>
                </a:lnTo>
                <a:lnTo>
                  <a:pt x="278" y="856"/>
                </a:lnTo>
                <a:lnTo>
                  <a:pt x="335" y="771"/>
                </a:lnTo>
                <a:lnTo>
                  <a:pt x="396" y="689"/>
                </a:lnTo>
                <a:lnTo>
                  <a:pt x="463" y="611"/>
                </a:lnTo>
                <a:lnTo>
                  <a:pt x="534" y="534"/>
                </a:lnTo>
                <a:lnTo>
                  <a:pt x="611" y="463"/>
                </a:lnTo>
                <a:lnTo>
                  <a:pt x="689" y="396"/>
                </a:lnTo>
                <a:lnTo>
                  <a:pt x="771" y="335"/>
                </a:lnTo>
                <a:lnTo>
                  <a:pt x="856" y="278"/>
                </a:lnTo>
                <a:lnTo>
                  <a:pt x="943" y="226"/>
                </a:lnTo>
                <a:lnTo>
                  <a:pt x="1034" y="179"/>
                </a:lnTo>
                <a:lnTo>
                  <a:pt x="1126" y="138"/>
                </a:lnTo>
                <a:lnTo>
                  <a:pt x="1221" y="102"/>
                </a:lnTo>
                <a:lnTo>
                  <a:pt x="1317" y="71"/>
                </a:lnTo>
                <a:lnTo>
                  <a:pt x="1416" y="45"/>
                </a:lnTo>
                <a:lnTo>
                  <a:pt x="1516" y="25"/>
                </a:lnTo>
                <a:lnTo>
                  <a:pt x="1618" y="11"/>
                </a:lnTo>
                <a:lnTo>
                  <a:pt x="1721" y="3"/>
                </a:lnTo>
                <a:lnTo>
                  <a:pt x="182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8" name="Freeform 124"/>
          <p:cNvSpPr>
            <a:spLocks noEditPoints="1"/>
          </p:cNvSpPr>
          <p:nvPr/>
        </p:nvSpPr>
        <p:spPr bwMode="auto">
          <a:xfrm>
            <a:off x="4626125" y="1837292"/>
            <a:ext cx="579438" cy="511175"/>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nvGrpSpPr>
          <p:cNvPr id="28" name="Group 37"/>
          <p:cNvGrpSpPr/>
          <p:nvPr/>
        </p:nvGrpSpPr>
        <p:grpSpPr>
          <a:xfrm>
            <a:off x="4723648" y="3822401"/>
            <a:ext cx="381000" cy="577850"/>
            <a:chOff x="1689100" y="2678113"/>
            <a:chExt cx="381000" cy="577850"/>
          </a:xfrm>
          <a:solidFill>
            <a:schemeClr val="bg1"/>
          </a:solidFill>
        </p:grpSpPr>
        <p:sp>
          <p:nvSpPr>
            <p:cNvPr id="10" name="Freeform 150"/>
            <p:cNvSpPr/>
            <p:nvPr/>
          </p:nvSpPr>
          <p:spPr bwMode="auto">
            <a:xfrm>
              <a:off x="1689100" y="2870200"/>
              <a:ext cx="381000" cy="385763"/>
            </a:xfrm>
            <a:custGeom>
              <a:avLst/>
              <a:gdLst>
                <a:gd name="T0" fmla="*/ 116 w 2165"/>
                <a:gd name="T1" fmla="*/ 11 h 2428"/>
                <a:gd name="T2" fmla="*/ 152 w 2165"/>
                <a:gd name="T3" fmla="*/ 63 h 2428"/>
                <a:gd name="T4" fmla="*/ 158 w 2165"/>
                <a:gd name="T5" fmla="*/ 704 h 2428"/>
                <a:gd name="T6" fmla="*/ 202 w 2165"/>
                <a:gd name="T7" fmla="*/ 944 h 2428"/>
                <a:gd name="T8" fmla="*/ 294 w 2165"/>
                <a:gd name="T9" fmla="*/ 1159 h 2428"/>
                <a:gd name="T10" fmla="*/ 427 w 2165"/>
                <a:gd name="T11" fmla="*/ 1344 h 2428"/>
                <a:gd name="T12" fmla="*/ 595 w 2165"/>
                <a:gd name="T13" fmla="*/ 1491 h 2428"/>
                <a:gd name="T14" fmla="*/ 790 w 2165"/>
                <a:gd name="T15" fmla="*/ 1593 h 2428"/>
                <a:gd name="T16" fmla="*/ 1007 w 2165"/>
                <a:gd name="T17" fmla="*/ 1642 h 2428"/>
                <a:gd name="T18" fmla="*/ 1233 w 2165"/>
                <a:gd name="T19" fmla="*/ 1632 h 2428"/>
                <a:gd name="T20" fmla="*/ 1443 w 2165"/>
                <a:gd name="T21" fmla="*/ 1564 h 2428"/>
                <a:gd name="T22" fmla="*/ 1631 w 2165"/>
                <a:gd name="T23" fmla="*/ 1447 h 2428"/>
                <a:gd name="T24" fmla="*/ 1787 w 2165"/>
                <a:gd name="T25" fmla="*/ 1287 h 2428"/>
                <a:gd name="T26" fmla="*/ 1907 w 2165"/>
                <a:gd name="T27" fmla="*/ 1091 h 2428"/>
                <a:gd name="T28" fmla="*/ 1984 w 2165"/>
                <a:gd name="T29" fmla="*/ 866 h 2428"/>
                <a:gd name="T30" fmla="*/ 2011 w 2165"/>
                <a:gd name="T31" fmla="*/ 620 h 2428"/>
                <a:gd name="T32" fmla="*/ 2021 w 2165"/>
                <a:gd name="T33" fmla="*/ 42 h 2428"/>
                <a:gd name="T34" fmla="*/ 2067 w 2165"/>
                <a:gd name="T35" fmla="*/ 4 h 2428"/>
                <a:gd name="T36" fmla="*/ 2127 w 2165"/>
                <a:gd name="T37" fmla="*/ 11 h 2428"/>
                <a:gd name="T38" fmla="*/ 2162 w 2165"/>
                <a:gd name="T39" fmla="*/ 63 h 2428"/>
                <a:gd name="T40" fmla="*/ 2162 w 2165"/>
                <a:gd name="T41" fmla="*/ 709 h 2428"/>
                <a:gd name="T42" fmla="*/ 2119 w 2165"/>
                <a:gd name="T43" fmla="*/ 966 h 2428"/>
                <a:gd name="T44" fmla="*/ 2029 w 2165"/>
                <a:gd name="T45" fmla="*/ 1200 h 2428"/>
                <a:gd name="T46" fmla="*/ 1899 w 2165"/>
                <a:gd name="T47" fmla="*/ 1406 h 2428"/>
                <a:gd name="T48" fmla="*/ 1733 w 2165"/>
                <a:gd name="T49" fmla="*/ 1576 h 2428"/>
                <a:gd name="T50" fmla="*/ 1536 w 2165"/>
                <a:gd name="T51" fmla="*/ 1706 h 2428"/>
                <a:gd name="T52" fmla="*/ 1317 w 2165"/>
                <a:gd name="T53" fmla="*/ 1788 h 2428"/>
                <a:gd name="T54" fmla="*/ 1160 w 2165"/>
                <a:gd name="T55" fmla="*/ 2257 h 2428"/>
                <a:gd name="T56" fmla="*/ 1599 w 2165"/>
                <a:gd name="T57" fmla="*/ 2269 h 2428"/>
                <a:gd name="T58" fmla="*/ 1635 w 2165"/>
                <a:gd name="T59" fmla="*/ 2320 h 2428"/>
                <a:gd name="T60" fmla="*/ 1627 w 2165"/>
                <a:gd name="T61" fmla="*/ 2386 h 2428"/>
                <a:gd name="T62" fmla="*/ 1580 w 2165"/>
                <a:gd name="T63" fmla="*/ 2425 h 2428"/>
                <a:gd name="T64" fmla="*/ 585 w 2165"/>
                <a:gd name="T65" fmla="*/ 2425 h 2428"/>
                <a:gd name="T66" fmla="*/ 538 w 2165"/>
                <a:gd name="T67" fmla="*/ 2386 h 2428"/>
                <a:gd name="T68" fmla="*/ 530 w 2165"/>
                <a:gd name="T69" fmla="*/ 2320 h 2428"/>
                <a:gd name="T70" fmla="*/ 566 w 2165"/>
                <a:gd name="T71" fmla="*/ 2269 h 2428"/>
                <a:gd name="T72" fmla="*/ 1005 w 2165"/>
                <a:gd name="T73" fmla="*/ 2257 h 2428"/>
                <a:gd name="T74" fmla="*/ 849 w 2165"/>
                <a:gd name="T75" fmla="*/ 1788 h 2428"/>
                <a:gd name="T76" fmla="*/ 629 w 2165"/>
                <a:gd name="T77" fmla="*/ 1706 h 2428"/>
                <a:gd name="T78" fmla="*/ 433 w 2165"/>
                <a:gd name="T79" fmla="*/ 1576 h 2428"/>
                <a:gd name="T80" fmla="*/ 267 w 2165"/>
                <a:gd name="T81" fmla="*/ 1406 h 2428"/>
                <a:gd name="T82" fmla="*/ 136 w 2165"/>
                <a:gd name="T83" fmla="*/ 1200 h 2428"/>
                <a:gd name="T84" fmla="*/ 46 w 2165"/>
                <a:gd name="T85" fmla="*/ 966 h 2428"/>
                <a:gd name="T86" fmla="*/ 3 w 2165"/>
                <a:gd name="T87" fmla="*/ 709 h 2428"/>
                <a:gd name="T88" fmla="*/ 3 w 2165"/>
                <a:gd name="T89" fmla="*/ 63 h 2428"/>
                <a:gd name="T90" fmla="*/ 38 w 2165"/>
                <a:gd name="T91" fmla="*/ 11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5" h="2428">
                  <a:moveTo>
                    <a:pt x="77" y="0"/>
                  </a:moveTo>
                  <a:lnTo>
                    <a:pt x="98" y="4"/>
                  </a:lnTo>
                  <a:lnTo>
                    <a:pt x="116" y="11"/>
                  </a:lnTo>
                  <a:lnTo>
                    <a:pt x="132" y="25"/>
                  </a:lnTo>
                  <a:lnTo>
                    <a:pt x="144" y="42"/>
                  </a:lnTo>
                  <a:lnTo>
                    <a:pt x="152" y="63"/>
                  </a:lnTo>
                  <a:lnTo>
                    <a:pt x="155" y="85"/>
                  </a:lnTo>
                  <a:lnTo>
                    <a:pt x="155" y="620"/>
                  </a:lnTo>
                  <a:lnTo>
                    <a:pt x="158" y="704"/>
                  </a:lnTo>
                  <a:lnTo>
                    <a:pt x="167" y="786"/>
                  </a:lnTo>
                  <a:lnTo>
                    <a:pt x="182" y="866"/>
                  </a:lnTo>
                  <a:lnTo>
                    <a:pt x="202" y="944"/>
                  </a:lnTo>
                  <a:lnTo>
                    <a:pt x="228" y="1019"/>
                  </a:lnTo>
                  <a:lnTo>
                    <a:pt x="258" y="1091"/>
                  </a:lnTo>
                  <a:lnTo>
                    <a:pt x="294" y="1159"/>
                  </a:lnTo>
                  <a:lnTo>
                    <a:pt x="334" y="1225"/>
                  </a:lnTo>
                  <a:lnTo>
                    <a:pt x="378" y="1287"/>
                  </a:lnTo>
                  <a:lnTo>
                    <a:pt x="427" y="1344"/>
                  </a:lnTo>
                  <a:lnTo>
                    <a:pt x="479" y="1398"/>
                  </a:lnTo>
                  <a:lnTo>
                    <a:pt x="535" y="1447"/>
                  </a:lnTo>
                  <a:lnTo>
                    <a:pt x="595" y="1491"/>
                  </a:lnTo>
                  <a:lnTo>
                    <a:pt x="657" y="1531"/>
                  </a:lnTo>
                  <a:lnTo>
                    <a:pt x="722" y="1564"/>
                  </a:lnTo>
                  <a:lnTo>
                    <a:pt x="790" y="1593"/>
                  </a:lnTo>
                  <a:lnTo>
                    <a:pt x="860" y="1615"/>
                  </a:lnTo>
                  <a:lnTo>
                    <a:pt x="932" y="1632"/>
                  </a:lnTo>
                  <a:lnTo>
                    <a:pt x="1007" y="1642"/>
                  </a:lnTo>
                  <a:lnTo>
                    <a:pt x="1083" y="1645"/>
                  </a:lnTo>
                  <a:lnTo>
                    <a:pt x="1159" y="1642"/>
                  </a:lnTo>
                  <a:lnTo>
                    <a:pt x="1233" y="1632"/>
                  </a:lnTo>
                  <a:lnTo>
                    <a:pt x="1305" y="1615"/>
                  </a:lnTo>
                  <a:lnTo>
                    <a:pt x="1375" y="1593"/>
                  </a:lnTo>
                  <a:lnTo>
                    <a:pt x="1443" y="1564"/>
                  </a:lnTo>
                  <a:lnTo>
                    <a:pt x="1508" y="1531"/>
                  </a:lnTo>
                  <a:lnTo>
                    <a:pt x="1571" y="1491"/>
                  </a:lnTo>
                  <a:lnTo>
                    <a:pt x="1631" y="1447"/>
                  </a:lnTo>
                  <a:lnTo>
                    <a:pt x="1687" y="1398"/>
                  </a:lnTo>
                  <a:lnTo>
                    <a:pt x="1739" y="1344"/>
                  </a:lnTo>
                  <a:lnTo>
                    <a:pt x="1787" y="1287"/>
                  </a:lnTo>
                  <a:lnTo>
                    <a:pt x="1831" y="1225"/>
                  </a:lnTo>
                  <a:lnTo>
                    <a:pt x="1871" y="1159"/>
                  </a:lnTo>
                  <a:lnTo>
                    <a:pt x="1907" y="1091"/>
                  </a:lnTo>
                  <a:lnTo>
                    <a:pt x="1938" y="1019"/>
                  </a:lnTo>
                  <a:lnTo>
                    <a:pt x="1963" y="944"/>
                  </a:lnTo>
                  <a:lnTo>
                    <a:pt x="1984" y="866"/>
                  </a:lnTo>
                  <a:lnTo>
                    <a:pt x="1998" y="786"/>
                  </a:lnTo>
                  <a:lnTo>
                    <a:pt x="2007" y="704"/>
                  </a:lnTo>
                  <a:lnTo>
                    <a:pt x="2011" y="620"/>
                  </a:lnTo>
                  <a:lnTo>
                    <a:pt x="2011" y="85"/>
                  </a:lnTo>
                  <a:lnTo>
                    <a:pt x="2013" y="63"/>
                  </a:lnTo>
                  <a:lnTo>
                    <a:pt x="2021" y="42"/>
                  </a:lnTo>
                  <a:lnTo>
                    <a:pt x="2033" y="25"/>
                  </a:lnTo>
                  <a:lnTo>
                    <a:pt x="2049" y="11"/>
                  </a:lnTo>
                  <a:lnTo>
                    <a:pt x="2067" y="4"/>
                  </a:lnTo>
                  <a:lnTo>
                    <a:pt x="2088" y="0"/>
                  </a:lnTo>
                  <a:lnTo>
                    <a:pt x="2108" y="4"/>
                  </a:lnTo>
                  <a:lnTo>
                    <a:pt x="2127" y="11"/>
                  </a:lnTo>
                  <a:lnTo>
                    <a:pt x="2143" y="25"/>
                  </a:lnTo>
                  <a:lnTo>
                    <a:pt x="2155" y="42"/>
                  </a:lnTo>
                  <a:lnTo>
                    <a:pt x="2162" y="63"/>
                  </a:lnTo>
                  <a:lnTo>
                    <a:pt x="2165" y="85"/>
                  </a:lnTo>
                  <a:lnTo>
                    <a:pt x="2165" y="620"/>
                  </a:lnTo>
                  <a:lnTo>
                    <a:pt x="2162" y="709"/>
                  </a:lnTo>
                  <a:lnTo>
                    <a:pt x="2153" y="797"/>
                  </a:lnTo>
                  <a:lnTo>
                    <a:pt x="2139" y="882"/>
                  </a:lnTo>
                  <a:lnTo>
                    <a:pt x="2119" y="966"/>
                  </a:lnTo>
                  <a:lnTo>
                    <a:pt x="2094" y="1047"/>
                  </a:lnTo>
                  <a:lnTo>
                    <a:pt x="2064" y="1125"/>
                  </a:lnTo>
                  <a:lnTo>
                    <a:pt x="2029" y="1200"/>
                  </a:lnTo>
                  <a:lnTo>
                    <a:pt x="1990" y="1272"/>
                  </a:lnTo>
                  <a:lnTo>
                    <a:pt x="1946" y="1341"/>
                  </a:lnTo>
                  <a:lnTo>
                    <a:pt x="1899" y="1406"/>
                  </a:lnTo>
                  <a:lnTo>
                    <a:pt x="1847" y="1467"/>
                  </a:lnTo>
                  <a:lnTo>
                    <a:pt x="1791" y="1523"/>
                  </a:lnTo>
                  <a:lnTo>
                    <a:pt x="1733" y="1576"/>
                  </a:lnTo>
                  <a:lnTo>
                    <a:pt x="1670" y="1624"/>
                  </a:lnTo>
                  <a:lnTo>
                    <a:pt x="1604" y="1667"/>
                  </a:lnTo>
                  <a:lnTo>
                    <a:pt x="1536" y="1706"/>
                  </a:lnTo>
                  <a:lnTo>
                    <a:pt x="1465" y="1739"/>
                  </a:lnTo>
                  <a:lnTo>
                    <a:pt x="1392" y="1767"/>
                  </a:lnTo>
                  <a:lnTo>
                    <a:pt x="1317" y="1788"/>
                  </a:lnTo>
                  <a:lnTo>
                    <a:pt x="1239" y="1803"/>
                  </a:lnTo>
                  <a:lnTo>
                    <a:pt x="1160" y="1813"/>
                  </a:lnTo>
                  <a:lnTo>
                    <a:pt x="1160" y="2257"/>
                  </a:lnTo>
                  <a:lnTo>
                    <a:pt x="1560" y="2257"/>
                  </a:lnTo>
                  <a:lnTo>
                    <a:pt x="1580" y="2260"/>
                  </a:lnTo>
                  <a:lnTo>
                    <a:pt x="1599" y="2269"/>
                  </a:lnTo>
                  <a:lnTo>
                    <a:pt x="1615" y="2282"/>
                  </a:lnTo>
                  <a:lnTo>
                    <a:pt x="1627" y="2300"/>
                  </a:lnTo>
                  <a:lnTo>
                    <a:pt x="1635" y="2320"/>
                  </a:lnTo>
                  <a:lnTo>
                    <a:pt x="1638" y="2343"/>
                  </a:lnTo>
                  <a:lnTo>
                    <a:pt x="1635" y="2365"/>
                  </a:lnTo>
                  <a:lnTo>
                    <a:pt x="1627" y="2386"/>
                  </a:lnTo>
                  <a:lnTo>
                    <a:pt x="1615" y="2403"/>
                  </a:lnTo>
                  <a:lnTo>
                    <a:pt x="1599" y="2416"/>
                  </a:lnTo>
                  <a:lnTo>
                    <a:pt x="1580" y="2425"/>
                  </a:lnTo>
                  <a:lnTo>
                    <a:pt x="1560" y="2428"/>
                  </a:lnTo>
                  <a:lnTo>
                    <a:pt x="605" y="2428"/>
                  </a:lnTo>
                  <a:lnTo>
                    <a:pt x="585" y="2425"/>
                  </a:lnTo>
                  <a:lnTo>
                    <a:pt x="566" y="2416"/>
                  </a:lnTo>
                  <a:lnTo>
                    <a:pt x="551" y="2403"/>
                  </a:lnTo>
                  <a:lnTo>
                    <a:pt x="538" y="2386"/>
                  </a:lnTo>
                  <a:lnTo>
                    <a:pt x="530" y="2365"/>
                  </a:lnTo>
                  <a:lnTo>
                    <a:pt x="527" y="2343"/>
                  </a:lnTo>
                  <a:lnTo>
                    <a:pt x="530" y="2320"/>
                  </a:lnTo>
                  <a:lnTo>
                    <a:pt x="538" y="2300"/>
                  </a:lnTo>
                  <a:lnTo>
                    <a:pt x="551" y="2282"/>
                  </a:lnTo>
                  <a:lnTo>
                    <a:pt x="566" y="2269"/>
                  </a:lnTo>
                  <a:lnTo>
                    <a:pt x="585" y="2260"/>
                  </a:lnTo>
                  <a:lnTo>
                    <a:pt x="605" y="2257"/>
                  </a:lnTo>
                  <a:lnTo>
                    <a:pt x="1005" y="2257"/>
                  </a:lnTo>
                  <a:lnTo>
                    <a:pt x="1005" y="1813"/>
                  </a:lnTo>
                  <a:lnTo>
                    <a:pt x="926" y="1803"/>
                  </a:lnTo>
                  <a:lnTo>
                    <a:pt x="849" y="1788"/>
                  </a:lnTo>
                  <a:lnTo>
                    <a:pt x="773" y="1767"/>
                  </a:lnTo>
                  <a:lnTo>
                    <a:pt x="700" y="1739"/>
                  </a:lnTo>
                  <a:lnTo>
                    <a:pt x="629" y="1706"/>
                  </a:lnTo>
                  <a:lnTo>
                    <a:pt x="561" y="1667"/>
                  </a:lnTo>
                  <a:lnTo>
                    <a:pt x="495" y="1624"/>
                  </a:lnTo>
                  <a:lnTo>
                    <a:pt x="433" y="1576"/>
                  </a:lnTo>
                  <a:lnTo>
                    <a:pt x="374" y="1523"/>
                  </a:lnTo>
                  <a:lnTo>
                    <a:pt x="318" y="1467"/>
                  </a:lnTo>
                  <a:lnTo>
                    <a:pt x="267" y="1406"/>
                  </a:lnTo>
                  <a:lnTo>
                    <a:pt x="219" y="1341"/>
                  </a:lnTo>
                  <a:lnTo>
                    <a:pt x="175" y="1272"/>
                  </a:lnTo>
                  <a:lnTo>
                    <a:pt x="136" y="1200"/>
                  </a:lnTo>
                  <a:lnTo>
                    <a:pt x="101" y="1125"/>
                  </a:lnTo>
                  <a:lnTo>
                    <a:pt x="71" y="1047"/>
                  </a:lnTo>
                  <a:lnTo>
                    <a:pt x="46" y="966"/>
                  </a:lnTo>
                  <a:lnTo>
                    <a:pt x="26" y="882"/>
                  </a:lnTo>
                  <a:lnTo>
                    <a:pt x="12" y="797"/>
                  </a:lnTo>
                  <a:lnTo>
                    <a:pt x="3" y="709"/>
                  </a:lnTo>
                  <a:lnTo>
                    <a:pt x="0" y="620"/>
                  </a:lnTo>
                  <a:lnTo>
                    <a:pt x="0" y="85"/>
                  </a:lnTo>
                  <a:lnTo>
                    <a:pt x="3" y="63"/>
                  </a:lnTo>
                  <a:lnTo>
                    <a:pt x="11" y="42"/>
                  </a:lnTo>
                  <a:lnTo>
                    <a:pt x="23" y="25"/>
                  </a:lnTo>
                  <a:lnTo>
                    <a:pt x="38" y="11"/>
                  </a:lnTo>
                  <a:lnTo>
                    <a:pt x="57" y="4"/>
                  </a:lnTo>
                  <a:lnTo>
                    <a:pt x="7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30" name="Freeform 151"/>
            <p:cNvSpPr>
              <a:spLocks noEditPoints="1"/>
            </p:cNvSpPr>
            <p:nvPr/>
          </p:nvSpPr>
          <p:spPr bwMode="auto">
            <a:xfrm>
              <a:off x="1757363" y="2678113"/>
              <a:ext cx="244475" cy="412750"/>
            </a:xfrm>
            <a:custGeom>
              <a:avLst/>
              <a:gdLst>
                <a:gd name="T0" fmla="*/ 625 w 1387"/>
                <a:gd name="T1" fmla="*/ 173 h 2601"/>
                <a:gd name="T2" fmla="*/ 586 w 1387"/>
                <a:gd name="T3" fmla="*/ 466 h 2601"/>
                <a:gd name="T4" fmla="*/ 548 w 1387"/>
                <a:gd name="T5" fmla="*/ 539 h 2601"/>
                <a:gd name="T6" fmla="*/ 470 w 1387"/>
                <a:gd name="T7" fmla="*/ 539 h 2601"/>
                <a:gd name="T8" fmla="*/ 431 w 1387"/>
                <a:gd name="T9" fmla="*/ 466 h 2601"/>
                <a:gd name="T10" fmla="*/ 311 w 1387"/>
                <a:gd name="T11" fmla="*/ 316 h 2601"/>
                <a:gd name="T12" fmla="*/ 197 w 1387"/>
                <a:gd name="T13" fmla="*/ 491 h 2601"/>
                <a:gd name="T14" fmla="*/ 156 w 1387"/>
                <a:gd name="T15" fmla="*/ 709 h 2601"/>
                <a:gd name="T16" fmla="*/ 475 w 1387"/>
                <a:gd name="T17" fmla="*/ 943 h 2601"/>
                <a:gd name="T18" fmla="*/ 513 w 1387"/>
                <a:gd name="T19" fmla="*/ 1016 h 2601"/>
                <a:gd name="T20" fmla="*/ 475 w 1387"/>
                <a:gd name="T21" fmla="*/ 1090 h 2601"/>
                <a:gd name="T22" fmla="*/ 156 w 1387"/>
                <a:gd name="T23" fmla="*/ 1340 h 2601"/>
                <a:gd name="T24" fmla="*/ 491 w 1387"/>
                <a:gd name="T25" fmla="*/ 1366 h 2601"/>
                <a:gd name="T26" fmla="*/ 511 w 1387"/>
                <a:gd name="T27" fmla="*/ 1449 h 2601"/>
                <a:gd name="T28" fmla="*/ 457 w 1387"/>
                <a:gd name="T29" fmla="*/ 1508 h 2601"/>
                <a:gd name="T30" fmla="*/ 436 w 1387"/>
                <a:gd name="T31" fmla="*/ 1749 h 2601"/>
                <a:gd name="T32" fmla="*/ 503 w 1387"/>
                <a:gd name="T33" fmla="*/ 1791 h 2601"/>
                <a:gd name="T34" fmla="*/ 503 w 1387"/>
                <a:gd name="T35" fmla="*/ 1878 h 2601"/>
                <a:gd name="T36" fmla="*/ 436 w 1387"/>
                <a:gd name="T37" fmla="*/ 1921 h 2601"/>
                <a:gd name="T38" fmla="*/ 191 w 1387"/>
                <a:gd name="T39" fmla="*/ 2093 h 2601"/>
                <a:gd name="T40" fmla="*/ 307 w 1387"/>
                <a:gd name="T41" fmla="*/ 2281 h 2601"/>
                <a:gd name="T42" fmla="*/ 483 w 1387"/>
                <a:gd name="T43" fmla="*/ 2401 h 2601"/>
                <a:gd name="T44" fmla="*/ 745 w 1387"/>
                <a:gd name="T45" fmla="*/ 2430 h 2601"/>
                <a:gd name="T46" fmla="*/ 953 w 1387"/>
                <a:gd name="T47" fmla="*/ 2379 h 2601"/>
                <a:gd name="T48" fmla="*/ 1116 w 1387"/>
                <a:gd name="T49" fmla="*/ 2239 h 2601"/>
                <a:gd name="T50" fmla="*/ 1213 w 1387"/>
                <a:gd name="T51" fmla="*/ 2038 h 2601"/>
                <a:gd name="T52" fmla="*/ 931 w 1387"/>
                <a:gd name="T53" fmla="*/ 1918 h 2601"/>
                <a:gd name="T54" fmla="*/ 877 w 1387"/>
                <a:gd name="T55" fmla="*/ 1858 h 2601"/>
                <a:gd name="T56" fmla="*/ 897 w 1387"/>
                <a:gd name="T57" fmla="*/ 1775 h 2601"/>
                <a:gd name="T58" fmla="*/ 1232 w 1387"/>
                <a:gd name="T59" fmla="*/ 1749 h 2601"/>
                <a:gd name="T60" fmla="*/ 912 w 1387"/>
                <a:gd name="T61" fmla="*/ 1499 h 2601"/>
                <a:gd name="T62" fmla="*/ 874 w 1387"/>
                <a:gd name="T63" fmla="*/ 1425 h 2601"/>
                <a:gd name="T64" fmla="*/ 912 w 1387"/>
                <a:gd name="T65" fmla="*/ 1352 h 2601"/>
                <a:gd name="T66" fmla="*/ 1232 w 1387"/>
                <a:gd name="T67" fmla="*/ 1102 h 2601"/>
                <a:gd name="T68" fmla="*/ 897 w 1387"/>
                <a:gd name="T69" fmla="*/ 1077 h 2601"/>
                <a:gd name="T70" fmla="*/ 877 w 1387"/>
                <a:gd name="T71" fmla="*/ 994 h 2601"/>
                <a:gd name="T72" fmla="*/ 931 w 1387"/>
                <a:gd name="T73" fmla="*/ 934 h 2601"/>
                <a:gd name="T74" fmla="*/ 1229 w 1387"/>
                <a:gd name="T75" fmla="*/ 652 h 2601"/>
                <a:gd name="T76" fmla="*/ 1168 w 1387"/>
                <a:gd name="T77" fmla="*/ 442 h 2601"/>
                <a:gd name="T78" fmla="*/ 1039 w 1387"/>
                <a:gd name="T79" fmla="*/ 281 h 2601"/>
                <a:gd name="T80" fmla="*/ 953 w 1387"/>
                <a:gd name="T81" fmla="*/ 489 h 2601"/>
                <a:gd name="T82" fmla="*/ 899 w 1387"/>
                <a:gd name="T83" fmla="*/ 548 h 2601"/>
                <a:gd name="T84" fmla="*/ 824 w 1387"/>
                <a:gd name="T85" fmla="*/ 526 h 2601"/>
                <a:gd name="T86" fmla="*/ 801 w 1387"/>
                <a:gd name="T87" fmla="*/ 174 h 2601"/>
                <a:gd name="T88" fmla="*/ 741 w 1387"/>
                <a:gd name="T89" fmla="*/ 173 h 2601"/>
                <a:gd name="T90" fmla="*/ 745 w 1387"/>
                <a:gd name="T91" fmla="*/ 0 h 2601"/>
                <a:gd name="T92" fmla="*/ 981 w 1387"/>
                <a:gd name="T93" fmla="*/ 49 h 2601"/>
                <a:gd name="T94" fmla="*/ 1177 w 1387"/>
                <a:gd name="T95" fmla="*/ 185 h 2601"/>
                <a:gd name="T96" fmla="*/ 1318 w 1387"/>
                <a:gd name="T97" fmla="*/ 389 h 2601"/>
                <a:gd name="T98" fmla="*/ 1384 w 1387"/>
                <a:gd name="T99" fmla="*/ 641 h 2601"/>
                <a:gd name="T100" fmla="*/ 1376 w 1387"/>
                <a:gd name="T101" fmla="*/ 2026 h 2601"/>
                <a:gd name="T102" fmla="*/ 1289 w 1387"/>
                <a:gd name="T103" fmla="*/ 2268 h 2601"/>
                <a:gd name="T104" fmla="*/ 1133 w 1387"/>
                <a:gd name="T105" fmla="*/ 2456 h 2601"/>
                <a:gd name="T106" fmla="*/ 925 w 1387"/>
                <a:gd name="T107" fmla="*/ 2572 h 2601"/>
                <a:gd name="T108" fmla="*/ 642 w 1387"/>
                <a:gd name="T109" fmla="*/ 2601 h 2601"/>
                <a:gd name="T110" fmla="*/ 406 w 1387"/>
                <a:gd name="T111" fmla="*/ 2551 h 2601"/>
                <a:gd name="T112" fmla="*/ 210 w 1387"/>
                <a:gd name="T113" fmla="*/ 2415 h 2601"/>
                <a:gd name="T114" fmla="*/ 69 w 1387"/>
                <a:gd name="T115" fmla="*/ 2212 h 2601"/>
                <a:gd name="T116" fmla="*/ 3 w 1387"/>
                <a:gd name="T117" fmla="*/ 1960 h 2601"/>
                <a:gd name="T118" fmla="*/ 12 w 1387"/>
                <a:gd name="T119" fmla="*/ 575 h 2601"/>
                <a:gd name="T120" fmla="*/ 98 w 1387"/>
                <a:gd name="T121" fmla="*/ 334 h 2601"/>
                <a:gd name="T122" fmla="*/ 254 w 1387"/>
                <a:gd name="T123" fmla="*/ 145 h 2601"/>
                <a:gd name="T124" fmla="*/ 462 w 1387"/>
                <a:gd name="T125" fmla="*/ 28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7" h="2601">
                  <a:moveTo>
                    <a:pt x="694" y="173"/>
                  </a:moveTo>
                  <a:lnTo>
                    <a:pt x="669" y="173"/>
                  </a:lnTo>
                  <a:lnTo>
                    <a:pt x="646" y="173"/>
                  </a:lnTo>
                  <a:lnTo>
                    <a:pt x="625" y="173"/>
                  </a:lnTo>
                  <a:lnTo>
                    <a:pt x="607" y="174"/>
                  </a:lnTo>
                  <a:lnTo>
                    <a:pt x="594" y="174"/>
                  </a:lnTo>
                  <a:lnTo>
                    <a:pt x="586" y="174"/>
                  </a:lnTo>
                  <a:lnTo>
                    <a:pt x="586" y="466"/>
                  </a:lnTo>
                  <a:lnTo>
                    <a:pt x="583" y="489"/>
                  </a:lnTo>
                  <a:lnTo>
                    <a:pt x="575" y="510"/>
                  </a:lnTo>
                  <a:lnTo>
                    <a:pt x="563" y="526"/>
                  </a:lnTo>
                  <a:lnTo>
                    <a:pt x="548" y="539"/>
                  </a:lnTo>
                  <a:lnTo>
                    <a:pt x="529" y="548"/>
                  </a:lnTo>
                  <a:lnTo>
                    <a:pt x="509" y="552"/>
                  </a:lnTo>
                  <a:lnTo>
                    <a:pt x="488" y="548"/>
                  </a:lnTo>
                  <a:lnTo>
                    <a:pt x="470" y="539"/>
                  </a:lnTo>
                  <a:lnTo>
                    <a:pt x="454" y="526"/>
                  </a:lnTo>
                  <a:lnTo>
                    <a:pt x="442" y="510"/>
                  </a:lnTo>
                  <a:lnTo>
                    <a:pt x="434" y="489"/>
                  </a:lnTo>
                  <a:lnTo>
                    <a:pt x="431" y="466"/>
                  </a:lnTo>
                  <a:lnTo>
                    <a:pt x="431" y="224"/>
                  </a:lnTo>
                  <a:lnTo>
                    <a:pt x="388" y="251"/>
                  </a:lnTo>
                  <a:lnTo>
                    <a:pt x="348" y="281"/>
                  </a:lnTo>
                  <a:lnTo>
                    <a:pt x="311" y="316"/>
                  </a:lnTo>
                  <a:lnTo>
                    <a:pt x="277" y="355"/>
                  </a:lnTo>
                  <a:lnTo>
                    <a:pt x="246" y="397"/>
                  </a:lnTo>
                  <a:lnTo>
                    <a:pt x="220" y="442"/>
                  </a:lnTo>
                  <a:lnTo>
                    <a:pt x="197" y="491"/>
                  </a:lnTo>
                  <a:lnTo>
                    <a:pt x="180" y="543"/>
                  </a:lnTo>
                  <a:lnTo>
                    <a:pt x="167" y="596"/>
                  </a:lnTo>
                  <a:lnTo>
                    <a:pt x="158" y="652"/>
                  </a:lnTo>
                  <a:lnTo>
                    <a:pt x="156" y="709"/>
                  </a:lnTo>
                  <a:lnTo>
                    <a:pt x="156" y="931"/>
                  </a:lnTo>
                  <a:lnTo>
                    <a:pt x="436" y="931"/>
                  </a:lnTo>
                  <a:lnTo>
                    <a:pt x="457" y="934"/>
                  </a:lnTo>
                  <a:lnTo>
                    <a:pt x="475" y="943"/>
                  </a:lnTo>
                  <a:lnTo>
                    <a:pt x="491" y="956"/>
                  </a:lnTo>
                  <a:lnTo>
                    <a:pt x="503" y="973"/>
                  </a:lnTo>
                  <a:lnTo>
                    <a:pt x="511" y="994"/>
                  </a:lnTo>
                  <a:lnTo>
                    <a:pt x="513" y="1016"/>
                  </a:lnTo>
                  <a:lnTo>
                    <a:pt x="511" y="1039"/>
                  </a:lnTo>
                  <a:lnTo>
                    <a:pt x="503" y="1060"/>
                  </a:lnTo>
                  <a:lnTo>
                    <a:pt x="491" y="1077"/>
                  </a:lnTo>
                  <a:lnTo>
                    <a:pt x="475" y="1090"/>
                  </a:lnTo>
                  <a:lnTo>
                    <a:pt x="457" y="1099"/>
                  </a:lnTo>
                  <a:lnTo>
                    <a:pt x="436" y="1102"/>
                  </a:lnTo>
                  <a:lnTo>
                    <a:pt x="156" y="1102"/>
                  </a:lnTo>
                  <a:lnTo>
                    <a:pt x="156" y="1340"/>
                  </a:lnTo>
                  <a:lnTo>
                    <a:pt x="436" y="1340"/>
                  </a:lnTo>
                  <a:lnTo>
                    <a:pt x="457" y="1344"/>
                  </a:lnTo>
                  <a:lnTo>
                    <a:pt x="475" y="1352"/>
                  </a:lnTo>
                  <a:lnTo>
                    <a:pt x="491" y="1366"/>
                  </a:lnTo>
                  <a:lnTo>
                    <a:pt x="503" y="1382"/>
                  </a:lnTo>
                  <a:lnTo>
                    <a:pt x="511" y="1403"/>
                  </a:lnTo>
                  <a:lnTo>
                    <a:pt x="513" y="1425"/>
                  </a:lnTo>
                  <a:lnTo>
                    <a:pt x="511" y="1449"/>
                  </a:lnTo>
                  <a:lnTo>
                    <a:pt x="503" y="1468"/>
                  </a:lnTo>
                  <a:lnTo>
                    <a:pt x="491" y="1486"/>
                  </a:lnTo>
                  <a:lnTo>
                    <a:pt x="475" y="1499"/>
                  </a:lnTo>
                  <a:lnTo>
                    <a:pt x="457" y="1508"/>
                  </a:lnTo>
                  <a:lnTo>
                    <a:pt x="436" y="1512"/>
                  </a:lnTo>
                  <a:lnTo>
                    <a:pt x="156" y="1512"/>
                  </a:lnTo>
                  <a:lnTo>
                    <a:pt x="156" y="1749"/>
                  </a:lnTo>
                  <a:lnTo>
                    <a:pt x="436" y="1749"/>
                  </a:lnTo>
                  <a:lnTo>
                    <a:pt x="457" y="1753"/>
                  </a:lnTo>
                  <a:lnTo>
                    <a:pt x="475" y="1760"/>
                  </a:lnTo>
                  <a:lnTo>
                    <a:pt x="491" y="1775"/>
                  </a:lnTo>
                  <a:lnTo>
                    <a:pt x="503" y="1791"/>
                  </a:lnTo>
                  <a:lnTo>
                    <a:pt x="511" y="1812"/>
                  </a:lnTo>
                  <a:lnTo>
                    <a:pt x="513" y="1835"/>
                  </a:lnTo>
                  <a:lnTo>
                    <a:pt x="511" y="1858"/>
                  </a:lnTo>
                  <a:lnTo>
                    <a:pt x="503" y="1878"/>
                  </a:lnTo>
                  <a:lnTo>
                    <a:pt x="491" y="1895"/>
                  </a:lnTo>
                  <a:lnTo>
                    <a:pt x="475" y="1909"/>
                  </a:lnTo>
                  <a:lnTo>
                    <a:pt x="457" y="1918"/>
                  </a:lnTo>
                  <a:lnTo>
                    <a:pt x="436" y="1921"/>
                  </a:lnTo>
                  <a:lnTo>
                    <a:pt x="156" y="1921"/>
                  </a:lnTo>
                  <a:lnTo>
                    <a:pt x="162" y="1981"/>
                  </a:lnTo>
                  <a:lnTo>
                    <a:pt x="174" y="2038"/>
                  </a:lnTo>
                  <a:lnTo>
                    <a:pt x="191" y="2093"/>
                  </a:lnTo>
                  <a:lnTo>
                    <a:pt x="213" y="2145"/>
                  </a:lnTo>
                  <a:lnTo>
                    <a:pt x="240" y="2194"/>
                  </a:lnTo>
                  <a:lnTo>
                    <a:pt x="271" y="2239"/>
                  </a:lnTo>
                  <a:lnTo>
                    <a:pt x="307" y="2281"/>
                  </a:lnTo>
                  <a:lnTo>
                    <a:pt x="346" y="2319"/>
                  </a:lnTo>
                  <a:lnTo>
                    <a:pt x="389" y="2351"/>
                  </a:lnTo>
                  <a:lnTo>
                    <a:pt x="435" y="2379"/>
                  </a:lnTo>
                  <a:lnTo>
                    <a:pt x="483" y="2401"/>
                  </a:lnTo>
                  <a:lnTo>
                    <a:pt x="534" y="2416"/>
                  </a:lnTo>
                  <a:lnTo>
                    <a:pt x="587" y="2426"/>
                  </a:lnTo>
                  <a:lnTo>
                    <a:pt x="642" y="2430"/>
                  </a:lnTo>
                  <a:lnTo>
                    <a:pt x="745" y="2430"/>
                  </a:lnTo>
                  <a:lnTo>
                    <a:pt x="800" y="2426"/>
                  </a:lnTo>
                  <a:lnTo>
                    <a:pt x="853" y="2416"/>
                  </a:lnTo>
                  <a:lnTo>
                    <a:pt x="904" y="2401"/>
                  </a:lnTo>
                  <a:lnTo>
                    <a:pt x="953" y="2379"/>
                  </a:lnTo>
                  <a:lnTo>
                    <a:pt x="998" y="2351"/>
                  </a:lnTo>
                  <a:lnTo>
                    <a:pt x="1041" y="2319"/>
                  </a:lnTo>
                  <a:lnTo>
                    <a:pt x="1080" y="2281"/>
                  </a:lnTo>
                  <a:lnTo>
                    <a:pt x="1116" y="2239"/>
                  </a:lnTo>
                  <a:lnTo>
                    <a:pt x="1147" y="2194"/>
                  </a:lnTo>
                  <a:lnTo>
                    <a:pt x="1174" y="2145"/>
                  </a:lnTo>
                  <a:lnTo>
                    <a:pt x="1196" y="2093"/>
                  </a:lnTo>
                  <a:lnTo>
                    <a:pt x="1213" y="2038"/>
                  </a:lnTo>
                  <a:lnTo>
                    <a:pt x="1225" y="1981"/>
                  </a:lnTo>
                  <a:lnTo>
                    <a:pt x="1231" y="1921"/>
                  </a:lnTo>
                  <a:lnTo>
                    <a:pt x="951" y="1921"/>
                  </a:lnTo>
                  <a:lnTo>
                    <a:pt x="931" y="1918"/>
                  </a:lnTo>
                  <a:lnTo>
                    <a:pt x="912" y="1909"/>
                  </a:lnTo>
                  <a:lnTo>
                    <a:pt x="897" y="1895"/>
                  </a:lnTo>
                  <a:lnTo>
                    <a:pt x="885" y="1878"/>
                  </a:lnTo>
                  <a:lnTo>
                    <a:pt x="877" y="1858"/>
                  </a:lnTo>
                  <a:lnTo>
                    <a:pt x="874" y="1835"/>
                  </a:lnTo>
                  <a:lnTo>
                    <a:pt x="877" y="1812"/>
                  </a:lnTo>
                  <a:lnTo>
                    <a:pt x="885" y="1791"/>
                  </a:lnTo>
                  <a:lnTo>
                    <a:pt x="897" y="1775"/>
                  </a:lnTo>
                  <a:lnTo>
                    <a:pt x="912" y="1760"/>
                  </a:lnTo>
                  <a:lnTo>
                    <a:pt x="931" y="1753"/>
                  </a:lnTo>
                  <a:lnTo>
                    <a:pt x="951" y="1749"/>
                  </a:lnTo>
                  <a:lnTo>
                    <a:pt x="1232" y="1749"/>
                  </a:lnTo>
                  <a:lnTo>
                    <a:pt x="1232" y="1512"/>
                  </a:lnTo>
                  <a:lnTo>
                    <a:pt x="951" y="1512"/>
                  </a:lnTo>
                  <a:lnTo>
                    <a:pt x="931" y="1508"/>
                  </a:lnTo>
                  <a:lnTo>
                    <a:pt x="912" y="1499"/>
                  </a:lnTo>
                  <a:lnTo>
                    <a:pt x="897" y="1486"/>
                  </a:lnTo>
                  <a:lnTo>
                    <a:pt x="885" y="1468"/>
                  </a:lnTo>
                  <a:lnTo>
                    <a:pt x="877" y="1449"/>
                  </a:lnTo>
                  <a:lnTo>
                    <a:pt x="874" y="1425"/>
                  </a:lnTo>
                  <a:lnTo>
                    <a:pt x="877" y="1403"/>
                  </a:lnTo>
                  <a:lnTo>
                    <a:pt x="885" y="1382"/>
                  </a:lnTo>
                  <a:lnTo>
                    <a:pt x="897" y="1366"/>
                  </a:lnTo>
                  <a:lnTo>
                    <a:pt x="912" y="1352"/>
                  </a:lnTo>
                  <a:lnTo>
                    <a:pt x="931" y="1344"/>
                  </a:lnTo>
                  <a:lnTo>
                    <a:pt x="951" y="1340"/>
                  </a:lnTo>
                  <a:lnTo>
                    <a:pt x="1232" y="1340"/>
                  </a:lnTo>
                  <a:lnTo>
                    <a:pt x="1232" y="1102"/>
                  </a:lnTo>
                  <a:lnTo>
                    <a:pt x="951" y="1102"/>
                  </a:lnTo>
                  <a:lnTo>
                    <a:pt x="931" y="1099"/>
                  </a:lnTo>
                  <a:lnTo>
                    <a:pt x="912" y="1090"/>
                  </a:lnTo>
                  <a:lnTo>
                    <a:pt x="897" y="1077"/>
                  </a:lnTo>
                  <a:lnTo>
                    <a:pt x="885" y="1060"/>
                  </a:lnTo>
                  <a:lnTo>
                    <a:pt x="877" y="1039"/>
                  </a:lnTo>
                  <a:lnTo>
                    <a:pt x="874" y="1016"/>
                  </a:lnTo>
                  <a:lnTo>
                    <a:pt x="877" y="994"/>
                  </a:lnTo>
                  <a:lnTo>
                    <a:pt x="885" y="973"/>
                  </a:lnTo>
                  <a:lnTo>
                    <a:pt x="897" y="956"/>
                  </a:lnTo>
                  <a:lnTo>
                    <a:pt x="912" y="943"/>
                  </a:lnTo>
                  <a:lnTo>
                    <a:pt x="931" y="934"/>
                  </a:lnTo>
                  <a:lnTo>
                    <a:pt x="951" y="931"/>
                  </a:lnTo>
                  <a:lnTo>
                    <a:pt x="1232" y="931"/>
                  </a:lnTo>
                  <a:lnTo>
                    <a:pt x="1232" y="709"/>
                  </a:lnTo>
                  <a:lnTo>
                    <a:pt x="1229" y="652"/>
                  </a:lnTo>
                  <a:lnTo>
                    <a:pt x="1221" y="596"/>
                  </a:lnTo>
                  <a:lnTo>
                    <a:pt x="1208" y="543"/>
                  </a:lnTo>
                  <a:lnTo>
                    <a:pt x="1190" y="491"/>
                  </a:lnTo>
                  <a:lnTo>
                    <a:pt x="1168" y="442"/>
                  </a:lnTo>
                  <a:lnTo>
                    <a:pt x="1141" y="397"/>
                  </a:lnTo>
                  <a:lnTo>
                    <a:pt x="1111" y="355"/>
                  </a:lnTo>
                  <a:lnTo>
                    <a:pt x="1077" y="316"/>
                  </a:lnTo>
                  <a:lnTo>
                    <a:pt x="1039" y="281"/>
                  </a:lnTo>
                  <a:lnTo>
                    <a:pt x="999" y="251"/>
                  </a:lnTo>
                  <a:lnTo>
                    <a:pt x="956" y="224"/>
                  </a:lnTo>
                  <a:lnTo>
                    <a:pt x="956" y="466"/>
                  </a:lnTo>
                  <a:lnTo>
                    <a:pt x="953" y="489"/>
                  </a:lnTo>
                  <a:lnTo>
                    <a:pt x="945" y="510"/>
                  </a:lnTo>
                  <a:lnTo>
                    <a:pt x="933" y="526"/>
                  </a:lnTo>
                  <a:lnTo>
                    <a:pt x="918" y="539"/>
                  </a:lnTo>
                  <a:lnTo>
                    <a:pt x="899" y="548"/>
                  </a:lnTo>
                  <a:lnTo>
                    <a:pt x="879" y="552"/>
                  </a:lnTo>
                  <a:lnTo>
                    <a:pt x="858" y="548"/>
                  </a:lnTo>
                  <a:lnTo>
                    <a:pt x="840" y="539"/>
                  </a:lnTo>
                  <a:lnTo>
                    <a:pt x="824" y="526"/>
                  </a:lnTo>
                  <a:lnTo>
                    <a:pt x="812" y="510"/>
                  </a:lnTo>
                  <a:lnTo>
                    <a:pt x="804" y="489"/>
                  </a:lnTo>
                  <a:lnTo>
                    <a:pt x="801" y="466"/>
                  </a:lnTo>
                  <a:lnTo>
                    <a:pt x="801" y="174"/>
                  </a:lnTo>
                  <a:lnTo>
                    <a:pt x="793" y="174"/>
                  </a:lnTo>
                  <a:lnTo>
                    <a:pt x="780" y="174"/>
                  </a:lnTo>
                  <a:lnTo>
                    <a:pt x="762" y="173"/>
                  </a:lnTo>
                  <a:lnTo>
                    <a:pt x="741" y="173"/>
                  </a:lnTo>
                  <a:lnTo>
                    <a:pt x="718" y="173"/>
                  </a:lnTo>
                  <a:lnTo>
                    <a:pt x="694" y="173"/>
                  </a:lnTo>
                  <a:close/>
                  <a:moveTo>
                    <a:pt x="642" y="0"/>
                  </a:moveTo>
                  <a:lnTo>
                    <a:pt x="745" y="0"/>
                  </a:lnTo>
                  <a:lnTo>
                    <a:pt x="807" y="3"/>
                  </a:lnTo>
                  <a:lnTo>
                    <a:pt x="867" y="13"/>
                  </a:lnTo>
                  <a:lnTo>
                    <a:pt x="925" y="28"/>
                  </a:lnTo>
                  <a:lnTo>
                    <a:pt x="981" y="49"/>
                  </a:lnTo>
                  <a:lnTo>
                    <a:pt x="1034" y="76"/>
                  </a:lnTo>
                  <a:lnTo>
                    <a:pt x="1085" y="108"/>
                  </a:lnTo>
                  <a:lnTo>
                    <a:pt x="1133" y="145"/>
                  </a:lnTo>
                  <a:lnTo>
                    <a:pt x="1177" y="185"/>
                  </a:lnTo>
                  <a:lnTo>
                    <a:pt x="1218" y="231"/>
                  </a:lnTo>
                  <a:lnTo>
                    <a:pt x="1256" y="281"/>
                  </a:lnTo>
                  <a:lnTo>
                    <a:pt x="1289" y="334"/>
                  </a:lnTo>
                  <a:lnTo>
                    <a:pt x="1318" y="389"/>
                  </a:lnTo>
                  <a:lnTo>
                    <a:pt x="1342" y="449"/>
                  </a:lnTo>
                  <a:lnTo>
                    <a:pt x="1362" y="511"/>
                  </a:lnTo>
                  <a:lnTo>
                    <a:pt x="1376" y="575"/>
                  </a:lnTo>
                  <a:lnTo>
                    <a:pt x="1384" y="641"/>
                  </a:lnTo>
                  <a:lnTo>
                    <a:pt x="1387" y="709"/>
                  </a:lnTo>
                  <a:lnTo>
                    <a:pt x="1387" y="1892"/>
                  </a:lnTo>
                  <a:lnTo>
                    <a:pt x="1384" y="1960"/>
                  </a:lnTo>
                  <a:lnTo>
                    <a:pt x="1376" y="2026"/>
                  </a:lnTo>
                  <a:lnTo>
                    <a:pt x="1362" y="2091"/>
                  </a:lnTo>
                  <a:lnTo>
                    <a:pt x="1342" y="2152"/>
                  </a:lnTo>
                  <a:lnTo>
                    <a:pt x="1318" y="2212"/>
                  </a:lnTo>
                  <a:lnTo>
                    <a:pt x="1289" y="2268"/>
                  </a:lnTo>
                  <a:lnTo>
                    <a:pt x="1256" y="2320"/>
                  </a:lnTo>
                  <a:lnTo>
                    <a:pt x="1218" y="2370"/>
                  </a:lnTo>
                  <a:lnTo>
                    <a:pt x="1177" y="2415"/>
                  </a:lnTo>
                  <a:lnTo>
                    <a:pt x="1133" y="2456"/>
                  </a:lnTo>
                  <a:lnTo>
                    <a:pt x="1085" y="2493"/>
                  </a:lnTo>
                  <a:lnTo>
                    <a:pt x="1034" y="2525"/>
                  </a:lnTo>
                  <a:lnTo>
                    <a:pt x="981" y="2551"/>
                  </a:lnTo>
                  <a:lnTo>
                    <a:pt x="925" y="2572"/>
                  </a:lnTo>
                  <a:lnTo>
                    <a:pt x="867" y="2588"/>
                  </a:lnTo>
                  <a:lnTo>
                    <a:pt x="807" y="2598"/>
                  </a:lnTo>
                  <a:lnTo>
                    <a:pt x="745" y="2601"/>
                  </a:lnTo>
                  <a:lnTo>
                    <a:pt x="642" y="2601"/>
                  </a:lnTo>
                  <a:lnTo>
                    <a:pt x="580" y="2598"/>
                  </a:lnTo>
                  <a:lnTo>
                    <a:pt x="520" y="2588"/>
                  </a:lnTo>
                  <a:lnTo>
                    <a:pt x="462" y="2572"/>
                  </a:lnTo>
                  <a:lnTo>
                    <a:pt x="406" y="2551"/>
                  </a:lnTo>
                  <a:lnTo>
                    <a:pt x="353" y="2525"/>
                  </a:lnTo>
                  <a:lnTo>
                    <a:pt x="302" y="2493"/>
                  </a:lnTo>
                  <a:lnTo>
                    <a:pt x="254" y="2456"/>
                  </a:lnTo>
                  <a:lnTo>
                    <a:pt x="210" y="2415"/>
                  </a:lnTo>
                  <a:lnTo>
                    <a:pt x="169" y="2370"/>
                  </a:lnTo>
                  <a:lnTo>
                    <a:pt x="131" y="2320"/>
                  </a:lnTo>
                  <a:lnTo>
                    <a:pt x="98" y="2268"/>
                  </a:lnTo>
                  <a:lnTo>
                    <a:pt x="69" y="2212"/>
                  </a:lnTo>
                  <a:lnTo>
                    <a:pt x="45" y="2152"/>
                  </a:lnTo>
                  <a:lnTo>
                    <a:pt x="26" y="2091"/>
                  </a:lnTo>
                  <a:lnTo>
                    <a:pt x="12" y="2026"/>
                  </a:lnTo>
                  <a:lnTo>
                    <a:pt x="3" y="1960"/>
                  </a:lnTo>
                  <a:lnTo>
                    <a:pt x="0" y="1892"/>
                  </a:lnTo>
                  <a:lnTo>
                    <a:pt x="0" y="709"/>
                  </a:lnTo>
                  <a:lnTo>
                    <a:pt x="3" y="641"/>
                  </a:lnTo>
                  <a:lnTo>
                    <a:pt x="12" y="575"/>
                  </a:lnTo>
                  <a:lnTo>
                    <a:pt x="26" y="511"/>
                  </a:lnTo>
                  <a:lnTo>
                    <a:pt x="45" y="449"/>
                  </a:lnTo>
                  <a:lnTo>
                    <a:pt x="69" y="389"/>
                  </a:lnTo>
                  <a:lnTo>
                    <a:pt x="98" y="334"/>
                  </a:lnTo>
                  <a:lnTo>
                    <a:pt x="131" y="281"/>
                  </a:lnTo>
                  <a:lnTo>
                    <a:pt x="169" y="231"/>
                  </a:lnTo>
                  <a:lnTo>
                    <a:pt x="210" y="185"/>
                  </a:lnTo>
                  <a:lnTo>
                    <a:pt x="254" y="145"/>
                  </a:lnTo>
                  <a:lnTo>
                    <a:pt x="302" y="108"/>
                  </a:lnTo>
                  <a:lnTo>
                    <a:pt x="353" y="76"/>
                  </a:lnTo>
                  <a:lnTo>
                    <a:pt x="406" y="49"/>
                  </a:lnTo>
                  <a:lnTo>
                    <a:pt x="462" y="28"/>
                  </a:lnTo>
                  <a:lnTo>
                    <a:pt x="520" y="13"/>
                  </a:lnTo>
                  <a:lnTo>
                    <a:pt x="580" y="3"/>
                  </a:lnTo>
                  <a:lnTo>
                    <a:pt x="64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sp>
        <p:nvSpPr>
          <p:cNvPr id="31" name="Freeform 331"/>
          <p:cNvSpPr>
            <a:spLocks noEditPoints="1"/>
          </p:cNvSpPr>
          <p:nvPr/>
        </p:nvSpPr>
        <p:spPr bwMode="auto">
          <a:xfrm>
            <a:off x="7004384" y="3969244"/>
            <a:ext cx="579438" cy="476250"/>
          </a:xfrm>
          <a:custGeom>
            <a:avLst/>
            <a:gdLst>
              <a:gd name="T0" fmla="*/ 1636 w 3650"/>
              <a:gd name="T1" fmla="*/ 1809 h 2997"/>
              <a:gd name="T2" fmla="*/ 1656 w 3650"/>
              <a:gd name="T3" fmla="*/ 1844 h 2997"/>
              <a:gd name="T4" fmla="*/ 1658 w 3650"/>
              <a:gd name="T5" fmla="*/ 2738 h 2997"/>
              <a:gd name="T6" fmla="*/ 1995 w 3650"/>
              <a:gd name="T7" fmla="*/ 1864 h 2997"/>
              <a:gd name="T8" fmla="*/ 2005 w 3650"/>
              <a:gd name="T9" fmla="*/ 1826 h 2997"/>
              <a:gd name="T10" fmla="*/ 3106 w 3650"/>
              <a:gd name="T11" fmla="*/ 721 h 2997"/>
              <a:gd name="T12" fmla="*/ 227 w 3650"/>
              <a:gd name="T13" fmla="*/ 152 h 2997"/>
              <a:gd name="T14" fmla="*/ 189 w 3650"/>
              <a:gd name="T15" fmla="*/ 162 h 2997"/>
              <a:gd name="T16" fmla="*/ 161 w 3650"/>
              <a:gd name="T17" fmla="*/ 189 h 2997"/>
              <a:gd name="T18" fmla="*/ 152 w 3650"/>
              <a:gd name="T19" fmla="*/ 227 h 2997"/>
              <a:gd name="T20" fmla="*/ 154 w 3650"/>
              <a:gd name="T21" fmla="*/ 515 h 2997"/>
              <a:gd name="T22" fmla="*/ 174 w 3650"/>
              <a:gd name="T23" fmla="*/ 548 h 2997"/>
              <a:gd name="T24" fmla="*/ 207 w 3650"/>
              <a:gd name="T25" fmla="*/ 568 h 2997"/>
              <a:gd name="T26" fmla="*/ 3423 w 3650"/>
              <a:gd name="T27" fmla="*/ 570 h 2997"/>
              <a:gd name="T28" fmla="*/ 3461 w 3650"/>
              <a:gd name="T29" fmla="*/ 560 h 2997"/>
              <a:gd name="T30" fmla="*/ 3489 w 3650"/>
              <a:gd name="T31" fmla="*/ 532 h 2997"/>
              <a:gd name="T32" fmla="*/ 3498 w 3650"/>
              <a:gd name="T33" fmla="*/ 495 h 2997"/>
              <a:gd name="T34" fmla="*/ 3496 w 3650"/>
              <a:gd name="T35" fmla="*/ 207 h 2997"/>
              <a:gd name="T36" fmla="*/ 3476 w 3650"/>
              <a:gd name="T37" fmla="*/ 174 h 2997"/>
              <a:gd name="T38" fmla="*/ 3443 w 3650"/>
              <a:gd name="T39" fmla="*/ 155 h 2997"/>
              <a:gd name="T40" fmla="*/ 227 w 3650"/>
              <a:gd name="T41" fmla="*/ 152 h 2997"/>
              <a:gd name="T42" fmla="*/ 3423 w 3650"/>
              <a:gd name="T43" fmla="*/ 0 h 2997"/>
              <a:gd name="T44" fmla="*/ 3495 w 3650"/>
              <a:gd name="T45" fmla="*/ 12 h 2997"/>
              <a:gd name="T46" fmla="*/ 3557 w 3650"/>
              <a:gd name="T47" fmla="*/ 45 h 2997"/>
              <a:gd name="T48" fmla="*/ 3606 w 3650"/>
              <a:gd name="T49" fmla="*/ 93 h 2997"/>
              <a:gd name="T50" fmla="*/ 3639 w 3650"/>
              <a:gd name="T51" fmla="*/ 156 h 2997"/>
              <a:gd name="T52" fmla="*/ 3650 w 3650"/>
              <a:gd name="T53" fmla="*/ 227 h 2997"/>
              <a:gd name="T54" fmla="*/ 3647 w 3650"/>
              <a:gd name="T55" fmla="*/ 531 h 2997"/>
              <a:gd name="T56" fmla="*/ 3625 w 3650"/>
              <a:gd name="T57" fmla="*/ 599 h 2997"/>
              <a:gd name="T58" fmla="*/ 3584 w 3650"/>
              <a:gd name="T59" fmla="*/ 655 h 2997"/>
              <a:gd name="T60" fmla="*/ 3527 w 3650"/>
              <a:gd name="T61" fmla="*/ 696 h 2997"/>
              <a:gd name="T62" fmla="*/ 3460 w 3650"/>
              <a:gd name="T63" fmla="*/ 719 h 2997"/>
              <a:gd name="T64" fmla="*/ 3319 w 3650"/>
              <a:gd name="T65" fmla="*/ 721 h 2997"/>
              <a:gd name="T66" fmla="*/ 2147 w 3650"/>
              <a:gd name="T67" fmla="*/ 2432 h 2997"/>
              <a:gd name="T68" fmla="*/ 2136 w 3650"/>
              <a:gd name="T69" fmla="*/ 2471 h 2997"/>
              <a:gd name="T70" fmla="*/ 1636 w 3650"/>
              <a:gd name="T71" fmla="*/ 2975 h 2997"/>
              <a:gd name="T72" fmla="*/ 1602 w 3650"/>
              <a:gd name="T73" fmla="*/ 2994 h 2997"/>
              <a:gd name="T74" fmla="*/ 1567 w 3650"/>
              <a:gd name="T75" fmla="*/ 2995 h 2997"/>
              <a:gd name="T76" fmla="*/ 1537 w 3650"/>
              <a:gd name="T77" fmla="*/ 2983 h 2997"/>
              <a:gd name="T78" fmla="*/ 1514 w 3650"/>
              <a:gd name="T79" fmla="*/ 2955 h 2997"/>
              <a:gd name="T80" fmla="*/ 1506 w 3650"/>
              <a:gd name="T81" fmla="*/ 2921 h 2997"/>
              <a:gd name="T82" fmla="*/ 333 w 3650"/>
              <a:gd name="T83" fmla="*/ 721 h 2997"/>
              <a:gd name="T84" fmla="*/ 190 w 3650"/>
              <a:gd name="T85" fmla="*/ 719 h 2997"/>
              <a:gd name="T86" fmla="*/ 123 w 3650"/>
              <a:gd name="T87" fmla="*/ 696 h 2997"/>
              <a:gd name="T88" fmla="*/ 66 w 3650"/>
              <a:gd name="T89" fmla="*/ 655 h 2997"/>
              <a:gd name="T90" fmla="*/ 25 w 3650"/>
              <a:gd name="T91" fmla="*/ 599 h 2997"/>
              <a:gd name="T92" fmla="*/ 3 w 3650"/>
              <a:gd name="T93" fmla="*/ 531 h 2997"/>
              <a:gd name="T94" fmla="*/ 0 w 3650"/>
              <a:gd name="T95" fmla="*/ 227 h 2997"/>
              <a:gd name="T96" fmla="*/ 11 w 3650"/>
              <a:gd name="T97" fmla="*/ 156 h 2997"/>
              <a:gd name="T98" fmla="*/ 44 w 3650"/>
              <a:gd name="T99" fmla="*/ 93 h 2997"/>
              <a:gd name="T100" fmla="*/ 93 w 3650"/>
              <a:gd name="T101" fmla="*/ 45 h 2997"/>
              <a:gd name="T102" fmla="*/ 155 w 3650"/>
              <a:gd name="T103" fmla="*/ 12 h 2997"/>
              <a:gd name="T104" fmla="*/ 227 w 3650"/>
              <a:gd name="T105" fmla="*/ 0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2997">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nvGrpSpPr>
          <p:cNvPr id="32" name="Group 41"/>
          <p:cNvGrpSpPr/>
          <p:nvPr/>
        </p:nvGrpSpPr>
        <p:grpSpPr>
          <a:xfrm>
            <a:off x="5845956" y="4804396"/>
            <a:ext cx="495300" cy="579438"/>
            <a:chOff x="4470400" y="4994276"/>
            <a:chExt cx="495300" cy="579438"/>
          </a:xfrm>
          <a:solidFill>
            <a:schemeClr val="bg1"/>
          </a:solidFill>
        </p:grpSpPr>
        <p:sp>
          <p:nvSpPr>
            <p:cNvPr id="33" name="Freeform 399"/>
            <p:cNvSpPr>
              <a:spLocks noEditPoints="1"/>
            </p:cNvSpPr>
            <p:nvPr/>
          </p:nvSpPr>
          <p:spPr bwMode="auto">
            <a:xfrm>
              <a:off x="4537075" y="5143501"/>
              <a:ext cx="361950" cy="363538"/>
            </a:xfrm>
            <a:custGeom>
              <a:avLst/>
              <a:gdLst>
                <a:gd name="T0" fmla="*/ 833 w 2284"/>
                <a:gd name="T1" fmla="*/ 197 h 2287"/>
                <a:gd name="T2" fmla="*/ 558 w 2284"/>
                <a:gd name="T3" fmla="*/ 339 h 2287"/>
                <a:gd name="T4" fmla="*/ 339 w 2284"/>
                <a:gd name="T5" fmla="*/ 558 h 2287"/>
                <a:gd name="T6" fmla="*/ 198 w 2284"/>
                <a:gd name="T7" fmla="*/ 834 h 2287"/>
                <a:gd name="T8" fmla="*/ 246 w 2284"/>
                <a:gd name="T9" fmla="*/ 1069 h 2287"/>
                <a:gd name="T10" fmla="*/ 311 w 2284"/>
                <a:gd name="T11" fmla="*/ 1106 h 2287"/>
                <a:gd name="T12" fmla="*/ 311 w 2284"/>
                <a:gd name="T13" fmla="*/ 1181 h 2287"/>
                <a:gd name="T14" fmla="*/ 246 w 2284"/>
                <a:gd name="T15" fmla="*/ 1218 h 2287"/>
                <a:gd name="T16" fmla="*/ 198 w 2284"/>
                <a:gd name="T17" fmla="*/ 1453 h 2287"/>
                <a:gd name="T18" fmla="*/ 339 w 2284"/>
                <a:gd name="T19" fmla="*/ 1730 h 2287"/>
                <a:gd name="T20" fmla="*/ 558 w 2284"/>
                <a:gd name="T21" fmla="*/ 1947 h 2287"/>
                <a:gd name="T22" fmla="*/ 833 w 2284"/>
                <a:gd name="T23" fmla="*/ 2089 h 2287"/>
                <a:gd name="T24" fmla="*/ 1068 w 2284"/>
                <a:gd name="T25" fmla="*/ 2041 h 2287"/>
                <a:gd name="T26" fmla="*/ 1105 w 2284"/>
                <a:gd name="T27" fmla="*/ 1976 h 2287"/>
                <a:gd name="T28" fmla="*/ 1180 w 2284"/>
                <a:gd name="T29" fmla="*/ 1976 h 2287"/>
                <a:gd name="T30" fmla="*/ 1217 w 2284"/>
                <a:gd name="T31" fmla="*/ 2041 h 2287"/>
                <a:gd name="T32" fmla="*/ 1451 w 2284"/>
                <a:gd name="T33" fmla="*/ 2089 h 2287"/>
                <a:gd name="T34" fmla="*/ 1728 w 2284"/>
                <a:gd name="T35" fmla="*/ 1947 h 2287"/>
                <a:gd name="T36" fmla="*/ 1945 w 2284"/>
                <a:gd name="T37" fmla="*/ 1730 h 2287"/>
                <a:gd name="T38" fmla="*/ 2087 w 2284"/>
                <a:gd name="T39" fmla="*/ 1453 h 2287"/>
                <a:gd name="T40" fmla="*/ 2038 w 2284"/>
                <a:gd name="T41" fmla="*/ 1218 h 2287"/>
                <a:gd name="T42" fmla="*/ 1974 w 2284"/>
                <a:gd name="T43" fmla="*/ 1181 h 2287"/>
                <a:gd name="T44" fmla="*/ 1974 w 2284"/>
                <a:gd name="T45" fmla="*/ 1106 h 2287"/>
                <a:gd name="T46" fmla="*/ 2038 w 2284"/>
                <a:gd name="T47" fmla="*/ 1069 h 2287"/>
                <a:gd name="T48" fmla="*/ 2087 w 2284"/>
                <a:gd name="T49" fmla="*/ 834 h 2287"/>
                <a:gd name="T50" fmla="*/ 1945 w 2284"/>
                <a:gd name="T51" fmla="*/ 558 h 2287"/>
                <a:gd name="T52" fmla="*/ 1728 w 2284"/>
                <a:gd name="T53" fmla="*/ 339 h 2287"/>
                <a:gd name="T54" fmla="*/ 1451 w 2284"/>
                <a:gd name="T55" fmla="*/ 197 h 2287"/>
                <a:gd name="T56" fmla="*/ 1217 w 2284"/>
                <a:gd name="T57" fmla="*/ 246 h 2287"/>
                <a:gd name="T58" fmla="*/ 1180 w 2284"/>
                <a:gd name="T59" fmla="*/ 310 h 2287"/>
                <a:gd name="T60" fmla="*/ 1105 w 2284"/>
                <a:gd name="T61" fmla="*/ 310 h 2287"/>
                <a:gd name="T62" fmla="*/ 1068 w 2284"/>
                <a:gd name="T63" fmla="*/ 246 h 2287"/>
                <a:gd name="T64" fmla="*/ 1318 w 2284"/>
                <a:gd name="T65" fmla="*/ 14 h 2287"/>
                <a:gd name="T66" fmla="*/ 1644 w 2284"/>
                <a:gd name="T67" fmla="*/ 116 h 2287"/>
                <a:gd name="T68" fmla="*/ 1919 w 2284"/>
                <a:gd name="T69" fmla="*/ 306 h 2287"/>
                <a:gd name="T70" fmla="*/ 2128 w 2284"/>
                <a:gd name="T71" fmla="*/ 567 h 2287"/>
                <a:gd name="T72" fmla="*/ 2254 w 2284"/>
                <a:gd name="T73" fmla="*/ 882 h 2287"/>
                <a:gd name="T74" fmla="*/ 2281 w 2284"/>
                <a:gd name="T75" fmla="*/ 1233 h 2287"/>
                <a:gd name="T76" fmla="*/ 2202 w 2284"/>
                <a:gd name="T77" fmla="*/ 1568 h 2287"/>
                <a:gd name="T78" fmla="*/ 2033 w 2284"/>
                <a:gd name="T79" fmla="*/ 1859 h 2287"/>
                <a:gd name="T80" fmla="*/ 1789 w 2284"/>
                <a:gd name="T81" fmla="*/ 2085 h 2287"/>
                <a:gd name="T82" fmla="*/ 1487 w 2284"/>
                <a:gd name="T83" fmla="*/ 2234 h 2287"/>
                <a:gd name="T84" fmla="*/ 1142 w 2284"/>
                <a:gd name="T85" fmla="*/ 2287 h 2287"/>
                <a:gd name="T86" fmla="*/ 798 w 2284"/>
                <a:gd name="T87" fmla="*/ 2234 h 2287"/>
                <a:gd name="T88" fmla="*/ 496 w 2284"/>
                <a:gd name="T89" fmla="*/ 2085 h 2287"/>
                <a:gd name="T90" fmla="*/ 252 w 2284"/>
                <a:gd name="T91" fmla="*/ 1859 h 2287"/>
                <a:gd name="T92" fmla="*/ 82 w 2284"/>
                <a:gd name="T93" fmla="*/ 1568 h 2287"/>
                <a:gd name="T94" fmla="*/ 4 w 2284"/>
                <a:gd name="T95" fmla="*/ 1233 h 2287"/>
                <a:gd name="T96" fmla="*/ 30 w 2284"/>
                <a:gd name="T97" fmla="*/ 882 h 2287"/>
                <a:gd name="T98" fmla="*/ 157 w 2284"/>
                <a:gd name="T99" fmla="*/ 567 h 2287"/>
                <a:gd name="T100" fmla="*/ 366 w 2284"/>
                <a:gd name="T101" fmla="*/ 306 h 2287"/>
                <a:gd name="T102" fmla="*/ 641 w 2284"/>
                <a:gd name="T103" fmla="*/ 116 h 2287"/>
                <a:gd name="T104" fmla="*/ 966 w 2284"/>
                <a:gd name="T105" fmla="*/ 14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4" h="2287">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34" name="Freeform 400"/>
            <p:cNvSpPr>
              <a:spLocks noEditPoints="1"/>
            </p:cNvSpPr>
            <p:nvPr/>
          </p:nvSpPr>
          <p:spPr bwMode="auto">
            <a:xfrm>
              <a:off x="4470400" y="4994276"/>
              <a:ext cx="495300" cy="579438"/>
            </a:xfrm>
            <a:custGeom>
              <a:avLst/>
              <a:gdLst>
                <a:gd name="T0" fmla="*/ 1265 w 3119"/>
                <a:gd name="T1" fmla="*/ 717 h 3653"/>
                <a:gd name="T2" fmla="*/ 907 w 3119"/>
                <a:gd name="T3" fmla="*/ 848 h 3653"/>
                <a:gd name="T4" fmla="*/ 601 w 3119"/>
                <a:gd name="T5" fmla="*/ 1065 h 3653"/>
                <a:gd name="T6" fmla="*/ 364 w 3119"/>
                <a:gd name="T7" fmla="*/ 1356 h 3653"/>
                <a:gd name="T8" fmla="*/ 210 w 3119"/>
                <a:gd name="T9" fmla="*/ 1703 h 3653"/>
                <a:gd name="T10" fmla="*/ 156 w 3119"/>
                <a:gd name="T11" fmla="*/ 2091 h 3653"/>
                <a:gd name="T12" fmla="*/ 210 w 3119"/>
                <a:gd name="T13" fmla="*/ 2481 h 3653"/>
                <a:gd name="T14" fmla="*/ 364 w 3119"/>
                <a:gd name="T15" fmla="*/ 2828 h 3653"/>
                <a:gd name="T16" fmla="*/ 601 w 3119"/>
                <a:gd name="T17" fmla="*/ 3117 h 3653"/>
                <a:gd name="T18" fmla="*/ 907 w 3119"/>
                <a:gd name="T19" fmla="*/ 3336 h 3653"/>
                <a:gd name="T20" fmla="*/ 1265 w 3119"/>
                <a:gd name="T21" fmla="*/ 3466 h 3653"/>
                <a:gd name="T22" fmla="*/ 1659 w 3119"/>
                <a:gd name="T23" fmla="*/ 3493 h 3653"/>
                <a:gd name="T24" fmla="*/ 2039 w 3119"/>
                <a:gd name="T25" fmla="*/ 3412 h 3653"/>
                <a:gd name="T26" fmla="*/ 2372 w 3119"/>
                <a:gd name="T27" fmla="*/ 3237 h 3653"/>
                <a:gd name="T28" fmla="*/ 2646 w 3119"/>
                <a:gd name="T29" fmla="*/ 2981 h 3653"/>
                <a:gd name="T30" fmla="*/ 2843 w 3119"/>
                <a:gd name="T31" fmla="*/ 2660 h 3653"/>
                <a:gd name="T32" fmla="*/ 2949 w 3119"/>
                <a:gd name="T33" fmla="*/ 2290 h 3653"/>
                <a:gd name="T34" fmla="*/ 2949 w 3119"/>
                <a:gd name="T35" fmla="*/ 1893 h 3653"/>
                <a:gd name="T36" fmla="*/ 2843 w 3119"/>
                <a:gd name="T37" fmla="*/ 1524 h 3653"/>
                <a:gd name="T38" fmla="*/ 2646 w 3119"/>
                <a:gd name="T39" fmla="*/ 1203 h 3653"/>
                <a:gd name="T40" fmla="*/ 2372 w 3119"/>
                <a:gd name="T41" fmla="*/ 947 h 3653"/>
                <a:gd name="T42" fmla="*/ 2039 w 3119"/>
                <a:gd name="T43" fmla="*/ 770 h 3653"/>
                <a:gd name="T44" fmla="*/ 1659 w 3119"/>
                <a:gd name="T45" fmla="*/ 690 h 3653"/>
                <a:gd name="T46" fmla="*/ 1678 w 3119"/>
                <a:gd name="T47" fmla="*/ 288 h 3653"/>
                <a:gd name="T48" fmla="*/ 1752 w 3119"/>
                <a:gd name="T49" fmla="*/ 0 h 3653"/>
                <a:gd name="T50" fmla="*/ 1816 w 3119"/>
                <a:gd name="T51" fmla="*/ 37 h 3653"/>
                <a:gd name="T52" fmla="*/ 1823 w 3119"/>
                <a:gd name="T53" fmla="*/ 381 h 3653"/>
                <a:gd name="T54" fmla="*/ 1772 w 3119"/>
                <a:gd name="T55" fmla="*/ 433 h 3653"/>
                <a:gd name="T56" fmla="*/ 1735 w 3119"/>
                <a:gd name="T57" fmla="*/ 540 h 3653"/>
                <a:gd name="T58" fmla="*/ 2123 w 3119"/>
                <a:gd name="T59" fmla="*/ 636 h 3653"/>
                <a:gd name="T60" fmla="*/ 2466 w 3119"/>
                <a:gd name="T61" fmla="*/ 821 h 3653"/>
                <a:gd name="T62" fmla="*/ 2750 w 3119"/>
                <a:gd name="T63" fmla="*/ 1085 h 3653"/>
                <a:gd name="T64" fmla="*/ 2963 w 3119"/>
                <a:gd name="T65" fmla="*/ 1410 h 3653"/>
                <a:gd name="T66" fmla="*/ 3089 w 3119"/>
                <a:gd name="T67" fmla="*/ 1786 h 3653"/>
                <a:gd name="T68" fmla="*/ 3115 w 3119"/>
                <a:gd name="T69" fmla="*/ 2195 h 3653"/>
                <a:gd name="T70" fmla="*/ 3039 w 3119"/>
                <a:gd name="T71" fmla="*/ 2585 h 3653"/>
                <a:gd name="T72" fmla="*/ 2872 w 3119"/>
                <a:gd name="T73" fmla="*/ 2934 h 3653"/>
                <a:gd name="T74" fmla="*/ 2627 w 3119"/>
                <a:gd name="T75" fmla="*/ 3228 h 3653"/>
                <a:gd name="T76" fmla="*/ 2318 w 3119"/>
                <a:gd name="T77" fmla="*/ 3456 h 3653"/>
                <a:gd name="T78" fmla="*/ 1958 w 3119"/>
                <a:gd name="T79" fmla="*/ 3601 h 3653"/>
                <a:gd name="T80" fmla="*/ 1559 w 3119"/>
                <a:gd name="T81" fmla="*/ 3653 h 3653"/>
                <a:gd name="T82" fmla="*/ 1162 w 3119"/>
                <a:gd name="T83" fmla="*/ 3601 h 3653"/>
                <a:gd name="T84" fmla="*/ 801 w 3119"/>
                <a:gd name="T85" fmla="*/ 3456 h 3653"/>
                <a:gd name="T86" fmla="*/ 492 w 3119"/>
                <a:gd name="T87" fmla="*/ 3228 h 3653"/>
                <a:gd name="T88" fmla="*/ 247 w 3119"/>
                <a:gd name="T89" fmla="*/ 2934 h 3653"/>
                <a:gd name="T90" fmla="*/ 80 w 3119"/>
                <a:gd name="T91" fmla="*/ 2585 h 3653"/>
                <a:gd name="T92" fmla="*/ 3 w 3119"/>
                <a:gd name="T93" fmla="*/ 2195 h 3653"/>
                <a:gd name="T94" fmla="*/ 30 w 3119"/>
                <a:gd name="T95" fmla="*/ 1786 h 3653"/>
                <a:gd name="T96" fmla="*/ 156 w 3119"/>
                <a:gd name="T97" fmla="*/ 1410 h 3653"/>
                <a:gd name="T98" fmla="*/ 369 w 3119"/>
                <a:gd name="T99" fmla="*/ 1085 h 3653"/>
                <a:gd name="T100" fmla="*/ 652 w 3119"/>
                <a:gd name="T101" fmla="*/ 821 h 3653"/>
                <a:gd name="T102" fmla="*/ 996 w 3119"/>
                <a:gd name="T103" fmla="*/ 636 h 3653"/>
                <a:gd name="T104" fmla="*/ 1383 w 3119"/>
                <a:gd name="T105" fmla="*/ 540 h 3653"/>
                <a:gd name="T106" fmla="*/ 1347 w 3119"/>
                <a:gd name="T107" fmla="*/ 433 h 3653"/>
                <a:gd name="T108" fmla="*/ 1296 w 3119"/>
                <a:gd name="T109" fmla="*/ 381 h 3653"/>
                <a:gd name="T110" fmla="*/ 1302 w 3119"/>
                <a:gd name="T111" fmla="*/ 37 h 3653"/>
                <a:gd name="T112" fmla="*/ 1367 w 3119"/>
                <a:gd name="T113" fmla="*/ 0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9" h="3653">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35" name="Freeform 401"/>
            <p:cNvSpPr>
              <a:spLocks noEditPoints="1"/>
            </p:cNvSpPr>
            <p:nvPr/>
          </p:nvSpPr>
          <p:spPr bwMode="auto">
            <a:xfrm>
              <a:off x="4627563" y="5235576"/>
              <a:ext cx="179388" cy="180975"/>
            </a:xfrm>
            <a:custGeom>
              <a:avLst/>
              <a:gdLst>
                <a:gd name="T0" fmla="*/ 405 w 1132"/>
                <a:gd name="T1" fmla="*/ 510 h 1133"/>
                <a:gd name="T2" fmla="*/ 223 w 1132"/>
                <a:gd name="T3" fmla="*/ 910 h 1133"/>
                <a:gd name="T4" fmla="*/ 623 w 1132"/>
                <a:gd name="T5" fmla="*/ 728 h 1133"/>
                <a:gd name="T6" fmla="*/ 405 w 1132"/>
                <a:gd name="T7" fmla="*/ 510 h 1133"/>
                <a:gd name="T8" fmla="*/ 910 w 1132"/>
                <a:gd name="T9" fmla="*/ 223 h 1133"/>
                <a:gd name="T10" fmla="*/ 510 w 1132"/>
                <a:gd name="T11" fmla="*/ 404 h 1133"/>
                <a:gd name="T12" fmla="*/ 728 w 1132"/>
                <a:gd name="T13" fmla="*/ 623 h 1133"/>
                <a:gd name="T14" fmla="*/ 910 w 1132"/>
                <a:gd name="T15" fmla="*/ 223 h 1133"/>
                <a:gd name="T16" fmla="*/ 1063 w 1132"/>
                <a:gd name="T17" fmla="*/ 0 h 1133"/>
                <a:gd name="T18" fmla="*/ 1080 w 1132"/>
                <a:gd name="T19" fmla="*/ 3 h 1133"/>
                <a:gd name="T20" fmla="*/ 1097 w 1132"/>
                <a:gd name="T21" fmla="*/ 11 h 1133"/>
                <a:gd name="T22" fmla="*/ 1111 w 1132"/>
                <a:gd name="T23" fmla="*/ 22 h 1133"/>
                <a:gd name="T24" fmla="*/ 1122 w 1132"/>
                <a:gd name="T25" fmla="*/ 36 h 1133"/>
                <a:gd name="T26" fmla="*/ 1129 w 1132"/>
                <a:gd name="T27" fmla="*/ 52 h 1133"/>
                <a:gd name="T28" fmla="*/ 1132 w 1132"/>
                <a:gd name="T29" fmla="*/ 70 h 1133"/>
                <a:gd name="T30" fmla="*/ 1131 w 1132"/>
                <a:gd name="T31" fmla="*/ 87 h 1133"/>
                <a:gd name="T32" fmla="*/ 1126 w 1132"/>
                <a:gd name="T33" fmla="*/ 104 h 1133"/>
                <a:gd name="T34" fmla="*/ 818 w 1132"/>
                <a:gd name="T35" fmla="*/ 782 h 1133"/>
                <a:gd name="T36" fmla="*/ 818 w 1132"/>
                <a:gd name="T37" fmla="*/ 784 h 1133"/>
                <a:gd name="T38" fmla="*/ 816 w 1132"/>
                <a:gd name="T39" fmla="*/ 787 h 1133"/>
                <a:gd name="T40" fmla="*/ 814 w 1132"/>
                <a:gd name="T41" fmla="*/ 790 h 1133"/>
                <a:gd name="T42" fmla="*/ 812 w 1132"/>
                <a:gd name="T43" fmla="*/ 793 h 1133"/>
                <a:gd name="T44" fmla="*/ 810 w 1132"/>
                <a:gd name="T45" fmla="*/ 796 h 1133"/>
                <a:gd name="T46" fmla="*/ 808 w 1132"/>
                <a:gd name="T47" fmla="*/ 798 h 1133"/>
                <a:gd name="T48" fmla="*/ 803 w 1132"/>
                <a:gd name="T49" fmla="*/ 804 h 1133"/>
                <a:gd name="T50" fmla="*/ 798 w 1132"/>
                <a:gd name="T51" fmla="*/ 808 h 1133"/>
                <a:gd name="T52" fmla="*/ 796 w 1132"/>
                <a:gd name="T53" fmla="*/ 810 h 1133"/>
                <a:gd name="T54" fmla="*/ 792 w 1132"/>
                <a:gd name="T55" fmla="*/ 813 h 1133"/>
                <a:gd name="T56" fmla="*/ 789 w 1132"/>
                <a:gd name="T57" fmla="*/ 815 h 1133"/>
                <a:gd name="T58" fmla="*/ 787 w 1132"/>
                <a:gd name="T59" fmla="*/ 816 h 1133"/>
                <a:gd name="T60" fmla="*/ 783 w 1132"/>
                <a:gd name="T61" fmla="*/ 818 h 1133"/>
                <a:gd name="T62" fmla="*/ 781 w 1132"/>
                <a:gd name="T63" fmla="*/ 819 h 1133"/>
                <a:gd name="T64" fmla="*/ 104 w 1132"/>
                <a:gd name="T65" fmla="*/ 1126 h 1133"/>
                <a:gd name="T66" fmla="*/ 90 w 1132"/>
                <a:gd name="T67" fmla="*/ 1132 h 1133"/>
                <a:gd name="T68" fmla="*/ 75 w 1132"/>
                <a:gd name="T69" fmla="*/ 1133 h 1133"/>
                <a:gd name="T70" fmla="*/ 56 w 1132"/>
                <a:gd name="T71" fmla="*/ 1131 h 1133"/>
                <a:gd name="T72" fmla="*/ 38 w 1132"/>
                <a:gd name="T73" fmla="*/ 1123 h 1133"/>
                <a:gd name="T74" fmla="*/ 23 w 1132"/>
                <a:gd name="T75" fmla="*/ 1112 h 1133"/>
                <a:gd name="T76" fmla="*/ 10 w 1132"/>
                <a:gd name="T77" fmla="*/ 1098 h 1133"/>
                <a:gd name="T78" fmla="*/ 4 w 1132"/>
                <a:gd name="T79" fmla="*/ 1081 h 1133"/>
                <a:gd name="T80" fmla="*/ 0 w 1132"/>
                <a:gd name="T81" fmla="*/ 1063 h 1133"/>
                <a:gd name="T82" fmla="*/ 1 w 1132"/>
                <a:gd name="T83" fmla="*/ 1046 h 1133"/>
                <a:gd name="T84" fmla="*/ 7 w 1132"/>
                <a:gd name="T85" fmla="*/ 1029 h 1133"/>
                <a:gd name="T86" fmla="*/ 315 w 1132"/>
                <a:gd name="T87" fmla="*/ 351 h 1133"/>
                <a:gd name="T88" fmla="*/ 315 w 1132"/>
                <a:gd name="T89" fmla="*/ 349 h 1133"/>
                <a:gd name="T90" fmla="*/ 317 w 1132"/>
                <a:gd name="T91" fmla="*/ 346 h 1133"/>
                <a:gd name="T92" fmla="*/ 319 w 1132"/>
                <a:gd name="T93" fmla="*/ 343 h 1133"/>
                <a:gd name="T94" fmla="*/ 320 w 1132"/>
                <a:gd name="T95" fmla="*/ 340 h 1133"/>
                <a:gd name="T96" fmla="*/ 323 w 1132"/>
                <a:gd name="T97" fmla="*/ 337 h 1133"/>
                <a:gd name="T98" fmla="*/ 325 w 1132"/>
                <a:gd name="T99" fmla="*/ 335 h 1133"/>
                <a:gd name="T100" fmla="*/ 329 w 1132"/>
                <a:gd name="T101" fmla="*/ 329 h 1133"/>
                <a:gd name="T102" fmla="*/ 335 w 1132"/>
                <a:gd name="T103" fmla="*/ 325 h 1133"/>
                <a:gd name="T104" fmla="*/ 337 w 1132"/>
                <a:gd name="T105" fmla="*/ 324 h 1133"/>
                <a:gd name="T106" fmla="*/ 340 w 1132"/>
                <a:gd name="T107" fmla="*/ 320 h 1133"/>
                <a:gd name="T108" fmla="*/ 344 w 1132"/>
                <a:gd name="T109" fmla="*/ 319 h 1133"/>
                <a:gd name="T110" fmla="*/ 346 w 1132"/>
                <a:gd name="T111" fmla="*/ 317 h 1133"/>
                <a:gd name="T112" fmla="*/ 349 w 1132"/>
                <a:gd name="T113" fmla="*/ 316 h 1133"/>
                <a:gd name="T114" fmla="*/ 351 w 1132"/>
                <a:gd name="T115" fmla="*/ 315 h 1133"/>
                <a:gd name="T116" fmla="*/ 1028 w 1132"/>
                <a:gd name="T117" fmla="*/ 6 h 1133"/>
                <a:gd name="T118" fmla="*/ 1045 w 1132"/>
                <a:gd name="T119" fmla="*/ 1 h 1133"/>
                <a:gd name="T120" fmla="*/ 1063 w 1132"/>
                <a:gd name="T121"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133">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grpSp>
        <p:nvGrpSpPr>
          <p:cNvPr id="36" name="Group 45"/>
          <p:cNvGrpSpPr/>
          <p:nvPr/>
        </p:nvGrpSpPr>
        <p:grpSpPr>
          <a:xfrm>
            <a:off x="5805040" y="2807879"/>
            <a:ext cx="579438" cy="574675"/>
            <a:chOff x="9090025" y="5767388"/>
            <a:chExt cx="579438" cy="574675"/>
          </a:xfrm>
          <a:solidFill>
            <a:schemeClr val="bg1"/>
          </a:solidFill>
        </p:grpSpPr>
        <p:sp>
          <p:nvSpPr>
            <p:cNvPr id="38" name="Freeform 438"/>
            <p:cNvSpPr>
              <a:spLocks noEditPoints="1"/>
            </p:cNvSpPr>
            <p:nvPr/>
          </p:nvSpPr>
          <p:spPr bwMode="auto">
            <a:xfrm>
              <a:off x="9320213" y="5992813"/>
              <a:ext cx="149225" cy="149225"/>
            </a:xfrm>
            <a:custGeom>
              <a:avLst/>
              <a:gdLst>
                <a:gd name="T0" fmla="*/ 427 w 940"/>
                <a:gd name="T1" fmla="*/ 181 h 939"/>
                <a:gd name="T2" fmla="*/ 347 w 940"/>
                <a:gd name="T3" fmla="*/ 205 h 939"/>
                <a:gd name="T4" fmla="*/ 278 w 940"/>
                <a:gd name="T5" fmla="*/ 250 h 939"/>
                <a:gd name="T6" fmla="*/ 225 w 940"/>
                <a:gd name="T7" fmla="*/ 311 h 939"/>
                <a:gd name="T8" fmla="*/ 191 w 940"/>
                <a:gd name="T9" fmla="*/ 385 h 939"/>
                <a:gd name="T10" fmla="*/ 177 w 940"/>
                <a:gd name="T11" fmla="*/ 469 h 939"/>
                <a:gd name="T12" fmla="*/ 191 w 940"/>
                <a:gd name="T13" fmla="*/ 554 h 939"/>
                <a:gd name="T14" fmla="*/ 225 w 940"/>
                <a:gd name="T15" fmla="*/ 629 h 939"/>
                <a:gd name="T16" fmla="*/ 278 w 940"/>
                <a:gd name="T17" fmla="*/ 690 h 939"/>
                <a:gd name="T18" fmla="*/ 347 w 940"/>
                <a:gd name="T19" fmla="*/ 734 h 939"/>
                <a:gd name="T20" fmla="*/ 427 w 940"/>
                <a:gd name="T21" fmla="*/ 759 h 939"/>
                <a:gd name="T22" fmla="*/ 513 w 940"/>
                <a:gd name="T23" fmla="*/ 759 h 939"/>
                <a:gd name="T24" fmla="*/ 593 w 940"/>
                <a:gd name="T25" fmla="*/ 734 h 939"/>
                <a:gd name="T26" fmla="*/ 662 w 940"/>
                <a:gd name="T27" fmla="*/ 690 h 939"/>
                <a:gd name="T28" fmla="*/ 715 w 940"/>
                <a:gd name="T29" fmla="*/ 629 h 939"/>
                <a:gd name="T30" fmla="*/ 750 w 940"/>
                <a:gd name="T31" fmla="*/ 554 h 939"/>
                <a:gd name="T32" fmla="*/ 763 w 940"/>
                <a:gd name="T33" fmla="*/ 469 h 939"/>
                <a:gd name="T34" fmla="*/ 750 w 940"/>
                <a:gd name="T35" fmla="*/ 385 h 939"/>
                <a:gd name="T36" fmla="*/ 715 w 940"/>
                <a:gd name="T37" fmla="*/ 311 h 939"/>
                <a:gd name="T38" fmla="*/ 662 w 940"/>
                <a:gd name="T39" fmla="*/ 250 h 939"/>
                <a:gd name="T40" fmla="*/ 593 w 940"/>
                <a:gd name="T41" fmla="*/ 205 h 939"/>
                <a:gd name="T42" fmla="*/ 513 w 940"/>
                <a:gd name="T43" fmla="*/ 181 h 939"/>
                <a:gd name="T44" fmla="*/ 470 w 940"/>
                <a:gd name="T45" fmla="*/ 0 h 939"/>
                <a:gd name="T46" fmla="*/ 578 w 940"/>
                <a:gd name="T47" fmla="*/ 13 h 939"/>
                <a:gd name="T48" fmla="*/ 676 w 940"/>
                <a:gd name="T49" fmla="*/ 48 h 939"/>
                <a:gd name="T50" fmla="*/ 764 w 940"/>
                <a:gd name="T51" fmla="*/ 104 h 939"/>
                <a:gd name="T52" fmla="*/ 837 w 940"/>
                <a:gd name="T53" fmla="*/ 176 h 939"/>
                <a:gd name="T54" fmla="*/ 893 w 940"/>
                <a:gd name="T55" fmla="*/ 263 h 939"/>
                <a:gd name="T56" fmla="*/ 928 w 940"/>
                <a:gd name="T57" fmla="*/ 362 h 939"/>
                <a:gd name="T58" fmla="*/ 940 w 940"/>
                <a:gd name="T59" fmla="*/ 469 h 939"/>
                <a:gd name="T60" fmla="*/ 928 w 940"/>
                <a:gd name="T61" fmla="*/ 577 h 939"/>
                <a:gd name="T62" fmla="*/ 893 w 940"/>
                <a:gd name="T63" fmla="*/ 677 h 939"/>
                <a:gd name="T64" fmla="*/ 837 w 940"/>
                <a:gd name="T65" fmla="*/ 763 h 939"/>
                <a:gd name="T66" fmla="*/ 764 w 940"/>
                <a:gd name="T67" fmla="*/ 836 h 939"/>
                <a:gd name="T68" fmla="*/ 676 w 940"/>
                <a:gd name="T69" fmla="*/ 892 h 939"/>
                <a:gd name="T70" fmla="*/ 578 w 940"/>
                <a:gd name="T71" fmla="*/ 927 h 939"/>
                <a:gd name="T72" fmla="*/ 470 w 940"/>
                <a:gd name="T73" fmla="*/ 939 h 939"/>
                <a:gd name="T74" fmla="*/ 362 w 940"/>
                <a:gd name="T75" fmla="*/ 927 h 939"/>
                <a:gd name="T76" fmla="*/ 264 w 940"/>
                <a:gd name="T77" fmla="*/ 892 h 939"/>
                <a:gd name="T78" fmla="*/ 176 w 940"/>
                <a:gd name="T79" fmla="*/ 836 h 939"/>
                <a:gd name="T80" fmla="*/ 103 w 940"/>
                <a:gd name="T81" fmla="*/ 763 h 939"/>
                <a:gd name="T82" fmla="*/ 47 w 940"/>
                <a:gd name="T83" fmla="*/ 677 h 939"/>
                <a:gd name="T84" fmla="*/ 12 w 940"/>
                <a:gd name="T85" fmla="*/ 577 h 939"/>
                <a:gd name="T86" fmla="*/ 0 w 940"/>
                <a:gd name="T87" fmla="*/ 469 h 939"/>
                <a:gd name="T88" fmla="*/ 12 w 940"/>
                <a:gd name="T89" fmla="*/ 362 h 939"/>
                <a:gd name="T90" fmla="*/ 47 w 940"/>
                <a:gd name="T91" fmla="*/ 263 h 939"/>
                <a:gd name="T92" fmla="*/ 103 w 940"/>
                <a:gd name="T93" fmla="*/ 176 h 939"/>
                <a:gd name="T94" fmla="*/ 176 w 940"/>
                <a:gd name="T95" fmla="*/ 104 h 939"/>
                <a:gd name="T96" fmla="*/ 264 w 940"/>
                <a:gd name="T97" fmla="*/ 48 h 939"/>
                <a:gd name="T98" fmla="*/ 362 w 940"/>
                <a:gd name="T99" fmla="*/ 13 h 939"/>
                <a:gd name="T100" fmla="*/ 470 w 940"/>
                <a:gd name="T101"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 h="939">
                  <a:moveTo>
                    <a:pt x="470" y="178"/>
                  </a:moveTo>
                  <a:lnTo>
                    <a:pt x="427" y="181"/>
                  </a:lnTo>
                  <a:lnTo>
                    <a:pt x="386" y="190"/>
                  </a:lnTo>
                  <a:lnTo>
                    <a:pt x="347" y="205"/>
                  </a:lnTo>
                  <a:lnTo>
                    <a:pt x="311" y="224"/>
                  </a:lnTo>
                  <a:lnTo>
                    <a:pt x="278" y="250"/>
                  </a:lnTo>
                  <a:lnTo>
                    <a:pt x="249" y="279"/>
                  </a:lnTo>
                  <a:lnTo>
                    <a:pt x="225" y="311"/>
                  </a:lnTo>
                  <a:lnTo>
                    <a:pt x="205" y="346"/>
                  </a:lnTo>
                  <a:lnTo>
                    <a:pt x="191" y="385"/>
                  </a:lnTo>
                  <a:lnTo>
                    <a:pt x="181" y="426"/>
                  </a:lnTo>
                  <a:lnTo>
                    <a:pt x="177" y="469"/>
                  </a:lnTo>
                  <a:lnTo>
                    <a:pt x="181" y="513"/>
                  </a:lnTo>
                  <a:lnTo>
                    <a:pt x="191" y="554"/>
                  </a:lnTo>
                  <a:lnTo>
                    <a:pt x="205" y="592"/>
                  </a:lnTo>
                  <a:lnTo>
                    <a:pt x="225" y="629"/>
                  </a:lnTo>
                  <a:lnTo>
                    <a:pt x="249" y="661"/>
                  </a:lnTo>
                  <a:lnTo>
                    <a:pt x="278" y="690"/>
                  </a:lnTo>
                  <a:lnTo>
                    <a:pt x="311" y="714"/>
                  </a:lnTo>
                  <a:lnTo>
                    <a:pt x="347" y="734"/>
                  </a:lnTo>
                  <a:lnTo>
                    <a:pt x="386" y="750"/>
                  </a:lnTo>
                  <a:lnTo>
                    <a:pt x="427" y="759"/>
                  </a:lnTo>
                  <a:lnTo>
                    <a:pt x="470" y="762"/>
                  </a:lnTo>
                  <a:lnTo>
                    <a:pt x="513" y="759"/>
                  </a:lnTo>
                  <a:lnTo>
                    <a:pt x="554" y="750"/>
                  </a:lnTo>
                  <a:lnTo>
                    <a:pt x="593" y="734"/>
                  </a:lnTo>
                  <a:lnTo>
                    <a:pt x="629" y="714"/>
                  </a:lnTo>
                  <a:lnTo>
                    <a:pt x="662" y="690"/>
                  </a:lnTo>
                  <a:lnTo>
                    <a:pt x="691" y="661"/>
                  </a:lnTo>
                  <a:lnTo>
                    <a:pt x="715" y="629"/>
                  </a:lnTo>
                  <a:lnTo>
                    <a:pt x="735" y="592"/>
                  </a:lnTo>
                  <a:lnTo>
                    <a:pt x="750" y="554"/>
                  </a:lnTo>
                  <a:lnTo>
                    <a:pt x="760" y="513"/>
                  </a:lnTo>
                  <a:lnTo>
                    <a:pt x="763" y="469"/>
                  </a:lnTo>
                  <a:lnTo>
                    <a:pt x="760" y="426"/>
                  </a:lnTo>
                  <a:lnTo>
                    <a:pt x="750" y="385"/>
                  </a:lnTo>
                  <a:lnTo>
                    <a:pt x="735" y="346"/>
                  </a:lnTo>
                  <a:lnTo>
                    <a:pt x="715" y="311"/>
                  </a:lnTo>
                  <a:lnTo>
                    <a:pt x="691" y="279"/>
                  </a:lnTo>
                  <a:lnTo>
                    <a:pt x="662" y="250"/>
                  </a:lnTo>
                  <a:lnTo>
                    <a:pt x="629" y="224"/>
                  </a:lnTo>
                  <a:lnTo>
                    <a:pt x="593" y="205"/>
                  </a:lnTo>
                  <a:lnTo>
                    <a:pt x="554" y="190"/>
                  </a:lnTo>
                  <a:lnTo>
                    <a:pt x="513" y="181"/>
                  </a:lnTo>
                  <a:lnTo>
                    <a:pt x="470" y="178"/>
                  </a:lnTo>
                  <a:close/>
                  <a:moveTo>
                    <a:pt x="470" y="0"/>
                  </a:moveTo>
                  <a:lnTo>
                    <a:pt x="524" y="3"/>
                  </a:lnTo>
                  <a:lnTo>
                    <a:pt x="578" y="13"/>
                  </a:lnTo>
                  <a:lnTo>
                    <a:pt x="629" y="27"/>
                  </a:lnTo>
                  <a:lnTo>
                    <a:pt x="676" y="48"/>
                  </a:lnTo>
                  <a:lnTo>
                    <a:pt x="722" y="73"/>
                  </a:lnTo>
                  <a:lnTo>
                    <a:pt x="764" y="104"/>
                  </a:lnTo>
                  <a:lnTo>
                    <a:pt x="803" y="138"/>
                  </a:lnTo>
                  <a:lnTo>
                    <a:pt x="837" y="176"/>
                  </a:lnTo>
                  <a:lnTo>
                    <a:pt x="867" y="218"/>
                  </a:lnTo>
                  <a:lnTo>
                    <a:pt x="893" y="263"/>
                  </a:lnTo>
                  <a:lnTo>
                    <a:pt x="913" y="312"/>
                  </a:lnTo>
                  <a:lnTo>
                    <a:pt x="928" y="362"/>
                  </a:lnTo>
                  <a:lnTo>
                    <a:pt x="937" y="415"/>
                  </a:lnTo>
                  <a:lnTo>
                    <a:pt x="940" y="469"/>
                  </a:lnTo>
                  <a:lnTo>
                    <a:pt x="937" y="525"/>
                  </a:lnTo>
                  <a:lnTo>
                    <a:pt x="928" y="577"/>
                  </a:lnTo>
                  <a:lnTo>
                    <a:pt x="913" y="628"/>
                  </a:lnTo>
                  <a:lnTo>
                    <a:pt x="893" y="677"/>
                  </a:lnTo>
                  <a:lnTo>
                    <a:pt x="867" y="721"/>
                  </a:lnTo>
                  <a:lnTo>
                    <a:pt x="837" y="763"/>
                  </a:lnTo>
                  <a:lnTo>
                    <a:pt x="803" y="802"/>
                  </a:lnTo>
                  <a:lnTo>
                    <a:pt x="764" y="836"/>
                  </a:lnTo>
                  <a:lnTo>
                    <a:pt x="722" y="866"/>
                  </a:lnTo>
                  <a:lnTo>
                    <a:pt x="676" y="892"/>
                  </a:lnTo>
                  <a:lnTo>
                    <a:pt x="629" y="913"/>
                  </a:lnTo>
                  <a:lnTo>
                    <a:pt x="578" y="927"/>
                  </a:lnTo>
                  <a:lnTo>
                    <a:pt x="524" y="936"/>
                  </a:lnTo>
                  <a:lnTo>
                    <a:pt x="470" y="939"/>
                  </a:lnTo>
                  <a:lnTo>
                    <a:pt x="416" y="936"/>
                  </a:lnTo>
                  <a:lnTo>
                    <a:pt x="362" y="927"/>
                  </a:lnTo>
                  <a:lnTo>
                    <a:pt x="311" y="913"/>
                  </a:lnTo>
                  <a:lnTo>
                    <a:pt x="264" y="892"/>
                  </a:lnTo>
                  <a:lnTo>
                    <a:pt x="218" y="866"/>
                  </a:lnTo>
                  <a:lnTo>
                    <a:pt x="176" y="836"/>
                  </a:lnTo>
                  <a:lnTo>
                    <a:pt x="137" y="802"/>
                  </a:lnTo>
                  <a:lnTo>
                    <a:pt x="103" y="763"/>
                  </a:lnTo>
                  <a:lnTo>
                    <a:pt x="73" y="721"/>
                  </a:lnTo>
                  <a:lnTo>
                    <a:pt x="47" y="677"/>
                  </a:lnTo>
                  <a:lnTo>
                    <a:pt x="28" y="628"/>
                  </a:lnTo>
                  <a:lnTo>
                    <a:pt x="12" y="577"/>
                  </a:lnTo>
                  <a:lnTo>
                    <a:pt x="3" y="525"/>
                  </a:lnTo>
                  <a:lnTo>
                    <a:pt x="0" y="469"/>
                  </a:lnTo>
                  <a:lnTo>
                    <a:pt x="3" y="415"/>
                  </a:lnTo>
                  <a:lnTo>
                    <a:pt x="12" y="362"/>
                  </a:lnTo>
                  <a:lnTo>
                    <a:pt x="28" y="312"/>
                  </a:lnTo>
                  <a:lnTo>
                    <a:pt x="47" y="263"/>
                  </a:lnTo>
                  <a:lnTo>
                    <a:pt x="73" y="218"/>
                  </a:lnTo>
                  <a:lnTo>
                    <a:pt x="103" y="176"/>
                  </a:lnTo>
                  <a:lnTo>
                    <a:pt x="137" y="138"/>
                  </a:lnTo>
                  <a:lnTo>
                    <a:pt x="176" y="104"/>
                  </a:lnTo>
                  <a:lnTo>
                    <a:pt x="218" y="73"/>
                  </a:lnTo>
                  <a:lnTo>
                    <a:pt x="264" y="48"/>
                  </a:lnTo>
                  <a:lnTo>
                    <a:pt x="311" y="27"/>
                  </a:lnTo>
                  <a:lnTo>
                    <a:pt x="362" y="13"/>
                  </a:lnTo>
                  <a:lnTo>
                    <a:pt x="416" y="3"/>
                  </a:lnTo>
                  <a:lnTo>
                    <a:pt x="47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39" name="Freeform 439"/>
            <p:cNvSpPr>
              <a:spLocks noEditPoints="1"/>
            </p:cNvSpPr>
            <p:nvPr/>
          </p:nvSpPr>
          <p:spPr bwMode="auto">
            <a:xfrm>
              <a:off x="9090025" y="5767388"/>
              <a:ext cx="579438" cy="574675"/>
            </a:xfrm>
            <a:custGeom>
              <a:avLst/>
              <a:gdLst>
                <a:gd name="T0" fmla="*/ 2518 w 3652"/>
                <a:gd name="T1" fmla="*/ 2873 h 3618"/>
                <a:gd name="T2" fmla="*/ 2499 w 3652"/>
                <a:gd name="T3" fmla="*/ 3370 h 3618"/>
                <a:gd name="T4" fmla="*/ 3100 w 3652"/>
                <a:gd name="T5" fmla="*/ 3417 h 3618"/>
                <a:gd name="T6" fmla="*/ 3436 w 3652"/>
                <a:gd name="T7" fmla="*/ 3118 h 3618"/>
                <a:gd name="T8" fmla="*/ 3426 w 3652"/>
                <a:gd name="T9" fmla="*/ 2541 h 3618"/>
                <a:gd name="T10" fmla="*/ 531 w 3652"/>
                <a:gd name="T11" fmla="*/ 2227 h 3618"/>
                <a:gd name="T12" fmla="*/ 369 w 3652"/>
                <a:gd name="T13" fmla="*/ 2889 h 3618"/>
                <a:gd name="T14" fmla="*/ 555 w 3652"/>
                <a:gd name="T15" fmla="*/ 3327 h 3618"/>
                <a:gd name="T16" fmla="*/ 1054 w 3652"/>
                <a:gd name="T17" fmla="*/ 3433 h 3618"/>
                <a:gd name="T18" fmla="*/ 1749 w 3652"/>
                <a:gd name="T19" fmla="*/ 3197 h 3618"/>
                <a:gd name="T20" fmla="*/ 848 w 3652"/>
                <a:gd name="T21" fmla="*/ 2380 h 3618"/>
                <a:gd name="T22" fmla="*/ 202 w 3652"/>
                <a:gd name="T23" fmla="*/ 1119 h 3618"/>
                <a:gd name="T24" fmla="*/ 263 w 3652"/>
                <a:gd name="T25" fmla="*/ 1323 h 3618"/>
                <a:gd name="T26" fmla="*/ 451 w 3652"/>
                <a:gd name="T27" fmla="*/ 1224 h 3618"/>
                <a:gd name="T28" fmla="*/ 316 w 3652"/>
                <a:gd name="T29" fmla="*/ 1058 h 3618"/>
                <a:gd name="T30" fmla="*/ 1049 w 3652"/>
                <a:gd name="T31" fmla="*/ 1434 h 3618"/>
                <a:gd name="T32" fmla="*/ 1148 w 3652"/>
                <a:gd name="T33" fmla="*/ 2452 h 3618"/>
                <a:gd name="T34" fmla="*/ 2153 w 3652"/>
                <a:gd name="T35" fmla="*/ 2940 h 3618"/>
                <a:gd name="T36" fmla="*/ 3056 w 3652"/>
                <a:gd name="T37" fmla="*/ 2005 h 3618"/>
                <a:gd name="T38" fmla="*/ 2377 w 3652"/>
                <a:gd name="T39" fmla="*/ 1017 h 3618"/>
                <a:gd name="T40" fmla="*/ 691 w 3652"/>
                <a:gd name="T41" fmla="*/ 377 h 3618"/>
                <a:gd name="T42" fmla="*/ 393 w 3652"/>
                <a:gd name="T43" fmla="*/ 708 h 3618"/>
                <a:gd name="T44" fmla="*/ 583 w 3652"/>
                <a:gd name="T45" fmla="*/ 1026 h 3618"/>
                <a:gd name="T46" fmla="*/ 557 w 3652"/>
                <a:gd name="T47" fmla="*/ 1401 h 3618"/>
                <a:gd name="T48" fmla="*/ 936 w 3652"/>
                <a:gd name="T49" fmla="*/ 1293 h 3618"/>
                <a:gd name="T50" fmla="*/ 1666 w 3652"/>
                <a:gd name="T51" fmla="*/ 538 h 3618"/>
                <a:gd name="T52" fmla="*/ 986 w 3652"/>
                <a:gd name="T53" fmla="*/ 339 h 3618"/>
                <a:gd name="T54" fmla="*/ 2363 w 3652"/>
                <a:gd name="T55" fmla="*/ 456 h 3618"/>
                <a:gd name="T56" fmla="*/ 2719 w 3652"/>
                <a:gd name="T57" fmla="*/ 1093 h 3618"/>
                <a:gd name="T58" fmla="*/ 3353 w 3652"/>
                <a:gd name="T59" fmla="*/ 1456 h 3618"/>
                <a:gd name="T60" fmla="*/ 3468 w 3652"/>
                <a:gd name="T61" fmla="*/ 794 h 3618"/>
                <a:gd name="T62" fmla="*/ 3193 w 3652"/>
                <a:gd name="T63" fmla="*/ 630 h 3618"/>
                <a:gd name="T64" fmla="*/ 2928 w 3652"/>
                <a:gd name="T65" fmla="*/ 381 h 3618"/>
                <a:gd name="T66" fmla="*/ 3102 w 3652"/>
                <a:gd name="T67" fmla="*/ 288 h 3618"/>
                <a:gd name="T68" fmla="*/ 3237 w 3652"/>
                <a:gd name="T69" fmla="*/ 455 h 3618"/>
                <a:gd name="T70" fmla="*/ 3373 w 3652"/>
                <a:gd name="T71" fmla="*/ 288 h 3618"/>
                <a:gd name="T72" fmla="*/ 3284 w 3652"/>
                <a:gd name="T73" fmla="*/ 4 h 3618"/>
                <a:gd name="T74" fmla="*/ 3550 w 3652"/>
                <a:gd name="T75" fmla="*/ 269 h 3618"/>
                <a:gd name="T76" fmla="*/ 3638 w 3652"/>
                <a:gd name="T77" fmla="*/ 726 h 3618"/>
                <a:gd name="T78" fmla="*/ 3555 w 3652"/>
                <a:gd name="T79" fmla="*/ 1424 h 3618"/>
                <a:gd name="T80" fmla="*/ 3516 w 3652"/>
                <a:gd name="T81" fmla="*/ 2248 h 3618"/>
                <a:gd name="T82" fmla="*/ 3649 w 3652"/>
                <a:gd name="T83" fmla="*/ 2963 h 3618"/>
                <a:gd name="T84" fmla="*/ 3412 w 3652"/>
                <a:gd name="T85" fmla="*/ 3456 h 3618"/>
                <a:gd name="T86" fmla="*/ 2907 w 3652"/>
                <a:gd name="T87" fmla="*/ 3618 h 3618"/>
                <a:gd name="T88" fmla="*/ 2116 w 3652"/>
                <a:gd name="T89" fmla="*/ 3407 h 3618"/>
                <a:gd name="T90" fmla="*/ 1268 w 3652"/>
                <a:gd name="T91" fmla="*/ 3576 h 3618"/>
                <a:gd name="T92" fmla="*/ 630 w 3652"/>
                <a:gd name="T93" fmla="*/ 3568 h 3618"/>
                <a:gd name="T94" fmla="*/ 255 w 3652"/>
                <a:gd name="T95" fmla="*/ 3217 h 3618"/>
                <a:gd name="T96" fmla="*/ 223 w 3652"/>
                <a:gd name="T97" fmla="*/ 2586 h 3618"/>
                <a:gd name="T98" fmla="*/ 453 w 3652"/>
                <a:gd name="T99" fmla="*/ 1794 h 3618"/>
                <a:gd name="T100" fmla="*/ 109 w 3652"/>
                <a:gd name="T101" fmla="*/ 1434 h 3618"/>
                <a:gd name="T102" fmla="*/ 24 w 3652"/>
                <a:gd name="T103" fmla="*/ 1074 h 3618"/>
                <a:gd name="T104" fmla="*/ 210 w 3652"/>
                <a:gd name="T105" fmla="*/ 713 h 3618"/>
                <a:gd name="T106" fmla="*/ 485 w 3652"/>
                <a:gd name="T107" fmla="*/ 282 h 3618"/>
                <a:gd name="T108" fmla="*/ 1066 w 3652"/>
                <a:gd name="T109" fmla="*/ 166 h 3618"/>
                <a:gd name="T110" fmla="*/ 1830 w 3652"/>
                <a:gd name="T111" fmla="*/ 422 h 3618"/>
                <a:gd name="T112" fmla="*/ 2644 w 3652"/>
                <a:gd name="T113" fmla="*/ 186 h 3618"/>
                <a:gd name="T114" fmla="*/ 3113 w 3652"/>
                <a:gd name="T115" fmla="*/ 26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2" h="3618">
                  <a:moveTo>
                    <a:pt x="3232" y="2062"/>
                  </a:moveTo>
                  <a:lnTo>
                    <a:pt x="3158" y="2170"/>
                  </a:lnTo>
                  <a:lnTo>
                    <a:pt x="3079" y="2276"/>
                  </a:lnTo>
                  <a:lnTo>
                    <a:pt x="2996" y="2380"/>
                  </a:lnTo>
                  <a:lnTo>
                    <a:pt x="2908" y="2483"/>
                  </a:lnTo>
                  <a:lnTo>
                    <a:pt x="2816" y="2585"/>
                  </a:lnTo>
                  <a:lnTo>
                    <a:pt x="2719" y="2685"/>
                  </a:lnTo>
                  <a:lnTo>
                    <a:pt x="2620" y="2781"/>
                  </a:lnTo>
                  <a:lnTo>
                    <a:pt x="2518" y="2873"/>
                  </a:lnTo>
                  <a:lnTo>
                    <a:pt x="2414" y="2961"/>
                  </a:lnTo>
                  <a:lnTo>
                    <a:pt x="2309" y="3045"/>
                  </a:lnTo>
                  <a:lnTo>
                    <a:pt x="2203" y="3123"/>
                  </a:lnTo>
                  <a:lnTo>
                    <a:pt x="2095" y="3197"/>
                  </a:lnTo>
                  <a:lnTo>
                    <a:pt x="2178" y="3240"/>
                  </a:lnTo>
                  <a:lnTo>
                    <a:pt x="2260" y="3278"/>
                  </a:lnTo>
                  <a:lnTo>
                    <a:pt x="2341" y="3313"/>
                  </a:lnTo>
                  <a:lnTo>
                    <a:pt x="2421" y="3343"/>
                  </a:lnTo>
                  <a:lnTo>
                    <a:pt x="2499" y="3370"/>
                  </a:lnTo>
                  <a:lnTo>
                    <a:pt x="2575" y="3392"/>
                  </a:lnTo>
                  <a:lnTo>
                    <a:pt x="2649" y="3410"/>
                  </a:lnTo>
                  <a:lnTo>
                    <a:pt x="2721" y="3423"/>
                  </a:lnTo>
                  <a:lnTo>
                    <a:pt x="2790" y="3433"/>
                  </a:lnTo>
                  <a:lnTo>
                    <a:pt x="2858" y="3438"/>
                  </a:lnTo>
                  <a:lnTo>
                    <a:pt x="2922" y="3440"/>
                  </a:lnTo>
                  <a:lnTo>
                    <a:pt x="2985" y="3436"/>
                  </a:lnTo>
                  <a:lnTo>
                    <a:pt x="3044" y="3429"/>
                  </a:lnTo>
                  <a:lnTo>
                    <a:pt x="3100" y="3417"/>
                  </a:lnTo>
                  <a:lnTo>
                    <a:pt x="3153" y="3401"/>
                  </a:lnTo>
                  <a:lnTo>
                    <a:pt x="3202" y="3381"/>
                  </a:lnTo>
                  <a:lnTo>
                    <a:pt x="3247" y="3355"/>
                  </a:lnTo>
                  <a:lnTo>
                    <a:pt x="3290" y="3327"/>
                  </a:lnTo>
                  <a:lnTo>
                    <a:pt x="3327" y="3293"/>
                  </a:lnTo>
                  <a:lnTo>
                    <a:pt x="3362" y="3255"/>
                  </a:lnTo>
                  <a:lnTo>
                    <a:pt x="3390" y="3214"/>
                  </a:lnTo>
                  <a:lnTo>
                    <a:pt x="3415" y="3167"/>
                  </a:lnTo>
                  <a:lnTo>
                    <a:pt x="3436" y="3118"/>
                  </a:lnTo>
                  <a:lnTo>
                    <a:pt x="3451" y="3065"/>
                  </a:lnTo>
                  <a:lnTo>
                    <a:pt x="3464" y="3010"/>
                  </a:lnTo>
                  <a:lnTo>
                    <a:pt x="3471" y="2951"/>
                  </a:lnTo>
                  <a:lnTo>
                    <a:pt x="3475" y="2889"/>
                  </a:lnTo>
                  <a:lnTo>
                    <a:pt x="3474" y="2824"/>
                  </a:lnTo>
                  <a:lnTo>
                    <a:pt x="3468" y="2757"/>
                  </a:lnTo>
                  <a:lnTo>
                    <a:pt x="3458" y="2687"/>
                  </a:lnTo>
                  <a:lnTo>
                    <a:pt x="3445" y="2615"/>
                  </a:lnTo>
                  <a:lnTo>
                    <a:pt x="3426" y="2541"/>
                  </a:lnTo>
                  <a:lnTo>
                    <a:pt x="3404" y="2465"/>
                  </a:lnTo>
                  <a:lnTo>
                    <a:pt x="3378" y="2387"/>
                  </a:lnTo>
                  <a:lnTo>
                    <a:pt x="3347" y="2308"/>
                  </a:lnTo>
                  <a:lnTo>
                    <a:pt x="3313" y="2227"/>
                  </a:lnTo>
                  <a:lnTo>
                    <a:pt x="3274" y="2145"/>
                  </a:lnTo>
                  <a:lnTo>
                    <a:pt x="3232" y="2062"/>
                  </a:lnTo>
                  <a:close/>
                  <a:moveTo>
                    <a:pt x="612" y="2062"/>
                  </a:moveTo>
                  <a:lnTo>
                    <a:pt x="570" y="2145"/>
                  </a:lnTo>
                  <a:lnTo>
                    <a:pt x="531" y="2227"/>
                  </a:lnTo>
                  <a:lnTo>
                    <a:pt x="497" y="2308"/>
                  </a:lnTo>
                  <a:lnTo>
                    <a:pt x="466" y="2387"/>
                  </a:lnTo>
                  <a:lnTo>
                    <a:pt x="440" y="2465"/>
                  </a:lnTo>
                  <a:lnTo>
                    <a:pt x="418" y="2541"/>
                  </a:lnTo>
                  <a:lnTo>
                    <a:pt x="399" y="2615"/>
                  </a:lnTo>
                  <a:lnTo>
                    <a:pt x="386" y="2687"/>
                  </a:lnTo>
                  <a:lnTo>
                    <a:pt x="376" y="2757"/>
                  </a:lnTo>
                  <a:lnTo>
                    <a:pt x="370" y="2824"/>
                  </a:lnTo>
                  <a:lnTo>
                    <a:pt x="369" y="2889"/>
                  </a:lnTo>
                  <a:lnTo>
                    <a:pt x="373" y="2951"/>
                  </a:lnTo>
                  <a:lnTo>
                    <a:pt x="380" y="3010"/>
                  </a:lnTo>
                  <a:lnTo>
                    <a:pt x="393" y="3065"/>
                  </a:lnTo>
                  <a:lnTo>
                    <a:pt x="408" y="3118"/>
                  </a:lnTo>
                  <a:lnTo>
                    <a:pt x="429" y="3167"/>
                  </a:lnTo>
                  <a:lnTo>
                    <a:pt x="454" y="3214"/>
                  </a:lnTo>
                  <a:lnTo>
                    <a:pt x="482" y="3255"/>
                  </a:lnTo>
                  <a:lnTo>
                    <a:pt x="517" y="3292"/>
                  </a:lnTo>
                  <a:lnTo>
                    <a:pt x="555" y="3327"/>
                  </a:lnTo>
                  <a:lnTo>
                    <a:pt x="597" y="3355"/>
                  </a:lnTo>
                  <a:lnTo>
                    <a:pt x="642" y="3381"/>
                  </a:lnTo>
                  <a:lnTo>
                    <a:pt x="691" y="3401"/>
                  </a:lnTo>
                  <a:lnTo>
                    <a:pt x="744" y="3417"/>
                  </a:lnTo>
                  <a:lnTo>
                    <a:pt x="800" y="3429"/>
                  </a:lnTo>
                  <a:lnTo>
                    <a:pt x="860" y="3436"/>
                  </a:lnTo>
                  <a:lnTo>
                    <a:pt x="922" y="3440"/>
                  </a:lnTo>
                  <a:lnTo>
                    <a:pt x="986" y="3438"/>
                  </a:lnTo>
                  <a:lnTo>
                    <a:pt x="1054" y="3433"/>
                  </a:lnTo>
                  <a:lnTo>
                    <a:pt x="1124" y="3423"/>
                  </a:lnTo>
                  <a:lnTo>
                    <a:pt x="1196" y="3410"/>
                  </a:lnTo>
                  <a:lnTo>
                    <a:pt x="1269" y="3392"/>
                  </a:lnTo>
                  <a:lnTo>
                    <a:pt x="1345" y="3370"/>
                  </a:lnTo>
                  <a:lnTo>
                    <a:pt x="1423" y="3343"/>
                  </a:lnTo>
                  <a:lnTo>
                    <a:pt x="1503" y="3313"/>
                  </a:lnTo>
                  <a:lnTo>
                    <a:pt x="1584" y="3278"/>
                  </a:lnTo>
                  <a:lnTo>
                    <a:pt x="1666" y="3240"/>
                  </a:lnTo>
                  <a:lnTo>
                    <a:pt x="1749" y="3197"/>
                  </a:lnTo>
                  <a:lnTo>
                    <a:pt x="1641" y="3123"/>
                  </a:lnTo>
                  <a:lnTo>
                    <a:pt x="1535" y="3045"/>
                  </a:lnTo>
                  <a:lnTo>
                    <a:pt x="1430" y="2961"/>
                  </a:lnTo>
                  <a:lnTo>
                    <a:pt x="1326" y="2873"/>
                  </a:lnTo>
                  <a:lnTo>
                    <a:pt x="1224" y="2781"/>
                  </a:lnTo>
                  <a:lnTo>
                    <a:pt x="1125" y="2685"/>
                  </a:lnTo>
                  <a:lnTo>
                    <a:pt x="1028" y="2585"/>
                  </a:lnTo>
                  <a:lnTo>
                    <a:pt x="936" y="2484"/>
                  </a:lnTo>
                  <a:lnTo>
                    <a:pt x="848" y="2380"/>
                  </a:lnTo>
                  <a:lnTo>
                    <a:pt x="765" y="2276"/>
                  </a:lnTo>
                  <a:lnTo>
                    <a:pt x="687" y="2170"/>
                  </a:lnTo>
                  <a:lnTo>
                    <a:pt x="612" y="2062"/>
                  </a:lnTo>
                  <a:close/>
                  <a:moveTo>
                    <a:pt x="316" y="1058"/>
                  </a:moveTo>
                  <a:lnTo>
                    <a:pt x="288" y="1061"/>
                  </a:lnTo>
                  <a:lnTo>
                    <a:pt x="263" y="1068"/>
                  </a:lnTo>
                  <a:lnTo>
                    <a:pt x="238" y="1082"/>
                  </a:lnTo>
                  <a:lnTo>
                    <a:pt x="218" y="1098"/>
                  </a:lnTo>
                  <a:lnTo>
                    <a:pt x="202" y="1119"/>
                  </a:lnTo>
                  <a:lnTo>
                    <a:pt x="189" y="1143"/>
                  </a:lnTo>
                  <a:lnTo>
                    <a:pt x="181" y="1168"/>
                  </a:lnTo>
                  <a:lnTo>
                    <a:pt x="177" y="1196"/>
                  </a:lnTo>
                  <a:lnTo>
                    <a:pt x="181" y="1224"/>
                  </a:lnTo>
                  <a:lnTo>
                    <a:pt x="189" y="1250"/>
                  </a:lnTo>
                  <a:lnTo>
                    <a:pt x="202" y="1273"/>
                  </a:lnTo>
                  <a:lnTo>
                    <a:pt x="218" y="1293"/>
                  </a:lnTo>
                  <a:lnTo>
                    <a:pt x="238" y="1311"/>
                  </a:lnTo>
                  <a:lnTo>
                    <a:pt x="263" y="1323"/>
                  </a:lnTo>
                  <a:lnTo>
                    <a:pt x="288" y="1331"/>
                  </a:lnTo>
                  <a:lnTo>
                    <a:pt x="316" y="1334"/>
                  </a:lnTo>
                  <a:lnTo>
                    <a:pt x="344" y="1331"/>
                  </a:lnTo>
                  <a:lnTo>
                    <a:pt x="370" y="1323"/>
                  </a:lnTo>
                  <a:lnTo>
                    <a:pt x="394" y="1311"/>
                  </a:lnTo>
                  <a:lnTo>
                    <a:pt x="414" y="1293"/>
                  </a:lnTo>
                  <a:lnTo>
                    <a:pt x="431" y="1273"/>
                  </a:lnTo>
                  <a:lnTo>
                    <a:pt x="444" y="1250"/>
                  </a:lnTo>
                  <a:lnTo>
                    <a:pt x="451" y="1224"/>
                  </a:lnTo>
                  <a:lnTo>
                    <a:pt x="455" y="1196"/>
                  </a:lnTo>
                  <a:lnTo>
                    <a:pt x="451" y="1168"/>
                  </a:lnTo>
                  <a:lnTo>
                    <a:pt x="444" y="1143"/>
                  </a:lnTo>
                  <a:lnTo>
                    <a:pt x="431" y="1119"/>
                  </a:lnTo>
                  <a:lnTo>
                    <a:pt x="414" y="1098"/>
                  </a:lnTo>
                  <a:lnTo>
                    <a:pt x="394" y="1082"/>
                  </a:lnTo>
                  <a:lnTo>
                    <a:pt x="370" y="1068"/>
                  </a:lnTo>
                  <a:lnTo>
                    <a:pt x="344" y="1061"/>
                  </a:lnTo>
                  <a:lnTo>
                    <a:pt x="316" y="1058"/>
                  </a:lnTo>
                  <a:close/>
                  <a:moveTo>
                    <a:pt x="1922" y="681"/>
                  </a:moveTo>
                  <a:lnTo>
                    <a:pt x="1806" y="756"/>
                  </a:lnTo>
                  <a:lnTo>
                    <a:pt x="1691" y="838"/>
                  </a:lnTo>
                  <a:lnTo>
                    <a:pt x="1578" y="924"/>
                  </a:lnTo>
                  <a:lnTo>
                    <a:pt x="1467" y="1017"/>
                  </a:lnTo>
                  <a:lnTo>
                    <a:pt x="1358" y="1115"/>
                  </a:lnTo>
                  <a:lnTo>
                    <a:pt x="1251" y="1218"/>
                  </a:lnTo>
                  <a:lnTo>
                    <a:pt x="1148" y="1325"/>
                  </a:lnTo>
                  <a:lnTo>
                    <a:pt x="1049" y="1434"/>
                  </a:lnTo>
                  <a:lnTo>
                    <a:pt x="957" y="1545"/>
                  </a:lnTo>
                  <a:lnTo>
                    <a:pt x="870" y="1658"/>
                  </a:lnTo>
                  <a:lnTo>
                    <a:pt x="789" y="1773"/>
                  </a:lnTo>
                  <a:lnTo>
                    <a:pt x="713" y="1888"/>
                  </a:lnTo>
                  <a:lnTo>
                    <a:pt x="789" y="2005"/>
                  </a:lnTo>
                  <a:lnTo>
                    <a:pt x="870" y="2119"/>
                  </a:lnTo>
                  <a:lnTo>
                    <a:pt x="957" y="2232"/>
                  </a:lnTo>
                  <a:lnTo>
                    <a:pt x="1049" y="2344"/>
                  </a:lnTo>
                  <a:lnTo>
                    <a:pt x="1148" y="2452"/>
                  </a:lnTo>
                  <a:lnTo>
                    <a:pt x="1251" y="2560"/>
                  </a:lnTo>
                  <a:lnTo>
                    <a:pt x="1358" y="2663"/>
                  </a:lnTo>
                  <a:lnTo>
                    <a:pt x="1467" y="2760"/>
                  </a:lnTo>
                  <a:lnTo>
                    <a:pt x="1578" y="2853"/>
                  </a:lnTo>
                  <a:lnTo>
                    <a:pt x="1691" y="2940"/>
                  </a:lnTo>
                  <a:lnTo>
                    <a:pt x="1806" y="3022"/>
                  </a:lnTo>
                  <a:lnTo>
                    <a:pt x="1922" y="3097"/>
                  </a:lnTo>
                  <a:lnTo>
                    <a:pt x="2039" y="3022"/>
                  </a:lnTo>
                  <a:lnTo>
                    <a:pt x="2153" y="2940"/>
                  </a:lnTo>
                  <a:lnTo>
                    <a:pt x="2266" y="2853"/>
                  </a:lnTo>
                  <a:lnTo>
                    <a:pt x="2377" y="2760"/>
                  </a:lnTo>
                  <a:lnTo>
                    <a:pt x="2487" y="2663"/>
                  </a:lnTo>
                  <a:lnTo>
                    <a:pt x="2593" y="2560"/>
                  </a:lnTo>
                  <a:lnTo>
                    <a:pt x="2696" y="2452"/>
                  </a:lnTo>
                  <a:lnTo>
                    <a:pt x="2795" y="2344"/>
                  </a:lnTo>
                  <a:lnTo>
                    <a:pt x="2887" y="2232"/>
                  </a:lnTo>
                  <a:lnTo>
                    <a:pt x="2975" y="2119"/>
                  </a:lnTo>
                  <a:lnTo>
                    <a:pt x="3056" y="2005"/>
                  </a:lnTo>
                  <a:lnTo>
                    <a:pt x="3131" y="1888"/>
                  </a:lnTo>
                  <a:lnTo>
                    <a:pt x="3056" y="1773"/>
                  </a:lnTo>
                  <a:lnTo>
                    <a:pt x="2975" y="1658"/>
                  </a:lnTo>
                  <a:lnTo>
                    <a:pt x="2887" y="1545"/>
                  </a:lnTo>
                  <a:lnTo>
                    <a:pt x="2795" y="1434"/>
                  </a:lnTo>
                  <a:lnTo>
                    <a:pt x="2696" y="1325"/>
                  </a:lnTo>
                  <a:lnTo>
                    <a:pt x="2593" y="1218"/>
                  </a:lnTo>
                  <a:lnTo>
                    <a:pt x="2487" y="1115"/>
                  </a:lnTo>
                  <a:lnTo>
                    <a:pt x="2377" y="1017"/>
                  </a:lnTo>
                  <a:lnTo>
                    <a:pt x="2266" y="924"/>
                  </a:lnTo>
                  <a:lnTo>
                    <a:pt x="2153" y="838"/>
                  </a:lnTo>
                  <a:lnTo>
                    <a:pt x="2039" y="756"/>
                  </a:lnTo>
                  <a:lnTo>
                    <a:pt x="1922" y="681"/>
                  </a:lnTo>
                  <a:close/>
                  <a:moveTo>
                    <a:pt x="922" y="338"/>
                  </a:moveTo>
                  <a:lnTo>
                    <a:pt x="860" y="341"/>
                  </a:lnTo>
                  <a:lnTo>
                    <a:pt x="800" y="348"/>
                  </a:lnTo>
                  <a:lnTo>
                    <a:pt x="744" y="360"/>
                  </a:lnTo>
                  <a:lnTo>
                    <a:pt x="691" y="377"/>
                  </a:lnTo>
                  <a:lnTo>
                    <a:pt x="642" y="397"/>
                  </a:lnTo>
                  <a:lnTo>
                    <a:pt x="597" y="421"/>
                  </a:lnTo>
                  <a:lnTo>
                    <a:pt x="555" y="451"/>
                  </a:lnTo>
                  <a:lnTo>
                    <a:pt x="517" y="484"/>
                  </a:lnTo>
                  <a:lnTo>
                    <a:pt x="484" y="522"/>
                  </a:lnTo>
                  <a:lnTo>
                    <a:pt x="455" y="563"/>
                  </a:lnTo>
                  <a:lnTo>
                    <a:pt x="430" y="607"/>
                  </a:lnTo>
                  <a:lnTo>
                    <a:pt x="409" y="656"/>
                  </a:lnTo>
                  <a:lnTo>
                    <a:pt x="393" y="708"/>
                  </a:lnTo>
                  <a:lnTo>
                    <a:pt x="380" y="764"/>
                  </a:lnTo>
                  <a:lnTo>
                    <a:pt x="373" y="822"/>
                  </a:lnTo>
                  <a:lnTo>
                    <a:pt x="369" y="884"/>
                  </a:lnTo>
                  <a:lnTo>
                    <a:pt x="413" y="896"/>
                  </a:lnTo>
                  <a:lnTo>
                    <a:pt x="454" y="912"/>
                  </a:lnTo>
                  <a:lnTo>
                    <a:pt x="492" y="933"/>
                  </a:lnTo>
                  <a:lnTo>
                    <a:pt x="527" y="960"/>
                  </a:lnTo>
                  <a:lnTo>
                    <a:pt x="557" y="991"/>
                  </a:lnTo>
                  <a:lnTo>
                    <a:pt x="583" y="1026"/>
                  </a:lnTo>
                  <a:lnTo>
                    <a:pt x="603" y="1065"/>
                  </a:lnTo>
                  <a:lnTo>
                    <a:pt x="620" y="1106"/>
                  </a:lnTo>
                  <a:lnTo>
                    <a:pt x="629" y="1150"/>
                  </a:lnTo>
                  <a:lnTo>
                    <a:pt x="632" y="1196"/>
                  </a:lnTo>
                  <a:lnTo>
                    <a:pt x="629" y="1242"/>
                  </a:lnTo>
                  <a:lnTo>
                    <a:pt x="620" y="1286"/>
                  </a:lnTo>
                  <a:lnTo>
                    <a:pt x="604" y="1328"/>
                  </a:lnTo>
                  <a:lnTo>
                    <a:pt x="583" y="1365"/>
                  </a:lnTo>
                  <a:lnTo>
                    <a:pt x="557" y="1401"/>
                  </a:lnTo>
                  <a:lnTo>
                    <a:pt x="527" y="1432"/>
                  </a:lnTo>
                  <a:lnTo>
                    <a:pt x="492" y="1458"/>
                  </a:lnTo>
                  <a:lnTo>
                    <a:pt x="528" y="1544"/>
                  </a:lnTo>
                  <a:lnTo>
                    <a:pt x="568" y="1629"/>
                  </a:lnTo>
                  <a:lnTo>
                    <a:pt x="612" y="1715"/>
                  </a:lnTo>
                  <a:lnTo>
                    <a:pt x="687" y="1608"/>
                  </a:lnTo>
                  <a:lnTo>
                    <a:pt x="765" y="1502"/>
                  </a:lnTo>
                  <a:lnTo>
                    <a:pt x="848" y="1396"/>
                  </a:lnTo>
                  <a:lnTo>
                    <a:pt x="936" y="1293"/>
                  </a:lnTo>
                  <a:lnTo>
                    <a:pt x="1028" y="1192"/>
                  </a:lnTo>
                  <a:lnTo>
                    <a:pt x="1125" y="1093"/>
                  </a:lnTo>
                  <a:lnTo>
                    <a:pt x="1224" y="996"/>
                  </a:lnTo>
                  <a:lnTo>
                    <a:pt x="1326" y="903"/>
                  </a:lnTo>
                  <a:lnTo>
                    <a:pt x="1430" y="816"/>
                  </a:lnTo>
                  <a:lnTo>
                    <a:pt x="1535" y="733"/>
                  </a:lnTo>
                  <a:lnTo>
                    <a:pt x="1641" y="654"/>
                  </a:lnTo>
                  <a:lnTo>
                    <a:pt x="1749" y="581"/>
                  </a:lnTo>
                  <a:lnTo>
                    <a:pt x="1666" y="538"/>
                  </a:lnTo>
                  <a:lnTo>
                    <a:pt x="1584" y="499"/>
                  </a:lnTo>
                  <a:lnTo>
                    <a:pt x="1503" y="464"/>
                  </a:lnTo>
                  <a:lnTo>
                    <a:pt x="1423" y="435"/>
                  </a:lnTo>
                  <a:lnTo>
                    <a:pt x="1345" y="408"/>
                  </a:lnTo>
                  <a:lnTo>
                    <a:pt x="1269" y="386"/>
                  </a:lnTo>
                  <a:lnTo>
                    <a:pt x="1196" y="368"/>
                  </a:lnTo>
                  <a:lnTo>
                    <a:pt x="1124" y="354"/>
                  </a:lnTo>
                  <a:lnTo>
                    <a:pt x="1054" y="345"/>
                  </a:lnTo>
                  <a:lnTo>
                    <a:pt x="986" y="339"/>
                  </a:lnTo>
                  <a:lnTo>
                    <a:pt x="922" y="338"/>
                  </a:lnTo>
                  <a:close/>
                  <a:moveTo>
                    <a:pt x="2922" y="337"/>
                  </a:moveTo>
                  <a:lnTo>
                    <a:pt x="2849" y="339"/>
                  </a:lnTo>
                  <a:lnTo>
                    <a:pt x="2775" y="346"/>
                  </a:lnTo>
                  <a:lnTo>
                    <a:pt x="2696" y="357"/>
                  </a:lnTo>
                  <a:lnTo>
                    <a:pt x="2616" y="375"/>
                  </a:lnTo>
                  <a:lnTo>
                    <a:pt x="2534" y="397"/>
                  </a:lnTo>
                  <a:lnTo>
                    <a:pt x="2449" y="423"/>
                  </a:lnTo>
                  <a:lnTo>
                    <a:pt x="2363" y="456"/>
                  </a:lnTo>
                  <a:lnTo>
                    <a:pt x="2275" y="492"/>
                  </a:lnTo>
                  <a:lnTo>
                    <a:pt x="2186" y="534"/>
                  </a:lnTo>
                  <a:lnTo>
                    <a:pt x="2095" y="581"/>
                  </a:lnTo>
                  <a:lnTo>
                    <a:pt x="2203" y="654"/>
                  </a:lnTo>
                  <a:lnTo>
                    <a:pt x="2309" y="733"/>
                  </a:lnTo>
                  <a:lnTo>
                    <a:pt x="2414" y="816"/>
                  </a:lnTo>
                  <a:lnTo>
                    <a:pt x="2518" y="903"/>
                  </a:lnTo>
                  <a:lnTo>
                    <a:pt x="2620" y="996"/>
                  </a:lnTo>
                  <a:lnTo>
                    <a:pt x="2719" y="1093"/>
                  </a:lnTo>
                  <a:lnTo>
                    <a:pt x="2816" y="1192"/>
                  </a:lnTo>
                  <a:lnTo>
                    <a:pt x="2908" y="1293"/>
                  </a:lnTo>
                  <a:lnTo>
                    <a:pt x="2996" y="1396"/>
                  </a:lnTo>
                  <a:lnTo>
                    <a:pt x="3079" y="1502"/>
                  </a:lnTo>
                  <a:lnTo>
                    <a:pt x="3158" y="1608"/>
                  </a:lnTo>
                  <a:lnTo>
                    <a:pt x="3232" y="1715"/>
                  </a:lnTo>
                  <a:lnTo>
                    <a:pt x="3276" y="1628"/>
                  </a:lnTo>
                  <a:lnTo>
                    <a:pt x="3317" y="1542"/>
                  </a:lnTo>
                  <a:lnTo>
                    <a:pt x="3353" y="1456"/>
                  </a:lnTo>
                  <a:lnTo>
                    <a:pt x="3385" y="1372"/>
                  </a:lnTo>
                  <a:lnTo>
                    <a:pt x="3412" y="1289"/>
                  </a:lnTo>
                  <a:lnTo>
                    <a:pt x="3434" y="1208"/>
                  </a:lnTo>
                  <a:lnTo>
                    <a:pt x="3451" y="1129"/>
                  </a:lnTo>
                  <a:lnTo>
                    <a:pt x="3465" y="1053"/>
                  </a:lnTo>
                  <a:lnTo>
                    <a:pt x="3471" y="983"/>
                  </a:lnTo>
                  <a:lnTo>
                    <a:pt x="3475" y="917"/>
                  </a:lnTo>
                  <a:lnTo>
                    <a:pt x="3474" y="853"/>
                  </a:lnTo>
                  <a:lnTo>
                    <a:pt x="3468" y="794"/>
                  </a:lnTo>
                  <a:lnTo>
                    <a:pt x="3458" y="736"/>
                  </a:lnTo>
                  <a:lnTo>
                    <a:pt x="3444" y="683"/>
                  </a:lnTo>
                  <a:lnTo>
                    <a:pt x="3426" y="632"/>
                  </a:lnTo>
                  <a:lnTo>
                    <a:pt x="3403" y="585"/>
                  </a:lnTo>
                  <a:lnTo>
                    <a:pt x="3365" y="605"/>
                  </a:lnTo>
                  <a:lnTo>
                    <a:pt x="3325" y="620"/>
                  </a:lnTo>
                  <a:lnTo>
                    <a:pt x="3282" y="630"/>
                  </a:lnTo>
                  <a:lnTo>
                    <a:pt x="3237" y="632"/>
                  </a:lnTo>
                  <a:lnTo>
                    <a:pt x="3193" y="630"/>
                  </a:lnTo>
                  <a:lnTo>
                    <a:pt x="3150" y="620"/>
                  </a:lnTo>
                  <a:lnTo>
                    <a:pt x="3109" y="605"/>
                  </a:lnTo>
                  <a:lnTo>
                    <a:pt x="3071" y="585"/>
                  </a:lnTo>
                  <a:lnTo>
                    <a:pt x="3037" y="561"/>
                  </a:lnTo>
                  <a:lnTo>
                    <a:pt x="3006" y="531"/>
                  </a:lnTo>
                  <a:lnTo>
                    <a:pt x="2979" y="499"/>
                  </a:lnTo>
                  <a:lnTo>
                    <a:pt x="2957" y="462"/>
                  </a:lnTo>
                  <a:lnTo>
                    <a:pt x="2940" y="423"/>
                  </a:lnTo>
                  <a:lnTo>
                    <a:pt x="2928" y="381"/>
                  </a:lnTo>
                  <a:lnTo>
                    <a:pt x="2922" y="337"/>
                  </a:lnTo>
                  <a:close/>
                  <a:moveTo>
                    <a:pt x="3237" y="179"/>
                  </a:moveTo>
                  <a:lnTo>
                    <a:pt x="3210" y="181"/>
                  </a:lnTo>
                  <a:lnTo>
                    <a:pt x="3184" y="189"/>
                  </a:lnTo>
                  <a:lnTo>
                    <a:pt x="3160" y="202"/>
                  </a:lnTo>
                  <a:lnTo>
                    <a:pt x="3140" y="219"/>
                  </a:lnTo>
                  <a:lnTo>
                    <a:pt x="3123" y="240"/>
                  </a:lnTo>
                  <a:lnTo>
                    <a:pt x="3110" y="263"/>
                  </a:lnTo>
                  <a:lnTo>
                    <a:pt x="3102" y="288"/>
                  </a:lnTo>
                  <a:lnTo>
                    <a:pt x="3099" y="316"/>
                  </a:lnTo>
                  <a:lnTo>
                    <a:pt x="3102" y="344"/>
                  </a:lnTo>
                  <a:lnTo>
                    <a:pt x="3110" y="370"/>
                  </a:lnTo>
                  <a:lnTo>
                    <a:pt x="3123" y="394"/>
                  </a:lnTo>
                  <a:lnTo>
                    <a:pt x="3140" y="414"/>
                  </a:lnTo>
                  <a:lnTo>
                    <a:pt x="3160" y="431"/>
                  </a:lnTo>
                  <a:lnTo>
                    <a:pt x="3184" y="443"/>
                  </a:lnTo>
                  <a:lnTo>
                    <a:pt x="3210" y="452"/>
                  </a:lnTo>
                  <a:lnTo>
                    <a:pt x="3237" y="455"/>
                  </a:lnTo>
                  <a:lnTo>
                    <a:pt x="3265" y="452"/>
                  </a:lnTo>
                  <a:lnTo>
                    <a:pt x="3292" y="443"/>
                  </a:lnTo>
                  <a:lnTo>
                    <a:pt x="3315" y="431"/>
                  </a:lnTo>
                  <a:lnTo>
                    <a:pt x="3335" y="414"/>
                  </a:lnTo>
                  <a:lnTo>
                    <a:pt x="3353" y="394"/>
                  </a:lnTo>
                  <a:lnTo>
                    <a:pt x="3365" y="370"/>
                  </a:lnTo>
                  <a:lnTo>
                    <a:pt x="3373" y="344"/>
                  </a:lnTo>
                  <a:lnTo>
                    <a:pt x="3376" y="316"/>
                  </a:lnTo>
                  <a:lnTo>
                    <a:pt x="3373" y="288"/>
                  </a:lnTo>
                  <a:lnTo>
                    <a:pt x="3365" y="263"/>
                  </a:lnTo>
                  <a:lnTo>
                    <a:pt x="3353" y="240"/>
                  </a:lnTo>
                  <a:lnTo>
                    <a:pt x="3335" y="219"/>
                  </a:lnTo>
                  <a:lnTo>
                    <a:pt x="3315" y="202"/>
                  </a:lnTo>
                  <a:lnTo>
                    <a:pt x="3292" y="189"/>
                  </a:lnTo>
                  <a:lnTo>
                    <a:pt x="3265" y="181"/>
                  </a:lnTo>
                  <a:lnTo>
                    <a:pt x="3237" y="179"/>
                  </a:lnTo>
                  <a:close/>
                  <a:moveTo>
                    <a:pt x="3237" y="0"/>
                  </a:moveTo>
                  <a:lnTo>
                    <a:pt x="3284" y="4"/>
                  </a:lnTo>
                  <a:lnTo>
                    <a:pt x="3328" y="14"/>
                  </a:lnTo>
                  <a:lnTo>
                    <a:pt x="3371" y="30"/>
                  </a:lnTo>
                  <a:lnTo>
                    <a:pt x="3409" y="51"/>
                  </a:lnTo>
                  <a:lnTo>
                    <a:pt x="3445" y="78"/>
                  </a:lnTo>
                  <a:lnTo>
                    <a:pt x="3476" y="109"/>
                  </a:lnTo>
                  <a:lnTo>
                    <a:pt x="3503" y="144"/>
                  </a:lnTo>
                  <a:lnTo>
                    <a:pt x="3525" y="183"/>
                  </a:lnTo>
                  <a:lnTo>
                    <a:pt x="3540" y="225"/>
                  </a:lnTo>
                  <a:lnTo>
                    <a:pt x="3550" y="269"/>
                  </a:lnTo>
                  <a:lnTo>
                    <a:pt x="3554" y="316"/>
                  </a:lnTo>
                  <a:lnTo>
                    <a:pt x="3550" y="361"/>
                  </a:lnTo>
                  <a:lnTo>
                    <a:pt x="3541" y="406"/>
                  </a:lnTo>
                  <a:lnTo>
                    <a:pt x="3526" y="447"/>
                  </a:lnTo>
                  <a:lnTo>
                    <a:pt x="3557" y="496"/>
                  </a:lnTo>
                  <a:lnTo>
                    <a:pt x="3583" y="549"/>
                  </a:lnTo>
                  <a:lnTo>
                    <a:pt x="3606" y="605"/>
                  </a:lnTo>
                  <a:lnTo>
                    <a:pt x="3623" y="664"/>
                  </a:lnTo>
                  <a:lnTo>
                    <a:pt x="3638" y="726"/>
                  </a:lnTo>
                  <a:lnTo>
                    <a:pt x="3647" y="791"/>
                  </a:lnTo>
                  <a:lnTo>
                    <a:pt x="3652" y="859"/>
                  </a:lnTo>
                  <a:lnTo>
                    <a:pt x="3652" y="929"/>
                  </a:lnTo>
                  <a:lnTo>
                    <a:pt x="3649" y="1002"/>
                  </a:lnTo>
                  <a:lnTo>
                    <a:pt x="3641" y="1076"/>
                  </a:lnTo>
                  <a:lnTo>
                    <a:pt x="3627" y="1160"/>
                  </a:lnTo>
                  <a:lnTo>
                    <a:pt x="3608" y="1247"/>
                  </a:lnTo>
                  <a:lnTo>
                    <a:pt x="3583" y="1334"/>
                  </a:lnTo>
                  <a:lnTo>
                    <a:pt x="3555" y="1424"/>
                  </a:lnTo>
                  <a:lnTo>
                    <a:pt x="3521" y="1515"/>
                  </a:lnTo>
                  <a:lnTo>
                    <a:pt x="3483" y="1607"/>
                  </a:lnTo>
                  <a:lnTo>
                    <a:pt x="3439" y="1701"/>
                  </a:lnTo>
                  <a:lnTo>
                    <a:pt x="3392" y="1794"/>
                  </a:lnTo>
                  <a:lnTo>
                    <a:pt x="3338" y="1888"/>
                  </a:lnTo>
                  <a:lnTo>
                    <a:pt x="3389" y="1980"/>
                  </a:lnTo>
                  <a:lnTo>
                    <a:pt x="3436" y="2071"/>
                  </a:lnTo>
                  <a:lnTo>
                    <a:pt x="3478" y="2160"/>
                  </a:lnTo>
                  <a:lnTo>
                    <a:pt x="3516" y="2248"/>
                  </a:lnTo>
                  <a:lnTo>
                    <a:pt x="3549" y="2335"/>
                  </a:lnTo>
                  <a:lnTo>
                    <a:pt x="3577" y="2420"/>
                  </a:lnTo>
                  <a:lnTo>
                    <a:pt x="3601" y="2504"/>
                  </a:lnTo>
                  <a:lnTo>
                    <a:pt x="3621" y="2586"/>
                  </a:lnTo>
                  <a:lnTo>
                    <a:pt x="3636" y="2666"/>
                  </a:lnTo>
                  <a:lnTo>
                    <a:pt x="3646" y="2744"/>
                  </a:lnTo>
                  <a:lnTo>
                    <a:pt x="3651" y="2819"/>
                  </a:lnTo>
                  <a:lnTo>
                    <a:pt x="3652" y="2892"/>
                  </a:lnTo>
                  <a:lnTo>
                    <a:pt x="3649" y="2963"/>
                  </a:lnTo>
                  <a:lnTo>
                    <a:pt x="3641" y="3031"/>
                  </a:lnTo>
                  <a:lnTo>
                    <a:pt x="3628" y="3095"/>
                  </a:lnTo>
                  <a:lnTo>
                    <a:pt x="3611" y="3157"/>
                  </a:lnTo>
                  <a:lnTo>
                    <a:pt x="3589" y="3217"/>
                  </a:lnTo>
                  <a:lnTo>
                    <a:pt x="3562" y="3272"/>
                  </a:lnTo>
                  <a:lnTo>
                    <a:pt x="3530" y="3324"/>
                  </a:lnTo>
                  <a:lnTo>
                    <a:pt x="3495" y="3373"/>
                  </a:lnTo>
                  <a:lnTo>
                    <a:pt x="3454" y="3419"/>
                  </a:lnTo>
                  <a:lnTo>
                    <a:pt x="3412" y="3456"/>
                  </a:lnTo>
                  <a:lnTo>
                    <a:pt x="3367" y="3491"/>
                  </a:lnTo>
                  <a:lnTo>
                    <a:pt x="3318" y="3520"/>
                  </a:lnTo>
                  <a:lnTo>
                    <a:pt x="3267" y="3546"/>
                  </a:lnTo>
                  <a:lnTo>
                    <a:pt x="3214" y="3568"/>
                  </a:lnTo>
                  <a:lnTo>
                    <a:pt x="3158" y="3586"/>
                  </a:lnTo>
                  <a:lnTo>
                    <a:pt x="3099" y="3600"/>
                  </a:lnTo>
                  <a:lnTo>
                    <a:pt x="3038" y="3610"/>
                  </a:lnTo>
                  <a:lnTo>
                    <a:pt x="2973" y="3616"/>
                  </a:lnTo>
                  <a:lnTo>
                    <a:pt x="2907" y="3618"/>
                  </a:lnTo>
                  <a:lnTo>
                    <a:pt x="2828" y="3616"/>
                  </a:lnTo>
                  <a:lnTo>
                    <a:pt x="2747" y="3607"/>
                  </a:lnTo>
                  <a:lnTo>
                    <a:pt x="2663" y="3595"/>
                  </a:lnTo>
                  <a:lnTo>
                    <a:pt x="2576" y="3576"/>
                  </a:lnTo>
                  <a:lnTo>
                    <a:pt x="2489" y="3553"/>
                  </a:lnTo>
                  <a:lnTo>
                    <a:pt x="2398" y="3524"/>
                  </a:lnTo>
                  <a:lnTo>
                    <a:pt x="2306" y="3491"/>
                  </a:lnTo>
                  <a:lnTo>
                    <a:pt x="2212" y="3452"/>
                  </a:lnTo>
                  <a:lnTo>
                    <a:pt x="2116" y="3407"/>
                  </a:lnTo>
                  <a:lnTo>
                    <a:pt x="2020" y="3359"/>
                  </a:lnTo>
                  <a:lnTo>
                    <a:pt x="1922" y="3304"/>
                  </a:lnTo>
                  <a:lnTo>
                    <a:pt x="1824" y="3359"/>
                  </a:lnTo>
                  <a:lnTo>
                    <a:pt x="1728" y="3407"/>
                  </a:lnTo>
                  <a:lnTo>
                    <a:pt x="1633" y="3452"/>
                  </a:lnTo>
                  <a:lnTo>
                    <a:pt x="1538" y="3491"/>
                  </a:lnTo>
                  <a:lnTo>
                    <a:pt x="1446" y="3524"/>
                  </a:lnTo>
                  <a:lnTo>
                    <a:pt x="1355" y="3553"/>
                  </a:lnTo>
                  <a:lnTo>
                    <a:pt x="1268" y="3576"/>
                  </a:lnTo>
                  <a:lnTo>
                    <a:pt x="1181" y="3595"/>
                  </a:lnTo>
                  <a:lnTo>
                    <a:pt x="1097" y="3607"/>
                  </a:lnTo>
                  <a:lnTo>
                    <a:pt x="1016" y="3616"/>
                  </a:lnTo>
                  <a:lnTo>
                    <a:pt x="937" y="3618"/>
                  </a:lnTo>
                  <a:lnTo>
                    <a:pt x="871" y="3616"/>
                  </a:lnTo>
                  <a:lnTo>
                    <a:pt x="806" y="3610"/>
                  </a:lnTo>
                  <a:lnTo>
                    <a:pt x="745" y="3600"/>
                  </a:lnTo>
                  <a:lnTo>
                    <a:pt x="687" y="3586"/>
                  </a:lnTo>
                  <a:lnTo>
                    <a:pt x="630" y="3568"/>
                  </a:lnTo>
                  <a:lnTo>
                    <a:pt x="577" y="3546"/>
                  </a:lnTo>
                  <a:lnTo>
                    <a:pt x="526" y="3520"/>
                  </a:lnTo>
                  <a:lnTo>
                    <a:pt x="477" y="3491"/>
                  </a:lnTo>
                  <a:lnTo>
                    <a:pt x="433" y="3456"/>
                  </a:lnTo>
                  <a:lnTo>
                    <a:pt x="390" y="3419"/>
                  </a:lnTo>
                  <a:lnTo>
                    <a:pt x="350" y="3373"/>
                  </a:lnTo>
                  <a:lnTo>
                    <a:pt x="314" y="3324"/>
                  </a:lnTo>
                  <a:lnTo>
                    <a:pt x="283" y="3272"/>
                  </a:lnTo>
                  <a:lnTo>
                    <a:pt x="255" y="3217"/>
                  </a:lnTo>
                  <a:lnTo>
                    <a:pt x="233" y="3158"/>
                  </a:lnTo>
                  <a:lnTo>
                    <a:pt x="216" y="3096"/>
                  </a:lnTo>
                  <a:lnTo>
                    <a:pt x="203" y="3031"/>
                  </a:lnTo>
                  <a:lnTo>
                    <a:pt x="195" y="2963"/>
                  </a:lnTo>
                  <a:lnTo>
                    <a:pt x="192" y="2892"/>
                  </a:lnTo>
                  <a:lnTo>
                    <a:pt x="193" y="2819"/>
                  </a:lnTo>
                  <a:lnTo>
                    <a:pt x="199" y="2744"/>
                  </a:lnTo>
                  <a:lnTo>
                    <a:pt x="209" y="2666"/>
                  </a:lnTo>
                  <a:lnTo>
                    <a:pt x="223" y="2586"/>
                  </a:lnTo>
                  <a:lnTo>
                    <a:pt x="243" y="2504"/>
                  </a:lnTo>
                  <a:lnTo>
                    <a:pt x="266" y="2421"/>
                  </a:lnTo>
                  <a:lnTo>
                    <a:pt x="295" y="2336"/>
                  </a:lnTo>
                  <a:lnTo>
                    <a:pt x="328" y="2248"/>
                  </a:lnTo>
                  <a:lnTo>
                    <a:pt x="366" y="2161"/>
                  </a:lnTo>
                  <a:lnTo>
                    <a:pt x="408" y="2071"/>
                  </a:lnTo>
                  <a:lnTo>
                    <a:pt x="455" y="1980"/>
                  </a:lnTo>
                  <a:lnTo>
                    <a:pt x="506" y="1888"/>
                  </a:lnTo>
                  <a:lnTo>
                    <a:pt x="453" y="1794"/>
                  </a:lnTo>
                  <a:lnTo>
                    <a:pt x="404" y="1699"/>
                  </a:lnTo>
                  <a:lnTo>
                    <a:pt x="360" y="1605"/>
                  </a:lnTo>
                  <a:lnTo>
                    <a:pt x="322" y="1512"/>
                  </a:lnTo>
                  <a:lnTo>
                    <a:pt x="316" y="1512"/>
                  </a:lnTo>
                  <a:lnTo>
                    <a:pt x="270" y="1508"/>
                  </a:lnTo>
                  <a:lnTo>
                    <a:pt x="225" y="1498"/>
                  </a:lnTo>
                  <a:lnTo>
                    <a:pt x="183" y="1483"/>
                  </a:lnTo>
                  <a:lnTo>
                    <a:pt x="144" y="1461"/>
                  </a:lnTo>
                  <a:lnTo>
                    <a:pt x="109" y="1434"/>
                  </a:lnTo>
                  <a:lnTo>
                    <a:pt x="78" y="1403"/>
                  </a:lnTo>
                  <a:lnTo>
                    <a:pt x="51" y="1368"/>
                  </a:lnTo>
                  <a:lnTo>
                    <a:pt x="30" y="1329"/>
                  </a:lnTo>
                  <a:lnTo>
                    <a:pt x="13" y="1288"/>
                  </a:lnTo>
                  <a:lnTo>
                    <a:pt x="3" y="1242"/>
                  </a:lnTo>
                  <a:lnTo>
                    <a:pt x="0" y="1196"/>
                  </a:lnTo>
                  <a:lnTo>
                    <a:pt x="3" y="1154"/>
                  </a:lnTo>
                  <a:lnTo>
                    <a:pt x="11" y="1113"/>
                  </a:lnTo>
                  <a:lnTo>
                    <a:pt x="24" y="1074"/>
                  </a:lnTo>
                  <a:lnTo>
                    <a:pt x="43" y="1037"/>
                  </a:lnTo>
                  <a:lnTo>
                    <a:pt x="65" y="1004"/>
                  </a:lnTo>
                  <a:lnTo>
                    <a:pt x="92" y="974"/>
                  </a:lnTo>
                  <a:lnTo>
                    <a:pt x="122" y="948"/>
                  </a:lnTo>
                  <a:lnTo>
                    <a:pt x="155" y="924"/>
                  </a:lnTo>
                  <a:lnTo>
                    <a:pt x="192" y="905"/>
                  </a:lnTo>
                  <a:lnTo>
                    <a:pt x="193" y="839"/>
                  </a:lnTo>
                  <a:lnTo>
                    <a:pt x="200" y="775"/>
                  </a:lnTo>
                  <a:lnTo>
                    <a:pt x="210" y="713"/>
                  </a:lnTo>
                  <a:lnTo>
                    <a:pt x="224" y="653"/>
                  </a:lnTo>
                  <a:lnTo>
                    <a:pt x="242" y="596"/>
                  </a:lnTo>
                  <a:lnTo>
                    <a:pt x="264" y="543"/>
                  </a:lnTo>
                  <a:lnTo>
                    <a:pt x="289" y="492"/>
                  </a:lnTo>
                  <a:lnTo>
                    <a:pt x="319" y="445"/>
                  </a:lnTo>
                  <a:lnTo>
                    <a:pt x="354" y="400"/>
                  </a:lnTo>
                  <a:lnTo>
                    <a:pt x="390" y="359"/>
                  </a:lnTo>
                  <a:lnTo>
                    <a:pt x="436" y="318"/>
                  </a:lnTo>
                  <a:lnTo>
                    <a:pt x="485" y="282"/>
                  </a:lnTo>
                  <a:lnTo>
                    <a:pt x="537" y="251"/>
                  </a:lnTo>
                  <a:lnTo>
                    <a:pt x="593" y="224"/>
                  </a:lnTo>
                  <a:lnTo>
                    <a:pt x="652" y="202"/>
                  </a:lnTo>
                  <a:lnTo>
                    <a:pt x="714" y="184"/>
                  </a:lnTo>
                  <a:lnTo>
                    <a:pt x="780" y="172"/>
                  </a:lnTo>
                  <a:lnTo>
                    <a:pt x="847" y="163"/>
                  </a:lnTo>
                  <a:lnTo>
                    <a:pt x="917" y="160"/>
                  </a:lnTo>
                  <a:lnTo>
                    <a:pt x="990" y="161"/>
                  </a:lnTo>
                  <a:lnTo>
                    <a:pt x="1066" y="166"/>
                  </a:lnTo>
                  <a:lnTo>
                    <a:pt x="1145" y="176"/>
                  </a:lnTo>
                  <a:lnTo>
                    <a:pt x="1224" y="192"/>
                  </a:lnTo>
                  <a:lnTo>
                    <a:pt x="1305" y="211"/>
                  </a:lnTo>
                  <a:lnTo>
                    <a:pt x="1390" y="235"/>
                  </a:lnTo>
                  <a:lnTo>
                    <a:pt x="1475" y="264"/>
                  </a:lnTo>
                  <a:lnTo>
                    <a:pt x="1562" y="296"/>
                  </a:lnTo>
                  <a:lnTo>
                    <a:pt x="1650" y="334"/>
                  </a:lnTo>
                  <a:lnTo>
                    <a:pt x="1740" y="376"/>
                  </a:lnTo>
                  <a:lnTo>
                    <a:pt x="1830" y="422"/>
                  </a:lnTo>
                  <a:lnTo>
                    <a:pt x="1922" y="473"/>
                  </a:lnTo>
                  <a:lnTo>
                    <a:pt x="2016" y="421"/>
                  </a:lnTo>
                  <a:lnTo>
                    <a:pt x="2109" y="374"/>
                  </a:lnTo>
                  <a:lnTo>
                    <a:pt x="2202" y="330"/>
                  </a:lnTo>
                  <a:lnTo>
                    <a:pt x="2294" y="292"/>
                  </a:lnTo>
                  <a:lnTo>
                    <a:pt x="2383" y="258"/>
                  </a:lnTo>
                  <a:lnTo>
                    <a:pt x="2472" y="230"/>
                  </a:lnTo>
                  <a:lnTo>
                    <a:pt x="2559" y="206"/>
                  </a:lnTo>
                  <a:lnTo>
                    <a:pt x="2644" y="186"/>
                  </a:lnTo>
                  <a:lnTo>
                    <a:pt x="2727" y="173"/>
                  </a:lnTo>
                  <a:lnTo>
                    <a:pt x="2808" y="164"/>
                  </a:lnTo>
                  <a:lnTo>
                    <a:pt x="2887" y="160"/>
                  </a:lnTo>
                  <a:lnTo>
                    <a:pt x="2962" y="161"/>
                  </a:lnTo>
                  <a:lnTo>
                    <a:pt x="2985" y="127"/>
                  </a:lnTo>
                  <a:lnTo>
                    <a:pt x="3012" y="96"/>
                  </a:lnTo>
                  <a:lnTo>
                    <a:pt x="3042" y="68"/>
                  </a:lnTo>
                  <a:lnTo>
                    <a:pt x="3077" y="45"/>
                  </a:lnTo>
                  <a:lnTo>
                    <a:pt x="3113" y="26"/>
                  </a:lnTo>
                  <a:lnTo>
                    <a:pt x="3152" y="12"/>
                  </a:lnTo>
                  <a:lnTo>
                    <a:pt x="3194" y="4"/>
                  </a:lnTo>
                  <a:lnTo>
                    <a:pt x="323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sp>
        <p:nvSpPr>
          <p:cNvPr id="40" name="文本框 39"/>
          <p:cNvSpPr txBox="1"/>
          <p:nvPr/>
        </p:nvSpPr>
        <p:spPr>
          <a:xfrm>
            <a:off x="8385810" y="1733550"/>
            <a:ext cx="2540000" cy="625171"/>
          </a:xfrm>
          <a:prstGeom prst="rect">
            <a:avLst/>
          </a:prstGeom>
          <a:noFill/>
        </p:spPr>
        <p:txBody>
          <a:bodyPr wrap="square" rtlCol="0" anchor="t">
            <a:spAutoFit/>
          </a:bodyPr>
          <a:lstStyle/>
          <a:p>
            <a:pPr lvl="0">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41" name="文本框 40"/>
          <p:cNvSpPr txBox="1"/>
          <p:nvPr/>
        </p:nvSpPr>
        <p:spPr>
          <a:xfrm>
            <a:off x="8475345" y="4154170"/>
            <a:ext cx="2540000" cy="625171"/>
          </a:xfrm>
          <a:prstGeom prst="rect">
            <a:avLst/>
          </a:prstGeom>
          <a:noFill/>
        </p:spPr>
        <p:txBody>
          <a:bodyPr wrap="square" rtlCol="0" anchor="t">
            <a:spAutoFit/>
          </a:bodyPr>
          <a:lstStyle/>
          <a:p>
            <a:pPr lvl="0">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42" name="文本框 41"/>
          <p:cNvSpPr txBox="1"/>
          <p:nvPr/>
        </p:nvSpPr>
        <p:spPr>
          <a:xfrm>
            <a:off x="2085975" y="5226050"/>
            <a:ext cx="2540000" cy="625171"/>
          </a:xfrm>
          <a:prstGeom prst="rect">
            <a:avLst/>
          </a:prstGeom>
          <a:noFill/>
        </p:spPr>
        <p:txBody>
          <a:bodyPr wrap="square" rtlCol="0" anchor="t">
            <a:spAutoFit/>
          </a:bodyPr>
          <a:lstStyle/>
          <a:p>
            <a:pPr lvl="0" algn="r">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43" name="文本框 42"/>
          <p:cNvSpPr txBox="1"/>
          <p:nvPr/>
        </p:nvSpPr>
        <p:spPr>
          <a:xfrm>
            <a:off x="1306830" y="3906520"/>
            <a:ext cx="2540000" cy="625171"/>
          </a:xfrm>
          <a:prstGeom prst="rect">
            <a:avLst/>
          </a:prstGeom>
          <a:noFill/>
        </p:spPr>
        <p:txBody>
          <a:bodyPr wrap="square" rtlCol="0" anchor="t">
            <a:spAutoFit/>
          </a:bodyPr>
          <a:lstStyle/>
          <a:p>
            <a:pPr lvl="0" algn="r">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44" name="文本框 43"/>
          <p:cNvSpPr txBox="1"/>
          <p:nvPr/>
        </p:nvSpPr>
        <p:spPr>
          <a:xfrm>
            <a:off x="1195705" y="1880870"/>
            <a:ext cx="2540000" cy="625171"/>
          </a:xfrm>
          <a:prstGeom prst="rect">
            <a:avLst/>
          </a:prstGeom>
          <a:noFill/>
        </p:spPr>
        <p:txBody>
          <a:bodyPr wrap="square" rtlCol="0" anchor="t">
            <a:spAutoFit/>
          </a:bodyPr>
          <a:lstStyle/>
          <a:p>
            <a:pPr lvl="0" algn="r">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3"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5" name="直接连接符 4"/>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 grpId="0" bldLvl="0" animBg="1"/>
      <p:bldP spid="25" grpId="0" bldLvl="0" animBg="1"/>
      <p:bldP spid="4" grpId="0" bldLvl="0" animBg="1"/>
      <p:bldP spid="8" grpId="0" bldLvl="0" animBg="1"/>
      <p:bldP spid="3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
          <p:cNvSpPr/>
          <p:nvPr/>
        </p:nvSpPr>
        <p:spPr>
          <a:xfrm>
            <a:off x="1585282" y="3156367"/>
            <a:ext cx="379284" cy="3685098"/>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nvGrpSpPr>
          <p:cNvPr id="6" name="Group 58"/>
          <p:cNvGrpSpPr/>
          <p:nvPr/>
        </p:nvGrpSpPr>
        <p:grpSpPr>
          <a:xfrm>
            <a:off x="1585284" y="2642761"/>
            <a:ext cx="4374190" cy="663736"/>
            <a:chOff x="643467" y="1947984"/>
            <a:chExt cx="4045562" cy="629355"/>
          </a:xfrm>
          <a:solidFill>
            <a:srgbClr val="3F3F3F"/>
          </a:solidFill>
        </p:grpSpPr>
        <p:sp>
          <p:nvSpPr>
            <p:cNvPr id="7" name="Right Arrow 30"/>
            <p:cNvSpPr/>
            <p:nvPr/>
          </p:nvSpPr>
          <p:spPr>
            <a:xfrm>
              <a:off x="1003098" y="1947984"/>
              <a:ext cx="3685931" cy="629355"/>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sp>
          <p:nvSpPr>
            <p:cNvPr id="8" name="Flowchart: Manual Operation 35"/>
            <p:cNvSpPr/>
            <p:nvPr/>
          </p:nvSpPr>
          <p:spPr>
            <a:xfrm rot="10800000">
              <a:off x="643467" y="2089868"/>
              <a:ext cx="1123849" cy="34511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sp>
        <p:nvSpPr>
          <p:cNvPr id="9" name="Rectangle 40"/>
          <p:cNvSpPr/>
          <p:nvPr/>
        </p:nvSpPr>
        <p:spPr>
          <a:xfrm>
            <a:off x="2059382" y="3820103"/>
            <a:ext cx="379281" cy="3021362"/>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nvGrpSpPr>
          <p:cNvPr id="10" name="Group 59"/>
          <p:cNvGrpSpPr/>
          <p:nvPr/>
        </p:nvGrpSpPr>
        <p:grpSpPr>
          <a:xfrm>
            <a:off x="2059383" y="3306499"/>
            <a:ext cx="3618822" cy="663737"/>
            <a:chOff x="1093007" y="2577339"/>
            <a:chExt cx="3431368" cy="629356"/>
          </a:xfrm>
          <a:solidFill>
            <a:srgbClr val="3F3F3F"/>
          </a:solidFill>
        </p:grpSpPr>
        <p:sp>
          <p:nvSpPr>
            <p:cNvPr id="11" name="Right Arrow 42"/>
            <p:cNvSpPr/>
            <p:nvPr/>
          </p:nvSpPr>
          <p:spPr>
            <a:xfrm>
              <a:off x="1452637" y="2577339"/>
              <a:ext cx="3071738" cy="629356"/>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cs typeface="+mn-ea"/>
                <a:sym typeface="+mn-lt"/>
              </a:endParaRPr>
            </a:p>
          </p:txBody>
        </p:sp>
        <p:sp>
          <p:nvSpPr>
            <p:cNvPr id="12" name="Flowchart: Manual Operation 43"/>
            <p:cNvSpPr/>
            <p:nvPr/>
          </p:nvSpPr>
          <p:spPr>
            <a:xfrm rot="10800000">
              <a:off x="1093007" y="2719223"/>
              <a:ext cx="1123849" cy="34511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sp>
        <p:nvSpPr>
          <p:cNvPr id="13" name="Rectangle 46"/>
          <p:cNvSpPr/>
          <p:nvPr/>
        </p:nvSpPr>
        <p:spPr>
          <a:xfrm>
            <a:off x="2545480" y="4471819"/>
            <a:ext cx="367280" cy="2369646"/>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nvGrpSpPr>
          <p:cNvPr id="14" name="Group 47"/>
          <p:cNvGrpSpPr/>
          <p:nvPr/>
        </p:nvGrpSpPr>
        <p:grpSpPr>
          <a:xfrm>
            <a:off x="2533479" y="3958215"/>
            <a:ext cx="2883546" cy="663737"/>
            <a:chOff x="-982317" y="1123950"/>
            <a:chExt cx="3986335" cy="1066800"/>
          </a:xfrm>
          <a:solidFill>
            <a:srgbClr val="3F3F3F"/>
          </a:solidFill>
        </p:grpSpPr>
        <p:sp>
          <p:nvSpPr>
            <p:cNvPr id="15" name="Right Arrow 48"/>
            <p:cNvSpPr/>
            <p:nvPr/>
          </p:nvSpPr>
          <p:spPr>
            <a:xfrm>
              <a:off x="-372717" y="1123950"/>
              <a:ext cx="3376735"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cs typeface="+mn-ea"/>
                <a:sym typeface="+mn-lt"/>
              </a:endParaRPr>
            </a:p>
          </p:txBody>
        </p:sp>
        <p:sp>
          <p:nvSpPr>
            <p:cNvPr id="16" name="Flowchart: Manual Operation 49"/>
            <p:cNvSpPr/>
            <p:nvPr/>
          </p:nvSpPr>
          <p:spPr>
            <a:xfrm rot="10800000">
              <a:off x="-982317"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sp>
        <p:nvSpPr>
          <p:cNvPr id="41" name="Rectangle 51"/>
          <p:cNvSpPr/>
          <p:nvPr/>
        </p:nvSpPr>
        <p:spPr>
          <a:xfrm>
            <a:off x="3019578" y="5126459"/>
            <a:ext cx="379279" cy="1715006"/>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nvGrpSpPr>
          <p:cNvPr id="42" name="Group 52"/>
          <p:cNvGrpSpPr/>
          <p:nvPr/>
        </p:nvGrpSpPr>
        <p:grpSpPr>
          <a:xfrm>
            <a:off x="3019579" y="4612853"/>
            <a:ext cx="2173084" cy="663737"/>
            <a:chOff x="304800" y="1123950"/>
            <a:chExt cx="3492723" cy="1066800"/>
          </a:xfrm>
          <a:solidFill>
            <a:srgbClr val="3F3F3F"/>
          </a:solidFill>
        </p:grpSpPr>
        <p:sp>
          <p:nvSpPr>
            <p:cNvPr id="43"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cs typeface="+mn-ea"/>
                <a:sym typeface="+mn-lt"/>
              </a:endParaRPr>
            </a:p>
          </p:txBody>
        </p:sp>
        <p:sp>
          <p:nvSpPr>
            <p:cNvPr id="44"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cs typeface="+mn-ea"/>
                <a:sym typeface="+mn-lt"/>
              </a:endParaRPr>
            </a:p>
          </p:txBody>
        </p:sp>
      </p:grpSp>
      <p:sp>
        <p:nvSpPr>
          <p:cNvPr id="45" name="Oval 85"/>
          <p:cNvSpPr/>
          <p:nvPr/>
        </p:nvSpPr>
        <p:spPr>
          <a:xfrm>
            <a:off x="9714982" y="3564572"/>
            <a:ext cx="528751" cy="513609"/>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cs typeface="+mn-ea"/>
              <a:sym typeface="+mn-lt"/>
            </a:endParaRPr>
          </a:p>
        </p:txBody>
      </p:sp>
      <p:sp>
        <p:nvSpPr>
          <p:cNvPr id="46" name="Freeform 245"/>
          <p:cNvSpPr/>
          <p:nvPr/>
        </p:nvSpPr>
        <p:spPr bwMode="auto">
          <a:xfrm>
            <a:off x="9858232" y="3700252"/>
            <a:ext cx="242250" cy="24224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cs typeface="+mn-ea"/>
              <a:sym typeface="+mn-lt"/>
            </a:endParaRPr>
          </a:p>
        </p:txBody>
      </p:sp>
      <p:sp>
        <p:nvSpPr>
          <p:cNvPr id="47" name="Oval 90"/>
          <p:cNvSpPr/>
          <p:nvPr/>
        </p:nvSpPr>
        <p:spPr>
          <a:xfrm>
            <a:off x="9714982" y="5050483"/>
            <a:ext cx="528751" cy="513609"/>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cs typeface="+mn-ea"/>
              <a:sym typeface="+mn-lt"/>
            </a:endParaRPr>
          </a:p>
        </p:txBody>
      </p:sp>
      <p:sp>
        <p:nvSpPr>
          <p:cNvPr id="48" name="Freeform 91"/>
          <p:cNvSpPr>
            <a:spLocks noEditPoints="1"/>
          </p:cNvSpPr>
          <p:nvPr/>
        </p:nvSpPr>
        <p:spPr bwMode="auto">
          <a:xfrm>
            <a:off x="9871006" y="5148994"/>
            <a:ext cx="216703" cy="316587"/>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cs typeface="+mn-ea"/>
              <a:sym typeface="+mn-lt"/>
            </a:endParaRPr>
          </a:p>
        </p:txBody>
      </p:sp>
      <p:sp>
        <p:nvSpPr>
          <p:cNvPr id="49" name="Oval 111"/>
          <p:cNvSpPr/>
          <p:nvPr/>
        </p:nvSpPr>
        <p:spPr>
          <a:xfrm>
            <a:off x="9714982" y="2821617"/>
            <a:ext cx="528751" cy="513609"/>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cs typeface="+mn-ea"/>
              <a:sym typeface="+mn-lt"/>
            </a:endParaRPr>
          </a:p>
        </p:txBody>
      </p:sp>
      <p:sp>
        <p:nvSpPr>
          <p:cNvPr id="50" name="Freeform 217"/>
          <p:cNvSpPr>
            <a:spLocks noEditPoints="1"/>
          </p:cNvSpPr>
          <p:nvPr/>
        </p:nvSpPr>
        <p:spPr bwMode="auto">
          <a:xfrm>
            <a:off x="9840967" y="2974629"/>
            <a:ext cx="276781" cy="207584"/>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cs typeface="+mn-ea"/>
              <a:sym typeface="+mn-lt"/>
            </a:endParaRPr>
          </a:p>
        </p:txBody>
      </p:sp>
      <p:sp>
        <p:nvSpPr>
          <p:cNvPr id="51" name="Oval 117"/>
          <p:cNvSpPr/>
          <p:nvPr/>
        </p:nvSpPr>
        <p:spPr>
          <a:xfrm>
            <a:off x="9714982" y="4307527"/>
            <a:ext cx="528751" cy="513609"/>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cs typeface="+mn-ea"/>
              <a:sym typeface="+mn-lt"/>
            </a:endParaRPr>
          </a:p>
        </p:txBody>
      </p:sp>
      <p:sp>
        <p:nvSpPr>
          <p:cNvPr id="52" name="Freeform 56"/>
          <p:cNvSpPr>
            <a:spLocks noEditPoints="1"/>
          </p:cNvSpPr>
          <p:nvPr/>
        </p:nvSpPr>
        <p:spPr bwMode="auto">
          <a:xfrm>
            <a:off x="9853107" y="4438083"/>
            <a:ext cx="252500" cy="25249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cs typeface="+mn-ea"/>
              <a:sym typeface="+mn-lt"/>
            </a:endParaRPr>
          </a:p>
        </p:txBody>
      </p:sp>
      <p:sp>
        <p:nvSpPr>
          <p:cNvPr id="53" name="文本框 52"/>
          <p:cNvSpPr txBox="1"/>
          <p:nvPr/>
        </p:nvSpPr>
        <p:spPr>
          <a:xfrm>
            <a:off x="1647138" y="1457554"/>
            <a:ext cx="8624672" cy="613694"/>
          </a:xfrm>
          <a:prstGeom prst="rect">
            <a:avLst/>
          </a:prstGeom>
          <a:noFill/>
        </p:spPr>
        <p:txBody>
          <a:bodyPr wrap="square" rtlCol="0">
            <a:spAutoFit/>
          </a:bodyPr>
          <a:lstStyle/>
          <a:p>
            <a:pPr algn="ctr">
              <a:lnSpc>
                <a:spcPct val="150000"/>
              </a:lnSpc>
            </a:pPr>
            <a:r>
              <a:rPr lang="zh-CN" sz="1200" dirty="0">
                <a:solidFill>
                  <a:schemeClr val="tx1">
                    <a:lumMod val="75000"/>
                    <a:lumOff val="25000"/>
                  </a:schemeClr>
                </a:solidFill>
                <a:cs typeface="+mn-ea"/>
                <a:sym typeface="+mn-lt"/>
              </a:rPr>
              <a:t>Please add your text content here, please add your text content here. Please add your text content here, please add your text content here. Please add your text content here, please add your text content here.</a:t>
            </a:r>
            <a:endParaRPr lang="zh-CN" altLang="zh-CN" sz="1200" dirty="0">
              <a:solidFill>
                <a:schemeClr val="tx1">
                  <a:lumMod val="75000"/>
                  <a:lumOff val="25000"/>
                </a:schemeClr>
              </a:solidFill>
              <a:cs typeface="+mn-ea"/>
              <a:sym typeface="+mn-lt"/>
            </a:endParaRPr>
          </a:p>
        </p:txBody>
      </p:sp>
      <p:sp>
        <p:nvSpPr>
          <p:cNvPr id="54" name="TextBox 26"/>
          <p:cNvSpPr txBox="1"/>
          <p:nvPr/>
        </p:nvSpPr>
        <p:spPr>
          <a:xfrm>
            <a:off x="6457315" y="2710180"/>
            <a:ext cx="3138170" cy="734542"/>
          </a:xfrm>
          <a:prstGeom prst="rect">
            <a:avLst/>
          </a:prstGeom>
          <a:noFill/>
        </p:spPr>
        <p:txBody>
          <a:bodyPr wrap="square" lIns="68562" tIns="34281" rIns="68562" bIns="34281" rtlCol="0">
            <a:spAutoFit/>
          </a:bodyPr>
          <a:lstStyle/>
          <a:p>
            <a:pPr algn="l">
              <a:lnSpc>
                <a:spcPct val="150000"/>
              </a:lnSpc>
            </a:pPr>
            <a:r>
              <a:rPr lang="en-US" altLang="zh-CN" sz="10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58" name="TextBox 26"/>
          <p:cNvSpPr txBox="1"/>
          <p:nvPr/>
        </p:nvSpPr>
        <p:spPr>
          <a:xfrm>
            <a:off x="6457315" y="3549015"/>
            <a:ext cx="3138170" cy="734542"/>
          </a:xfrm>
          <a:prstGeom prst="rect">
            <a:avLst/>
          </a:prstGeom>
          <a:noFill/>
        </p:spPr>
        <p:txBody>
          <a:bodyPr wrap="square" lIns="68562" tIns="34281" rIns="68562" bIns="34281" rtlCol="0">
            <a:spAutoFit/>
          </a:bodyPr>
          <a:lstStyle/>
          <a:p>
            <a:pPr algn="l">
              <a:lnSpc>
                <a:spcPct val="150000"/>
              </a:lnSpc>
            </a:pPr>
            <a:r>
              <a:rPr lang="en-US" altLang="zh-CN" sz="10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59" name="TextBox 26"/>
          <p:cNvSpPr txBox="1"/>
          <p:nvPr/>
        </p:nvSpPr>
        <p:spPr>
          <a:xfrm>
            <a:off x="6457315" y="4321908"/>
            <a:ext cx="3138170" cy="734542"/>
          </a:xfrm>
          <a:prstGeom prst="rect">
            <a:avLst/>
          </a:prstGeom>
          <a:noFill/>
        </p:spPr>
        <p:txBody>
          <a:bodyPr wrap="square" lIns="68562" tIns="34281" rIns="68562" bIns="34281" rtlCol="0">
            <a:spAutoFit/>
          </a:bodyPr>
          <a:lstStyle/>
          <a:p>
            <a:pPr algn="l">
              <a:lnSpc>
                <a:spcPct val="150000"/>
              </a:lnSpc>
            </a:pPr>
            <a:r>
              <a:rPr lang="en-US" altLang="zh-CN" sz="10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60" name="TextBox 26"/>
          <p:cNvSpPr txBox="1"/>
          <p:nvPr/>
        </p:nvSpPr>
        <p:spPr>
          <a:xfrm>
            <a:off x="6457315" y="5077754"/>
            <a:ext cx="3138170" cy="734542"/>
          </a:xfrm>
          <a:prstGeom prst="rect">
            <a:avLst/>
          </a:prstGeom>
          <a:noFill/>
        </p:spPr>
        <p:txBody>
          <a:bodyPr wrap="square" lIns="68562" tIns="34281" rIns="68562" bIns="34281" rtlCol="0">
            <a:spAutoFit/>
          </a:bodyPr>
          <a:lstStyle/>
          <a:p>
            <a:pPr algn="l">
              <a:lnSpc>
                <a:spcPct val="150000"/>
              </a:lnSpc>
            </a:pPr>
            <a:r>
              <a:rPr lang="en-US" altLang="zh-CN" sz="10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3" name="直接连接符 2"/>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checkerboard(across)">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3" grpId="0" bldLvl="0" animBg="1"/>
      <p:bldP spid="41" grpId="0" bldLvl="0" animBg="1"/>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795"/>
            <a:ext cx="12190730" cy="6878955"/>
          </a:xfrm>
          <a:prstGeom prst="rect">
            <a:avLst/>
          </a:prstGeom>
          <a:gradFill>
            <a:gsLst>
              <a:gs pos="0">
                <a:srgbClr val="F0F0EF"/>
              </a:gs>
              <a:gs pos="96000">
                <a:srgbClr val="FDFDF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图片 32" descr="灰色线条背景"/>
          <p:cNvPicPr>
            <a:picLocks noChangeAspect="1"/>
          </p:cNvPicPr>
          <p:nvPr/>
        </p:nvPicPr>
        <p:blipFill>
          <a:blip r:embed="rId2"/>
          <a:srcRect l="26982" t="76980" r="32338" b="8297"/>
          <a:stretch>
            <a:fillRect/>
          </a:stretch>
        </p:blipFill>
        <p:spPr>
          <a:xfrm rot="16200000">
            <a:off x="6113145" y="800100"/>
            <a:ext cx="6878955" cy="5278120"/>
          </a:xfrm>
          <a:prstGeom prst="rect">
            <a:avLst/>
          </a:prstGeom>
        </p:spPr>
      </p:pic>
      <p:sp>
        <p:nvSpPr>
          <p:cNvPr id="124" name="文本框 123"/>
          <p:cNvSpPr txBox="1"/>
          <p:nvPr/>
        </p:nvSpPr>
        <p:spPr>
          <a:xfrm>
            <a:off x="844550" y="3655060"/>
            <a:ext cx="5593080" cy="526811"/>
          </a:xfrm>
          <a:prstGeom prst="rect">
            <a:avLst/>
          </a:prstGeom>
          <a:noFill/>
        </p:spPr>
        <p:txBody>
          <a:bodyPr wrap="square" rtlCol="0" anchor="t">
            <a:spAutoFit/>
          </a:bodyPr>
          <a:lstStyle/>
          <a:p>
            <a:pPr>
              <a:lnSpc>
                <a:spcPct val="150000"/>
              </a:lnSpc>
            </a:pPr>
            <a:r>
              <a:rPr lang="en-US" altLang="zh-CN" sz="10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125" name="文本框 124"/>
          <p:cNvSpPr txBox="1"/>
          <p:nvPr/>
        </p:nvSpPr>
        <p:spPr>
          <a:xfrm>
            <a:off x="847724" y="4724400"/>
            <a:ext cx="2117417" cy="374571"/>
          </a:xfrm>
          <a:prstGeom prst="roundRect">
            <a:avLst/>
          </a:prstGeom>
          <a:solidFill>
            <a:srgbClr val="3F3F3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cs typeface="+mn-ea"/>
                <a:sym typeface="+mn-lt"/>
              </a:rPr>
              <a:t>R</a:t>
            </a:r>
            <a:r>
              <a:rPr lang="zh-CN" sz="1600" dirty="0">
                <a:solidFill>
                  <a:schemeClr val="bg1"/>
                </a:solidFill>
                <a:cs typeface="+mn-ea"/>
                <a:sym typeface="+mn-lt"/>
              </a:rPr>
              <a:t>eport</a:t>
            </a:r>
            <a:r>
              <a:rPr lang="en-US" altLang="zh-CN" sz="1600" dirty="0">
                <a:solidFill>
                  <a:schemeClr val="bg1"/>
                </a:solidFill>
                <a:cs typeface="+mn-ea"/>
                <a:sym typeface="+mn-lt"/>
              </a:rPr>
              <a:t> </a:t>
            </a:r>
            <a:r>
              <a:rPr lang="zh-CN" sz="1600" dirty="0">
                <a:solidFill>
                  <a:schemeClr val="bg1"/>
                </a:solidFill>
                <a:cs typeface="+mn-ea"/>
                <a:sym typeface="+mn-lt"/>
              </a:rPr>
              <a:t>:</a:t>
            </a:r>
            <a:r>
              <a:rPr lang="en-US" altLang="zh-CN" sz="1600" dirty="0">
                <a:solidFill>
                  <a:schemeClr val="bg1"/>
                </a:solidFill>
                <a:cs typeface="+mn-ea"/>
                <a:sym typeface="+mn-lt"/>
              </a:rPr>
              <a:t> jpppt.com</a:t>
            </a:r>
            <a:endParaRPr lang="zh-CN" altLang="zh-CN" sz="1600" dirty="0">
              <a:solidFill>
                <a:schemeClr val="bg1"/>
              </a:solidFill>
              <a:cs typeface="+mn-ea"/>
              <a:sym typeface="+mn-lt"/>
            </a:endParaRPr>
          </a:p>
        </p:txBody>
      </p:sp>
      <p:sp>
        <p:nvSpPr>
          <p:cNvPr id="127" name="文本框 126"/>
          <p:cNvSpPr txBox="1"/>
          <p:nvPr/>
        </p:nvSpPr>
        <p:spPr>
          <a:xfrm>
            <a:off x="817244" y="2320686"/>
            <a:ext cx="5278121" cy="1107996"/>
          </a:xfrm>
          <a:prstGeom prst="rect">
            <a:avLst/>
          </a:prstGeom>
          <a:noFill/>
        </p:spPr>
        <p:txBody>
          <a:bodyPr wrap="square" rtlCol="0">
            <a:spAutoFit/>
          </a:bodyPr>
          <a:lstStyle/>
          <a:p>
            <a:pPr algn="ctr"/>
            <a:r>
              <a:rPr lang="en-US" sz="6600" dirty="0">
                <a:solidFill>
                  <a:srgbClr val="3F3F3F"/>
                </a:solidFill>
                <a:cs typeface="+mn-ea"/>
                <a:sym typeface="+mn-lt"/>
              </a:rPr>
              <a:t>THANK YOU</a:t>
            </a:r>
            <a:endParaRPr kumimoji="1" lang="en-US" sz="6600" dirty="0">
              <a:solidFill>
                <a:srgbClr val="3F3F3F"/>
              </a:solidFill>
              <a:effectLst/>
              <a:cs typeface="+mn-ea"/>
              <a:sym typeface="+mn-lt"/>
            </a:endParaRPr>
          </a:p>
        </p:txBody>
      </p:sp>
      <p:sp>
        <p:nvSpPr>
          <p:cNvPr id="62" name="文本框 61"/>
          <p:cNvSpPr txBox="1"/>
          <p:nvPr/>
        </p:nvSpPr>
        <p:spPr>
          <a:xfrm>
            <a:off x="3329305" y="4724400"/>
            <a:ext cx="2230120" cy="374571"/>
          </a:xfrm>
          <a:prstGeom prst="roundRect">
            <a:avLst/>
          </a:prstGeom>
          <a:solidFill>
            <a:srgbClr val="3F3F3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600" dirty="0">
                <a:solidFill>
                  <a:schemeClr val="bg1"/>
                </a:solidFill>
                <a:cs typeface="+mn-ea"/>
                <a:sym typeface="+mn-lt"/>
              </a:rPr>
              <a:t>D</a:t>
            </a:r>
            <a:r>
              <a:rPr lang="zh-CN" sz="1600" dirty="0">
                <a:solidFill>
                  <a:schemeClr val="bg1"/>
                </a:solidFill>
                <a:cs typeface="+mn-ea"/>
                <a:sym typeface="+mn-lt"/>
              </a:rPr>
              <a:t>ate:</a:t>
            </a:r>
            <a:r>
              <a:rPr lang="en-US" altLang="zh-CN" sz="1600" dirty="0">
                <a:solidFill>
                  <a:schemeClr val="bg1"/>
                </a:solidFill>
                <a:cs typeface="+mn-ea"/>
                <a:sym typeface="+mn-lt"/>
              </a:rPr>
              <a:t>20XX.XX</a:t>
            </a:r>
            <a:endParaRPr lang="zh-CN" altLang="en-US" sz="1600" b="1" dirty="0">
              <a:solidFill>
                <a:schemeClr val="bg1"/>
              </a:solidFill>
              <a:cs typeface="+mn-ea"/>
              <a:sym typeface="+mn-lt"/>
            </a:endParaRPr>
          </a:p>
        </p:txBody>
      </p:sp>
      <p:sp>
        <p:nvSpPr>
          <p:cNvPr id="13" name="Rounded Rectangle 7">
            <a:extLst>
              <a:ext uri="{FF2B5EF4-FFF2-40B4-BE49-F238E27FC236}">
                <a16:creationId xmlns:a16="http://schemas.microsoft.com/office/drawing/2014/main" id="{1895B995-1A3A-4989-A318-1AA1FDA4B35F}"/>
              </a:ext>
            </a:extLst>
          </p:cNvPr>
          <p:cNvSpPr/>
          <p:nvPr/>
        </p:nvSpPr>
        <p:spPr>
          <a:xfrm>
            <a:off x="844550" y="34604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4" name="TextBox 3">
            <a:hlinkClick r:id="rId3"/>
            <a:extLst>
              <a:ext uri="{FF2B5EF4-FFF2-40B4-BE49-F238E27FC236}">
                <a16:creationId xmlns:a16="http://schemas.microsoft.com/office/drawing/2014/main" id="{648C3781-B107-4DB4-A757-A977675AF4F8}"/>
              </a:ext>
            </a:extLst>
          </p:cNvPr>
          <p:cNvSpPr txBox="1"/>
          <p:nvPr/>
        </p:nvSpPr>
        <p:spPr>
          <a:xfrm>
            <a:off x="844550" y="6524229"/>
            <a:ext cx="5169613" cy="246221"/>
          </a:xfrm>
          <a:prstGeom prst="rect">
            <a:avLst/>
          </a:prstGeom>
          <a:noFill/>
        </p:spPr>
        <p:txBody>
          <a:bodyPr wrap="square" rtlCol="0">
            <a:spAutoFit/>
          </a:bodyPr>
          <a:lstStyle/>
          <a:p>
            <a:r>
              <a:rPr lang="en-US" altLang="zh-CN" sz="1000" dirty="0">
                <a:solidFill>
                  <a:schemeClr val="tx1">
                    <a:lumMod val="50000"/>
                    <a:lumOff val="50000"/>
                  </a:schemeClr>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chemeClr val="tx1">
                  <a:lumMod val="50000"/>
                  <a:lumOff val="50000"/>
                </a:schemeClr>
              </a:solidFill>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p14="http://schemas.microsoft.com/office/powerpoint/2010/main" xmlns:ahyp="http://schemas.microsoft.com/office/drawing/2018/hyperlinkcolor" xmlns:a16="http://schemas.microsoft.com/office/drawing/2014/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iterate type="lt">
                                    <p:tmPct val="10000"/>
                                  </p:iterate>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1000" fill="hold"/>
                                        <p:tgtEl>
                                          <p:spTgt spid="127"/>
                                        </p:tgtEl>
                                        <p:attrNameLst>
                                          <p:attrName>ppt_x</p:attrName>
                                        </p:attrNameLst>
                                      </p:cBhvr>
                                      <p:tavLst>
                                        <p:tav tm="0">
                                          <p:val>
                                            <p:strVal val="1+#ppt_w/2"/>
                                          </p:val>
                                        </p:tav>
                                        <p:tav tm="100000">
                                          <p:val>
                                            <p:strVal val="#ppt_x"/>
                                          </p:val>
                                        </p:tav>
                                      </p:tavLst>
                                    </p:anim>
                                    <p:anim calcmode="lin" valueType="num">
                                      <p:cBhvr additive="base">
                                        <p:cTn id="14" dur="1000" fill="hold"/>
                                        <p:tgtEl>
                                          <p:spTgt spid="127"/>
                                        </p:tgtEl>
                                        <p:attrNameLst>
                                          <p:attrName>ppt_y</p:attrName>
                                        </p:attrNameLst>
                                      </p:cBhvr>
                                      <p:tavLst>
                                        <p:tav tm="0">
                                          <p:val>
                                            <p:strVal val="#ppt_y"/>
                                          </p:val>
                                        </p:tav>
                                        <p:tav tm="100000">
                                          <p:val>
                                            <p:strVal val="#ppt_y"/>
                                          </p:val>
                                        </p:tav>
                                      </p:tavLst>
                                    </p:anim>
                                  </p:childTnLst>
                                </p:cTn>
                              </p:par>
                            </p:childTnLst>
                          </p:cTn>
                        </p:par>
                        <p:par>
                          <p:cTn id="15" fill="hold">
                            <p:stCondLst>
                              <p:cond delay="2700"/>
                            </p:stCondLst>
                            <p:childTnLst>
                              <p:par>
                                <p:cTn id="16" presetID="27" presetClass="emph" presetSubtype="0" fill="remove" grpId="1" nodeType="afterEffect">
                                  <p:stCondLst>
                                    <p:cond delay="0"/>
                                  </p:stCondLst>
                                  <p:iterate type="lt">
                                    <p:tmPct val="15000"/>
                                  </p:iterate>
                                  <p:childTnLst>
                                    <p:animClr clrSpc="rgb" dir="cw">
                                      <p:cBhvr override="childStyle">
                                        <p:cTn id="17" dur="500" autoRev="1" fill="remove"/>
                                        <p:tgtEl>
                                          <p:spTgt spid="127"/>
                                        </p:tgtEl>
                                        <p:attrNameLst>
                                          <p:attrName>style.color</p:attrName>
                                        </p:attrNameLst>
                                      </p:cBhvr>
                                      <p:to>
                                        <a:schemeClr val="bg1"/>
                                      </p:to>
                                    </p:animClr>
                                    <p:animClr clrSpc="rgb" dir="cw">
                                      <p:cBhvr>
                                        <p:cTn id="18" dur="500" autoRev="1" fill="remove"/>
                                        <p:tgtEl>
                                          <p:spTgt spid="127"/>
                                        </p:tgtEl>
                                        <p:attrNameLst>
                                          <p:attrName>fillcolor</p:attrName>
                                        </p:attrNameLst>
                                      </p:cBhvr>
                                      <p:to>
                                        <a:schemeClr val="bg1"/>
                                      </p:to>
                                    </p:animClr>
                                    <p:set>
                                      <p:cBhvr>
                                        <p:cTn id="19" dur="500" autoRev="1" fill="remove"/>
                                        <p:tgtEl>
                                          <p:spTgt spid="127"/>
                                        </p:tgtEl>
                                        <p:attrNameLst>
                                          <p:attrName>fill.type</p:attrName>
                                        </p:attrNameLst>
                                      </p:cBhvr>
                                      <p:to>
                                        <p:strVal val="solid"/>
                                      </p:to>
                                    </p:set>
                                    <p:set>
                                      <p:cBhvr>
                                        <p:cTn id="20" dur="500" autoRev="1" fill="remove"/>
                                        <p:tgtEl>
                                          <p:spTgt spid="1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7" grpId="0"/>
      <p:bldP spid="1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12192000" cy="6858000"/>
          </a:xfrm>
          <a:prstGeom prst="rect">
            <a:avLst/>
          </a:prstGeom>
          <a:solidFill>
            <a:srgbClr val="F0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tx1">
                    <a:lumMod val="65000"/>
                    <a:lumOff val="35000"/>
                  </a:schemeClr>
                </a:solidFill>
                <a:hlinkClick r:id="rId2">
                  <a:extLst>
                    <a:ext uri="{A12FA001-AC4F-418D-AE19-62706E023703}">
                      <ahyp:hlinkClr xmlns:ahyp="http://schemas.microsoft.com/office/drawing/2018/hyperlinkcolor" val="tx"/>
                    </a:ext>
                  </a:extLst>
                </a:hlinkClick>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3182708"/>
            <a:ext cx="7605598" cy="3139321"/>
          </a:xfrm>
          <a:prstGeom prst="rect">
            <a:avLst/>
          </a:prstGeom>
          <a:noFill/>
        </p:spPr>
        <p:txBody>
          <a:bodyPr wrap="square" rtlCol="0">
            <a:spAutoFit/>
          </a:bodyPr>
          <a:lstStyle/>
          <a:p>
            <a:pPr marL="0" indent="0" algn="ctr">
              <a:buNone/>
            </a:pP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endParaRPr lang="es-CO" altLang="ja-JP" dirty="0">
              <a:solidFill>
                <a:schemeClr val="accent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2">
                    <a:lumMod val="75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chemeClr val="accent2">
                    <a:lumMod val="75000"/>
                  </a:schemeClr>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accent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ahyp="http://schemas.microsoft.com/office/drawing/2018/hyperlinkcolor" xmlns:a16="http://schemas.microsoft.com/office/drawing/2014/main"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灰色线条背景"/>
          <p:cNvPicPr>
            <a:picLocks noChangeAspect="1"/>
          </p:cNvPicPr>
          <p:nvPr/>
        </p:nvPicPr>
        <p:blipFill>
          <a:blip r:embed="rId2"/>
          <a:srcRect l="15713" t="64470" r="32922" b="8998"/>
          <a:stretch>
            <a:fillRect/>
          </a:stretch>
        </p:blipFill>
        <p:spPr>
          <a:xfrm>
            <a:off x="2560320" y="3216275"/>
            <a:ext cx="9768205" cy="3641725"/>
          </a:xfrm>
          <a:prstGeom prst="rect">
            <a:avLst/>
          </a:prstGeom>
        </p:spPr>
      </p:pic>
      <p:sp>
        <p:nvSpPr>
          <p:cNvPr id="28" name="任意多边形: 形状 27"/>
          <p:cNvSpPr/>
          <p:nvPr/>
        </p:nvSpPr>
        <p:spPr>
          <a:xfrm>
            <a:off x="0" y="-20955"/>
            <a:ext cx="3870960" cy="6898005"/>
          </a:xfrm>
          <a:custGeom>
            <a:avLst/>
            <a:gdLst>
              <a:gd name="connsiteX0" fmla="*/ 0 w 5101701"/>
              <a:gd name="connsiteY0" fmla="*/ 0 h 6878896"/>
              <a:gd name="connsiteX1" fmla="*/ 3099572 w 5101701"/>
              <a:gd name="connsiteY1" fmla="*/ 0 h 6878896"/>
              <a:gd name="connsiteX2" fmla="*/ 3205616 w 5101701"/>
              <a:gd name="connsiteY2" fmla="*/ 60974 h 6878896"/>
              <a:gd name="connsiteX3" fmla="*/ 5101701 w 5101701"/>
              <a:gd name="connsiteY3" fmla="*/ 3429000 h 6878896"/>
              <a:gd name="connsiteX4" fmla="*/ 3205616 w 5101701"/>
              <a:gd name="connsiteY4" fmla="*/ 6797026 h 6878896"/>
              <a:gd name="connsiteX5" fmla="*/ 3063231 w 5101701"/>
              <a:gd name="connsiteY5" fmla="*/ 6878896 h 6878896"/>
              <a:gd name="connsiteX6" fmla="*/ 0 w 5101701"/>
              <a:gd name="connsiteY6" fmla="*/ 6878896 h 6878896"/>
              <a:gd name="connsiteX7" fmla="*/ 0 w 5101701"/>
              <a:gd name="connsiteY7" fmla="*/ 0 h 68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1701" h="6878896">
                <a:moveTo>
                  <a:pt x="0" y="0"/>
                </a:moveTo>
                <a:lnTo>
                  <a:pt x="3099572" y="0"/>
                </a:lnTo>
                <a:lnTo>
                  <a:pt x="3205616" y="60974"/>
                </a:lnTo>
                <a:cubicBezTo>
                  <a:pt x="4342364" y="751678"/>
                  <a:pt x="5101701" y="2001663"/>
                  <a:pt x="5101701" y="3429000"/>
                </a:cubicBezTo>
                <a:cubicBezTo>
                  <a:pt x="5101701" y="4856337"/>
                  <a:pt x="4342364" y="6106321"/>
                  <a:pt x="3205616" y="6797026"/>
                </a:cubicBezTo>
                <a:lnTo>
                  <a:pt x="3063231" y="6878896"/>
                </a:lnTo>
                <a:lnTo>
                  <a:pt x="0" y="6878896"/>
                </a:lnTo>
                <a:lnTo>
                  <a:pt x="0"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18308" b="18308"/>
          <a:stretch>
            <a:fillRect/>
          </a:stretch>
        </p:blipFill>
        <p:spPr>
          <a:xfrm>
            <a:off x="2560320" y="1878330"/>
            <a:ext cx="3212465" cy="3079750"/>
          </a:xfrm>
          <a:prstGeom prst="ellipse">
            <a:avLst/>
          </a:prstGeom>
          <a:ln w="63500">
            <a:solidFill>
              <a:schemeClr val="bg1"/>
            </a:solidFill>
          </a:ln>
          <a:effectLst>
            <a:outerShdw blurRad="63500" sx="102000" sy="102000" algn="ctr" rotWithShape="0">
              <a:prstClr val="black">
                <a:alpha val="40000"/>
              </a:prstClr>
            </a:outerShdw>
          </a:effectLst>
        </p:spPr>
      </p:pic>
      <p:sp>
        <p:nvSpPr>
          <p:cNvPr id="6170" name="任意多边形: 形状 6169"/>
          <p:cNvSpPr/>
          <p:nvPr/>
        </p:nvSpPr>
        <p:spPr>
          <a:xfrm>
            <a:off x="10422255" y="0"/>
            <a:ext cx="1769745" cy="1729105"/>
          </a:xfrm>
          <a:custGeom>
            <a:avLst/>
            <a:gdLst>
              <a:gd name="connsiteX0" fmla="*/ 69718 w 2359238"/>
              <a:gd name="connsiteY0" fmla="*/ 0 h 2239647"/>
              <a:gd name="connsiteX1" fmla="*/ 919065 w 2359238"/>
              <a:gd name="connsiteY1" fmla="*/ 0 h 2239647"/>
              <a:gd name="connsiteX2" fmla="*/ 903714 w 2359238"/>
              <a:gd name="connsiteY2" fmla="*/ 25268 h 2239647"/>
              <a:gd name="connsiteX3" fmla="*/ 787052 w 2359238"/>
              <a:gd name="connsiteY3" fmla="*/ 486003 h 2239647"/>
              <a:gd name="connsiteX4" fmla="*/ 1753644 w 2359238"/>
              <a:gd name="connsiteY4" fmla="*/ 1452595 h 2239647"/>
              <a:gd name="connsiteX5" fmla="*/ 2294075 w 2359238"/>
              <a:gd name="connsiteY5" fmla="*/ 1287516 h 2239647"/>
              <a:gd name="connsiteX6" fmla="*/ 2359238 w 2359238"/>
              <a:gd name="connsiteY6" fmla="*/ 1233752 h 2239647"/>
              <a:gd name="connsiteX7" fmla="*/ 2359238 w 2359238"/>
              <a:gd name="connsiteY7" fmla="*/ 2130021 h 2239647"/>
              <a:gd name="connsiteX8" fmla="*/ 2275124 w 2359238"/>
              <a:gd name="connsiteY8" fmla="*/ 2160807 h 2239647"/>
              <a:gd name="connsiteX9" fmla="*/ 1753644 w 2359238"/>
              <a:gd name="connsiteY9" fmla="*/ 2239647 h 2239647"/>
              <a:gd name="connsiteX10" fmla="*/ 0 w 2359238"/>
              <a:gd name="connsiteY10" fmla="*/ 486003 h 2239647"/>
              <a:gd name="connsiteX11" fmla="*/ 35628 w 2359238"/>
              <a:gd name="connsiteY11" fmla="*/ 132583 h 2239647"/>
              <a:gd name="connsiteX12" fmla="*/ 69718 w 2359238"/>
              <a:gd name="connsiteY12" fmla="*/ 0 h 22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9238" h="2239647">
                <a:moveTo>
                  <a:pt x="69718" y="0"/>
                </a:moveTo>
                <a:lnTo>
                  <a:pt x="919065" y="0"/>
                </a:lnTo>
                <a:lnTo>
                  <a:pt x="903714" y="25268"/>
                </a:lnTo>
                <a:cubicBezTo>
                  <a:pt x="829314" y="162227"/>
                  <a:pt x="787052" y="319180"/>
                  <a:pt x="787052" y="486003"/>
                </a:cubicBezTo>
                <a:cubicBezTo>
                  <a:pt x="787052" y="1019837"/>
                  <a:pt x="1219810" y="1452595"/>
                  <a:pt x="1753644" y="1452595"/>
                </a:cubicBezTo>
                <a:cubicBezTo>
                  <a:pt x="1953832" y="1452595"/>
                  <a:pt x="2139806" y="1391738"/>
                  <a:pt x="2294075" y="1287516"/>
                </a:cubicBezTo>
                <a:lnTo>
                  <a:pt x="2359238" y="1233752"/>
                </a:lnTo>
                <a:lnTo>
                  <a:pt x="2359238" y="2130021"/>
                </a:lnTo>
                <a:lnTo>
                  <a:pt x="2275124" y="2160807"/>
                </a:lnTo>
                <a:cubicBezTo>
                  <a:pt x="2110389" y="2212045"/>
                  <a:pt x="1935240" y="2239647"/>
                  <a:pt x="1753644" y="2239647"/>
                </a:cubicBezTo>
                <a:cubicBezTo>
                  <a:pt x="785133" y="2239647"/>
                  <a:pt x="0" y="1454514"/>
                  <a:pt x="0" y="486003"/>
                </a:cubicBezTo>
                <a:cubicBezTo>
                  <a:pt x="0" y="364939"/>
                  <a:pt x="12268" y="246741"/>
                  <a:pt x="35628" y="132583"/>
                </a:cubicBezTo>
                <a:lnTo>
                  <a:pt x="69718"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3" name="文本框 272"/>
          <p:cNvSpPr txBox="1"/>
          <p:nvPr/>
        </p:nvSpPr>
        <p:spPr>
          <a:xfrm>
            <a:off x="6503670" y="3095625"/>
            <a:ext cx="4469130" cy="646331"/>
          </a:xfrm>
          <a:prstGeom prst="rect">
            <a:avLst/>
          </a:prstGeom>
          <a:noFill/>
        </p:spPr>
        <p:txBody>
          <a:bodyPr wrap="square" rtlCol="0">
            <a:spAutoFit/>
          </a:bodyPr>
          <a:lstStyle/>
          <a:p>
            <a:r>
              <a:rPr lang="zh-CN" altLang="en-US" sz="3600" dirty="0">
                <a:solidFill>
                  <a:schemeClr val="tx1">
                    <a:lumMod val="75000"/>
                    <a:lumOff val="25000"/>
                  </a:schemeClr>
                </a:solidFill>
                <a:cs typeface="+mn-ea"/>
                <a:sym typeface="+mn-lt"/>
              </a:rPr>
              <a:t>Click to add a title</a:t>
            </a:r>
          </a:p>
        </p:txBody>
      </p:sp>
      <p:sp>
        <p:nvSpPr>
          <p:cNvPr id="274" name="文本框 273"/>
          <p:cNvSpPr txBox="1"/>
          <p:nvPr/>
        </p:nvSpPr>
        <p:spPr>
          <a:xfrm>
            <a:off x="6503670" y="3863340"/>
            <a:ext cx="4033520" cy="3366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that matches the title.</a:t>
            </a:r>
          </a:p>
        </p:txBody>
      </p:sp>
      <p:sp>
        <p:nvSpPr>
          <p:cNvPr id="40" name="矩形 39"/>
          <p:cNvSpPr/>
          <p:nvPr/>
        </p:nvSpPr>
        <p:spPr>
          <a:xfrm>
            <a:off x="6503669" y="2010410"/>
            <a:ext cx="3216063" cy="923330"/>
          </a:xfrm>
          <a:prstGeom prst="rect">
            <a:avLst/>
          </a:prstGeom>
          <a:ln>
            <a:noFill/>
          </a:ln>
        </p:spPr>
        <p:txBody>
          <a:bodyPr wrap="square">
            <a:spAutoFit/>
          </a:bodyPr>
          <a:lstStyle/>
          <a:p>
            <a:pPr algn="l" defTabSz="914400"/>
            <a:r>
              <a:rPr lang="en-US" altLang="zh-CN" sz="5400" b="1" dirty="0">
                <a:solidFill>
                  <a:schemeClr val="tx1">
                    <a:lumMod val="75000"/>
                    <a:lumOff val="25000"/>
                  </a:schemeClr>
                </a:solidFill>
                <a:cs typeface="+mn-ea"/>
                <a:sym typeface="+mn-lt"/>
              </a:rPr>
              <a:t>PART 01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strips(downRight)">
                                      <p:cBhvr>
                                        <p:cTn id="7" dur="1000"/>
                                        <p:tgtEl>
                                          <p:spTgt spid="273"/>
                                        </p:tgtEl>
                                      </p:cBhvr>
                                    </p:animEffect>
                                  </p:childTnLst>
                                </p:cTn>
                              </p:par>
                            </p:childTnLst>
                          </p:cTn>
                        </p:par>
                        <p:par>
                          <p:cTn id="8" fill="hold">
                            <p:stCondLst>
                              <p:cond delay="1000"/>
                            </p:stCondLst>
                            <p:childTnLst>
                              <p:par>
                                <p:cTn id="9" presetID="14" presetClass="entr" presetSubtype="5" fill="hold" grpId="1"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randombar(vertical)">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73"/>
                                        </p:tgtEl>
                                        <p:attrNameLst>
                                          <p:attrName>style.visibility</p:attrName>
                                        </p:attrNameLst>
                                      </p:cBhvr>
                                      <p:to>
                                        <p:strVal val="visible"/>
                                      </p:to>
                                    </p:set>
                                    <p:anim calcmode="lin" valueType="num">
                                      <p:cBhvr additive="base">
                                        <p:cTn id="16" dur="500" fill="hold"/>
                                        <p:tgtEl>
                                          <p:spTgt spid="273"/>
                                        </p:tgtEl>
                                        <p:attrNameLst>
                                          <p:attrName>ppt_x</p:attrName>
                                        </p:attrNameLst>
                                      </p:cBhvr>
                                      <p:tavLst>
                                        <p:tav tm="0">
                                          <p:val>
                                            <p:strVal val="#ppt_x"/>
                                          </p:val>
                                        </p:tav>
                                        <p:tav tm="100000">
                                          <p:val>
                                            <p:strVal val="#ppt_x"/>
                                          </p:val>
                                        </p:tav>
                                      </p:tavLst>
                                    </p:anim>
                                    <p:anim calcmode="lin" valueType="num">
                                      <p:cBhvr additive="base">
                                        <p:cTn id="17" dur="500" fill="hold"/>
                                        <p:tgtEl>
                                          <p:spTgt spid="273"/>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0"/>
                                  </p:stCondLst>
                                  <p:childTnLst>
                                    <p:set>
                                      <p:cBhvr>
                                        <p:cTn id="19" dur="1" fill="hold">
                                          <p:stCondLst>
                                            <p:cond delay="0"/>
                                          </p:stCondLst>
                                        </p:cTn>
                                        <p:tgtEl>
                                          <p:spTgt spid="274"/>
                                        </p:tgtEl>
                                        <p:attrNameLst>
                                          <p:attrName>style.visibility</p:attrName>
                                        </p:attrNameLst>
                                      </p:cBhvr>
                                      <p:to>
                                        <p:strVal val="visible"/>
                                      </p:to>
                                    </p:set>
                                    <p:anim calcmode="lin" valueType="num">
                                      <p:cBhvr additive="base">
                                        <p:cTn id="20" dur="500" fill="hold"/>
                                        <p:tgtEl>
                                          <p:spTgt spid="274"/>
                                        </p:tgtEl>
                                        <p:attrNameLst>
                                          <p:attrName>ppt_x</p:attrName>
                                        </p:attrNameLst>
                                      </p:cBhvr>
                                      <p:tavLst>
                                        <p:tav tm="0">
                                          <p:val>
                                            <p:strVal val="#ppt_x"/>
                                          </p:val>
                                        </p:tav>
                                        <p:tav tm="100000">
                                          <p:val>
                                            <p:strVal val="#ppt_x"/>
                                          </p:val>
                                        </p:tav>
                                      </p:tavLst>
                                    </p:anim>
                                    <p:anim calcmode="lin" valueType="num">
                                      <p:cBhvr additive="base">
                                        <p:cTn id="21" dur="500" fill="hold"/>
                                        <p:tgtEl>
                                          <p:spTgt spid="27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3" grpId="1"/>
      <p:bldP spid="274" grpId="0"/>
      <p:bldP spid="274" grpId="1"/>
      <p:bldP spid="274" grpId="2"/>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a:xfrm>
            <a:off x="4025900" y="1590040"/>
            <a:ext cx="1825625" cy="182562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tx1">
                  <a:lumMod val="75000"/>
                  <a:lumOff val="25000"/>
                </a:schemeClr>
              </a:solidFill>
              <a:cs typeface="+mn-ea"/>
              <a:sym typeface="+mn-lt"/>
            </a:endParaRPr>
          </a:p>
        </p:txBody>
      </p:sp>
      <p:sp>
        <p:nvSpPr>
          <p:cNvPr id="7" name="原创设计师QQ598969553      _4"/>
          <p:cNvSpPr/>
          <p:nvPr/>
        </p:nvSpPr>
        <p:spPr>
          <a:xfrm>
            <a:off x="6146165" y="1590040"/>
            <a:ext cx="1825625" cy="1825625"/>
          </a:xfrm>
          <a:prstGeom prst="rect">
            <a:avLst/>
          </a:prstGeom>
          <a:solidFill>
            <a:srgbClr val="3F3F3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tx1">
                  <a:lumMod val="75000"/>
                  <a:lumOff val="25000"/>
                </a:schemeClr>
              </a:solidFill>
              <a:cs typeface="+mn-ea"/>
              <a:sym typeface="+mn-lt"/>
            </a:endParaRPr>
          </a:p>
        </p:txBody>
      </p:sp>
      <p:sp>
        <p:nvSpPr>
          <p:cNvPr id="10" name="原创设计师QQ598969553      _7"/>
          <p:cNvSpPr/>
          <p:nvPr/>
        </p:nvSpPr>
        <p:spPr>
          <a:xfrm>
            <a:off x="4025900" y="3563620"/>
            <a:ext cx="1825625" cy="1825625"/>
          </a:xfrm>
          <a:prstGeom prst="rect">
            <a:avLst/>
          </a:prstGeom>
          <a:solidFill>
            <a:srgbClr val="3F3F3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tx1">
                  <a:lumMod val="75000"/>
                  <a:lumOff val="25000"/>
                </a:schemeClr>
              </a:solidFill>
              <a:cs typeface="+mn-ea"/>
              <a:sym typeface="+mn-lt"/>
            </a:endParaRPr>
          </a:p>
        </p:txBody>
      </p:sp>
      <p:sp>
        <p:nvSpPr>
          <p:cNvPr id="13" name="原创设计师QQ598969553      _10"/>
          <p:cNvSpPr/>
          <p:nvPr/>
        </p:nvSpPr>
        <p:spPr>
          <a:xfrm>
            <a:off x="6146165" y="3563620"/>
            <a:ext cx="1825625" cy="1825625"/>
          </a:xfrm>
          <a:prstGeom prst="rect">
            <a:avLst/>
          </a:prstGeom>
          <a:solidFill>
            <a:srgbClr val="3F3F3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tx1">
                  <a:lumMod val="75000"/>
                  <a:lumOff val="25000"/>
                </a:schemeClr>
              </a:solidFill>
              <a:cs typeface="+mn-ea"/>
              <a:sym typeface="+mn-lt"/>
            </a:endParaRPr>
          </a:p>
        </p:txBody>
      </p:sp>
      <p:sp>
        <p:nvSpPr>
          <p:cNvPr id="23" name="文本框 22"/>
          <p:cNvSpPr txBox="1"/>
          <p:nvPr/>
        </p:nvSpPr>
        <p:spPr>
          <a:xfrm>
            <a:off x="1833245" y="1635125"/>
            <a:ext cx="1786890" cy="368300"/>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Add a title</a:t>
            </a:r>
            <a:endParaRPr lang="zh-CN" altLang="en-US" b="1" dirty="0">
              <a:solidFill>
                <a:schemeClr val="tx1">
                  <a:lumMod val="75000"/>
                  <a:lumOff val="25000"/>
                </a:schemeClr>
              </a:solidFill>
              <a:cs typeface="+mn-ea"/>
              <a:sym typeface="+mn-lt"/>
            </a:endParaRPr>
          </a:p>
        </p:txBody>
      </p:sp>
      <p:sp>
        <p:nvSpPr>
          <p:cNvPr id="27" name="矩形 26"/>
          <p:cNvSpPr/>
          <p:nvPr/>
        </p:nvSpPr>
        <p:spPr>
          <a:xfrm>
            <a:off x="692785" y="1977390"/>
            <a:ext cx="2927350" cy="613694"/>
          </a:xfrm>
          <a:prstGeom prst="rect">
            <a:avLst/>
          </a:prstGeom>
        </p:spPr>
        <p:txBody>
          <a:bodyPr wrap="square">
            <a:spAutoFit/>
          </a:bodyPr>
          <a:lstStyle/>
          <a:p>
            <a:pPr algn="r">
              <a:lnSpc>
                <a:spcPct val="150000"/>
              </a:lnSpc>
              <a:defRPr sz="1800">
                <a:solidFill>
                  <a:srgbClr val="000000"/>
                </a:solidFill>
                <a:uFillTx/>
              </a:defRPr>
            </a:pPr>
            <a:r>
              <a:rPr lang="en-US" altLang="zh-CN" sz="1200" dirty="0">
                <a:solidFill>
                  <a:schemeClr val="tx1">
                    <a:lumMod val="75000"/>
                    <a:lumOff val="25000"/>
                  </a:schemeClr>
                </a:solidFill>
                <a:cs typeface="+mn-ea"/>
                <a:sym typeface="+mn-lt"/>
              </a:rPr>
              <a:t>Click here to add content that matches the title.</a:t>
            </a:r>
          </a:p>
        </p:txBody>
      </p:sp>
      <p:sp>
        <p:nvSpPr>
          <p:cNvPr id="30" name="Freeform 133"/>
          <p:cNvSpPr/>
          <p:nvPr/>
        </p:nvSpPr>
        <p:spPr bwMode="auto">
          <a:xfrm>
            <a:off x="4582160" y="2068830"/>
            <a:ext cx="713740" cy="721995"/>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bg1"/>
          </a:solidFill>
          <a:ln w="9525">
            <a:noFill/>
            <a:round/>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grpSp>
        <p:nvGrpSpPr>
          <p:cNvPr id="31" name="Group 42"/>
          <p:cNvGrpSpPr/>
          <p:nvPr/>
        </p:nvGrpSpPr>
        <p:grpSpPr>
          <a:xfrm>
            <a:off x="4595495" y="4135755"/>
            <a:ext cx="700405" cy="641350"/>
            <a:chOff x="2046288" y="3759200"/>
            <a:chExt cx="296863" cy="271463"/>
          </a:xfrm>
          <a:solidFill>
            <a:schemeClr val="bg1"/>
          </a:solidFill>
        </p:grpSpPr>
        <p:sp>
          <p:nvSpPr>
            <p:cNvPr id="32"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sp>
          <p:nvSpPr>
            <p:cNvPr id="33"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sp>
          <p:nvSpPr>
            <p:cNvPr id="34"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sp>
          <p:nvSpPr>
            <p:cNvPr id="35"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sp>
          <p:nvSpPr>
            <p:cNvPr id="36"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91440" tIns="45720" rIns="91440" bIns="45720" numCol="1" anchor="t" anchorCtr="0" compatLnSpc="1"/>
            <a:lstStyle/>
            <a:p>
              <a:endParaRPr lang="en-US" sz="2000">
                <a:solidFill>
                  <a:schemeClr val="tx1">
                    <a:lumMod val="75000"/>
                    <a:lumOff val="25000"/>
                  </a:schemeClr>
                </a:solidFill>
                <a:cs typeface="+mn-ea"/>
                <a:sym typeface="+mn-lt"/>
              </a:endParaRPr>
            </a:p>
          </p:txBody>
        </p:sp>
      </p:grpSp>
      <p:sp>
        <p:nvSpPr>
          <p:cNvPr id="57" name="Shape 2686"/>
          <p:cNvSpPr/>
          <p:nvPr/>
        </p:nvSpPr>
        <p:spPr>
          <a:xfrm>
            <a:off x="6702425" y="2146300"/>
            <a:ext cx="713105" cy="71310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88" y="18655"/>
                  <a:pt x="19636" y="18655"/>
                </a:cubicBezTo>
                <a:lnTo>
                  <a:pt x="19636" y="14727"/>
                </a:lnTo>
                <a:cubicBezTo>
                  <a:pt x="2018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solidFill>
                <a:schemeClr val="tx1">
                  <a:lumMod val="75000"/>
                  <a:lumOff val="25000"/>
                </a:schemeClr>
              </a:solidFill>
              <a:cs typeface="+mn-ea"/>
              <a:sym typeface="+mn-lt"/>
            </a:endParaRPr>
          </a:p>
        </p:txBody>
      </p:sp>
      <p:sp>
        <p:nvSpPr>
          <p:cNvPr id="49" name="矩形-3"/>
          <p:cNvSpPr>
            <a:spLocks noEditPoints="1"/>
          </p:cNvSpPr>
          <p:nvPr/>
        </p:nvSpPr>
        <p:spPr bwMode="auto">
          <a:xfrm>
            <a:off x="6769735" y="4187190"/>
            <a:ext cx="578485" cy="578485"/>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chemeClr val="bg1"/>
          </a:solidFill>
          <a:ln>
            <a:noFill/>
          </a:ln>
        </p:spPr>
        <p:txBody>
          <a:bodyPr/>
          <a:lstStyle/>
          <a:p>
            <a:endParaRPr lang="zh-CN" altLang="en-US">
              <a:solidFill>
                <a:schemeClr val="tx1">
                  <a:lumMod val="75000"/>
                  <a:lumOff val="25000"/>
                </a:schemeClr>
              </a:solidFill>
              <a:cs typeface="+mn-ea"/>
              <a:sym typeface="+mn-lt"/>
            </a:endParaRPr>
          </a:p>
        </p:txBody>
      </p:sp>
      <p:sp>
        <p:nvSpPr>
          <p:cNvPr id="6" name="矩形 5"/>
          <p:cNvSpPr/>
          <p:nvPr/>
        </p:nvSpPr>
        <p:spPr>
          <a:xfrm>
            <a:off x="837565" y="4130675"/>
            <a:ext cx="2782570" cy="613694"/>
          </a:xfrm>
          <a:prstGeom prst="rect">
            <a:avLst/>
          </a:prstGeom>
        </p:spPr>
        <p:txBody>
          <a:bodyPr wrap="square">
            <a:spAutoFit/>
          </a:bodyPr>
          <a:lstStyle/>
          <a:p>
            <a:pPr algn="r">
              <a:lnSpc>
                <a:spcPct val="150000"/>
              </a:lnSpc>
              <a:defRPr sz="1800">
                <a:solidFill>
                  <a:srgbClr val="000000"/>
                </a:solidFill>
                <a:uFillTx/>
              </a:defRPr>
            </a:pPr>
            <a:r>
              <a:rPr lang="en-US" altLang="zh-CN" sz="1200" dirty="0">
                <a:solidFill>
                  <a:schemeClr val="tx1">
                    <a:lumMod val="75000"/>
                    <a:lumOff val="25000"/>
                  </a:schemeClr>
                </a:solidFill>
                <a:cs typeface="+mn-ea"/>
                <a:sym typeface="+mn-lt"/>
              </a:rPr>
              <a:t>Click here to add content that matches the title.</a:t>
            </a:r>
          </a:p>
        </p:txBody>
      </p:sp>
      <p:sp>
        <p:nvSpPr>
          <p:cNvPr id="9" name="矩形 8"/>
          <p:cNvSpPr/>
          <p:nvPr/>
        </p:nvSpPr>
        <p:spPr>
          <a:xfrm>
            <a:off x="8376285" y="1982470"/>
            <a:ext cx="2782570" cy="613694"/>
          </a:xfrm>
          <a:prstGeom prst="rect">
            <a:avLst/>
          </a:prstGeom>
        </p:spPr>
        <p:txBody>
          <a:bodyPr wrap="square">
            <a:spAutoFit/>
          </a:bodyPr>
          <a:lstStyle/>
          <a:p>
            <a:pPr>
              <a:lnSpc>
                <a:spcPct val="150000"/>
              </a:lnSpc>
              <a:defRPr sz="1800">
                <a:solidFill>
                  <a:srgbClr val="000000"/>
                </a:solidFill>
                <a:uFillTx/>
              </a:defRPr>
            </a:pPr>
            <a:r>
              <a:rPr lang="en-US" altLang="zh-CN" sz="1200" dirty="0">
                <a:solidFill>
                  <a:schemeClr val="tx1">
                    <a:lumMod val="75000"/>
                    <a:lumOff val="25000"/>
                  </a:schemeClr>
                </a:solidFill>
                <a:cs typeface="+mn-ea"/>
                <a:sym typeface="+mn-lt"/>
              </a:rPr>
              <a:t>Click here to add content that matches the title.</a:t>
            </a:r>
          </a:p>
        </p:txBody>
      </p:sp>
      <p:sp>
        <p:nvSpPr>
          <p:cNvPr id="12" name="矩形 11"/>
          <p:cNvSpPr/>
          <p:nvPr/>
        </p:nvSpPr>
        <p:spPr>
          <a:xfrm>
            <a:off x="8376285" y="4135755"/>
            <a:ext cx="2782570" cy="613694"/>
          </a:xfrm>
          <a:prstGeom prst="rect">
            <a:avLst/>
          </a:prstGeom>
        </p:spPr>
        <p:txBody>
          <a:bodyPr wrap="square">
            <a:spAutoFit/>
          </a:bodyPr>
          <a:lstStyle/>
          <a:p>
            <a:pPr>
              <a:lnSpc>
                <a:spcPct val="150000"/>
              </a:lnSpc>
              <a:defRPr sz="1800">
                <a:solidFill>
                  <a:srgbClr val="000000"/>
                </a:solidFill>
                <a:uFillTx/>
              </a:defRPr>
            </a:pPr>
            <a:r>
              <a:rPr lang="en-US" altLang="zh-CN" sz="1200" dirty="0">
                <a:solidFill>
                  <a:schemeClr val="tx1">
                    <a:lumMod val="75000"/>
                    <a:lumOff val="25000"/>
                  </a:schemeClr>
                </a:solidFill>
                <a:cs typeface="+mn-ea"/>
                <a:sym typeface="+mn-lt"/>
              </a:rPr>
              <a:t>Click here to add content that matches the title.</a:t>
            </a:r>
          </a:p>
        </p:txBody>
      </p:sp>
      <p:sp>
        <p:nvSpPr>
          <p:cNvPr id="14" name="文本框 13"/>
          <p:cNvSpPr txBox="1"/>
          <p:nvPr/>
        </p:nvSpPr>
        <p:spPr>
          <a:xfrm>
            <a:off x="1833245" y="3767455"/>
            <a:ext cx="1786890" cy="368300"/>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Add a title</a:t>
            </a:r>
            <a:endParaRPr lang="zh-CN" altLang="en-US" b="1" dirty="0">
              <a:solidFill>
                <a:schemeClr val="tx1">
                  <a:lumMod val="75000"/>
                  <a:lumOff val="25000"/>
                </a:schemeClr>
              </a:solidFill>
              <a:cs typeface="+mn-ea"/>
              <a:sym typeface="+mn-lt"/>
            </a:endParaRPr>
          </a:p>
        </p:txBody>
      </p:sp>
      <p:sp>
        <p:nvSpPr>
          <p:cNvPr id="15" name="文本框 14"/>
          <p:cNvSpPr txBox="1"/>
          <p:nvPr/>
        </p:nvSpPr>
        <p:spPr>
          <a:xfrm>
            <a:off x="8376285" y="3762375"/>
            <a:ext cx="1786890" cy="368300"/>
          </a:xfrm>
          <a:prstGeom prst="rect">
            <a:avLst/>
          </a:prstGeom>
          <a:noFill/>
        </p:spPr>
        <p:txBody>
          <a:bodyPr wrap="square" rtlCol="0">
            <a:spAutoFit/>
          </a:bodyPr>
          <a:lstStyle/>
          <a:p>
            <a:pPr algn="l"/>
            <a:r>
              <a:rPr lang="zh-CN" altLang="en-US" dirty="0">
                <a:solidFill>
                  <a:schemeClr val="tx1">
                    <a:lumMod val="75000"/>
                    <a:lumOff val="25000"/>
                  </a:schemeClr>
                </a:solidFill>
                <a:cs typeface="+mn-ea"/>
                <a:sym typeface="+mn-lt"/>
              </a:rPr>
              <a:t>Add a title</a:t>
            </a:r>
            <a:endParaRPr lang="zh-CN" altLang="en-US" b="1" dirty="0">
              <a:solidFill>
                <a:schemeClr val="tx1">
                  <a:lumMod val="75000"/>
                  <a:lumOff val="25000"/>
                </a:schemeClr>
              </a:solidFill>
              <a:cs typeface="+mn-ea"/>
              <a:sym typeface="+mn-lt"/>
            </a:endParaRPr>
          </a:p>
        </p:txBody>
      </p:sp>
      <p:sp>
        <p:nvSpPr>
          <p:cNvPr id="16" name="文本框 15"/>
          <p:cNvSpPr txBox="1"/>
          <p:nvPr/>
        </p:nvSpPr>
        <p:spPr>
          <a:xfrm>
            <a:off x="8376285" y="1614170"/>
            <a:ext cx="1786890" cy="368300"/>
          </a:xfrm>
          <a:prstGeom prst="rect">
            <a:avLst/>
          </a:prstGeom>
          <a:noFill/>
        </p:spPr>
        <p:txBody>
          <a:bodyPr wrap="square" rtlCol="0">
            <a:spAutoFit/>
          </a:bodyPr>
          <a:lstStyle/>
          <a:p>
            <a:pPr algn="l"/>
            <a:r>
              <a:rPr lang="zh-CN" altLang="en-US" dirty="0">
                <a:solidFill>
                  <a:schemeClr val="tx1">
                    <a:lumMod val="75000"/>
                    <a:lumOff val="25000"/>
                  </a:schemeClr>
                </a:solidFill>
                <a:cs typeface="+mn-ea"/>
                <a:sym typeface="+mn-lt"/>
              </a:rPr>
              <a:t>Add a title</a:t>
            </a:r>
            <a:endParaRPr lang="zh-CN" altLang="en-US" b="1" dirty="0">
              <a:solidFill>
                <a:schemeClr val="tx1">
                  <a:lumMod val="75000"/>
                  <a:lumOff val="25000"/>
                </a:schemeClr>
              </a:solidFill>
              <a:cs typeface="+mn-ea"/>
              <a:sym typeface="+mn-lt"/>
            </a:endParaRPr>
          </a:p>
        </p:txBody>
      </p:sp>
      <p:sp>
        <p:nvSpPr>
          <p:cNvPr id="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3" name="直接连接符 2"/>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87975" y="1366520"/>
            <a:ext cx="2588895" cy="4439920"/>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6" name="Round Same Side Corner Rectangle 5"/>
          <p:cNvSpPr/>
          <p:nvPr/>
        </p:nvSpPr>
        <p:spPr>
          <a:xfrm rot="10800000">
            <a:off x="5387975" y="5022215"/>
            <a:ext cx="2588895" cy="783590"/>
          </a:xfrm>
          <a:prstGeom prst="round2SameRect">
            <a:avLst>
              <a:gd name="adj1" fmla="val 4339"/>
              <a:gd name="adj2" fmla="val 0"/>
            </a:avLst>
          </a:prstGeom>
          <a:solidFill>
            <a:srgbClr val="3F3F3F"/>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cxnSp>
        <p:nvCxnSpPr>
          <p:cNvPr id="9" name="Straight Connector 8"/>
          <p:cNvCxnSpPr/>
          <p:nvPr/>
        </p:nvCxnSpPr>
        <p:spPr>
          <a:xfrm>
            <a:off x="6668135" y="3789680"/>
            <a:ext cx="0" cy="276860"/>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31835" y="1366520"/>
            <a:ext cx="2588895" cy="4439920"/>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sp>
        <p:nvSpPr>
          <p:cNvPr id="17" name="Round Same Side Corner Rectangle 16"/>
          <p:cNvSpPr/>
          <p:nvPr/>
        </p:nvSpPr>
        <p:spPr>
          <a:xfrm rot="10800000">
            <a:off x="8317865" y="5022215"/>
            <a:ext cx="2588895" cy="783590"/>
          </a:xfrm>
          <a:prstGeom prst="round2SameRect">
            <a:avLst>
              <a:gd name="adj1" fmla="val 4339"/>
              <a:gd name="adj2" fmla="val 0"/>
            </a:avLst>
          </a:prstGeom>
          <a:solidFill>
            <a:srgbClr val="3F3F3F"/>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cs typeface="+mn-ea"/>
              <a:sym typeface="+mn-lt"/>
            </a:endParaRPr>
          </a:p>
        </p:txBody>
      </p:sp>
      <p:cxnSp>
        <p:nvCxnSpPr>
          <p:cNvPr id="20" name="Straight Connector 19"/>
          <p:cNvCxnSpPr/>
          <p:nvPr/>
        </p:nvCxnSpPr>
        <p:spPr>
          <a:xfrm>
            <a:off x="9611995" y="3789680"/>
            <a:ext cx="0" cy="276860"/>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35355" y="2015490"/>
            <a:ext cx="3845560" cy="1577740"/>
          </a:xfrm>
          <a:prstGeom prst="rect">
            <a:avLst/>
          </a:prstGeom>
          <a:noFill/>
        </p:spPr>
        <p:txBody>
          <a:bodyPr wrap="square" rtlCol="0">
            <a:spAutoFit/>
          </a:bodyPr>
          <a:lstStyle/>
          <a:p>
            <a:pPr algn="just">
              <a:lnSpc>
                <a:spcPct val="150000"/>
              </a:lnSpc>
            </a:pPr>
            <a:r>
              <a:rPr lang="zh-CN" sz="1400" dirty="0">
                <a:solidFill>
                  <a:schemeClr val="tx1">
                    <a:lumMod val="85000"/>
                    <a:lumOff val="15000"/>
                  </a:schemeClr>
                </a:solidFill>
                <a:cs typeface="+mn-ea"/>
                <a:sym typeface="+mn-lt"/>
              </a:rPr>
              <a:t>Please add your text content here, please add your text content here.</a:t>
            </a:r>
            <a:endParaRPr lang="zh-CN" altLang="zh-CN" sz="1000" dirty="0">
              <a:solidFill>
                <a:schemeClr val="tx1">
                  <a:lumMod val="85000"/>
                  <a:lumOff val="15000"/>
                </a:schemeClr>
              </a:solidFill>
              <a:cs typeface="+mn-ea"/>
              <a:sym typeface="+mn-lt"/>
            </a:endParaRPr>
          </a:p>
          <a:p>
            <a:pPr algn="just">
              <a:lnSpc>
                <a:spcPct val="150000"/>
              </a:lnSpc>
            </a:pPr>
            <a:endParaRPr lang="zh-CN" altLang="zh-CN" sz="1000" dirty="0">
              <a:solidFill>
                <a:schemeClr val="tx1">
                  <a:lumMod val="85000"/>
                  <a:lumOff val="15000"/>
                </a:schemeClr>
              </a:solidFill>
              <a:cs typeface="+mn-ea"/>
              <a:sym typeface="+mn-lt"/>
            </a:endParaRPr>
          </a:p>
          <a:p>
            <a:pPr algn="just">
              <a:lnSpc>
                <a:spcPct val="150000"/>
              </a:lnSpc>
            </a:pPr>
            <a:r>
              <a:rPr lang="zh-CN" sz="1400" dirty="0">
                <a:solidFill>
                  <a:schemeClr val="tx1">
                    <a:lumMod val="85000"/>
                    <a:lumOff val="15000"/>
                  </a:schemeClr>
                </a:solidFill>
                <a:cs typeface="+mn-ea"/>
                <a:sym typeface="+mn-lt"/>
              </a:rPr>
              <a:t>Please add your text content here, please add your text content here.</a:t>
            </a:r>
            <a:endParaRPr lang="zh-CN" altLang="en-US" sz="1000" dirty="0">
              <a:solidFill>
                <a:srgbClr val="686769"/>
              </a:solidFill>
              <a:cs typeface="+mn-ea"/>
              <a:sym typeface="+mn-lt"/>
            </a:endParaRPr>
          </a:p>
        </p:txBody>
      </p:sp>
      <p:sp>
        <p:nvSpPr>
          <p:cNvPr id="32" name="TextBox 7"/>
          <p:cNvSpPr txBox="1"/>
          <p:nvPr/>
        </p:nvSpPr>
        <p:spPr>
          <a:xfrm>
            <a:off x="947547" y="1541814"/>
            <a:ext cx="1471703" cy="398780"/>
          </a:xfrm>
          <a:prstGeom prst="rect">
            <a:avLst/>
          </a:prstGeom>
          <a:noFill/>
        </p:spPr>
        <p:txBody>
          <a:bodyPr wrap="square" rtlCol="0">
            <a:spAutoFit/>
          </a:bodyPr>
          <a:lstStyle/>
          <a:p>
            <a:pPr algn="l"/>
            <a:r>
              <a:rPr lang="zh-CN" altLang="en-US" sz="2000" dirty="0">
                <a:solidFill>
                  <a:schemeClr val="bg2">
                    <a:lumMod val="10000"/>
                  </a:schemeClr>
                </a:solidFill>
                <a:cs typeface="+mn-ea"/>
                <a:sym typeface="+mn-lt"/>
              </a:rPr>
              <a:t>Add a title</a:t>
            </a:r>
          </a:p>
        </p:txBody>
      </p:sp>
      <p:sp>
        <p:nvSpPr>
          <p:cNvPr id="10" name="飞印象"/>
          <p:cNvSpPr txBox="1"/>
          <p:nvPr/>
        </p:nvSpPr>
        <p:spPr>
          <a:xfrm>
            <a:off x="6029960" y="4344670"/>
            <a:ext cx="1449703" cy="398780"/>
          </a:xfrm>
          <a:prstGeom prst="rect">
            <a:avLst/>
          </a:prstGeom>
          <a:noFill/>
        </p:spPr>
        <p:txBody>
          <a:bodyPr wrap="square" rtlCol="0">
            <a:spAutoFit/>
          </a:bodyPr>
          <a:lstStyle/>
          <a:p>
            <a:pPr algn="l"/>
            <a:r>
              <a:rPr lang="zh-CN" altLang="en-US" sz="2000" dirty="0">
                <a:solidFill>
                  <a:schemeClr val="bg2">
                    <a:lumMod val="10000"/>
                  </a:schemeClr>
                </a:solidFill>
                <a:cs typeface="+mn-ea"/>
                <a:sym typeface="+mn-lt"/>
              </a:rPr>
              <a:t>Add a title</a:t>
            </a:r>
          </a:p>
        </p:txBody>
      </p:sp>
      <p:sp>
        <p:nvSpPr>
          <p:cNvPr id="11" name="文本框 10"/>
          <p:cNvSpPr txBox="1"/>
          <p:nvPr/>
        </p:nvSpPr>
        <p:spPr>
          <a:xfrm>
            <a:off x="5593080" y="5071745"/>
            <a:ext cx="2148840" cy="345094"/>
          </a:xfrm>
          <a:prstGeom prst="rect">
            <a:avLst/>
          </a:prstGeom>
          <a:noFill/>
        </p:spPr>
        <p:txBody>
          <a:bodyPr wrap="square" rtlCol="0">
            <a:spAutoFit/>
          </a:bodyPr>
          <a:lstStyle/>
          <a:p>
            <a:pPr algn="l">
              <a:lnSpc>
                <a:spcPct val="130000"/>
              </a:lnSpc>
            </a:pPr>
            <a:r>
              <a:rPr lang="zh-CN" sz="1400" dirty="0">
                <a:solidFill>
                  <a:schemeClr val="bg1"/>
                </a:solidFill>
                <a:cs typeface="+mn-ea"/>
                <a:sym typeface="+mn-lt"/>
              </a:rPr>
              <a:t>Please add your text here</a:t>
            </a:r>
            <a:endParaRPr lang="zh-CN" altLang="zh-CN" sz="1400" dirty="0">
              <a:solidFill>
                <a:schemeClr val="bg1"/>
              </a:solidFill>
              <a:cs typeface="+mn-ea"/>
              <a:sym typeface="+mn-lt"/>
            </a:endParaRPr>
          </a:p>
        </p:txBody>
      </p:sp>
      <p:sp>
        <p:nvSpPr>
          <p:cNvPr id="13" name="文本框 12"/>
          <p:cNvSpPr txBox="1"/>
          <p:nvPr/>
        </p:nvSpPr>
        <p:spPr>
          <a:xfrm>
            <a:off x="8537575" y="5088890"/>
            <a:ext cx="2148840" cy="345094"/>
          </a:xfrm>
          <a:prstGeom prst="rect">
            <a:avLst/>
          </a:prstGeom>
          <a:noFill/>
        </p:spPr>
        <p:txBody>
          <a:bodyPr wrap="square" rtlCol="0">
            <a:spAutoFit/>
          </a:bodyPr>
          <a:lstStyle/>
          <a:p>
            <a:pPr algn="l">
              <a:lnSpc>
                <a:spcPct val="130000"/>
              </a:lnSpc>
            </a:pPr>
            <a:r>
              <a:rPr lang="zh-CN" sz="1400" dirty="0">
                <a:solidFill>
                  <a:schemeClr val="bg1"/>
                </a:solidFill>
                <a:cs typeface="+mn-ea"/>
                <a:sym typeface="+mn-lt"/>
              </a:rPr>
              <a:t>Please add your text here</a:t>
            </a:r>
            <a:endParaRPr lang="zh-CN" altLang="zh-CN" sz="1400" dirty="0">
              <a:solidFill>
                <a:schemeClr val="bg1"/>
              </a:solidFill>
              <a:cs typeface="+mn-ea"/>
              <a:sym typeface="+mn-lt"/>
            </a:endParaRPr>
          </a:p>
        </p:txBody>
      </p:sp>
      <p:sp>
        <p:nvSpPr>
          <p:cNvPr id="21" name="飞印象"/>
          <p:cNvSpPr txBox="1"/>
          <p:nvPr/>
        </p:nvSpPr>
        <p:spPr>
          <a:xfrm>
            <a:off x="8974454" y="4344670"/>
            <a:ext cx="1449703" cy="398780"/>
          </a:xfrm>
          <a:prstGeom prst="rect">
            <a:avLst/>
          </a:prstGeom>
          <a:noFill/>
        </p:spPr>
        <p:txBody>
          <a:bodyPr wrap="square" rtlCol="0">
            <a:spAutoFit/>
          </a:bodyPr>
          <a:lstStyle/>
          <a:p>
            <a:pPr algn="l"/>
            <a:r>
              <a:rPr lang="zh-CN" altLang="en-US" sz="2000" dirty="0">
                <a:solidFill>
                  <a:schemeClr val="bg2">
                    <a:lumMod val="10000"/>
                  </a:schemeClr>
                </a:solidFill>
                <a:cs typeface="+mn-ea"/>
                <a:sym typeface="+mn-lt"/>
              </a:rPr>
              <a:t>Add a title</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l="12774" r="12774"/>
          <a:stretch>
            <a:fillRect/>
          </a:stretch>
        </p:blipFill>
        <p:spPr>
          <a:xfrm>
            <a:off x="5353685" y="1365885"/>
            <a:ext cx="2623185" cy="235013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12518" r="12518"/>
          <a:stretch>
            <a:fillRect/>
          </a:stretch>
        </p:blipFill>
        <p:spPr>
          <a:xfrm>
            <a:off x="8317865" y="1391285"/>
            <a:ext cx="2616200" cy="2324735"/>
          </a:xfrm>
          <a:prstGeom prst="rect">
            <a:avLst/>
          </a:prstGeom>
        </p:spPr>
      </p:pic>
      <p:sp>
        <p:nvSpPr>
          <p:cNvPr id="7"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8" name="直接连接符 7"/>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p:bldP spid="11" grpId="0"/>
      <p:bldP spid="13"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8392" y="1802244"/>
            <a:ext cx="3515688" cy="186987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8"/>
          <p:cNvSpPr/>
          <p:nvPr/>
        </p:nvSpPr>
        <p:spPr>
          <a:xfrm>
            <a:off x="4165263" y="904594"/>
            <a:ext cx="3490259" cy="2074405"/>
          </a:xfrm>
          <a:prstGeom prst="rect">
            <a:avLst/>
          </a:prstGeom>
          <a:noFill/>
          <a:ln w="38100">
            <a:solidFill>
              <a:srgbClr val="F0F0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9"/>
          <p:cNvSpPr txBox="1"/>
          <p:nvPr/>
        </p:nvSpPr>
        <p:spPr>
          <a:xfrm>
            <a:off x="4513046" y="2206963"/>
            <a:ext cx="2313251" cy="369332"/>
          </a:xfrm>
          <a:prstGeom prst="rect">
            <a:avLst/>
          </a:prstGeom>
          <a:noFill/>
        </p:spPr>
        <p:txBody>
          <a:bodyPr wrap="square" rtlCol="0">
            <a:spAutoFit/>
          </a:bodyPr>
          <a:lstStyle/>
          <a:p>
            <a:r>
              <a:rPr lang="en-US" b="1" dirty="0">
                <a:solidFill>
                  <a:schemeClr val="bg1"/>
                </a:solidFill>
                <a:cs typeface="+mn-ea"/>
                <a:sym typeface="+mn-lt"/>
              </a:rPr>
              <a:t>Mission Company</a:t>
            </a:r>
          </a:p>
        </p:txBody>
      </p:sp>
      <p:sp>
        <p:nvSpPr>
          <p:cNvPr id="15" name="TextBox 14"/>
          <p:cNvSpPr txBox="1"/>
          <p:nvPr/>
        </p:nvSpPr>
        <p:spPr>
          <a:xfrm>
            <a:off x="1397422" y="2696430"/>
            <a:ext cx="1770036" cy="1015663"/>
          </a:xfrm>
          <a:prstGeom prst="rect">
            <a:avLst/>
          </a:prstGeom>
          <a:noFill/>
        </p:spPr>
        <p:txBody>
          <a:bodyPr wrap="none" rtlCol="0">
            <a:spAutoFit/>
          </a:bodyPr>
          <a:lstStyle/>
          <a:p>
            <a:r>
              <a:rPr lang="en-US" sz="6000" dirty="0">
                <a:solidFill>
                  <a:schemeClr val="tx1">
                    <a:lumMod val="75000"/>
                    <a:lumOff val="25000"/>
                  </a:schemeClr>
                </a:solidFill>
                <a:cs typeface="+mn-ea"/>
                <a:sym typeface="+mn-lt"/>
              </a:rPr>
              <a:t>80%</a:t>
            </a:r>
          </a:p>
        </p:txBody>
      </p:sp>
      <p:sp>
        <p:nvSpPr>
          <p:cNvPr id="17" name="Subtitle 2"/>
          <p:cNvSpPr txBox="1"/>
          <p:nvPr/>
        </p:nvSpPr>
        <p:spPr>
          <a:xfrm>
            <a:off x="876935" y="4569460"/>
            <a:ext cx="6181725" cy="63116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sz="1200" dirty="0">
                <a:solidFill>
                  <a:schemeClr val="tx1">
                    <a:lumMod val="75000"/>
                    <a:lumOff val="25000"/>
                  </a:schemeClr>
                </a:solidFill>
                <a:latin typeface="+mn-lt"/>
                <a:cs typeface="+mn-ea"/>
                <a:sym typeface="+mn-lt"/>
              </a:rPr>
              <a:t>Please add your text content here, please add your text content here. Please add your text content here, please add your text content here. Please add your text content here, please add your text content here.</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l="16703" r="16703"/>
          <a:stretch>
            <a:fillRect/>
          </a:stretch>
        </p:blipFill>
        <p:spPr>
          <a:xfrm>
            <a:off x="7654925" y="1802130"/>
            <a:ext cx="4058920" cy="4063365"/>
          </a:xfrm>
          <a:prstGeom prst="rect">
            <a:avLst/>
          </a:prstGeom>
        </p:spPr>
      </p:pic>
      <p:sp>
        <p:nvSpPr>
          <p:cNvPr id="3"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4" name="直接连接符 3"/>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7"/>
          <p:cNvSpPr>
            <a:spLocks noChangeArrowheads="1"/>
          </p:cNvSpPr>
          <p:nvPr/>
        </p:nvSpPr>
        <p:spPr bwMode="auto">
          <a:xfrm>
            <a:off x="1205865" y="1993229"/>
            <a:ext cx="9760585" cy="532838"/>
          </a:xfrm>
          <a:prstGeom prst="rect">
            <a:avLst/>
          </a:prstGeom>
        </p:spPr>
        <p:txBody>
          <a:bodyPr wrap="square" lIns="0" tIns="0" rIns="0" bIns="0" anchor="ctr" anchorCtr="0">
            <a:spAutoFit/>
          </a:bodyPr>
          <a:lstStyle/>
          <a:p>
            <a:pPr lvl="0" algn="ctr">
              <a:lnSpc>
                <a:spcPct val="130000"/>
              </a:lnSpc>
              <a:spcBef>
                <a:spcPts val="0"/>
              </a:spcBef>
              <a:spcAft>
                <a:spcPts val="0"/>
              </a:spcAft>
              <a:defRPr/>
            </a:pPr>
            <a:r>
              <a:rPr lang="zh-CN" sz="1400" dirty="0">
                <a:solidFill>
                  <a:schemeClr val="tx1">
                    <a:lumMod val="75000"/>
                    <a:lumOff val="25000"/>
                  </a:schemeClr>
                </a:solidFill>
                <a:cs typeface="+mn-ea"/>
                <a:sym typeface="+mn-lt"/>
              </a:rPr>
              <a:t>Please add your text content here, please add your text content here. Please add your text content here, please add your text content here. Please add your text content here, please add your text content here.</a:t>
            </a:r>
            <a:endParaRPr lang="zh-CN" altLang="en-US" sz="1400" dirty="0">
              <a:solidFill>
                <a:schemeClr val="tx1">
                  <a:lumMod val="75000"/>
                  <a:lumOff val="25000"/>
                </a:schemeClr>
              </a:solidFill>
              <a:cs typeface="+mn-ea"/>
              <a:sym typeface="+mn-lt"/>
            </a:endParaRPr>
          </a:p>
        </p:txBody>
      </p:sp>
      <p:sp>
        <p:nvSpPr>
          <p:cNvPr id="27" name="椭圆 26"/>
          <p:cNvSpPr/>
          <p:nvPr/>
        </p:nvSpPr>
        <p:spPr>
          <a:xfrm>
            <a:off x="1718310" y="3525520"/>
            <a:ext cx="1873250" cy="187325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TextBox 3"/>
          <p:cNvSpPr txBox="1"/>
          <p:nvPr/>
        </p:nvSpPr>
        <p:spPr>
          <a:xfrm>
            <a:off x="1784985" y="4194810"/>
            <a:ext cx="1739900" cy="521970"/>
          </a:xfrm>
          <a:prstGeom prst="rect">
            <a:avLst/>
          </a:prstGeom>
          <a:noFill/>
        </p:spPr>
        <p:txBody>
          <a:bodyPr wrap="square" rtlCol="0">
            <a:spAutoFit/>
          </a:bodyPr>
          <a:lstStyle/>
          <a:p>
            <a:pPr algn="dist" fontAlgn="base">
              <a:spcBef>
                <a:spcPct val="0"/>
              </a:spcBef>
              <a:spcAft>
                <a:spcPct val="0"/>
              </a:spcAft>
            </a:pPr>
            <a:r>
              <a:rPr lang="zh-CN" altLang="en-US" sz="2800" dirty="0">
                <a:solidFill>
                  <a:schemeClr val="bg1"/>
                </a:solidFill>
                <a:cs typeface="+mn-ea"/>
                <a:sym typeface="+mn-lt"/>
              </a:rPr>
              <a:t>title</a:t>
            </a:r>
            <a:endParaRPr lang="zh-CN" altLang="en-US" sz="2800" b="1" dirty="0">
              <a:solidFill>
                <a:schemeClr val="bg1"/>
              </a:solidFill>
              <a:cs typeface="+mn-ea"/>
              <a:sym typeface="+mn-lt"/>
            </a:endParaRPr>
          </a:p>
        </p:txBody>
      </p:sp>
      <p:sp>
        <p:nvSpPr>
          <p:cNvPr id="29" name="椭圆 28"/>
          <p:cNvSpPr/>
          <p:nvPr/>
        </p:nvSpPr>
        <p:spPr>
          <a:xfrm>
            <a:off x="3921125" y="3525520"/>
            <a:ext cx="1873250" cy="187325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6104890" y="3525520"/>
            <a:ext cx="1873250" cy="187325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394700" y="3525520"/>
            <a:ext cx="1873250" cy="1873250"/>
          </a:xfrm>
          <a:prstGeom prst="ellips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3"/>
          <p:cNvSpPr txBox="1"/>
          <p:nvPr/>
        </p:nvSpPr>
        <p:spPr>
          <a:xfrm>
            <a:off x="3987800" y="4201160"/>
            <a:ext cx="1739900" cy="521970"/>
          </a:xfrm>
          <a:prstGeom prst="rect">
            <a:avLst/>
          </a:prstGeom>
          <a:noFill/>
        </p:spPr>
        <p:txBody>
          <a:bodyPr wrap="square" rtlCol="0">
            <a:spAutoFit/>
          </a:bodyPr>
          <a:lstStyle/>
          <a:p>
            <a:pPr algn="dist" fontAlgn="base">
              <a:spcBef>
                <a:spcPct val="0"/>
              </a:spcBef>
              <a:spcAft>
                <a:spcPct val="0"/>
              </a:spcAft>
            </a:pPr>
            <a:r>
              <a:rPr lang="zh-CN" altLang="en-US" sz="2800" dirty="0">
                <a:solidFill>
                  <a:schemeClr val="bg1"/>
                </a:solidFill>
                <a:cs typeface="+mn-ea"/>
                <a:sym typeface="+mn-lt"/>
              </a:rPr>
              <a:t>title</a:t>
            </a:r>
            <a:endParaRPr lang="zh-CN" altLang="en-US" sz="2800" b="1" dirty="0">
              <a:solidFill>
                <a:schemeClr val="bg1"/>
              </a:solidFill>
              <a:cs typeface="+mn-ea"/>
              <a:sym typeface="+mn-lt"/>
            </a:endParaRPr>
          </a:p>
        </p:txBody>
      </p:sp>
      <p:sp>
        <p:nvSpPr>
          <p:cNvPr id="33" name="TextBox 3"/>
          <p:cNvSpPr txBox="1"/>
          <p:nvPr/>
        </p:nvSpPr>
        <p:spPr>
          <a:xfrm>
            <a:off x="6171565" y="4201160"/>
            <a:ext cx="1739900" cy="521970"/>
          </a:xfrm>
          <a:prstGeom prst="rect">
            <a:avLst/>
          </a:prstGeom>
          <a:noFill/>
        </p:spPr>
        <p:txBody>
          <a:bodyPr wrap="square" rtlCol="0">
            <a:spAutoFit/>
          </a:bodyPr>
          <a:lstStyle/>
          <a:p>
            <a:pPr algn="dist" fontAlgn="base">
              <a:spcBef>
                <a:spcPct val="0"/>
              </a:spcBef>
              <a:spcAft>
                <a:spcPct val="0"/>
              </a:spcAft>
            </a:pPr>
            <a:r>
              <a:rPr lang="zh-CN" altLang="en-US" sz="2800" dirty="0">
                <a:solidFill>
                  <a:schemeClr val="bg1"/>
                </a:solidFill>
                <a:cs typeface="+mn-ea"/>
                <a:sym typeface="+mn-lt"/>
              </a:rPr>
              <a:t>title</a:t>
            </a:r>
            <a:endParaRPr lang="zh-CN" altLang="en-US" sz="2800" b="1" dirty="0">
              <a:solidFill>
                <a:schemeClr val="bg1"/>
              </a:solidFill>
              <a:cs typeface="+mn-ea"/>
              <a:sym typeface="+mn-lt"/>
            </a:endParaRPr>
          </a:p>
        </p:txBody>
      </p:sp>
      <p:sp>
        <p:nvSpPr>
          <p:cNvPr id="34" name="TextBox 3"/>
          <p:cNvSpPr txBox="1"/>
          <p:nvPr/>
        </p:nvSpPr>
        <p:spPr>
          <a:xfrm>
            <a:off x="8461375" y="4201160"/>
            <a:ext cx="1739900" cy="521970"/>
          </a:xfrm>
          <a:prstGeom prst="rect">
            <a:avLst/>
          </a:prstGeom>
          <a:noFill/>
        </p:spPr>
        <p:txBody>
          <a:bodyPr wrap="square" rtlCol="0">
            <a:spAutoFit/>
          </a:bodyPr>
          <a:lstStyle/>
          <a:p>
            <a:pPr algn="dist" fontAlgn="base">
              <a:spcBef>
                <a:spcPct val="0"/>
              </a:spcBef>
              <a:spcAft>
                <a:spcPct val="0"/>
              </a:spcAft>
            </a:pPr>
            <a:r>
              <a:rPr lang="zh-CN" altLang="en-US" sz="2800" dirty="0">
                <a:solidFill>
                  <a:schemeClr val="bg1"/>
                </a:solidFill>
                <a:cs typeface="+mn-ea"/>
                <a:sym typeface="+mn-lt"/>
              </a:rPr>
              <a:t>title</a:t>
            </a:r>
            <a:endParaRPr lang="zh-CN" altLang="en-US" sz="2800" b="1" dirty="0">
              <a:solidFill>
                <a:schemeClr val="bg1"/>
              </a:solidFill>
              <a:cs typeface="+mn-ea"/>
              <a:sym typeface="+mn-lt"/>
            </a:endParaRPr>
          </a:p>
        </p:txBody>
      </p:sp>
      <p:sp>
        <p:nvSpPr>
          <p:cNvPr id="2"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3" name="直接连接符 2"/>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灰色线条背景"/>
          <p:cNvPicPr>
            <a:picLocks noChangeAspect="1"/>
          </p:cNvPicPr>
          <p:nvPr/>
        </p:nvPicPr>
        <p:blipFill>
          <a:blip r:embed="rId2"/>
          <a:srcRect l="15713" t="64470" r="32922" b="8998"/>
          <a:stretch>
            <a:fillRect/>
          </a:stretch>
        </p:blipFill>
        <p:spPr>
          <a:xfrm>
            <a:off x="2560320" y="3216275"/>
            <a:ext cx="9768205" cy="3641725"/>
          </a:xfrm>
          <a:prstGeom prst="rect">
            <a:avLst/>
          </a:prstGeom>
        </p:spPr>
      </p:pic>
      <p:sp>
        <p:nvSpPr>
          <p:cNvPr id="28" name="任意多边形: 形状 27"/>
          <p:cNvSpPr/>
          <p:nvPr/>
        </p:nvSpPr>
        <p:spPr>
          <a:xfrm>
            <a:off x="0" y="-20955"/>
            <a:ext cx="3870960" cy="6898005"/>
          </a:xfrm>
          <a:custGeom>
            <a:avLst/>
            <a:gdLst>
              <a:gd name="connsiteX0" fmla="*/ 0 w 5101701"/>
              <a:gd name="connsiteY0" fmla="*/ 0 h 6878896"/>
              <a:gd name="connsiteX1" fmla="*/ 3099572 w 5101701"/>
              <a:gd name="connsiteY1" fmla="*/ 0 h 6878896"/>
              <a:gd name="connsiteX2" fmla="*/ 3205616 w 5101701"/>
              <a:gd name="connsiteY2" fmla="*/ 60974 h 6878896"/>
              <a:gd name="connsiteX3" fmla="*/ 5101701 w 5101701"/>
              <a:gd name="connsiteY3" fmla="*/ 3429000 h 6878896"/>
              <a:gd name="connsiteX4" fmla="*/ 3205616 w 5101701"/>
              <a:gd name="connsiteY4" fmla="*/ 6797026 h 6878896"/>
              <a:gd name="connsiteX5" fmla="*/ 3063231 w 5101701"/>
              <a:gd name="connsiteY5" fmla="*/ 6878896 h 6878896"/>
              <a:gd name="connsiteX6" fmla="*/ 0 w 5101701"/>
              <a:gd name="connsiteY6" fmla="*/ 6878896 h 6878896"/>
              <a:gd name="connsiteX7" fmla="*/ 0 w 5101701"/>
              <a:gd name="connsiteY7" fmla="*/ 0 h 68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1701" h="6878896">
                <a:moveTo>
                  <a:pt x="0" y="0"/>
                </a:moveTo>
                <a:lnTo>
                  <a:pt x="3099572" y="0"/>
                </a:lnTo>
                <a:lnTo>
                  <a:pt x="3205616" y="60974"/>
                </a:lnTo>
                <a:cubicBezTo>
                  <a:pt x="4342364" y="751678"/>
                  <a:pt x="5101701" y="2001663"/>
                  <a:pt x="5101701" y="3429000"/>
                </a:cubicBezTo>
                <a:cubicBezTo>
                  <a:pt x="5101701" y="4856337"/>
                  <a:pt x="4342364" y="6106321"/>
                  <a:pt x="3205616" y="6797026"/>
                </a:cubicBezTo>
                <a:lnTo>
                  <a:pt x="3063231" y="6878896"/>
                </a:lnTo>
                <a:lnTo>
                  <a:pt x="0" y="6878896"/>
                </a:lnTo>
                <a:lnTo>
                  <a:pt x="0"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18308" b="18308"/>
          <a:stretch>
            <a:fillRect/>
          </a:stretch>
        </p:blipFill>
        <p:spPr>
          <a:xfrm>
            <a:off x="2560320" y="1878330"/>
            <a:ext cx="3212465" cy="3079750"/>
          </a:xfrm>
          <a:prstGeom prst="ellipse">
            <a:avLst/>
          </a:prstGeom>
          <a:ln w="63500">
            <a:solidFill>
              <a:schemeClr val="bg1"/>
            </a:solidFill>
          </a:ln>
          <a:effectLst>
            <a:outerShdw blurRad="63500" sx="102000" sy="102000" algn="ctr" rotWithShape="0">
              <a:prstClr val="black">
                <a:alpha val="40000"/>
              </a:prstClr>
            </a:outerShdw>
          </a:effectLst>
        </p:spPr>
      </p:pic>
      <p:sp>
        <p:nvSpPr>
          <p:cNvPr id="6170" name="任意多边形: 形状 6169"/>
          <p:cNvSpPr/>
          <p:nvPr/>
        </p:nvSpPr>
        <p:spPr>
          <a:xfrm>
            <a:off x="10422255" y="0"/>
            <a:ext cx="1769745" cy="1729105"/>
          </a:xfrm>
          <a:custGeom>
            <a:avLst/>
            <a:gdLst>
              <a:gd name="connsiteX0" fmla="*/ 69718 w 2359238"/>
              <a:gd name="connsiteY0" fmla="*/ 0 h 2239647"/>
              <a:gd name="connsiteX1" fmla="*/ 919065 w 2359238"/>
              <a:gd name="connsiteY1" fmla="*/ 0 h 2239647"/>
              <a:gd name="connsiteX2" fmla="*/ 903714 w 2359238"/>
              <a:gd name="connsiteY2" fmla="*/ 25268 h 2239647"/>
              <a:gd name="connsiteX3" fmla="*/ 787052 w 2359238"/>
              <a:gd name="connsiteY3" fmla="*/ 486003 h 2239647"/>
              <a:gd name="connsiteX4" fmla="*/ 1753644 w 2359238"/>
              <a:gd name="connsiteY4" fmla="*/ 1452595 h 2239647"/>
              <a:gd name="connsiteX5" fmla="*/ 2294075 w 2359238"/>
              <a:gd name="connsiteY5" fmla="*/ 1287516 h 2239647"/>
              <a:gd name="connsiteX6" fmla="*/ 2359238 w 2359238"/>
              <a:gd name="connsiteY6" fmla="*/ 1233752 h 2239647"/>
              <a:gd name="connsiteX7" fmla="*/ 2359238 w 2359238"/>
              <a:gd name="connsiteY7" fmla="*/ 2130021 h 2239647"/>
              <a:gd name="connsiteX8" fmla="*/ 2275124 w 2359238"/>
              <a:gd name="connsiteY8" fmla="*/ 2160807 h 2239647"/>
              <a:gd name="connsiteX9" fmla="*/ 1753644 w 2359238"/>
              <a:gd name="connsiteY9" fmla="*/ 2239647 h 2239647"/>
              <a:gd name="connsiteX10" fmla="*/ 0 w 2359238"/>
              <a:gd name="connsiteY10" fmla="*/ 486003 h 2239647"/>
              <a:gd name="connsiteX11" fmla="*/ 35628 w 2359238"/>
              <a:gd name="connsiteY11" fmla="*/ 132583 h 2239647"/>
              <a:gd name="connsiteX12" fmla="*/ 69718 w 2359238"/>
              <a:gd name="connsiteY12" fmla="*/ 0 h 22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9238" h="2239647">
                <a:moveTo>
                  <a:pt x="69718" y="0"/>
                </a:moveTo>
                <a:lnTo>
                  <a:pt x="919065" y="0"/>
                </a:lnTo>
                <a:lnTo>
                  <a:pt x="903714" y="25268"/>
                </a:lnTo>
                <a:cubicBezTo>
                  <a:pt x="829314" y="162227"/>
                  <a:pt x="787052" y="319180"/>
                  <a:pt x="787052" y="486003"/>
                </a:cubicBezTo>
                <a:cubicBezTo>
                  <a:pt x="787052" y="1019837"/>
                  <a:pt x="1219810" y="1452595"/>
                  <a:pt x="1753644" y="1452595"/>
                </a:cubicBezTo>
                <a:cubicBezTo>
                  <a:pt x="1953832" y="1452595"/>
                  <a:pt x="2139806" y="1391738"/>
                  <a:pt x="2294075" y="1287516"/>
                </a:cubicBezTo>
                <a:lnTo>
                  <a:pt x="2359238" y="1233752"/>
                </a:lnTo>
                <a:lnTo>
                  <a:pt x="2359238" y="2130021"/>
                </a:lnTo>
                <a:lnTo>
                  <a:pt x="2275124" y="2160807"/>
                </a:lnTo>
                <a:cubicBezTo>
                  <a:pt x="2110389" y="2212045"/>
                  <a:pt x="1935240" y="2239647"/>
                  <a:pt x="1753644" y="2239647"/>
                </a:cubicBezTo>
                <a:cubicBezTo>
                  <a:pt x="785133" y="2239647"/>
                  <a:pt x="0" y="1454514"/>
                  <a:pt x="0" y="486003"/>
                </a:cubicBezTo>
                <a:cubicBezTo>
                  <a:pt x="0" y="364939"/>
                  <a:pt x="12268" y="246741"/>
                  <a:pt x="35628" y="132583"/>
                </a:cubicBezTo>
                <a:lnTo>
                  <a:pt x="69718" y="0"/>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3" name="文本框 272"/>
          <p:cNvSpPr txBox="1"/>
          <p:nvPr/>
        </p:nvSpPr>
        <p:spPr>
          <a:xfrm>
            <a:off x="6503670" y="3095625"/>
            <a:ext cx="4483198" cy="646331"/>
          </a:xfrm>
          <a:prstGeom prst="rect">
            <a:avLst/>
          </a:prstGeom>
          <a:noFill/>
        </p:spPr>
        <p:txBody>
          <a:bodyPr wrap="square" rtlCol="0">
            <a:spAutoFit/>
          </a:bodyPr>
          <a:lstStyle/>
          <a:p>
            <a:r>
              <a:rPr lang="zh-CN" altLang="en-US" sz="3600" dirty="0">
                <a:solidFill>
                  <a:schemeClr val="tx1">
                    <a:lumMod val="75000"/>
                    <a:lumOff val="25000"/>
                  </a:schemeClr>
                </a:solidFill>
                <a:cs typeface="+mn-ea"/>
                <a:sym typeface="+mn-lt"/>
              </a:rPr>
              <a:t>Click to add a title</a:t>
            </a:r>
          </a:p>
        </p:txBody>
      </p:sp>
      <p:sp>
        <p:nvSpPr>
          <p:cNvPr id="274" name="文本框 273"/>
          <p:cNvSpPr txBox="1"/>
          <p:nvPr/>
        </p:nvSpPr>
        <p:spPr>
          <a:xfrm>
            <a:off x="6503670" y="3863340"/>
            <a:ext cx="4033520" cy="3366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that matches the title.</a:t>
            </a:r>
          </a:p>
        </p:txBody>
      </p:sp>
      <p:sp>
        <p:nvSpPr>
          <p:cNvPr id="40" name="矩形 39"/>
          <p:cNvSpPr/>
          <p:nvPr/>
        </p:nvSpPr>
        <p:spPr>
          <a:xfrm>
            <a:off x="6503670" y="2010410"/>
            <a:ext cx="3605530" cy="923330"/>
          </a:xfrm>
          <a:prstGeom prst="rect">
            <a:avLst/>
          </a:prstGeom>
          <a:ln>
            <a:noFill/>
          </a:ln>
        </p:spPr>
        <p:txBody>
          <a:bodyPr wrap="square">
            <a:spAutoFit/>
          </a:bodyPr>
          <a:lstStyle/>
          <a:p>
            <a:pPr algn="l" defTabSz="914400"/>
            <a:r>
              <a:rPr lang="en-US" altLang="zh-CN" sz="5400" b="1" dirty="0">
                <a:solidFill>
                  <a:schemeClr val="tx1">
                    <a:lumMod val="75000"/>
                    <a:lumOff val="25000"/>
                  </a:schemeClr>
                </a:solidFill>
                <a:cs typeface="+mn-ea"/>
                <a:sym typeface="+mn-lt"/>
              </a:rPr>
              <a:t>PART 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strips(downRight)">
                                      <p:cBhvr>
                                        <p:cTn id="7" dur="1000"/>
                                        <p:tgtEl>
                                          <p:spTgt spid="273"/>
                                        </p:tgtEl>
                                      </p:cBhvr>
                                    </p:animEffect>
                                  </p:childTnLst>
                                </p:cTn>
                              </p:par>
                            </p:childTnLst>
                          </p:cTn>
                        </p:par>
                        <p:par>
                          <p:cTn id="8" fill="hold">
                            <p:stCondLst>
                              <p:cond delay="1000"/>
                            </p:stCondLst>
                            <p:childTnLst>
                              <p:par>
                                <p:cTn id="9" presetID="14" presetClass="entr" presetSubtype="5" fill="hold" grpId="1"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randombar(vertical)">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73"/>
                                        </p:tgtEl>
                                        <p:attrNameLst>
                                          <p:attrName>style.visibility</p:attrName>
                                        </p:attrNameLst>
                                      </p:cBhvr>
                                      <p:to>
                                        <p:strVal val="visible"/>
                                      </p:to>
                                    </p:set>
                                    <p:anim calcmode="lin" valueType="num">
                                      <p:cBhvr additive="base">
                                        <p:cTn id="16" dur="500" fill="hold"/>
                                        <p:tgtEl>
                                          <p:spTgt spid="273"/>
                                        </p:tgtEl>
                                        <p:attrNameLst>
                                          <p:attrName>ppt_x</p:attrName>
                                        </p:attrNameLst>
                                      </p:cBhvr>
                                      <p:tavLst>
                                        <p:tav tm="0">
                                          <p:val>
                                            <p:strVal val="#ppt_x"/>
                                          </p:val>
                                        </p:tav>
                                        <p:tav tm="100000">
                                          <p:val>
                                            <p:strVal val="#ppt_x"/>
                                          </p:val>
                                        </p:tav>
                                      </p:tavLst>
                                    </p:anim>
                                    <p:anim calcmode="lin" valueType="num">
                                      <p:cBhvr additive="base">
                                        <p:cTn id="17" dur="500" fill="hold"/>
                                        <p:tgtEl>
                                          <p:spTgt spid="273"/>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0"/>
                                  </p:stCondLst>
                                  <p:childTnLst>
                                    <p:set>
                                      <p:cBhvr>
                                        <p:cTn id="19" dur="1" fill="hold">
                                          <p:stCondLst>
                                            <p:cond delay="0"/>
                                          </p:stCondLst>
                                        </p:cTn>
                                        <p:tgtEl>
                                          <p:spTgt spid="274"/>
                                        </p:tgtEl>
                                        <p:attrNameLst>
                                          <p:attrName>style.visibility</p:attrName>
                                        </p:attrNameLst>
                                      </p:cBhvr>
                                      <p:to>
                                        <p:strVal val="visible"/>
                                      </p:to>
                                    </p:set>
                                    <p:anim calcmode="lin" valueType="num">
                                      <p:cBhvr additive="base">
                                        <p:cTn id="20" dur="500" fill="hold"/>
                                        <p:tgtEl>
                                          <p:spTgt spid="274"/>
                                        </p:tgtEl>
                                        <p:attrNameLst>
                                          <p:attrName>ppt_x</p:attrName>
                                        </p:attrNameLst>
                                      </p:cBhvr>
                                      <p:tavLst>
                                        <p:tav tm="0">
                                          <p:val>
                                            <p:strVal val="#ppt_x"/>
                                          </p:val>
                                        </p:tav>
                                        <p:tav tm="100000">
                                          <p:val>
                                            <p:strVal val="#ppt_x"/>
                                          </p:val>
                                        </p:tav>
                                      </p:tavLst>
                                    </p:anim>
                                    <p:anim calcmode="lin" valueType="num">
                                      <p:cBhvr additive="base">
                                        <p:cTn id="21" dur="500" fill="hold"/>
                                        <p:tgtEl>
                                          <p:spTgt spid="27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3" grpId="1"/>
      <p:bldP spid="274" grpId="0"/>
      <p:bldP spid="274" grpId="1"/>
      <p:bldP spid="274" grpId="2"/>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37762" y="2024018"/>
            <a:ext cx="2558632" cy="521361"/>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lvl="0" eaLnBrk="1" hangingPunct="1">
              <a:lnSpc>
                <a:spcPct val="150000"/>
              </a:lnSpc>
              <a:defRPr/>
            </a:pPr>
            <a:r>
              <a:rPr lang="zh-CN" dirty="0">
                <a:solidFill>
                  <a:schemeClr val="tx1">
                    <a:lumMod val="75000"/>
                    <a:lumOff val="25000"/>
                  </a:schemeClr>
                </a:solidFill>
                <a:latin typeface="+mn-lt"/>
                <a:ea typeface="+mn-ea"/>
                <a:cs typeface="+mn-ea"/>
                <a:sym typeface="+mn-lt"/>
              </a:rPr>
              <a:t>Please add your text content here, please add your text content here.</a:t>
            </a:r>
            <a:endParaRPr lang="zh-CN" altLang="zh-CN" dirty="0">
              <a:solidFill>
                <a:schemeClr val="tx1">
                  <a:lumMod val="75000"/>
                  <a:lumOff val="25000"/>
                </a:schemeClr>
              </a:solidFill>
              <a:latin typeface="+mn-lt"/>
              <a:ea typeface="+mn-ea"/>
              <a:cs typeface="+mn-ea"/>
              <a:sym typeface="+mn-lt"/>
            </a:endParaRPr>
          </a:p>
        </p:txBody>
      </p:sp>
      <p:sp>
        <p:nvSpPr>
          <p:cNvPr id="45" name="TextBox 44"/>
          <p:cNvSpPr txBox="1"/>
          <p:nvPr/>
        </p:nvSpPr>
        <p:spPr>
          <a:xfrm>
            <a:off x="1137762" y="4461604"/>
            <a:ext cx="2558632" cy="521361"/>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lvl="0" eaLnBrk="1" hangingPunct="1">
              <a:lnSpc>
                <a:spcPct val="150000"/>
              </a:lnSpc>
              <a:defRPr/>
            </a:pPr>
            <a:r>
              <a:rPr lang="zh-CN" dirty="0">
                <a:solidFill>
                  <a:schemeClr val="tx1">
                    <a:lumMod val="75000"/>
                    <a:lumOff val="25000"/>
                  </a:schemeClr>
                </a:solidFill>
                <a:latin typeface="+mn-lt"/>
                <a:ea typeface="+mn-ea"/>
                <a:cs typeface="+mn-ea"/>
                <a:sym typeface="+mn-lt"/>
              </a:rPr>
              <a:t>Please add your text content here, please add your text content here.</a:t>
            </a:r>
            <a:endParaRPr lang="zh-CN" altLang="zh-CN" dirty="0">
              <a:solidFill>
                <a:schemeClr val="tx1">
                  <a:lumMod val="75000"/>
                  <a:lumOff val="25000"/>
                </a:schemeClr>
              </a:solidFill>
              <a:latin typeface="+mn-lt"/>
              <a:ea typeface="+mn-ea"/>
              <a:cs typeface="+mn-ea"/>
              <a:sym typeface="+mn-lt"/>
            </a:endParaRPr>
          </a:p>
        </p:txBody>
      </p:sp>
      <p:sp>
        <p:nvSpPr>
          <p:cNvPr id="52" name="TextBox 51"/>
          <p:cNvSpPr txBox="1"/>
          <p:nvPr/>
        </p:nvSpPr>
        <p:spPr>
          <a:xfrm>
            <a:off x="8527956" y="2024018"/>
            <a:ext cx="2558632" cy="521361"/>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lvl="0" eaLnBrk="1" hangingPunct="1">
              <a:lnSpc>
                <a:spcPct val="150000"/>
              </a:lnSpc>
              <a:defRPr/>
            </a:pPr>
            <a:r>
              <a:rPr lang="zh-CN" dirty="0">
                <a:solidFill>
                  <a:schemeClr val="tx1">
                    <a:lumMod val="75000"/>
                    <a:lumOff val="25000"/>
                  </a:schemeClr>
                </a:solidFill>
                <a:latin typeface="+mn-lt"/>
                <a:ea typeface="+mn-ea"/>
                <a:cs typeface="+mn-ea"/>
                <a:sym typeface="+mn-lt"/>
              </a:rPr>
              <a:t>Please add your text content here, please add your text content here.</a:t>
            </a:r>
            <a:endParaRPr lang="zh-CN" altLang="zh-CN" dirty="0">
              <a:solidFill>
                <a:schemeClr val="tx1">
                  <a:lumMod val="75000"/>
                  <a:lumOff val="25000"/>
                </a:schemeClr>
              </a:solidFill>
              <a:latin typeface="+mn-lt"/>
              <a:ea typeface="+mn-ea"/>
              <a:cs typeface="+mn-ea"/>
              <a:sym typeface="+mn-lt"/>
            </a:endParaRPr>
          </a:p>
        </p:txBody>
      </p:sp>
      <p:sp>
        <p:nvSpPr>
          <p:cNvPr id="59" name="TextBox 58"/>
          <p:cNvSpPr txBox="1"/>
          <p:nvPr/>
        </p:nvSpPr>
        <p:spPr>
          <a:xfrm>
            <a:off x="8518848" y="4461604"/>
            <a:ext cx="2558632" cy="521361"/>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lvl="0" eaLnBrk="1" hangingPunct="1">
              <a:lnSpc>
                <a:spcPct val="150000"/>
              </a:lnSpc>
              <a:defRPr/>
            </a:pPr>
            <a:r>
              <a:rPr lang="zh-CN" dirty="0">
                <a:solidFill>
                  <a:schemeClr val="tx1">
                    <a:lumMod val="75000"/>
                    <a:lumOff val="25000"/>
                  </a:schemeClr>
                </a:solidFill>
                <a:latin typeface="+mn-lt"/>
                <a:ea typeface="+mn-ea"/>
                <a:cs typeface="+mn-ea"/>
                <a:sym typeface="+mn-lt"/>
              </a:rPr>
              <a:t>Please add your text content here, please add your text content here.</a:t>
            </a:r>
            <a:endParaRPr lang="zh-CN" altLang="zh-CN" dirty="0">
              <a:solidFill>
                <a:schemeClr val="tx1">
                  <a:lumMod val="75000"/>
                  <a:lumOff val="25000"/>
                </a:schemeClr>
              </a:solidFill>
              <a:latin typeface="+mn-lt"/>
              <a:ea typeface="+mn-ea"/>
              <a:cs typeface="+mn-ea"/>
              <a:sym typeface="+mn-lt"/>
            </a:endParaRPr>
          </a:p>
        </p:txBody>
      </p:sp>
      <p:sp>
        <p:nvSpPr>
          <p:cNvPr id="72" name="任意多边形 71"/>
          <p:cNvSpPr/>
          <p:nvPr/>
        </p:nvSpPr>
        <p:spPr>
          <a:xfrm>
            <a:off x="3982212" y="1303793"/>
            <a:ext cx="1777436" cy="1972908"/>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7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1"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6" y="2051576"/>
                  <a:pt x="924155" y="2051576"/>
                </a:cubicBezTo>
                <a:cubicBezTo>
                  <a:pt x="885588" y="2051576"/>
                  <a:pt x="850045" y="2041094"/>
                  <a:pt x="819796" y="2022375"/>
                </a:cubicBezTo>
                <a:lnTo>
                  <a:pt x="98357"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任意多边形 72"/>
          <p:cNvSpPr/>
          <p:nvPr/>
        </p:nvSpPr>
        <p:spPr>
          <a:xfrm>
            <a:off x="3982212" y="3598690"/>
            <a:ext cx="1777436" cy="1972908"/>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6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2"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7" y="2051576"/>
                  <a:pt x="924155" y="2051576"/>
                </a:cubicBezTo>
                <a:cubicBezTo>
                  <a:pt x="885588" y="2051576"/>
                  <a:pt x="850045" y="2041094"/>
                  <a:pt x="819796" y="2022375"/>
                </a:cubicBezTo>
                <a:lnTo>
                  <a:pt x="98356"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a:off x="6411326" y="1303793"/>
            <a:ext cx="1777436" cy="1972908"/>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6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2"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7" y="2051576"/>
                  <a:pt x="924155" y="2051576"/>
                </a:cubicBezTo>
                <a:cubicBezTo>
                  <a:pt x="885588" y="2051576"/>
                  <a:pt x="850045" y="2041094"/>
                  <a:pt x="819796" y="2022375"/>
                </a:cubicBezTo>
                <a:lnTo>
                  <a:pt x="98356"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任意多边形 74"/>
          <p:cNvSpPr/>
          <p:nvPr/>
        </p:nvSpPr>
        <p:spPr>
          <a:xfrm>
            <a:off x="6411326" y="3598690"/>
            <a:ext cx="1777436" cy="1972908"/>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7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1"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5" y="1569381"/>
                  <a:pt x="1778690" y="1594090"/>
                  <a:pt x="1749197" y="1610562"/>
                </a:cubicBezTo>
                <a:lnTo>
                  <a:pt x="1027758" y="2023124"/>
                </a:lnTo>
                <a:cubicBezTo>
                  <a:pt x="997509" y="2041094"/>
                  <a:pt x="961966" y="2051576"/>
                  <a:pt x="924155" y="2051576"/>
                </a:cubicBezTo>
                <a:cubicBezTo>
                  <a:pt x="885588" y="2051576"/>
                  <a:pt x="850045" y="2041094"/>
                  <a:pt x="819796" y="2022375"/>
                </a:cubicBezTo>
                <a:lnTo>
                  <a:pt x="98357" y="1610562"/>
                </a:lnTo>
                <a:cubicBezTo>
                  <a:pt x="69620" y="1593341"/>
                  <a:pt x="44664" y="1569381"/>
                  <a:pt x="26515" y="1538682"/>
                </a:cubicBezTo>
                <a:cubicBezTo>
                  <a:pt x="7610"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75"/>
          <p:cNvSpPr/>
          <p:nvPr/>
        </p:nvSpPr>
        <p:spPr>
          <a:xfrm>
            <a:off x="4097210" y="1431439"/>
            <a:ext cx="1547440" cy="1717616"/>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7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1"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6" y="2051576"/>
                  <a:pt x="924155" y="2051576"/>
                </a:cubicBezTo>
                <a:cubicBezTo>
                  <a:pt x="885588" y="2051576"/>
                  <a:pt x="850045" y="2041094"/>
                  <a:pt x="819796" y="2022375"/>
                </a:cubicBezTo>
                <a:lnTo>
                  <a:pt x="98357"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blipFill>
            <a:blip r:embed="rId2" cstate="print">
              <a:extLst>
                <a:ext uri="{28A0092B-C50C-407E-A947-70E740481C1C}">
                  <a14:useLocalDpi xmlns:a14="http://schemas.microsoft.com/office/drawing/2010/main" val="0"/>
                </a:ext>
              </a:extLst>
            </a:blip>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a:off x="4097210" y="3726336"/>
            <a:ext cx="1547440" cy="1717616"/>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6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2"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7" y="2051576"/>
                  <a:pt x="924155" y="2051576"/>
                </a:cubicBezTo>
                <a:cubicBezTo>
                  <a:pt x="885588" y="2051576"/>
                  <a:pt x="850045" y="2041094"/>
                  <a:pt x="819796" y="2022375"/>
                </a:cubicBezTo>
                <a:lnTo>
                  <a:pt x="98356"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blipFill>
            <a:blip r:embed="rId3" cstate="print">
              <a:extLst>
                <a:ext uri="{28A0092B-C50C-407E-A947-70E740481C1C}">
                  <a14:useLocalDpi xmlns:a14="http://schemas.microsoft.com/office/drawing/2010/main" val="0"/>
                </a:ext>
              </a:extLst>
            </a:blip>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任意多边形 77"/>
          <p:cNvSpPr/>
          <p:nvPr/>
        </p:nvSpPr>
        <p:spPr>
          <a:xfrm>
            <a:off x="6526324" y="1431439"/>
            <a:ext cx="1547440" cy="1717616"/>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6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2"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6" y="1569381"/>
                  <a:pt x="1778690" y="1594090"/>
                  <a:pt x="1749197" y="1610562"/>
                </a:cubicBezTo>
                <a:lnTo>
                  <a:pt x="1027758" y="2023124"/>
                </a:lnTo>
                <a:cubicBezTo>
                  <a:pt x="997509" y="2041094"/>
                  <a:pt x="961967" y="2051576"/>
                  <a:pt x="924155" y="2051576"/>
                </a:cubicBezTo>
                <a:cubicBezTo>
                  <a:pt x="885588" y="2051576"/>
                  <a:pt x="850045" y="2041094"/>
                  <a:pt x="819796" y="2022375"/>
                </a:cubicBezTo>
                <a:lnTo>
                  <a:pt x="98356" y="1610562"/>
                </a:lnTo>
                <a:cubicBezTo>
                  <a:pt x="69620" y="1593341"/>
                  <a:pt x="44664" y="1569381"/>
                  <a:pt x="26515" y="1538682"/>
                </a:cubicBezTo>
                <a:cubicBezTo>
                  <a:pt x="7609"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blipFill>
            <a:blip r:embed="rId3" cstate="print">
              <a:extLst>
                <a:ext uri="{28A0092B-C50C-407E-A947-70E740481C1C}">
                  <a14:useLocalDpi xmlns:a14="http://schemas.microsoft.com/office/drawing/2010/main" val="0"/>
                </a:ext>
              </a:extLst>
            </a:blip>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a:off x="6526324" y="3726336"/>
            <a:ext cx="1547440" cy="1717616"/>
          </a:xfrm>
          <a:custGeom>
            <a:avLst/>
            <a:gdLst>
              <a:gd name="connsiteX0" fmla="*/ 924155 w 1848310"/>
              <a:gd name="connsiteY0" fmla="*/ 0 h 2051576"/>
              <a:gd name="connsiteX1" fmla="*/ 1025489 w 1848310"/>
              <a:gd name="connsiteY1" fmla="*/ 26955 h 2051576"/>
              <a:gd name="connsiteX2" fmla="*/ 1746929 w 1848310"/>
              <a:gd name="connsiteY2" fmla="*/ 439516 h 2051576"/>
              <a:gd name="connsiteX3" fmla="*/ 1821039 w 1848310"/>
              <a:gd name="connsiteY3" fmla="*/ 512894 h 2051576"/>
              <a:gd name="connsiteX4" fmla="*/ 1848263 w 1848310"/>
              <a:gd name="connsiteY4" fmla="*/ 606488 h 2051576"/>
              <a:gd name="connsiteX5" fmla="*/ 1848263 w 1848310"/>
              <a:gd name="connsiteY5" fmla="*/ 1434606 h 2051576"/>
              <a:gd name="connsiteX6" fmla="*/ 1821039 w 1848310"/>
              <a:gd name="connsiteY6" fmla="*/ 1538682 h 2051576"/>
              <a:gd name="connsiteX7" fmla="*/ 1749197 w 1848310"/>
              <a:gd name="connsiteY7" fmla="*/ 1610562 h 2051576"/>
              <a:gd name="connsiteX8" fmla="*/ 1027758 w 1848310"/>
              <a:gd name="connsiteY8" fmla="*/ 2023124 h 2051576"/>
              <a:gd name="connsiteX9" fmla="*/ 924155 w 1848310"/>
              <a:gd name="connsiteY9" fmla="*/ 2051576 h 2051576"/>
              <a:gd name="connsiteX10" fmla="*/ 819796 w 1848310"/>
              <a:gd name="connsiteY10" fmla="*/ 2022375 h 2051576"/>
              <a:gd name="connsiteX11" fmla="*/ 98357 w 1848310"/>
              <a:gd name="connsiteY11" fmla="*/ 1610562 h 2051576"/>
              <a:gd name="connsiteX12" fmla="*/ 26515 w 1848310"/>
              <a:gd name="connsiteY12" fmla="*/ 1538682 h 2051576"/>
              <a:gd name="connsiteX13" fmla="*/ 47 w 1848310"/>
              <a:gd name="connsiteY13" fmla="*/ 1436103 h 2051576"/>
              <a:gd name="connsiteX14" fmla="*/ 47 w 1848310"/>
              <a:gd name="connsiteY14" fmla="*/ 610980 h 2051576"/>
              <a:gd name="connsiteX15" fmla="*/ 26515 w 1848310"/>
              <a:gd name="connsiteY15" fmla="*/ 512894 h 2051576"/>
              <a:gd name="connsiteX16" fmla="*/ 99113 w 1848310"/>
              <a:gd name="connsiteY16" fmla="*/ 441014 h 2051576"/>
              <a:gd name="connsiteX17" fmla="*/ 823577 w 1848310"/>
              <a:gd name="connsiteY17" fmla="*/ 26955 h 2051576"/>
              <a:gd name="connsiteX18" fmla="*/ 924155 w 1848310"/>
              <a:gd name="connsiteY18" fmla="*/ 0 h 2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8310" h="2051576">
                <a:moveTo>
                  <a:pt x="924155" y="0"/>
                </a:moveTo>
                <a:cubicBezTo>
                  <a:pt x="961210" y="0"/>
                  <a:pt x="995240" y="9734"/>
                  <a:pt x="1025489" y="26955"/>
                </a:cubicBezTo>
                <a:lnTo>
                  <a:pt x="1746929" y="439516"/>
                </a:lnTo>
                <a:cubicBezTo>
                  <a:pt x="1776421" y="456738"/>
                  <a:pt x="1802889" y="481446"/>
                  <a:pt x="1821039" y="512894"/>
                </a:cubicBezTo>
                <a:cubicBezTo>
                  <a:pt x="1838432" y="542095"/>
                  <a:pt x="1847507" y="574291"/>
                  <a:pt x="1848263" y="606488"/>
                </a:cubicBezTo>
                <a:lnTo>
                  <a:pt x="1848263" y="1434606"/>
                </a:lnTo>
                <a:cubicBezTo>
                  <a:pt x="1849019" y="1469797"/>
                  <a:pt x="1840701" y="1505737"/>
                  <a:pt x="1821039" y="1538682"/>
                </a:cubicBezTo>
                <a:cubicBezTo>
                  <a:pt x="1803645" y="1569381"/>
                  <a:pt x="1778690" y="1594090"/>
                  <a:pt x="1749197" y="1610562"/>
                </a:cubicBezTo>
                <a:lnTo>
                  <a:pt x="1027758" y="2023124"/>
                </a:lnTo>
                <a:cubicBezTo>
                  <a:pt x="997509" y="2041094"/>
                  <a:pt x="961966" y="2051576"/>
                  <a:pt x="924155" y="2051576"/>
                </a:cubicBezTo>
                <a:cubicBezTo>
                  <a:pt x="885588" y="2051576"/>
                  <a:pt x="850045" y="2041094"/>
                  <a:pt x="819796" y="2022375"/>
                </a:cubicBezTo>
                <a:lnTo>
                  <a:pt x="98357" y="1610562"/>
                </a:lnTo>
                <a:cubicBezTo>
                  <a:pt x="69620" y="1593341"/>
                  <a:pt x="44664" y="1569381"/>
                  <a:pt x="26515" y="1538682"/>
                </a:cubicBezTo>
                <a:cubicBezTo>
                  <a:pt x="7610" y="1506486"/>
                  <a:pt x="-709" y="1471295"/>
                  <a:pt x="47" y="1436103"/>
                </a:cubicBezTo>
                <a:lnTo>
                  <a:pt x="47" y="610980"/>
                </a:lnTo>
                <a:cubicBezTo>
                  <a:pt x="47" y="578035"/>
                  <a:pt x="8366" y="543593"/>
                  <a:pt x="26515" y="512894"/>
                </a:cubicBezTo>
                <a:cubicBezTo>
                  <a:pt x="44664" y="482195"/>
                  <a:pt x="69620" y="457486"/>
                  <a:pt x="99113" y="441014"/>
                </a:cubicBezTo>
                <a:lnTo>
                  <a:pt x="823577" y="26955"/>
                </a:lnTo>
                <a:cubicBezTo>
                  <a:pt x="853070" y="9734"/>
                  <a:pt x="887100" y="0"/>
                  <a:pt x="924155" y="0"/>
                </a:cubicBezTo>
                <a:close/>
              </a:path>
            </a:pathLst>
          </a:custGeom>
          <a:blipFill>
            <a:blip r:embed="rId2" cstate="print">
              <a:extLst>
                <a:ext uri="{28A0092B-C50C-407E-A947-70E740481C1C}">
                  <a14:useLocalDpi xmlns:a14="http://schemas.microsoft.com/office/drawing/2010/main" val="0"/>
                </a:ext>
              </a:extLst>
            </a:blip>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19160" y="4093210"/>
            <a:ext cx="1097280" cy="368300"/>
          </a:xfrm>
          <a:prstGeom prst="rect">
            <a:avLst/>
          </a:prstGeom>
          <a:noFill/>
        </p:spPr>
        <p:txBody>
          <a:bodyPr wrap="none" rtlCol="0" anchor="t">
            <a:spAutoFit/>
          </a:bodyPr>
          <a:lstStyle/>
          <a:p>
            <a:r>
              <a:rPr lang="zh-CN" altLang="en-US" dirty="0">
                <a:solidFill>
                  <a:schemeClr val="tx1">
                    <a:lumMod val="75000"/>
                    <a:lumOff val="25000"/>
                  </a:schemeClr>
                </a:solidFill>
                <a:cs typeface="+mn-ea"/>
                <a:sym typeface="+mn-lt"/>
              </a:rPr>
              <a:t>Add a title</a:t>
            </a:r>
          </a:p>
        </p:txBody>
      </p:sp>
      <p:sp>
        <p:nvSpPr>
          <p:cNvPr id="8" name="文本框 7"/>
          <p:cNvSpPr txBox="1"/>
          <p:nvPr/>
        </p:nvSpPr>
        <p:spPr>
          <a:xfrm>
            <a:off x="8519160" y="1655445"/>
            <a:ext cx="1097280" cy="368300"/>
          </a:xfrm>
          <a:prstGeom prst="rect">
            <a:avLst/>
          </a:prstGeom>
          <a:noFill/>
        </p:spPr>
        <p:txBody>
          <a:bodyPr wrap="none" rtlCol="0" anchor="t">
            <a:spAutoFit/>
          </a:bodyPr>
          <a:lstStyle/>
          <a:p>
            <a:r>
              <a:rPr lang="zh-CN" altLang="en-US" dirty="0">
                <a:solidFill>
                  <a:schemeClr val="tx1">
                    <a:lumMod val="75000"/>
                    <a:lumOff val="25000"/>
                  </a:schemeClr>
                </a:solidFill>
                <a:cs typeface="+mn-ea"/>
                <a:sym typeface="+mn-lt"/>
              </a:rPr>
              <a:t>Add a title</a:t>
            </a:r>
          </a:p>
        </p:txBody>
      </p:sp>
      <p:sp>
        <p:nvSpPr>
          <p:cNvPr id="9" name="文本框 8"/>
          <p:cNvSpPr txBox="1"/>
          <p:nvPr/>
        </p:nvSpPr>
        <p:spPr>
          <a:xfrm>
            <a:off x="2599055" y="1655445"/>
            <a:ext cx="1097280" cy="368300"/>
          </a:xfrm>
          <a:prstGeom prst="rect">
            <a:avLst/>
          </a:prstGeom>
          <a:noFill/>
        </p:spPr>
        <p:txBody>
          <a:bodyPr wrap="none" rtlCol="0" anchor="t">
            <a:spAutoFit/>
          </a:bodyPr>
          <a:lstStyle/>
          <a:p>
            <a:r>
              <a:rPr lang="zh-CN" altLang="en-US" dirty="0">
                <a:solidFill>
                  <a:schemeClr val="tx1">
                    <a:lumMod val="75000"/>
                    <a:lumOff val="25000"/>
                  </a:schemeClr>
                </a:solidFill>
                <a:cs typeface="+mn-ea"/>
                <a:sym typeface="+mn-lt"/>
              </a:rPr>
              <a:t>Add a title</a:t>
            </a:r>
          </a:p>
        </p:txBody>
      </p:sp>
      <p:sp>
        <p:nvSpPr>
          <p:cNvPr id="11" name="文本框 10"/>
          <p:cNvSpPr txBox="1"/>
          <p:nvPr/>
        </p:nvSpPr>
        <p:spPr>
          <a:xfrm>
            <a:off x="2599055" y="4093210"/>
            <a:ext cx="1097280" cy="368300"/>
          </a:xfrm>
          <a:prstGeom prst="rect">
            <a:avLst/>
          </a:prstGeom>
          <a:noFill/>
        </p:spPr>
        <p:txBody>
          <a:bodyPr wrap="none" rtlCol="0" anchor="t">
            <a:spAutoFit/>
          </a:bodyPr>
          <a:lstStyle/>
          <a:p>
            <a:r>
              <a:rPr lang="zh-CN" altLang="en-US" dirty="0">
                <a:solidFill>
                  <a:schemeClr val="tx1">
                    <a:lumMod val="75000"/>
                    <a:lumOff val="25000"/>
                  </a:schemeClr>
                </a:solidFill>
                <a:cs typeface="+mn-ea"/>
                <a:sym typeface="+mn-lt"/>
              </a:rPr>
              <a:t>Add a title</a:t>
            </a:r>
          </a:p>
        </p:txBody>
      </p:sp>
      <p:sp>
        <p:nvSpPr>
          <p:cNvPr id="15" name="TextBox 7"/>
          <p:cNvSpPr txBox="1"/>
          <p:nvPr/>
        </p:nvSpPr>
        <p:spPr>
          <a:xfrm>
            <a:off x="4692015" y="304800"/>
            <a:ext cx="2807970"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Click to add a title</a:t>
            </a:r>
          </a:p>
        </p:txBody>
      </p:sp>
      <p:cxnSp>
        <p:nvCxnSpPr>
          <p:cNvPr id="16" name="直接连接符 15"/>
          <p:cNvCxnSpPr/>
          <p:nvPr/>
        </p:nvCxnSpPr>
        <p:spPr>
          <a:xfrm>
            <a:off x="23495"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20000" y="535305"/>
            <a:ext cx="4572000" cy="0"/>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8305" y="66409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template </a:t>
            </a:r>
            <a:r>
              <a:rPr kumimoji="0" lang="en-US" altLang="zh-CN" sz="100" b="0" i="0" u="none" strike="noStrike" kern="0" cap="none" spc="0" normalizeH="0" baseline="0" noProof="0" dirty="0">
                <a:ln>
                  <a:noFill/>
                </a:ln>
                <a:solidFill>
                  <a:schemeClr val="bg1">
                    <a:lumMod val="95000"/>
                  </a:schemeClr>
                </a:solidFill>
                <a:effectLst/>
                <a:uLnTx/>
                <a:uFillTx/>
              </a:rPr>
              <a:t>http://www.1ppt.com/moban/</a:t>
            </a:r>
            <a:r>
              <a:rPr kumimoji="0" lang="zh-CN" altLang="en-US" sz="100" b="0" i="0" u="none" strike="noStrike" kern="0" cap="none" spc="0" normalizeH="0" baseline="0" noProof="0" dirty="0">
                <a:ln>
                  <a:noFill/>
                </a:ln>
                <a:solidFill>
                  <a:schemeClr val="bg1">
                    <a:lumMod val="95000"/>
                  </a:schemeClr>
                </a:solidFill>
                <a:effectLst/>
                <a:uLnTx/>
                <a:uFillTx/>
              </a:rPr>
              <a:t> </a:t>
            </a:r>
            <a:endParaRPr kumimoji="0" lang="en-US" altLang="zh-CN" sz="100" b="0" i="0" u="none" strike="noStrike" kern="0" cap="none" spc="0" normalizeH="0" baseline="0" noProof="0" dirty="0">
              <a:ln>
                <a:noFill/>
              </a:ln>
              <a:solidFill>
                <a:schemeClr val="bg1">
                  <a:lumMod val="95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par>
                          <p:cTn id="45" fill="hold">
                            <p:stCondLst>
                              <p:cond delay="500"/>
                            </p:stCondLst>
                            <p:childTnLst>
                              <p:par>
                                <p:cTn id="46" presetID="18" presetClass="entr" presetSubtype="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Right)">
                                      <p:cBhvr>
                                        <p:cTn id="48" dur="500"/>
                                        <p:tgtEl>
                                          <p:spTgt spid="10"/>
                                        </p:tgtEl>
                                      </p:cBhvr>
                                    </p:animEffect>
                                  </p:childTnLst>
                                </p:cTn>
                              </p:par>
                              <p:par>
                                <p:cTn id="49" presetID="18" presetClass="entr" presetSubtype="6" fill="hold" grpId="0" nodeType="withEffect">
                                  <p:stCondLst>
                                    <p:cond delay="300"/>
                                  </p:stCondLst>
                                  <p:childTnLst>
                                    <p:set>
                                      <p:cBhvr>
                                        <p:cTn id="50" dur="1" fill="hold">
                                          <p:stCondLst>
                                            <p:cond delay="0"/>
                                          </p:stCondLst>
                                        </p:cTn>
                                        <p:tgtEl>
                                          <p:spTgt spid="45"/>
                                        </p:tgtEl>
                                        <p:attrNameLst>
                                          <p:attrName>style.visibility</p:attrName>
                                        </p:attrNameLst>
                                      </p:cBhvr>
                                      <p:to>
                                        <p:strVal val="visible"/>
                                      </p:to>
                                    </p:set>
                                    <p:animEffect transition="in" filter="strips(downRight)">
                                      <p:cBhvr>
                                        <p:cTn id="51" dur="500"/>
                                        <p:tgtEl>
                                          <p:spTgt spid="45"/>
                                        </p:tgtEl>
                                      </p:cBhvr>
                                    </p:animEffect>
                                  </p:childTnLst>
                                </p:cTn>
                              </p:par>
                              <p:par>
                                <p:cTn id="52" presetID="18" presetClass="entr" presetSubtype="6" fill="hold" grpId="0" nodeType="withEffect">
                                  <p:stCondLst>
                                    <p:cond delay="600"/>
                                  </p:stCondLst>
                                  <p:childTnLst>
                                    <p:set>
                                      <p:cBhvr>
                                        <p:cTn id="53" dur="1" fill="hold">
                                          <p:stCondLst>
                                            <p:cond delay="0"/>
                                          </p:stCondLst>
                                        </p:cTn>
                                        <p:tgtEl>
                                          <p:spTgt spid="52"/>
                                        </p:tgtEl>
                                        <p:attrNameLst>
                                          <p:attrName>style.visibility</p:attrName>
                                        </p:attrNameLst>
                                      </p:cBhvr>
                                      <p:to>
                                        <p:strVal val="visible"/>
                                      </p:to>
                                    </p:set>
                                    <p:animEffect transition="in" filter="strips(downRight)">
                                      <p:cBhvr>
                                        <p:cTn id="54" dur="500"/>
                                        <p:tgtEl>
                                          <p:spTgt spid="52"/>
                                        </p:tgtEl>
                                      </p:cBhvr>
                                    </p:animEffect>
                                  </p:childTnLst>
                                </p:cTn>
                              </p:par>
                              <p:par>
                                <p:cTn id="55" presetID="18" presetClass="entr" presetSubtype="6" fill="hold" grpId="0" nodeType="withEffect">
                                  <p:stCondLst>
                                    <p:cond delay="900"/>
                                  </p:stCondLst>
                                  <p:childTnLst>
                                    <p:set>
                                      <p:cBhvr>
                                        <p:cTn id="56" dur="1" fill="hold">
                                          <p:stCondLst>
                                            <p:cond delay="0"/>
                                          </p:stCondLst>
                                        </p:cTn>
                                        <p:tgtEl>
                                          <p:spTgt spid="59"/>
                                        </p:tgtEl>
                                        <p:attrNameLst>
                                          <p:attrName>style.visibility</p:attrName>
                                        </p:attrNameLst>
                                      </p:cBhvr>
                                      <p:to>
                                        <p:strVal val="visible"/>
                                      </p:to>
                                    </p:set>
                                    <p:animEffect transition="in" filter="strips(downRight)">
                                      <p:cBhvr>
                                        <p:cTn id="5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p:bldP spid="52" grpId="0"/>
      <p:bldP spid="59" grpId="0"/>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mo342j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mo342j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39425D"/>
    </a:accent1>
    <a:accent2>
      <a:srgbClr val="778495"/>
    </a:accent2>
    <a:accent3>
      <a:srgbClr val="39425D"/>
    </a:accent3>
    <a:accent4>
      <a:srgbClr val="778495"/>
    </a:accent4>
    <a:accent5>
      <a:srgbClr val="39425D"/>
    </a:accent5>
    <a:accent6>
      <a:srgbClr val="778495"/>
    </a:accent6>
    <a:hlink>
      <a:srgbClr val="39425D"/>
    </a:hlink>
    <a:folHlink>
      <a:srgbClr val="77849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156</TotalTime>
  <Words>1573</Words>
  <Application>Microsoft Office PowerPoint</Application>
  <PresentationFormat>宽屏</PresentationFormat>
  <Paragraphs>182</Paragraphs>
  <Slides>28</Slides>
  <Notes>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28</vt:i4>
      </vt:variant>
    </vt:vector>
  </HeadingPairs>
  <TitlesOfParts>
    <vt:vector size="38" baseType="lpstr">
      <vt:lpstr>Gill Sans</vt:lpstr>
      <vt:lpstr>Helvetica Light</vt:lpstr>
      <vt:lpstr>等线</vt:lpstr>
      <vt:lpstr>微软雅黑</vt:lpstr>
      <vt:lpstr>Arial</vt:lpstr>
      <vt:lpstr>Calibri</vt:lpstr>
      <vt:lpstr>Lato Light</vt:lpstr>
      <vt:lpstr>www.jpppt.com</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20</cp:revision>
  <dcterms:created xsi:type="dcterms:W3CDTF">2021-05-07T23:27:51Z</dcterms:created>
  <dcterms:modified xsi:type="dcterms:W3CDTF">2021-09-30T15:11:59Z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RubyTemplateID">
    <vt:lpwstr>2</vt:lpwstr>
  </property>
  <property fmtid="{D5CDD505-2E9C-101B-9397-08002B2CF9AE}" pid="4" name="ICV">
    <vt:lpwstr>8C7B121785A24676A353FFF6CCFCC405</vt:lpwstr>
  </property>
</Properties>
</file>