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72" r:id="rId3"/>
  </p:sldMasterIdLst>
  <p:notesMasterIdLst>
    <p:notesMasterId r:id="rId33"/>
  </p:notesMasterIdLst>
  <p:sldIdLst>
    <p:sldId id="258" r:id="rId4"/>
    <p:sldId id="264" r:id="rId5"/>
    <p:sldId id="257" r:id="rId6"/>
    <p:sldId id="265" r:id="rId7"/>
    <p:sldId id="277" r:id="rId8"/>
    <p:sldId id="266" r:id="rId9"/>
    <p:sldId id="273" r:id="rId10"/>
    <p:sldId id="261" r:id="rId11"/>
    <p:sldId id="268" r:id="rId12"/>
    <p:sldId id="275" r:id="rId13"/>
    <p:sldId id="267" r:id="rId14"/>
    <p:sldId id="269" r:id="rId15"/>
    <p:sldId id="270" r:id="rId16"/>
    <p:sldId id="262" r:id="rId17"/>
    <p:sldId id="271" r:id="rId18"/>
    <p:sldId id="272" r:id="rId19"/>
    <p:sldId id="274" r:id="rId20"/>
    <p:sldId id="276" r:id="rId21"/>
    <p:sldId id="263" r:id="rId22"/>
    <p:sldId id="278" r:id="rId23"/>
    <p:sldId id="279" r:id="rId24"/>
    <p:sldId id="280" r:id="rId25"/>
    <p:sldId id="281" r:id="rId26"/>
    <p:sldId id="282" r:id="rId27"/>
    <p:sldId id="260" r:id="rId28"/>
    <p:sldId id="1773" r:id="rId29"/>
    <p:sldId id="304" r:id="rId30"/>
    <p:sldId id="305" r:id="rId31"/>
    <p:sldId id="306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EE8E4"/>
    <a:srgbClr val="001F9F"/>
    <a:srgbClr val="F0E301"/>
    <a:srgbClr val="FEF369"/>
    <a:srgbClr val="EFD4C1"/>
    <a:srgbClr val="E8C3B3"/>
    <a:srgbClr val="CDBF97"/>
    <a:srgbClr val="8D7545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1" autoAdjust="0"/>
    <p:restoredTop sz="96318" autoAdjust="0"/>
  </p:normalViewPr>
  <p:slideViewPr>
    <p:cSldViewPr snapToGrid="0">
      <p:cViewPr varScale="1">
        <p:scale>
          <a:sx n="68" d="100"/>
          <a:sy n="68" d="100"/>
        </p:scale>
        <p:origin x="8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t>2021/10/1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6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798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45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49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08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2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63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40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12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53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6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2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54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17ECC-FC4F-43F2-A093-A7D47ADD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B01B49-AC3C-4D5D-B649-79FABB8AF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1BC5B9-61E2-4455-9660-E14CCE93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05D5EA-306B-488B-BB64-C5B5BF34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CE0A82-47B2-4B50-AB8C-44FADE5B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57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2ED62-F664-44BF-B91E-AA049AB3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F92DF-82B5-44EF-8268-D2FD7CE3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D8D7C-E351-4A30-AB9D-6FFF91C1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6C37D6-D9D1-41EA-B0A7-0603D21A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18907A-6567-4074-93A0-20375B68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404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CA7B8-A938-43F1-BA2E-A12D1AD7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5C5454-6B29-4C77-8519-7CB9DC0F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AD185F-6B51-4122-90DC-9DCC8033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CFE8E0-EA23-4BE8-BFED-DCE98CFF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550A4F-3006-4784-9798-C8AEBD7B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3AE85-85C7-4F5B-8464-7CEBFFAE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1490B8-7680-432B-BF59-4DFA5C473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6EBA0B-AEAA-4092-8A95-AE19BB386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E2E69C-3B59-4ACC-9132-9D235AC3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439F7D-3BD5-4AF7-A770-1A89104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92F731-D1F4-439B-B402-7FBE9D90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604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1611B-1A3A-427A-8140-A6CA9977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9F6744-CE8D-4708-B5C7-AF089312B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69BF5F-93D7-4914-A98E-46360EA9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7C32F0-A56D-4278-8717-14459ED68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14C022-9392-4C0E-8EFB-3803D409E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ADC142-1181-4BB6-BA11-254D19EE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A6B887-6142-4ACC-A60D-A965373B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7D2B6AB-F45B-4FDD-93E5-1CCDAEE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43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43F1F-2E27-4DBD-9C62-96F94B57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A9939F-DCD1-45CD-860D-9B2B8788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E7FD49-5A55-4DA5-BA2E-75C395A9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308369-6290-435F-A08D-058DF9A1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26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4A9C83-D7D1-4657-ADDE-4E9F60A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782F24-BF15-4A53-A91D-09152DAB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95C497-9509-40D5-B7E2-3088B3D8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78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E757F-007B-4371-A700-D0A91FE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E6EF5C-0641-4ECC-BB8F-21A5DCBE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52D715-2981-4A80-8C39-81D13B226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E4AD20-4BFD-4261-A491-9781229A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C059F3-11B2-4EB9-A0B2-0B71F1CD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212123-F401-40DC-AC3F-E6989421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082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5F61A-9DC1-4F73-8A5B-C1619510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3ED87-F2ED-410B-8853-568355F58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8726CC-CD51-4B7E-9162-3B265B9A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59CC49-251E-4ABA-8143-44A797A8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D232FB-5A71-4CA3-AD03-FCB0FA95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8F8A4-AF5D-4EB7-BA0C-EA45F768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91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D7094-0298-46D9-9383-B01EF500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28AFD0-1BAA-4B83-BF38-82925396E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DDED9-46B7-4B68-AFCE-B50DA383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00B9-1B93-491C-8F30-74660DAA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FA1D6-EAF4-4B08-B88E-9E699810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102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13C813-506E-4CF6-8A39-FE1E96BD5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B0BA30-BE10-4528-A295-BF98B329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F297A4-5EEB-45CF-86B9-9434BE6F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023150-F116-4D33-A901-4E752D0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0285C9-C50F-4206-9CFF-99CB5D72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083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www.jpppt.com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38250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63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35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35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88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8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54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39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DB8B3F-5A61-49F0-B668-B084FA5C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2CA6A-3C80-4DFB-AB7B-DB3A2ED98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D5FB6-C516-404D-A0B2-33025D077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31633-5BA2-4B54-A916-F076F13EA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57B13A-F3CB-4E7A-B658-219181D4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1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400" y="1092961"/>
            <a:ext cx="3179193" cy="4774880"/>
          </a:xfrm>
          <a:prstGeom prst="rect">
            <a:avLst/>
          </a:prstGeom>
          <a:ln w="381000" cap="sq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01" y="876654"/>
            <a:ext cx="4876800" cy="536447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62019" y="3194145"/>
            <a:ext cx="7397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+mn-ea"/>
                <a:sym typeface="+mn-lt"/>
              </a:rPr>
              <a:t>Free </a:t>
            </a:r>
          </a:p>
          <a:p>
            <a:r>
              <a:rPr lang="en-US" altLang="zh-CN" sz="9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+mn-ea"/>
                <a:sym typeface="+mn-lt"/>
              </a:rPr>
              <a:t>PPT templates</a:t>
            </a:r>
          </a:p>
        </p:txBody>
      </p:sp>
      <p:sp>
        <p:nvSpPr>
          <p:cNvPr id="12" name="TextBox 507"/>
          <p:cNvSpPr txBox="1"/>
          <p:nvPr/>
        </p:nvSpPr>
        <p:spPr>
          <a:xfrm>
            <a:off x="1786001" y="746760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508"/>
          <p:cNvSpPr txBox="1"/>
          <p:nvPr/>
        </p:nvSpPr>
        <p:spPr>
          <a:xfrm>
            <a:off x="3003101" y="746760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Keynote</a:t>
            </a:r>
          </a:p>
        </p:txBody>
      </p:sp>
      <p:grpSp>
        <p:nvGrpSpPr>
          <p:cNvPr id="14" name="Group 2"/>
          <p:cNvGrpSpPr/>
          <p:nvPr/>
        </p:nvGrpSpPr>
        <p:grpSpPr>
          <a:xfrm>
            <a:off x="4042120" y="746760"/>
            <a:ext cx="1025208" cy="246221"/>
            <a:chOff x="8396554" y="466819"/>
            <a:chExt cx="1025208" cy="246221"/>
          </a:xfrm>
        </p:grpSpPr>
        <p:sp>
          <p:nvSpPr>
            <p:cNvPr id="15" name="TextBox 509"/>
            <p:cNvSpPr txBox="1"/>
            <p:nvPr/>
          </p:nvSpPr>
          <p:spPr>
            <a:xfrm>
              <a:off x="8398725" y="466819"/>
              <a:ext cx="10230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6" name="Oval 1576"/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510725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47764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803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274513" y="1986806"/>
            <a:ext cx="0" cy="145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289753" y="3703574"/>
            <a:ext cx="0" cy="728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83693" y="3905503"/>
            <a:ext cx="670560" cy="6705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8473" y="3905503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2871" y="6084299"/>
            <a:ext cx="3853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cs typeface="+mn-ea"/>
                <a:sym typeface="+mn-lt"/>
              </a:rPr>
              <a:t>FASHION REPORT</a:t>
            </a:r>
            <a:endParaRPr lang="zh-CN" altLang="en-US" sz="11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 animBg="1"/>
      <p:bldP spid="18" grpId="0" animBg="1"/>
      <p:bldP spid="19" grpId="0" animBg="1"/>
      <p:bldP spid="22" grpId="0" animBg="1"/>
      <p:bldP spid="23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ş1îḓé"/>
          <p:cNvSpPr/>
          <p:nvPr/>
        </p:nvSpPr>
        <p:spPr>
          <a:xfrm>
            <a:off x="7814720" y="1910582"/>
            <a:ext cx="3890963" cy="3905249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ïṥliḋe"/>
          <p:cNvSpPr txBox="1"/>
          <p:nvPr/>
        </p:nvSpPr>
        <p:spPr bwMode="auto">
          <a:xfrm>
            <a:off x="855120" y="4521737"/>
            <a:ext cx="2087565" cy="3984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cs typeface="+mn-ea"/>
                <a:sym typeface="+mn-lt"/>
              </a:rPr>
              <a:t>Text here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1" name="ïšḷïḋê"/>
          <p:cNvSpPr/>
          <p:nvPr/>
        </p:nvSpPr>
        <p:spPr bwMode="auto">
          <a:xfrm>
            <a:off x="856705" y="4920198"/>
            <a:ext cx="2087565" cy="8956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ïšḻïḋe"/>
          <p:cNvSpPr/>
          <p:nvPr/>
        </p:nvSpPr>
        <p:spPr>
          <a:xfrm>
            <a:off x="1247233" y="3863494"/>
            <a:ext cx="381000" cy="380424"/>
          </a:xfrm>
          <a:custGeom>
            <a:avLst/>
            <a:gdLst>
              <a:gd name="connsiteX0" fmla="*/ 285241 w 606933"/>
              <a:gd name="connsiteY0" fmla="*/ 444068 h 606016"/>
              <a:gd name="connsiteX1" fmla="*/ 303420 w 606933"/>
              <a:gd name="connsiteY1" fmla="*/ 445197 h 606016"/>
              <a:gd name="connsiteX2" fmla="*/ 321693 w 606933"/>
              <a:gd name="connsiteY2" fmla="*/ 444068 h 606016"/>
              <a:gd name="connsiteX3" fmla="*/ 321693 w 606933"/>
              <a:gd name="connsiteY3" fmla="*/ 466921 h 606016"/>
              <a:gd name="connsiteX4" fmla="*/ 321693 w 606933"/>
              <a:gd name="connsiteY4" fmla="*/ 503693 h 606016"/>
              <a:gd name="connsiteX5" fmla="*/ 356356 w 606933"/>
              <a:gd name="connsiteY5" fmla="*/ 553162 h 606016"/>
              <a:gd name="connsiteX6" fmla="*/ 303420 w 606933"/>
              <a:gd name="connsiteY6" fmla="*/ 606016 h 606016"/>
              <a:gd name="connsiteX7" fmla="*/ 250578 w 606933"/>
              <a:gd name="connsiteY7" fmla="*/ 553162 h 606016"/>
              <a:gd name="connsiteX8" fmla="*/ 285241 w 606933"/>
              <a:gd name="connsiteY8" fmla="*/ 503693 h 606016"/>
              <a:gd name="connsiteX9" fmla="*/ 285241 w 606933"/>
              <a:gd name="connsiteY9" fmla="*/ 466921 h 606016"/>
              <a:gd name="connsiteX10" fmla="*/ 416083 w 606933"/>
              <a:gd name="connsiteY10" fmla="*/ 389803 h 606016"/>
              <a:gd name="connsiteX11" fmla="*/ 458471 w 606933"/>
              <a:gd name="connsiteY11" fmla="*/ 432034 h 606016"/>
              <a:gd name="connsiteX12" fmla="*/ 480701 w 606933"/>
              <a:gd name="connsiteY12" fmla="*/ 427143 h 606016"/>
              <a:gd name="connsiteX13" fmla="*/ 533545 w 606933"/>
              <a:gd name="connsiteY13" fmla="*/ 480003 h 606016"/>
              <a:gd name="connsiteX14" fmla="*/ 480701 w 606933"/>
              <a:gd name="connsiteY14" fmla="*/ 532769 h 606016"/>
              <a:gd name="connsiteX15" fmla="*/ 427764 w 606933"/>
              <a:gd name="connsiteY15" fmla="*/ 480003 h 606016"/>
              <a:gd name="connsiteX16" fmla="*/ 432662 w 606933"/>
              <a:gd name="connsiteY16" fmla="*/ 457806 h 606016"/>
              <a:gd name="connsiteX17" fmla="*/ 390368 w 606933"/>
              <a:gd name="connsiteY17" fmla="*/ 415480 h 606016"/>
              <a:gd name="connsiteX18" fmla="*/ 416083 w 606933"/>
              <a:gd name="connsiteY18" fmla="*/ 389803 h 606016"/>
              <a:gd name="connsiteX19" fmla="*/ 190658 w 606933"/>
              <a:gd name="connsiteY19" fmla="*/ 389803 h 606016"/>
              <a:gd name="connsiteX20" fmla="*/ 216283 w 606933"/>
              <a:gd name="connsiteY20" fmla="*/ 415480 h 606016"/>
              <a:gd name="connsiteX21" fmla="*/ 174076 w 606933"/>
              <a:gd name="connsiteY21" fmla="*/ 457806 h 606016"/>
              <a:gd name="connsiteX22" fmla="*/ 178975 w 606933"/>
              <a:gd name="connsiteY22" fmla="*/ 480003 h 606016"/>
              <a:gd name="connsiteX23" fmla="*/ 126123 w 606933"/>
              <a:gd name="connsiteY23" fmla="*/ 532769 h 606016"/>
              <a:gd name="connsiteX24" fmla="*/ 73176 w 606933"/>
              <a:gd name="connsiteY24" fmla="*/ 480003 h 606016"/>
              <a:gd name="connsiteX25" fmla="*/ 126123 w 606933"/>
              <a:gd name="connsiteY25" fmla="*/ 427143 h 606016"/>
              <a:gd name="connsiteX26" fmla="*/ 148357 w 606933"/>
              <a:gd name="connsiteY26" fmla="*/ 432034 h 606016"/>
              <a:gd name="connsiteX27" fmla="*/ 52836 w 606933"/>
              <a:gd name="connsiteY27" fmla="*/ 253330 h 606016"/>
              <a:gd name="connsiteX28" fmla="*/ 102470 w 606933"/>
              <a:gd name="connsiteY28" fmla="*/ 287852 h 606016"/>
              <a:gd name="connsiteX29" fmla="*/ 161711 w 606933"/>
              <a:gd name="connsiteY29" fmla="*/ 287852 h 606016"/>
              <a:gd name="connsiteX30" fmla="*/ 160958 w 606933"/>
              <a:gd name="connsiteY30" fmla="*/ 302997 h 606016"/>
              <a:gd name="connsiteX31" fmla="*/ 162653 w 606933"/>
              <a:gd name="connsiteY31" fmla="*/ 324350 h 606016"/>
              <a:gd name="connsiteX32" fmla="*/ 102470 w 606933"/>
              <a:gd name="connsiteY32" fmla="*/ 324350 h 606016"/>
              <a:gd name="connsiteX33" fmla="*/ 52836 w 606933"/>
              <a:gd name="connsiteY33" fmla="*/ 358966 h 606016"/>
              <a:gd name="connsiteX34" fmla="*/ 0 w 606933"/>
              <a:gd name="connsiteY34" fmla="*/ 306195 h 606016"/>
              <a:gd name="connsiteX35" fmla="*/ 52836 w 606933"/>
              <a:gd name="connsiteY35" fmla="*/ 253330 h 606016"/>
              <a:gd name="connsiteX36" fmla="*/ 553987 w 606933"/>
              <a:gd name="connsiteY36" fmla="*/ 250225 h 606016"/>
              <a:gd name="connsiteX37" fmla="*/ 606933 w 606933"/>
              <a:gd name="connsiteY37" fmla="*/ 302996 h 606016"/>
              <a:gd name="connsiteX38" fmla="*/ 553987 w 606933"/>
              <a:gd name="connsiteY38" fmla="*/ 355861 h 606016"/>
              <a:gd name="connsiteX39" fmla="*/ 505658 w 606933"/>
              <a:gd name="connsiteY39" fmla="*/ 324349 h 606016"/>
              <a:gd name="connsiteX40" fmla="*/ 444139 w 606933"/>
              <a:gd name="connsiteY40" fmla="*/ 324349 h 606016"/>
              <a:gd name="connsiteX41" fmla="*/ 445741 w 606933"/>
              <a:gd name="connsiteY41" fmla="*/ 302996 h 606016"/>
              <a:gd name="connsiteX42" fmla="*/ 444987 w 606933"/>
              <a:gd name="connsiteY42" fmla="*/ 287851 h 606016"/>
              <a:gd name="connsiteX43" fmla="*/ 503397 w 606933"/>
              <a:gd name="connsiteY43" fmla="*/ 287851 h 606016"/>
              <a:gd name="connsiteX44" fmla="*/ 553987 w 606933"/>
              <a:gd name="connsiteY44" fmla="*/ 250225 h 606016"/>
              <a:gd name="connsiteX45" fmla="*/ 303361 w 606933"/>
              <a:gd name="connsiteY45" fmla="*/ 231794 h 606016"/>
              <a:gd name="connsiteX46" fmla="*/ 232049 w 606933"/>
              <a:gd name="connsiteY46" fmla="*/ 302996 h 606016"/>
              <a:gd name="connsiteX47" fmla="*/ 249099 w 606933"/>
              <a:gd name="connsiteY47" fmla="*/ 320115 h 606016"/>
              <a:gd name="connsiteX48" fmla="*/ 266150 w 606933"/>
              <a:gd name="connsiteY48" fmla="*/ 302996 h 606016"/>
              <a:gd name="connsiteX49" fmla="*/ 303455 w 606933"/>
              <a:gd name="connsiteY49" fmla="*/ 265749 h 606016"/>
              <a:gd name="connsiteX50" fmla="*/ 320412 w 606933"/>
              <a:gd name="connsiteY50" fmla="*/ 248819 h 606016"/>
              <a:gd name="connsiteX51" fmla="*/ 303361 w 606933"/>
              <a:gd name="connsiteY51" fmla="*/ 231794 h 606016"/>
              <a:gd name="connsiteX52" fmla="*/ 303455 w 606933"/>
              <a:gd name="connsiteY52" fmla="*/ 188904 h 606016"/>
              <a:gd name="connsiteX53" fmla="*/ 417818 w 606933"/>
              <a:gd name="connsiteY53" fmla="*/ 302996 h 606016"/>
              <a:gd name="connsiteX54" fmla="*/ 303455 w 606933"/>
              <a:gd name="connsiteY54" fmla="*/ 417183 h 606016"/>
              <a:gd name="connsiteX55" fmla="*/ 189186 w 606933"/>
              <a:gd name="connsiteY55" fmla="*/ 302996 h 606016"/>
              <a:gd name="connsiteX56" fmla="*/ 303455 w 606933"/>
              <a:gd name="connsiteY56" fmla="*/ 188904 h 606016"/>
              <a:gd name="connsiteX57" fmla="*/ 480677 w 606933"/>
              <a:gd name="connsiteY57" fmla="*/ 73506 h 606016"/>
              <a:gd name="connsiteX58" fmla="*/ 518018 w 606933"/>
              <a:gd name="connsiteY58" fmla="*/ 88889 h 606016"/>
              <a:gd name="connsiteX59" fmla="*/ 518018 w 606933"/>
              <a:gd name="connsiteY59" fmla="*/ 163406 h 606016"/>
              <a:gd name="connsiteX60" fmla="*/ 458574 w 606933"/>
              <a:gd name="connsiteY60" fmla="*/ 173944 h 606016"/>
              <a:gd name="connsiteX61" fmla="*/ 416275 w 606933"/>
              <a:gd name="connsiteY61" fmla="*/ 216283 h 606016"/>
              <a:gd name="connsiteX62" fmla="*/ 390368 w 606933"/>
              <a:gd name="connsiteY62" fmla="*/ 190503 h 606016"/>
              <a:gd name="connsiteX63" fmla="*/ 405818 w 606933"/>
              <a:gd name="connsiteY63" fmla="*/ 175073 h 606016"/>
              <a:gd name="connsiteX64" fmla="*/ 432855 w 606933"/>
              <a:gd name="connsiteY64" fmla="*/ 148258 h 606016"/>
              <a:gd name="connsiteX65" fmla="*/ 443406 w 606933"/>
              <a:gd name="connsiteY65" fmla="*/ 88889 h 606016"/>
              <a:gd name="connsiteX66" fmla="*/ 480677 w 606933"/>
              <a:gd name="connsiteY66" fmla="*/ 73506 h 606016"/>
              <a:gd name="connsiteX67" fmla="*/ 126232 w 606933"/>
              <a:gd name="connsiteY67" fmla="*/ 73247 h 606016"/>
              <a:gd name="connsiteX68" fmla="*/ 179075 w 606933"/>
              <a:gd name="connsiteY68" fmla="*/ 126039 h 606016"/>
              <a:gd name="connsiteX69" fmla="*/ 174177 w 606933"/>
              <a:gd name="connsiteY69" fmla="*/ 148247 h 606016"/>
              <a:gd name="connsiteX70" fmla="*/ 216565 w 606933"/>
              <a:gd name="connsiteY70" fmla="*/ 190499 h 606016"/>
              <a:gd name="connsiteX71" fmla="*/ 190755 w 606933"/>
              <a:gd name="connsiteY71" fmla="*/ 216283 h 606016"/>
              <a:gd name="connsiteX72" fmla="*/ 148462 w 606933"/>
              <a:gd name="connsiteY72" fmla="*/ 173937 h 606016"/>
              <a:gd name="connsiteX73" fmla="*/ 126232 w 606933"/>
              <a:gd name="connsiteY73" fmla="*/ 178830 h 606016"/>
              <a:gd name="connsiteX74" fmla="*/ 73388 w 606933"/>
              <a:gd name="connsiteY74" fmla="*/ 126039 h 606016"/>
              <a:gd name="connsiteX75" fmla="*/ 126232 w 606933"/>
              <a:gd name="connsiteY75" fmla="*/ 73247 h 606016"/>
              <a:gd name="connsiteX76" fmla="*/ 303420 w 606933"/>
              <a:gd name="connsiteY76" fmla="*/ 0 h 606016"/>
              <a:gd name="connsiteX77" fmla="*/ 356356 w 606933"/>
              <a:gd name="connsiteY77" fmla="*/ 52775 h 606016"/>
              <a:gd name="connsiteX78" fmla="*/ 321693 w 606933"/>
              <a:gd name="connsiteY78" fmla="*/ 102352 h 606016"/>
              <a:gd name="connsiteX79" fmla="*/ 321693 w 606933"/>
              <a:gd name="connsiteY79" fmla="*/ 162089 h 606016"/>
              <a:gd name="connsiteX80" fmla="*/ 303420 w 606933"/>
              <a:gd name="connsiteY80" fmla="*/ 160960 h 606016"/>
              <a:gd name="connsiteX81" fmla="*/ 285241 w 606933"/>
              <a:gd name="connsiteY81" fmla="*/ 162089 h 606016"/>
              <a:gd name="connsiteX82" fmla="*/ 285241 w 606933"/>
              <a:gd name="connsiteY82" fmla="*/ 102352 h 606016"/>
              <a:gd name="connsiteX83" fmla="*/ 250578 w 606933"/>
              <a:gd name="connsiteY83" fmla="*/ 52775 h 606016"/>
              <a:gd name="connsiteX84" fmla="*/ 303420 w 606933"/>
              <a:gd name="connsiteY84" fmla="*/ 0 h 60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606933" h="606016">
                <a:moveTo>
                  <a:pt x="285241" y="444068"/>
                </a:moveTo>
                <a:cubicBezTo>
                  <a:pt x="291175" y="444820"/>
                  <a:pt x="297297" y="445197"/>
                  <a:pt x="303420" y="445197"/>
                </a:cubicBezTo>
                <a:cubicBezTo>
                  <a:pt x="309637" y="445197"/>
                  <a:pt x="315665" y="444820"/>
                  <a:pt x="321693" y="444068"/>
                </a:cubicBezTo>
                <a:lnTo>
                  <a:pt x="321693" y="466921"/>
                </a:lnTo>
                <a:lnTo>
                  <a:pt x="321693" y="503693"/>
                </a:lnTo>
                <a:cubicBezTo>
                  <a:pt x="341850" y="511029"/>
                  <a:pt x="356356" y="530497"/>
                  <a:pt x="356356" y="553162"/>
                </a:cubicBezTo>
                <a:cubicBezTo>
                  <a:pt x="356356" y="582410"/>
                  <a:pt x="332620" y="606016"/>
                  <a:pt x="303420" y="606016"/>
                </a:cubicBezTo>
                <a:cubicBezTo>
                  <a:pt x="274220" y="606016"/>
                  <a:pt x="250578" y="582316"/>
                  <a:pt x="250578" y="553162"/>
                </a:cubicBezTo>
                <a:cubicBezTo>
                  <a:pt x="250578" y="530497"/>
                  <a:pt x="264989" y="511029"/>
                  <a:pt x="285241" y="503693"/>
                </a:cubicBezTo>
                <a:lnTo>
                  <a:pt x="285241" y="466921"/>
                </a:lnTo>
                <a:close/>
                <a:moveTo>
                  <a:pt x="416083" y="389803"/>
                </a:moveTo>
                <a:lnTo>
                  <a:pt x="458471" y="432034"/>
                </a:lnTo>
                <a:cubicBezTo>
                  <a:pt x="465253" y="428931"/>
                  <a:pt x="472789" y="427143"/>
                  <a:pt x="480701" y="427143"/>
                </a:cubicBezTo>
                <a:cubicBezTo>
                  <a:pt x="509808" y="427143"/>
                  <a:pt x="533451" y="450752"/>
                  <a:pt x="533545" y="480003"/>
                </a:cubicBezTo>
                <a:cubicBezTo>
                  <a:pt x="533545" y="509161"/>
                  <a:pt x="509808" y="532769"/>
                  <a:pt x="480701" y="532769"/>
                </a:cubicBezTo>
                <a:cubicBezTo>
                  <a:pt x="451407" y="532769"/>
                  <a:pt x="427764" y="509067"/>
                  <a:pt x="427764" y="480003"/>
                </a:cubicBezTo>
                <a:cubicBezTo>
                  <a:pt x="427764" y="471914"/>
                  <a:pt x="429553" y="464578"/>
                  <a:pt x="432662" y="457806"/>
                </a:cubicBezTo>
                <a:lnTo>
                  <a:pt x="390368" y="415480"/>
                </a:lnTo>
                <a:cubicBezTo>
                  <a:pt x="400070" y="408144"/>
                  <a:pt x="408736" y="399491"/>
                  <a:pt x="416083" y="389803"/>
                </a:cubicBezTo>
                <a:close/>
                <a:moveTo>
                  <a:pt x="190658" y="389803"/>
                </a:moveTo>
                <a:cubicBezTo>
                  <a:pt x="198194" y="399491"/>
                  <a:pt x="206862" y="408144"/>
                  <a:pt x="216283" y="415480"/>
                </a:cubicBezTo>
                <a:lnTo>
                  <a:pt x="174076" y="457806"/>
                </a:lnTo>
                <a:cubicBezTo>
                  <a:pt x="177185" y="464578"/>
                  <a:pt x="178975" y="472103"/>
                  <a:pt x="178975" y="480003"/>
                </a:cubicBezTo>
                <a:cubicBezTo>
                  <a:pt x="178975" y="509161"/>
                  <a:pt x="155234" y="532769"/>
                  <a:pt x="126123" y="532769"/>
                </a:cubicBezTo>
                <a:cubicBezTo>
                  <a:pt x="96823" y="532769"/>
                  <a:pt x="73176" y="509161"/>
                  <a:pt x="73176" y="480003"/>
                </a:cubicBezTo>
                <a:cubicBezTo>
                  <a:pt x="73176" y="450752"/>
                  <a:pt x="96917" y="427143"/>
                  <a:pt x="126123" y="427143"/>
                </a:cubicBezTo>
                <a:cubicBezTo>
                  <a:pt x="134131" y="427143"/>
                  <a:pt x="141573" y="428931"/>
                  <a:pt x="148357" y="432034"/>
                </a:cubicBezTo>
                <a:close/>
                <a:moveTo>
                  <a:pt x="52836" y="253330"/>
                </a:moveTo>
                <a:cubicBezTo>
                  <a:pt x="75628" y="253330"/>
                  <a:pt x="95030" y="267628"/>
                  <a:pt x="102470" y="287852"/>
                </a:cubicBezTo>
                <a:lnTo>
                  <a:pt x="161711" y="287852"/>
                </a:lnTo>
                <a:cubicBezTo>
                  <a:pt x="161240" y="292838"/>
                  <a:pt x="160958" y="297917"/>
                  <a:pt x="160958" y="302997"/>
                </a:cubicBezTo>
                <a:cubicBezTo>
                  <a:pt x="160958" y="310334"/>
                  <a:pt x="161617" y="317483"/>
                  <a:pt x="162653" y="324350"/>
                </a:cubicBezTo>
                <a:lnTo>
                  <a:pt x="102470" y="324350"/>
                </a:lnTo>
                <a:cubicBezTo>
                  <a:pt x="95030" y="344386"/>
                  <a:pt x="75628" y="358872"/>
                  <a:pt x="52836" y="358966"/>
                </a:cubicBezTo>
                <a:cubicBezTo>
                  <a:pt x="23640" y="358966"/>
                  <a:pt x="0" y="335355"/>
                  <a:pt x="0" y="306195"/>
                </a:cubicBezTo>
                <a:cubicBezTo>
                  <a:pt x="0" y="276941"/>
                  <a:pt x="23734" y="253330"/>
                  <a:pt x="52836" y="253330"/>
                </a:cubicBezTo>
                <a:close/>
                <a:moveTo>
                  <a:pt x="553987" y="250225"/>
                </a:moveTo>
                <a:cubicBezTo>
                  <a:pt x="583192" y="250225"/>
                  <a:pt x="606933" y="273930"/>
                  <a:pt x="606933" y="302996"/>
                </a:cubicBezTo>
                <a:cubicBezTo>
                  <a:pt x="606933" y="332250"/>
                  <a:pt x="583192" y="355861"/>
                  <a:pt x="553987" y="355861"/>
                </a:cubicBezTo>
                <a:cubicBezTo>
                  <a:pt x="532413" y="355861"/>
                  <a:pt x="513854" y="342880"/>
                  <a:pt x="505658" y="324349"/>
                </a:cubicBezTo>
                <a:lnTo>
                  <a:pt x="444139" y="324349"/>
                </a:lnTo>
                <a:cubicBezTo>
                  <a:pt x="445270" y="317294"/>
                  <a:pt x="445741" y="310333"/>
                  <a:pt x="445741" y="302996"/>
                </a:cubicBezTo>
                <a:cubicBezTo>
                  <a:pt x="445741" y="297916"/>
                  <a:pt x="445458" y="292837"/>
                  <a:pt x="444987" y="287851"/>
                </a:cubicBezTo>
                <a:lnTo>
                  <a:pt x="503397" y="287851"/>
                </a:lnTo>
                <a:cubicBezTo>
                  <a:pt x="509897" y="266028"/>
                  <a:pt x="530152" y="250225"/>
                  <a:pt x="553987" y="250225"/>
                </a:cubicBezTo>
                <a:close/>
                <a:moveTo>
                  <a:pt x="303361" y="231794"/>
                </a:moveTo>
                <a:cubicBezTo>
                  <a:pt x="264078" y="231794"/>
                  <a:pt x="232049" y="263774"/>
                  <a:pt x="232049" y="302996"/>
                </a:cubicBezTo>
                <a:cubicBezTo>
                  <a:pt x="232049" y="312402"/>
                  <a:pt x="239679" y="320115"/>
                  <a:pt x="249099" y="320115"/>
                </a:cubicBezTo>
                <a:cubicBezTo>
                  <a:pt x="258520" y="320115"/>
                  <a:pt x="266150" y="312402"/>
                  <a:pt x="266150" y="302996"/>
                </a:cubicBezTo>
                <a:cubicBezTo>
                  <a:pt x="266150" y="282492"/>
                  <a:pt x="282919" y="265749"/>
                  <a:pt x="303455" y="265749"/>
                </a:cubicBezTo>
                <a:cubicBezTo>
                  <a:pt x="312875" y="265749"/>
                  <a:pt x="320600" y="258225"/>
                  <a:pt x="320412" y="248819"/>
                </a:cubicBezTo>
                <a:cubicBezTo>
                  <a:pt x="320412" y="239413"/>
                  <a:pt x="312781" y="231794"/>
                  <a:pt x="303361" y="231794"/>
                </a:cubicBezTo>
                <a:close/>
                <a:moveTo>
                  <a:pt x="303455" y="188904"/>
                </a:moveTo>
                <a:cubicBezTo>
                  <a:pt x="366665" y="188904"/>
                  <a:pt x="417818" y="239978"/>
                  <a:pt x="417818" y="302996"/>
                </a:cubicBezTo>
                <a:cubicBezTo>
                  <a:pt x="417818" y="366109"/>
                  <a:pt x="366665" y="417183"/>
                  <a:pt x="303455" y="417183"/>
                </a:cubicBezTo>
                <a:cubicBezTo>
                  <a:pt x="240339" y="417183"/>
                  <a:pt x="189186" y="366109"/>
                  <a:pt x="189186" y="302996"/>
                </a:cubicBezTo>
                <a:cubicBezTo>
                  <a:pt x="189186" y="239978"/>
                  <a:pt x="240339" y="188904"/>
                  <a:pt x="303455" y="188904"/>
                </a:cubicBezTo>
                <a:close/>
                <a:moveTo>
                  <a:pt x="480677" y="73506"/>
                </a:moveTo>
                <a:cubicBezTo>
                  <a:pt x="494184" y="73506"/>
                  <a:pt x="507702" y="78634"/>
                  <a:pt x="518018" y="88889"/>
                </a:cubicBezTo>
                <a:cubicBezTo>
                  <a:pt x="538555" y="109494"/>
                  <a:pt x="538555" y="142895"/>
                  <a:pt x="518018" y="163406"/>
                </a:cubicBezTo>
                <a:cubicBezTo>
                  <a:pt x="501909" y="179495"/>
                  <a:pt x="478074" y="182976"/>
                  <a:pt x="458574" y="173944"/>
                </a:cubicBezTo>
                <a:lnTo>
                  <a:pt x="416275" y="216283"/>
                </a:lnTo>
                <a:cubicBezTo>
                  <a:pt x="408738" y="206592"/>
                  <a:pt x="400071" y="197936"/>
                  <a:pt x="390368" y="190503"/>
                </a:cubicBezTo>
                <a:lnTo>
                  <a:pt x="405818" y="175073"/>
                </a:lnTo>
                <a:lnTo>
                  <a:pt x="432855" y="148258"/>
                </a:lnTo>
                <a:cubicBezTo>
                  <a:pt x="423811" y="128782"/>
                  <a:pt x="427297" y="104978"/>
                  <a:pt x="443406" y="88889"/>
                </a:cubicBezTo>
                <a:cubicBezTo>
                  <a:pt x="453674" y="78634"/>
                  <a:pt x="467170" y="73506"/>
                  <a:pt x="480677" y="73506"/>
                </a:cubicBezTo>
                <a:close/>
                <a:moveTo>
                  <a:pt x="126232" y="73247"/>
                </a:moveTo>
                <a:cubicBezTo>
                  <a:pt x="155526" y="73247"/>
                  <a:pt x="179075" y="96961"/>
                  <a:pt x="179075" y="126039"/>
                </a:cubicBezTo>
                <a:cubicBezTo>
                  <a:pt x="179075" y="134037"/>
                  <a:pt x="177380" y="141471"/>
                  <a:pt x="174177" y="148247"/>
                </a:cubicBezTo>
                <a:lnTo>
                  <a:pt x="216565" y="190499"/>
                </a:lnTo>
                <a:cubicBezTo>
                  <a:pt x="206863" y="197933"/>
                  <a:pt x="198197" y="206590"/>
                  <a:pt x="190755" y="216283"/>
                </a:cubicBezTo>
                <a:lnTo>
                  <a:pt x="148462" y="173937"/>
                </a:lnTo>
                <a:cubicBezTo>
                  <a:pt x="141680" y="177136"/>
                  <a:pt x="134144" y="178830"/>
                  <a:pt x="126232" y="178830"/>
                </a:cubicBezTo>
                <a:cubicBezTo>
                  <a:pt x="97125" y="178830"/>
                  <a:pt x="73482" y="155304"/>
                  <a:pt x="73388" y="126039"/>
                </a:cubicBezTo>
                <a:cubicBezTo>
                  <a:pt x="73388" y="96773"/>
                  <a:pt x="97125" y="73247"/>
                  <a:pt x="126232" y="73247"/>
                </a:cubicBezTo>
                <a:close/>
                <a:moveTo>
                  <a:pt x="303420" y="0"/>
                </a:moveTo>
                <a:cubicBezTo>
                  <a:pt x="332714" y="0"/>
                  <a:pt x="356356" y="23707"/>
                  <a:pt x="356356" y="52775"/>
                </a:cubicBezTo>
                <a:cubicBezTo>
                  <a:pt x="356356" y="75541"/>
                  <a:pt x="341850" y="94920"/>
                  <a:pt x="321693" y="102352"/>
                </a:cubicBezTo>
                <a:lnTo>
                  <a:pt x="321693" y="162089"/>
                </a:lnTo>
                <a:cubicBezTo>
                  <a:pt x="315759" y="161336"/>
                  <a:pt x="309637" y="160960"/>
                  <a:pt x="303420" y="160960"/>
                </a:cubicBezTo>
                <a:cubicBezTo>
                  <a:pt x="297297" y="160960"/>
                  <a:pt x="291269" y="161336"/>
                  <a:pt x="285241" y="162089"/>
                </a:cubicBezTo>
                <a:lnTo>
                  <a:pt x="285241" y="102352"/>
                </a:lnTo>
                <a:cubicBezTo>
                  <a:pt x="264989" y="94920"/>
                  <a:pt x="250578" y="75541"/>
                  <a:pt x="250578" y="52775"/>
                </a:cubicBezTo>
                <a:cubicBezTo>
                  <a:pt x="250578" y="23613"/>
                  <a:pt x="274314" y="0"/>
                  <a:pt x="30342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iSḷiḑe"/>
          <p:cNvSpPr txBox="1"/>
          <p:nvPr/>
        </p:nvSpPr>
        <p:spPr bwMode="auto">
          <a:xfrm>
            <a:off x="3149057" y="4521737"/>
            <a:ext cx="2087565" cy="3984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cs typeface="+mn-ea"/>
                <a:sym typeface="+mn-lt"/>
              </a:rPr>
              <a:t>Text here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4" name="ísļïḑê"/>
          <p:cNvSpPr/>
          <p:nvPr/>
        </p:nvSpPr>
        <p:spPr bwMode="auto">
          <a:xfrm>
            <a:off x="3150642" y="4920198"/>
            <a:ext cx="2087565" cy="8956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5" name="íṣḷíḓe"/>
          <p:cNvSpPr/>
          <p:nvPr/>
        </p:nvSpPr>
        <p:spPr>
          <a:xfrm>
            <a:off x="3591401" y="3863206"/>
            <a:ext cx="280535" cy="381000"/>
          </a:xfrm>
          <a:custGeom>
            <a:avLst/>
            <a:gdLst>
              <a:gd name="connsiteX0" fmla="*/ 345526 w 447102"/>
              <a:gd name="connsiteY0" fmla="*/ 386587 h 607216"/>
              <a:gd name="connsiteX1" fmla="*/ 239995 w 447102"/>
              <a:gd name="connsiteY1" fmla="*/ 415581 h 607216"/>
              <a:gd name="connsiteX2" fmla="*/ 239995 w 447102"/>
              <a:gd name="connsiteY2" fmla="*/ 569388 h 607216"/>
              <a:gd name="connsiteX3" fmla="*/ 326897 w 447102"/>
              <a:gd name="connsiteY3" fmla="*/ 545382 h 607216"/>
              <a:gd name="connsiteX4" fmla="*/ 326272 w 447102"/>
              <a:gd name="connsiteY4" fmla="*/ 500902 h 607216"/>
              <a:gd name="connsiteX5" fmla="*/ 345526 w 447102"/>
              <a:gd name="connsiteY5" fmla="*/ 487600 h 607216"/>
              <a:gd name="connsiteX6" fmla="*/ 101680 w 447102"/>
              <a:gd name="connsiteY6" fmla="*/ 386587 h 607216"/>
              <a:gd name="connsiteX7" fmla="*/ 101680 w 447102"/>
              <a:gd name="connsiteY7" fmla="*/ 487600 h 607216"/>
              <a:gd name="connsiteX8" fmla="*/ 120934 w 447102"/>
              <a:gd name="connsiteY8" fmla="*/ 500902 h 607216"/>
              <a:gd name="connsiteX9" fmla="*/ 120206 w 447102"/>
              <a:gd name="connsiteY9" fmla="*/ 545382 h 607216"/>
              <a:gd name="connsiteX10" fmla="*/ 207212 w 447102"/>
              <a:gd name="connsiteY10" fmla="*/ 569284 h 607216"/>
              <a:gd name="connsiteX11" fmla="*/ 207212 w 447102"/>
              <a:gd name="connsiteY11" fmla="*/ 415581 h 607216"/>
              <a:gd name="connsiteX12" fmla="*/ 188062 w 447102"/>
              <a:gd name="connsiteY12" fmla="*/ 249096 h 607216"/>
              <a:gd name="connsiteX13" fmla="*/ 221678 w 447102"/>
              <a:gd name="connsiteY13" fmla="*/ 282455 h 607216"/>
              <a:gd name="connsiteX14" fmla="*/ 207836 w 447102"/>
              <a:gd name="connsiteY14" fmla="*/ 381806 h 607216"/>
              <a:gd name="connsiteX15" fmla="*/ 223551 w 447102"/>
              <a:gd name="connsiteY15" fmla="*/ 386171 h 607216"/>
              <a:gd name="connsiteX16" fmla="*/ 239370 w 447102"/>
              <a:gd name="connsiteY16" fmla="*/ 381806 h 607216"/>
              <a:gd name="connsiteX17" fmla="*/ 225529 w 447102"/>
              <a:gd name="connsiteY17" fmla="*/ 282455 h 607216"/>
              <a:gd name="connsiteX18" fmla="*/ 259040 w 447102"/>
              <a:gd name="connsiteY18" fmla="*/ 249096 h 607216"/>
              <a:gd name="connsiteX19" fmla="*/ 279959 w 447102"/>
              <a:gd name="connsiteY19" fmla="*/ 266659 h 607216"/>
              <a:gd name="connsiteX20" fmla="*/ 323462 w 447102"/>
              <a:gd name="connsiteY20" fmla="*/ 286716 h 607216"/>
              <a:gd name="connsiteX21" fmla="*/ 329290 w 447102"/>
              <a:gd name="connsiteY21" fmla="*/ 289522 h 607216"/>
              <a:gd name="connsiteX22" fmla="*/ 404432 w 447102"/>
              <a:gd name="connsiteY22" fmla="*/ 381910 h 607216"/>
              <a:gd name="connsiteX23" fmla="*/ 446998 w 447102"/>
              <a:gd name="connsiteY23" fmla="*/ 535509 h 607216"/>
              <a:gd name="connsiteX24" fmla="*/ 447102 w 447102"/>
              <a:gd name="connsiteY24" fmla="*/ 538107 h 607216"/>
              <a:gd name="connsiteX25" fmla="*/ 400789 w 447102"/>
              <a:gd name="connsiteY25" fmla="*/ 581547 h 607216"/>
              <a:gd name="connsiteX26" fmla="*/ 395273 w 447102"/>
              <a:gd name="connsiteY26" fmla="*/ 581131 h 607216"/>
              <a:gd name="connsiteX27" fmla="*/ 361241 w 447102"/>
              <a:gd name="connsiteY27" fmla="*/ 569908 h 607216"/>
              <a:gd name="connsiteX28" fmla="*/ 227922 w 447102"/>
              <a:gd name="connsiteY28" fmla="*/ 606593 h 607216"/>
              <a:gd name="connsiteX29" fmla="*/ 226882 w 447102"/>
              <a:gd name="connsiteY29" fmla="*/ 606800 h 607216"/>
              <a:gd name="connsiteX30" fmla="*/ 225945 w 447102"/>
              <a:gd name="connsiteY30" fmla="*/ 607008 h 607216"/>
              <a:gd name="connsiteX31" fmla="*/ 223551 w 447102"/>
              <a:gd name="connsiteY31" fmla="*/ 607216 h 607216"/>
              <a:gd name="connsiteX32" fmla="*/ 221158 w 447102"/>
              <a:gd name="connsiteY32" fmla="*/ 607008 h 607216"/>
              <a:gd name="connsiteX33" fmla="*/ 220429 w 447102"/>
              <a:gd name="connsiteY33" fmla="*/ 606800 h 607216"/>
              <a:gd name="connsiteX34" fmla="*/ 220221 w 447102"/>
              <a:gd name="connsiteY34" fmla="*/ 606800 h 607216"/>
              <a:gd name="connsiteX35" fmla="*/ 219180 w 447102"/>
              <a:gd name="connsiteY35" fmla="*/ 606593 h 607216"/>
              <a:gd name="connsiteX36" fmla="*/ 85861 w 447102"/>
              <a:gd name="connsiteY36" fmla="*/ 569908 h 607216"/>
              <a:gd name="connsiteX37" fmla="*/ 51933 w 447102"/>
              <a:gd name="connsiteY37" fmla="*/ 581131 h 607216"/>
              <a:gd name="connsiteX38" fmla="*/ 46313 w 447102"/>
              <a:gd name="connsiteY38" fmla="*/ 581547 h 607216"/>
              <a:gd name="connsiteX39" fmla="*/ 0 w 447102"/>
              <a:gd name="connsiteY39" fmla="*/ 538107 h 607216"/>
              <a:gd name="connsiteX40" fmla="*/ 104 w 447102"/>
              <a:gd name="connsiteY40" fmla="*/ 535509 h 607216"/>
              <a:gd name="connsiteX41" fmla="*/ 42670 w 447102"/>
              <a:gd name="connsiteY41" fmla="*/ 381910 h 607216"/>
              <a:gd name="connsiteX42" fmla="*/ 117916 w 447102"/>
              <a:gd name="connsiteY42" fmla="*/ 289522 h 607216"/>
              <a:gd name="connsiteX43" fmla="*/ 123744 w 447102"/>
              <a:gd name="connsiteY43" fmla="*/ 286716 h 607216"/>
              <a:gd name="connsiteX44" fmla="*/ 167247 w 447102"/>
              <a:gd name="connsiteY44" fmla="*/ 266659 h 607216"/>
              <a:gd name="connsiteX45" fmla="*/ 184672 w 447102"/>
              <a:gd name="connsiteY45" fmla="*/ 89514 h 607216"/>
              <a:gd name="connsiteX46" fmla="*/ 144544 w 447102"/>
              <a:gd name="connsiteY46" fmla="*/ 125639 h 607216"/>
              <a:gd name="connsiteX47" fmla="*/ 223551 w 447102"/>
              <a:gd name="connsiteY47" fmla="*/ 226753 h 607216"/>
              <a:gd name="connsiteX48" fmla="*/ 302663 w 447102"/>
              <a:gd name="connsiteY48" fmla="*/ 125639 h 607216"/>
              <a:gd name="connsiteX49" fmla="*/ 202628 w 447102"/>
              <a:gd name="connsiteY49" fmla="*/ 127822 h 607216"/>
              <a:gd name="connsiteX50" fmla="*/ 184672 w 447102"/>
              <a:gd name="connsiteY50" fmla="*/ 89514 h 607216"/>
              <a:gd name="connsiteX51" fmla="*/ 223551 w 447102"/>
              <a:gd name="connsiteY51" fmla="*/ 0 h 607216"/>
              <a:gd name="connsiteX52" fmla="*/ 327646 w 447102"/>
              <a:gd name="connsiteY52" fmla="*/ 102153 h 607216"/>
              <a:gd name="connsiteX53" fmla="*/ 223551 w 447102"/>
              <a:gd name="connsiteY53" fmla="*/ 249096 h 607216"/>
              <a:gd name="connsiteX54" fmla="*/ 119457 w 447102"/>
              <a:gd name="connsiteY54" fmla="*/ 102153 h 607216"/>
              <a:gd name="connsiteX55" fmla="*/ 223551 w 447102"/>
              <a:gd name="connsiteY55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7102" h="607216">
                <a:moveTo>
                  <a:pt x="345526" y="386587"/>
                </a:moveTo>
                <a:lnTo>
                  <a:pt x="239995" y="415581"/>
                </a:lnTo>
                <a:lnTo>
                  <a:pt x="239995" y="569388"/>
                </a:lnTo>
                <a:lnTo>
                  <a:pt x="326897" y="545382"/>
                </a:lnTo>
                <a:cubicBezTo>
                  <a:pt x="316906" y="532703"/>
                  <a:pt x="316177" y="514516"/>
                  <a:pt x="326272" y="500902"/>
                </a:cubicBezTo>
                <a:cubicBezTo>
                  <a:pt x="331268" y="494251"/>
                  <a:pt x="338137" y="489783"/>
                  <a:pt x="345526" y="487600"/>
                </a:cubicBezTo>
                <a:close/>
                <a:moveTo>
                  <a:pt x="101680" y="386587"/>
                </a:moveTo>
                <a:lnTo>
                  <a:pt x="101680" y="487600"/>
                </a:lnTo>
                <a:cubicBezTo>
                  <a:pt x="109069" y="489783"/>
                  <a:pt x="115938" y="494251"/>
                  <a:pt x="120934" y="500902"/>
                </a:cubicBezTo>
                <a:cubicBezTo>
                  <a:pt x="131029" y="514516"/>
                  <a:pt x="130301" y="532703"/>
                  <a:pt x="120206" y="545382"/>
                </a:cubicBezTo>
                <a:lnTo>
                  <a:pt x="207212" y="569284"/>
                </a:lnTo>
                <a:lnTo>
                  <a:pt x="207212" y="415581"/>
                </a:lnTo>
                <a:close/>
                <a:moveTo>
                  <a:pt x="188062" y="249096"/>
                </a:moveTo>
                <a:lnTo>
                  <a:pt x="221678" y="282455"/>
                </a:lnTo>
                <a:lnTo>
                  <a:pt x="207836" y="381806"/>
                </a:lnTo>
                <a:lnTo>
                  <a:pt x="223551" y="386171"/>
                </a:lnTo>
                <a:lnTo>
                  <a:pt x="239370" y="381806"/>
                </a:lnTo>
                <a:lnTo>
                  <a:pt x="225529" y="282455"/>
                </a:lnTo>
                <a:lnTo>
                  <a:pt x="259040" y="249096"/>
                </a:lnTo>
                <a:lnTo>
                  <a:pt x="279959" y="266659"/>
                </a:lnTo>
                <a:lnTo>
                  <a:pt x="323462" y="286716"/>
                </a:lnTo>
                <a:cubicBezTo>
                  <a:pt x="324711" y="287236"/>
                  <a:pt x="328562" y="289107"/>
                  <a:pt x="329290" y="289522"/>
                </a:cubicBezTo>
                <a:cubicBezTo>
                  <a:pt x="369255" y="311554"/>
                  <a:pt x="387988" y="348966"/>
                  <a:pt x="404432" y="381910"/>
                </a:cubicBezTo>
                <a:cubicBezTo>
                  <a:pt x="404432" y="381910"/>
                  <a:pt x="446998" y="462035"/>
                  <a:pt x="446998" y="535509"/>
                </a:cubicBezTo>
                <a:cubicBezTo>
                  <a:pt x="446998" y="536340"/>
                  <a:pt x="447102" y="537276"/>
                  <a:pt x="447102" y="538107"/>
                </a:cubicBezTo>
                <a:cubicBezTo>
                  <a:pt x="447102" y="562113"/>
                  <a:pt x="426392" y="581547"/>
                  <a:pt x="400789" y="581547"/>
                </a:cubicBezTo>
                <a:cubicBezTo>
                  <a:pt x="398916" y="581547"/>
                  <a:pt x="397147" y="581443"/>
                  <a:pt x="395273" y="581131"/>
                </a:cubicBezTo>
                <a:cubicBezTo>
                  <a:pt x="382368" y="579157"/>
                  <a:pt x="371232" y="575104"/>
                  <a:pt x="361241" y="569908"/>
                </a:cubicBezTo>
                <a:lnTo>
                  <a:pt x="227922" y="606593"/>
                </a:lnTo>
                <a:cubicBezTo>
                  <a:pt x="227610" y="606696"/>
                  <a:pt x="227298" y="606800"/>
                  <a:pt x="226882" y="606800"/>
                </a:cubicBezTo>
                <a:cubicBezTo>
                  <a:pt x="226569" y="606904"/>
                  <a:pt x="226257" y="607008"/>
                  <a:pt x="225945" y="607008"/>
                </a:cubicBezTo>
                <a:cubicBezTo>
                  <a:pt x="225216" y="607112"/>
                  <a:pt x="224384" y="607216"/>
                  <a:pt x="223551" y="607216"/>
                </a:cubicBezTo>
                <a:cubicBezTo>
                  <a:pt x="222823" y="607216"/>
                  <a:pt x="221990" y="607112"/>
                  <a:pt x="221158" y="607008"/>
                </a:cubicBezTo>
                <a:cubicBezTo>
                  <a:pt x="220949" y="607008"/>
                  <a:pt x="220637" y="606904"/>
                  <a:pt x="220429" y="606800"/>
                </a:cubicBezTo>
                <a:lnTo>
                  <a:pt x="220221" y="606800"/>
                </a:lnTo>
                <a:cubicBezTo>
                  <a:pt x="219909" y="606800"/>
                  <a:pt x="219596" y="606696"/>
                  <a:pt x="219180" y="606593"/>
                </a:cubicBezTo>
                <a:lnTo>
                  <a:pt x="85861" y="569908"/>
                </a:lnTo>
                <a:cubicBezTo>
                  <a:pt x="75870" y="575104"/>
                  <a:pt x="64838" y="579157"/>
                  <a:pt x="51933" y="581131"/>
                </a:cubicBezTo>
                <a:cubicBezTo>
                  <a:pt x="50059" y="581443"/>
                  <a:pt x="48186" y="581547"/>
                  <a:pt x="46313" y="581547"/>
                </a:cubicBezTo>
                <a:cubicBezTo>
                  <a:pt x="20815" y="581547"/>
                  <a:pt x="0" y="562113"/>
                  <a:pt x="0" y="538107"/>
                </a:cubicBezTo>
                <a:cubicBezTo>
                  <a:pt x="0" y="537276"/>
                  <a:pt x="104" y="536340"/>
                  <a:pt x="104" y="535509"/>
                </a:cubicBezTo>
                <a:cubicBezTo>
                  <a:pt x="7077" y="454553"/>
                  <a:pt x="42670" y="381910"/>
                  <a:pt x="42670" y="381910"/>
                </a:cubicBezTo>
                <a:cubicBezTo>
                  <a:pt x="59218" y="348966"/>
                  <a:pt x="77847" y="311554"/>
                  <a:pt x="117916" y="289522"/>
                </a:cubicBezTo>
                <a:cubicBezTo>
                  <a:pt x="118644" y="289107"/>
                  <a:pt x="122495" y="287236"/>
                  <a:pt x="123744" y="286716"/>
                </a:cubicBezTo>
                <a:lnTo>
                  <a:pt x="167247" y="266659"/>
                </a:lnTo>
                <a:close/>
                <a:moveTo>
                  <a:pt x="184672" y="89514"/>
                </a:moveTo>
                <a:cubicBezTo>
                  <a:pt x="164816" y="87682"/>
                  <a:pt x="141265" y="98256"/>
                  <a:pt x="144544" y="125639"/>
                </a:cubicBezTo>
                <a:cubicBezTo>
                  <a:pt x="150581" y="176248"/>
                  <a:pt x="180352" y="226753"/>
                  <a:pt x="223551" y="226753"/>
                </a:cubicBezTo>
                <a:cubicBezTo>
                  <a:pt x="264773" y="226753"/>
                  <a:pt x="302247" y="165960"/>
                  <a:pt x="302663" y="125639"/>
                </a:cubicBezTo>
                <a:cubicBezTo>
                  <a:pt x="303392" y="58403"/>
                  <a:pt x="256445" y="133537"/>
                  <a:pt x="202628" y="127822"/>
                </a:cubicBezTo>
                <a:cubicBezTo>
                  <a:pt x="220689" y="105583"/>
                  <a:pt x="204528" y="91346"/>
                  <a:pt x="184672" y="89514"/>
                </a:cubicBezTo>
                <a:close/>
                <a:moveTo>
                  <a:pt x="223551" y="0"/>
                </a:moveTo>
                <a:cubicBezTo>
                  <a:pt x="297875" y="0"/>
                  <a:pt x="328270" y="38243"/>
                  <a:pt x="327646" y="102153"/>
                </a:cubicBezTo>
                <a:cubicBezTo>
                  <a:pt x="326709" y="194226"/>
                  <a:pt x="267583" y="249096"/>
                  <a:pt x="223551" y="249096"/>
                </a:cubicBezTo>
                <a:cubicBezTo>
                  <a:pt x="172025" y="249096"/>
                  <a:pt x="120498" y="194226"/>
                  <a:pt x="119457" y="102153"/>
                </a:cubicBezTo>
                <a:cubicBezTo>
                  <a:pt x="118832" y="38243"/>
                  <a:pt x="149332" y="0"/>
                  <a:pt x="223551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iṡ1íḋê"/>
          <p:cNvSpPr txBox="1"/>
          <p:nvPr/>
        </p:nvSpPr>
        <p:spPr bwMode="auto">
          <a:xfrm>
            <a:off x="5442994" y="4521737"/>
            <a:ext cx="2087565" cy="3984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cs typeface="+mn-ea"/>
                <a:sym typeface="+mn-lt"/>
              </a:rPr>
              <a:t>Text here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7" name="ïṥḻiďè"/>
          <p:cNvSpPr/>
          <p:nvPr/>
        </p:nvSpPr>
        <p:spPr bwMode="auto">
          <a:xfrm>
            <a:off x="5444579" y="4920198"/>
            <a:ext cx="2087565" cy="8956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8" name="iṣḷiḑe"/>
          <p:cNvSpPr/>
          <p:nvPr/>
        </p:nvSpPr>
        <p:spPr>
          <a:xfrm>
            <a:off x="5838421" y="3863206"/>
            <a:ext cx="374369" cy="381000"/>
          </a:xfrm>
          <a:custGeom>
            <a:avLst/>
            <a:gdLst>
              <a:gd name="connsiteX0" fmla="*/ 418698 w 597618"/>
              <a:gd name="connsiteY0" fmla="*/ 375700 h 608203"/>
              <a:gd name="connsiteX1" fmla="*/ 398033 w 597618"/>
              <a:gd name="connsiteY1" fmla="*/ 379435 h 608203"/>
              <a:gd name="connsiteX2" fmla="*/ 368439 w 597618"/>
              <a:gd name="connsiteY2" fmla="*/ 447843 h 608203"/>
              <a:gd name="connsiteX3" fmla="*/ 437038 w 597618"/>
              <a:gd name="connsiteY3" fmla="*/ 477396 h 608203"/>
              <a:gd name="connsiteX4" fmla="*/ 466631 w 597618"/>
              <a:gd name="connsiteY4" fmla="*/ 408988 h 608203"/>
              <a:gd name="connsiteX5" fmla="*/ 418698 w 597618"/>
              <a:gd name="connsiteY5" fmla="*/ 375700 h 608203"/>
              <a:gd name="connsiteX6" fmla="*/ 368148 w 597618"/>
              <a:gd name="connsiteY6" fmla="*/ 248531 h 608203"/>
              <a:gd name="connsiteX7" fmla="*/ 405795 w 597618"/>
              <a:gd name="connsiteY7" fmla="*/ 306280 h 608203"/>
              <a:gd name="connsiteX8" fmla="*/ 439463 w 597618"/>
              <a:gd name="connsiteY8" fmla="*/ 307733 h 608203"/>
              <a:gd name="connsiteX9" fmla="*/ 477886 w 597618"/>
              <a:gd name="connsiteY9" fmla="*/ 252504 h 608203"/>
              <a:gd name="connsiteX10" fmla="*/ 510002 w 597618"/>
              <a:gd name="connsiteY10" fmla="*/ 266456 h 608203"/>
              <a:gd name="connsiteX11" fmla="*/ 495739 w 597618"/>
              <a:gd name="connsiteY11" fmla="*/ 333701 h 608203"/>
              <a:gd name="connsiteX12" fmla="*/ 518541 w 597618"/>
              <a:gd name="connsiteY12" fmla="*/ 358506 h 608203"/>
              <a:gd name="connsiteX13" fmla="*/ 584713 w 597618"/>
              <a:gd name="connsiteY13" fmla="*/ 346588 h 608203"/>
              <a:gd name="connsiteX14" fmla="*/ 597618 w 597618"/>
              <a:gd name="connsiteY14" fmla="*/ 379145 h 608203"/>
              <a:gd name="connsiteX15" fmla="*/ 539790 w 597618"/>
              <a:gd name="connsiteY15" fmla="*/ 416740 h 608203"/>
              <a:gd name="connsiteX16" fmla="*/ 538334 w 597618"/>
              <a:gd name="connsiteY16" fmla="*/ 450265 h 608203"/>
              <a:gd name="connsiteX17" fmla="*/ 593640 w 597618"/>
              <a:gd name="connsiteY17" fmla="*/ 488635 h 608203"/>
              <a:gd name="connsiteX18" fmla="*/ 579765 w 597618"/>
              <a:gd name="connsiteY18" fmla="*/ 520707 h 608203"/>
              <a:gd name="connsiteX19" fmla="*/ 512331 w 597618"/>
              <a:gd name="connsiteY19" fmla="*/ 506464 h 608203"/>
              <a:gd name="connsiteX20" fmla="*/ 487492 w 597618"/>
              <a:gd name="connsiteY20" fmla="*/ 529137 h 608203"/>
              <a:gd name="connsiteX21" fmla="*/ 499426 w 597618"/>
              <a:gd name="connsiteY21" fmla="*/ 595219 h 608203"/>
              <a:gd name="connsiteX22" fmla="*/ 466825 w 597618"/>
              <a:gd name="connsiteY22" fmla="*/ 608203 h 608203"/>
              <a:gd name="connsiteX23" fmla="*/ 429178 w 597618"/>
              <a:gd name="connsiteY23" fmla="*/ 550454 h 608203"/>
              <a:gd name="connsiteX24" fmla="*/ 395607 w 597618"/>
              <a:gd name="connsiteY24" fmla="*/ 549001 h 608203"/>
              <a:gd name="connsiteX25" fmla="*/ 357184 w 597618"/>
              <a:gd name="connsiteY25" fmla="*/ 604230 h 608203"/>
              <a:gd name="connsiteX26" fmla="*/ 325068 w 597618"/>
              <a:gd name="connsiteY26" fmla="*/ 590374 h 608203"/>
              <a:gd name="connsiteX27" fmla="*/ 339331 w 597618"/>
              <a:gd name="connsiteY27" fmla="*/ 523033 h 608203"/>
              <a:gd name="connsiteX28" fmla="*/ 316530 w 597618"/>
              <a:gd name="connsiteY28" fmla="*/ 498228 h 608203"/>
              <a:gd name="connsiteX29" fmla="*/ 250357 w 597618"/>
              <a:gd name="connsiteY29" fmla="*/ 510146 h 608203"/>
              <a:gd name="connsiteX30" fmla="*/ 237452 w 597618"/>
              <a:gd name="connsiteY30" fmla="*/ 477686 h 608203"/>
              <a:gd name="connsiteX31" fmla="*/ 295281 w 597618"/>
              <a:gd name="connsiteY31" fmla="*/ 440091 h 608203"/>
              <a:gd name="connsiteX32" fmla="*/ 296736 w 597618"/>
              <a:gd name="connsiteY32" fmla="*/ 406566 h 608203"/>
              <a:gd name="connsiteX33" fmla="*/ 241430 w 597618"/>
              <a:gd name="connsiteY33" fmla="*/ 368196 h 608203"/>
              <a:gd name="connsiteX34" fmla="*/ 255305 w 597618"/>
              <a:gd name="connsiteY34" fmla="*/ 336124 h 608203"/>
              <a:gd name="connsiteX35" fmla="*/ 322739 w 597618"/>
              <a:gd name="connsiteY35" fmla="*/ 350270 h 608203"/>
              <a:gd name="connsiteX36" fmla="*/ 347578 w 597618"/>
              <a:gd name="connsiteY36" fmla="*/ 327597 h 608203"/>
              <a:gd name="connsiteX37" fmla="*/ 335644 w 597618"/>
              <a:gd name="connsiteY37" fmla="*/ 261418 h 608203"/>
              <a:gd name="connsiteX38" fmla="*/ 186800 w 597618"/>
              <a:gd name="connsiteY38" fmla="*/ 131675 h 608203"/>
              <a:gd name="connsiteX39" fmla="*/ 133914 w 597618"/>
              <a:gd name="connsiteY39" fmla="*/ 184384 h 608203"/>
              <a:gd name="connsiteX40" fmla="*/ 186800 w 597618"/>
              <a:gd name="connsiteY40" fmla="*/ 237093 h 608203"/>
              <a:gd name="connsiteX41" fmla="*/ 239589 w 597618"/>
              <a:gd name="connsiteY41" fmla="*/ 184384 h 608203"/>
              <a:gd name="connsiteX42" fmla="*/ 186800 w 597618"/>
              <a:gd name="connsiteY42" fmla="*/ 131675 h 608203"/>
              <a:gd name="connsiteX43" fmla="*/ 172341 w 597618"/>
              <a:gd name="connsiteY43" fmla="*/ 0 h 608203"/>
              <a:gd name="connsiteX44" fmla="*/ 207372 w 597618"/>
              <a:gd name="connsiteY44" fmla="*/ 0 h 608203"/>
              <a:gd name="connsiteX45" fmla="*/ 220958 w 597618"/>
              <a:gd name="connsiteY45" fmla="*/ 67049 h 608203"/>
              <a:gd name="connsiteX46" fmla="*/ 251622 w 597618"/>
              <a:gd name="connsiteY46" fmla="*/ 80226 h 608203"/>
              <a:gd name="connsiteX47" fmla="*/ 307711 w 597618"/>
              <a:gd name="connsiteY47" fmla="*/ 43117 h 608203"/>
              <a:gd name="connsiteX48" fmla="*/ 332359 w 597618"/>
              <a:gd name="connsiteY48" fmla="*/ 67824 h 608203"/>
              <a:gd name="connsiteX49" fmla="*/ 294125 w 597618"/>
              <a:gd name="connsiteY49" fmla="*/ 125183 h 608203"/>
              <a:gd name="connsiteX50" fmla="*/ 305770 w 597618"/>
              <a:gd name="connsiteY50" fmla="*/ 156576 h 608203"/>
              <a:gd name="connsiteX51" fmla="*/ 371174 w 597618"/>
              <a:gd name="connsiteY51" fmla="*/ 169947 h 608203"/>
              <a:gd name="connsiteX52" fmla="*/ 371174 w 597618"/>
              <a:gd name="connsiteY52" fmla="*/ 204925 h 608203"/>
              <a:gd name="connsiteX53" fmla="*/ 304120 w 597618"/>
              <a:gd name="connsiteY53" fmla="*/ 218587 h 608203"/>
              <a:gd name="connsiteX54" fmla="*/ 291020 w 597618"/>
              <a:gd name="connsiteY54" fmla="*/ 249204 h 608203"/>
              <a:gd name="connsiteX55" fmla="*/ 328186 w 597618"/>
              <a:gd name="connsiteY55" fmla="*/ 305207 h 608203"/>
              <a:gd name="connsiteX56" fmla="*/ 303441 w 597618"/>
              <a:gd name="connsiteY56" fmla="*/ 330012 h 608203"/>
              <a:gd name="connsiteX57" fmla="*/ 245994 w 597618"/>
              <a:gd name="connsiteY57" fmla="*/ 292127 h 608203"/>
              <a:gd name="connsiteX58" fmla="*/ 214553 w 597618"/>
              <a:gd name="connsiteY58" fmla="*/ 304335 h 608203"/>
              <a:gd name="connsiteX59" fmla="*/ 201259 w 597618"/>
              <a:gd name="connsiteY59" fmla="*/ 370609 h 608203"/>
              <a:gd name="connsiteX60" fmla="*/ 166228 w 597618"/>
              <a:gd name="connsiteY60" fmla="*/ 370609 h 608203"/>
              <a:gd name="connsiteX61" fmla="*/ 152545 w 597618"/>
              <a:gd name="connsiteY61" fmla="*/ 302688 h 608203"/>
              <a:gd name="connsiteX62" fmla="*/ 121784 w 597618"/>
              <a:gd name="connsiteY62" fmla="*/ 288445 h 608203"/>
              <a:gd name="connsiteX63" fmla="*/ 65695 w 597618"/>
              <a:gd name="connsiteY63" fmla="*/ 325651 h 608203"/>
              <a:gd name="connsiteX64" fmla="*/ 40853 w 597618"/>
              <a:gd name="connsiteY64" fmla="*/ 300847 h 608203"/>
              <a:gd name="connsiteX65" fmla="*/ 78796 w 597618"/>
              <a:gd name="connsiteY65" fmla="*/ 243585 h 608203"/>
              <a:gd name="connsiteX66" fmla="*/ 66472 w 597618"/>
              <a:gd name="connsiteY66" fmla="*/ 212095 h 608203"/>
              <a:gd name="connsiteX67" fmla="*/ 0 w 597618"/>
              <a:gd name="connsiteY67" fmla="*/ 198821 h 608203"/>
              <a:gd name="connsiteX68" fmla="*/ 0 w 597618"/>
              <a:gd name="connsiteY68" fmla="*/ 163843 h 608203"/>
              <a:gd name="connsiteX69" fmla="*/ 68121 w 597618"/>
              <a:gd name="connsiteY69" fmla="*/ 150181 h 608203"/>
              <a:gd name="connsiteX70" fmla="*/ 82483 w 597618"/>
              <a:gd name="connsiteY70" fmla="*/ 119564 h 608203"/>
              <a:gd name="connsiteX71" fmla="*/ 45317 w 597618"/>
              <a:gd name="connsiteY71" fmla="*/ 63561 h 608203"/>
              <a:gd name="connsiteX72" fmla="*/ 70062 w 597618"/>
              <a:gd name="connsiteY72" fmla="*/ 38950 h 608203"/>
              <a:gd name="connsiteX73" fmla="*/ 127509 w 597618"/>
              <a:gd name="connsiteY73" fmla="*/ 77125 h 608203"/>
              <a:gd name="connsiteX74" fmla="*/ 158950 w 597618"/>
              <a:gd name="connsiteY74" fmla="*/ 65402 h 60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97618" h="608203">
                <a:moveTo>
                  <a:pt x="418698" y="375700"/>
                </a:moveTo>
                <a:cubicBezTo>
                  <a:pt x="411835" y="375553"/>
                  <a:pt x="404825" y="376746"/>
                  <a:pt x="398033" y="379435"/>
                </a:cubicBezTo>
                <a:cubicBezTo>
                  <a:pt x="370962" y="390094"/>
                  <a:pt x="357669" y="420809"/>
                  <a:pt x="368439" y="447843"/>
                </a:cubicBezTo>
                <a:cubicBezTo>
                  <a:pt x="379209" y="474973"/>
                  <a:pt x="409870" y="488151"/>
                  <a:pt x="437038" y="477396"/>
                </a:cubicBezTo>
                <a:cubicBezTo>
                  <a:pt x="464108" y="466640"/>
                  <a:pt x="477401" y="436022"/>
                  <a:pt x="466631" y="408988"/>
                </a:cubicBezTo>
                <a:cubicBezTo>
                  <a:pt x="458553" y="388640"/>
                  <a:pt x="439287" y="376141"/>
                  <a:pt x="418698" y="375700"/>
                </a:cubicBezTo>
                <a:close/>
                <a:moveTo>
                  <a:pt x="368148" y="248531"/>
                </a:moveTo>
                <a:lnTo>
                  <a:pt x="405795" y="306280"/>
                </a:lnTo>
                <a:cubicBezTo>
                  <a:pt x="417147" y="305214"/>
                  <a:pt x="428499" y="305699"/>
                  <a:pt x="439463" y="307733"/>
                </a:cubicBezTo>
                <a:lnTo>
                  <a:pt x="477886" y="252504"/>
                </a:lnTo>
                <a:lnTo>
                  <a:pt x="510002" y="266456"/>
                </a:lnTo>
                <a:lnTo>
                  <a:pt x="495739" y="333701"/>
                </a:lnTo>
                <a:cubicBezTo>
                  <a:pt x="504375" y="340774"/>
                  <a:pt x="511943" y="349107"/>
                  <a:pt x="518541" y="358506"/>
                </a:cubicBezTo>
                <a:lnTo>
                  <a:pt x="584713" y="346588"/>
                </a:lnTo>
                <a:lnTo>
                  <a:pt x="597618" y="379145"/>
                </a:lnTo>
                <a:lnTo>
                  <a:pt x="539790" y="416740"/>
                </a:lnTo>
                <a:cubicBezTo>
                  <a:pt x="540954" y="428076"/>
                  <a:pt x="540372" y="439316"/>
                  <a:pt x="538334" y="450265"/>
                </a:cubicBezTo>
                <a:lnTo>
                  <a:pt x="593640" y="488635"/>
                </a:lnTo>
                <a:lnTo>
                  <a:pt x="579765" y="520707"/>
                </a:lnTo>
                <a:lnTo>
                  <a:pt x="512331" y="506464"/>
                </a:lnTo>
                <a:cubicBezTo>
                  <a:pt x="505248" y="515087"/>
                  <a:pt x="496904" y="522645"/>
                  <a:pt x="487492" y="529137"/>
                </a:cubicBezTo>
                <a:lnTo>
                  <a:pt x="499426" y="595219"/>
                </a:lnTo>
                <a:lnTo>
                  <a:pt x="466825" y="608203"/>
                </a:lnTo>
                <a:lnTo>
                  <a:pt x="429178" y="550454"/>
                </a:lnTo>
                <a:cubicBezTo>
                  <a:pt x="417826" y="551520"/>
                  <a:pt x="406571" y="551035"/>
                  <a:pt x="395607" y="549001"/>
                </a:cubicBezTo>
                <a:lnTo>
                  <a:pt x="357184" y="604230"/>
                </a:lnTo>
                <a:lnTo>
                  <a:pt x="325068" y="590374"/>
                </a:lnTo>
                <a:lnTo>
                  <a:pt x="339331" y="523033"/>
                </a:lnTo>
                <a:cubicBezTo>
                  <a:pt x="330696" y="515960"/>
                  <a:pt x="323127" y="507627"/>
                  <a:pt x="316530" y="498228"/>
                </a:cubicBezTo>
                <a:lnTo>
                  <a:pt x="250357" y="510146"/>
                </a:lnTo>
                <a:lnTo>
                  <a:pt x="237452" y="477686"/>
                </a:lnTo>
                <a:lnTo>
                  <a:pt x="295281" y="440091"/>
                </a:lnTo>
                <a:cubicBezTo>
                  <a:pt x="294116" y="428755"/>
                  <a:pt x="294698" y="417515"/>
                  <a:pt x="296736" y="406566"/>
                </a:cubicBezTo>
                <a:lnTo>
                  <a:pt x="241430" y="368196"/>
                </a:lnTo>
                <a:lnTo>
                  <a:pt x="255305" y="336124"/>
                </a:lnTo>
                <a:lnTo>
                  <a:pt x="322739" y="350270"/>
                </a:lnTo>
                <a:cubicBezTo>
                  <a:pt x="329822" y="341743"/>
                  <a:pt x="338167" y="334089"/>
                  <a:pt x="347578" y="327597"/>
                </a:cubicBezTo>
                <a:lnTo>
                  <a:pt x="335644" y="261418"/>
                </a:lnTo>
                <a:close/>
                <a:moveTo>
                  <a:pt x="186800" y="131675"/>
                </a:moveTo>
                <a:cubicBezTo>
                  <a:pt x="157591" y="131675"/>
                  <a:pt x="133914" y="155220"/>
                  <a:pt x="133914" y="184384"/>
                </a:cubicBezTo>
                <a:cubicBezTo>
                  <a:pt x="133914" y="213451"/>
                  <a:pt x="157591" y="237093"/>
                  <a:pt x="186800" y="237093"/>
                </a:cubicBezTo>
                <a:cubicBezTo>
                  <a:pt x="215912" y="237093"/>
                  <a:pt x="239589" y="213451"/>
                  <a:pt x="239589" y="184384"/>
                </a:cubicBezTo>
                <a:cubicBezTo>
                  <a:pt x="239589" y="155220"/>
                  <a:pt x="215912" y="131675"/>
                  <a:pt x="186800" y="131675"/>
                </a:cubicBezTo>
                <a:close/>
                <a:moveTo>
                  <a:pt x="172341" y="0"/>
                </a:moveTo>
                <a:lnTo>
                  <a:pt x="207372" y="0"/>
                </a:lnTo>
                <a:lnTo>
                  <a:pt x="220958" y="67049"/>
                </a:lnTo>
                <a:cubicBezTo>
                  <a:pt x="231923" y="70149"/>
                  <a:pt x="242209" y="74412"/>
                  <a:pt x="251622" y="80226"/>
                </a:cubicBezTo>
                <a:lnTo>
                  <a:pt x="307711" y="43117"/>
                </a:lnTo>
                <a:lnTo>
                  <a:pt x="332359" y="67824"/>
                </a:lnTo>
                <a:lnTo>
                  <a:pt x="294125" y="125183"/>
                </a:lnTo>
                <a:cubicBezTo>
                  <a:pt x="299462" y="134873"/>
                  <a:pt x="303247" y="145434"/>
                  <a:pt x="305770" y="156576"/>
                </a:cubicBezTo>
                <a:lnTo>
                  <a:pt x="371174" y="169947"/>
                </a:lnTo>
                <a:lnTo>
                  <a:pt x="371174" y="204925"/>
                </a:lnTo>
                <a:lnTo>
                  <a:pt x="304120" y="218587"/>
                </a:lnTo>
                <a:cubicBezTo>
                  <a:pt x="301015" y="229438"/>
                  <a:pt x="296939" y="239806"/>
                  <a:pt x="291020" y="249204"/>
                </a:cubicBezTo>
                <a:lnTo>
                  <a:pt x="328186" y="305207"/>
                </a:lnTo>
                <a:lnTo>
                  <a:pt x="303441" y="330012"/>
                </a:lnTo>
                <a:lnTo>
                  <a:pt x="245994" y="292127"/>
                </a:lnTo>
                <a:cubicBezTo>
                  <a:pt x="236290" y="297456"/>
                  <a:pt x="225712" y="301719"/>
                  <a:pt x="214553" y="304335"/>
                </a:cubicBezTo>
                <a:lnTo>
                  <a:pt x="201259" y="370609"/>
                </a:lnTo>
                <a:lnTo>
                  <a:pt x="166228" y="370609"/>
                </a:lnTo>
                <a:lnTo>
                  <a:pt x="152545" y="302688"/>
                </a:lnTo>
                <a:cubicBezTo>
                  <a:pt x="141580" y="299491"/>
                  <a:pt x="131294" y="294356"/>
                  <a:pt x="121784" y="288445"/>
                </a:cubicBezTo>
                <a:lnTo>
                  <a:pt x="65695" y="325651"/>
                </a:lnTo>
                <a:lnTo>
                  <a:pt x="40853" y="300847"/>
                </a:lnTo>
                <a:lnTo>
                  <a:pt x="78796" y="243585"/>
                </a:lnTo>
                <a:cubicBezTo>
                  <a:pt x="73361" y="233799"/>
                  <a:pt x="69092" y="223237"/>
                  <a:pt x="66472" y="212095"/>
                </a:cubicBezTo>
                <a:lnTo>
                  <a:pt x="0" y="198821"/>
                </a:lnTo>
                <a:lnTo>
                  <a:pt x="0" y="163843"/>
                </a:lnTo>
                <a:lnTo>
                  <a:pt x="68121" y="150181"/>
                </a:lnTo>
                <a:cubicBezTo>
                  <a:pt x="71324" y="139233"/>
                  <a:pt x="76564" y="128962"/>
                  <a:pt x="82483" y="119564"/>
                </a:cubicBezTo>
                <a:lnTo>
                  <a:pt x="45317" y="63561"/>
                </a:lnTo>
                <a:lnTo>
                  <a:pt x="70062" y="38950"/>
                </a:lnTo>
                <a:lnTo>
                  <a:pt x="127509" y="77125"/>
                </a:lnTo>
                <a:cubicBezTo>
                  <a:pt x="137213" y="71700"/>
                  <a:pt x="147790" y="67921"/>
                  <a:pt x="158950" y="65402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iṧḻiďe"/>
          <p:cNvSpPr txBox="1"/>
          <p:nvPr/>
        </p:nvSpPr>
        <p:spPr>
          <a:xfrm>
            <a:off x="858295" y="1345785"/>
            <a:ext cx="6956425" cy="10584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800" dirty="0">
                <a:cs typeface="+mn-ea"/>
                <a:sym typeface="+mn-lt"/>
              </a:rPr>
              <a:t>Unified fonts make reading</a:t>
            </a:r>
          </a:p>
          <a:p>
            <a:pPr>
              <a:buSzPct val="25000"/>
            </a:pPr>
            <a:r>
              <a:rPr lang="en-US" sz="2800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8" name="íSlïḍé"/>
          <p:cNvSpPr/>
          <p:nvPr/>
        </p:nvSpPr>
        <p:spPr bwMode="auto">
          <a:xfrm>
            <a:off x="858295" y="1042168"/>
            <a:ext cx="1632362" cy="3036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Supporting text here.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855120" y="3031728"/>
            <a:ext cx="6959600" cy="0"/>
          </a:xfrm>
          <a:prstGeom prst="line">
            <a:avLst/>
          </a:prstGeom>
          <a:solidFill>
            <a:srgbClr val="CEE8E4"/>
          </a:solidFill>
          <a:ln w="31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îśľiďé"/>
          <p:cNvSpPr/>
          <p:nvPr/>
        </p:nvSpPr>
        <p:spPr>
          <a:xfrm>
            <a:off x="1101181" y="2695177"/>
            <a:ext cx="673102" cy="673102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/>
          </a:bodyPr>
          <a:lstStyle/>
          <a:p>
            <a:pPr algn="ctr" defTabSz="914400"/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í$ḻïḋê"/>
          <p:cNvSpPr/>
          <p:nvPr/>
        </p:nvSpPr>
        <p:spPr>
          <a:xfrm>
            <a:off x="3395118" y="2695177"/>
            <a:ext cx="673102" cy="673102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/>
          </a:bodyPr>
          <a:lstStyle/>
          <a:p>
            <a:pPr algn="ctr" defTabSz="914400"/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îşľîḋê"/>
          <p:cNvSpPr/>
          <p:nvPr/>
        </p:nvSpPr>
        <p:spPr>
          <a:xfrm>
            <a:off x="5689055" y="2695177"/>
            <a:ext cx="673102" cy="673102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/>
          </a:bodyPr>
          <a:lstStyle/>
          <a:p>
            <a:pPr algn="ctr" defTabSz="914400"/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7" grpId="0"/>
      <p:bldP spid="8" grpId="0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ṥ1iḓe"/>
          <p:cNvSpPr/>
          <p:nvPr/>
        </p:nvSpPr>
        <p:spPr>
          <a:xfrm>
            <a:off x="0" y="4410075"/>
            <a:ext cx="12192000" cy="24479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/>
          <p:cNvCxnSpPr>
            <a:stCxn id="8" idx="7"/>
            <a:endCxn id="7" idx="0"/>
          </p:cNvCxnSpPr>
          <p:nvPr/>
        </p:nvCxnSpPr>
        <p:spPr>
          <a:xfrm>
            <a:off x="1920418" y="3551098"/>
            <a:ext cx="0" cy="74467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ḷïḓè"/>
          <p:cNvSpPr/>
          <p:nvPr/>
        </p:nvSpPr>
        <p:spPr>
          <a:xfrm>
            <a:off x="1806118" y="4295775"/>
            <a:ext cx="228600" cy="228600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îṣľíḋê"/>
          <p:cNvSpPr/>
          <p:nvPr/>
        </p:nvSpPr>
        <p:spPr>
          <a:xfrm rot="8100000">
            <a:off x="1619250" y="2824014"/>
            <a:ext cx="602336" cy="602336"/>
          </a:xfrm>
          <a:prstGeom prst="teardrop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îśľîḋe"/>
          <p:cNvSpPr/>
          <p:nvPr/>
        </p:nvSpPr>
        <p:spPr>
          <a:xfrm>
            <a:off x="1773572" y="2944710"/>
            <a:ext cx="293691" cy="360944"/>
          </a:xfrm>
          <a:custGeom>
            <a:avLst/>
            <a:gdLst>
              <a:gd name="connsiteX0" fmla="*/ 337979 w 494593"/>
              <a:gd name="connsiteY0" fmla="*/ 279269 h 607851"/>
              <a:gd name="connsiteX1" fmla="*/ 221300 w 494593"/>
              <a:gd name="connsiteY1" fmla="*/ 336550 h 607851"/>
              <a:gd name="connsiteX2" fmla="*/ 229058 w 494593"/>
              <a:gd name="connsiteY2" fmla="*/ 378487 h 607851"/>
              <a:gd name="connsiteX3" fmla="*/ 270165 w 494593"/>
              <a:gd name="connsiteY3" fmla="*/ 390032 h 607851"/>
              <a:gd name="connsiteX4" fmla="*/ 337979 w 494593"/>
              <a:gd name="connsiteY4" fmla="*/ 279269 h 607851"/>
              <a:gd name="connsiteX5" fmla="*/ 247261 w 494593"/>
              <a:gd name="connsiteY5" fmla="*/ 202100 h 607851"/>
              <a:gd name="connsiteX6" fmla="*/ 406316 w 494593"/>
              <a:gd name="connsiteY6" fmla="*/ 360908 h 607851"/>
              <a:gd name="connsiteX7" fmla="*/ 247261 w 494593"/>
              <a:gd name="connsiteY7" fmla="*/ 519715 h 607851"/>
              <a:gd name="connsiteX8" fmla="*/ 88207 w 494593"/>
              <a:gd name="connsiteY8" fmla="*/ 360908 h 607851"/>
              <a:gd name="connsiteX9" fmla="*/ 247261 w 494593"/>
              <a:gd name="connsiteY9" fmla="*/ 202100 h 607851"/>
              <a:gd name="connsiteX10" fmla="*/ 247297 w 494593"/>
              <a:gd name="connsiteY10" fmla="*/ 160521 h 607851"/>
              <a:gd name="connsiteX11" fmla="*/ 46625 w 494593"/>
              <a:gd name="connsiteY11" fmla="*/ 360907 h 607851"/>
              <a:gd name="connsiteX12" fmla="*/ 247297 w 494593"/>
              <a:gd name="connsiteY12" fmla="*/ 561293 h 607851"/>
              <a:gd name="connsiteX13" fmla="*/ 447968 w 494593"/>
              <a:gd name="connsiteY13" fmla="*/ 360907 h 607851"/>
              <a:gd name="connsiteX14" fmla="*/ 247297 w 494593"/>
              <a:gd name="connsiteY14" fmla="*/ 160521 h 607851"/>
              <a:gd name="connsiteX15" fmla="*/ 247297 w 494593"/>
              <a:gd name="connsiteY15" fmla="*/ 113963 h 607851"/>
              <a:gd name="connsiteX16" fmla="*/ 494593 w 494593"/>
              <a:gd name="connsiteY16" fmla="*/ 360907 h 607851"/>
              <a:gd name="connsiteX17" fmla="*/ 247297 w 494593"/>
              <a:gd name="connsiteY17" fmla="*/ 607851 h 607851"/>
              <a:gd name="connsiteX18" fmla="*/ 0 w 494593"/>
              <a:gd name="connsiteY18" fmla="*/ 360907 h 607851"/>
              <a:gd name="connsiteX19" fmla="*/ 247297 w 494593"/>
              <a:gd name="connsiteY19" fmla="*/ 113963 h 607851"/>
              <a:gd name="connsiteX20" fmla="*/ 106836 w 494593"/>
              <a:gd name="connsiteY20" fmla="*/ 58655 h 607851"/>
              <a:gd name="connsiteX21" fmla="*/ 119283 w 494593"/>
              <a:gd name="connsiteY21" fmla="*/ 68229 h 607851"/>
              <a:gd name="connsiteX22" fmla="*/ 139719 w 494593"/>
              <a:gd name="connsiteY22" fmla="*/ 103546 h 607851"/>
              <a:gd name="connsiteX23" fmla="*/ 68863 w 494593"/>
              <a:gd name="connsiteY23" fmla="*/ 144377 h 607851"/>
              <a:gd name="connsiteX24" fmla="*/ 48427 w 494593"/>
              <a:gd name="connsiteY24" fmla="*/ 109060 h 607851"/>
              <a:gd name="connsiteX25" fmla="*/ 55960 w 494593"/>
              <a:gd name="connsiteY25" fmla="*/ 81119 h 607851"/>
              <a:gd name="connsiteX26" fmla="*/ 91313 w 494593"/>
              <a:gd name="connsiteY26" fmla="*/ 60704 h 607851"/>
              <a:gd name="connsiteX27" fmla="*/ 106836 w 494593"/>
              <a:gd name="connsiteY27" fmla="*/ 58655 h 607851"/>
              <a:gd name="connsiteX28" fmla="*/ 385319 w 494593"/>
              <a:gd name="connsiteY28" fmla="*/ 58655 h 607851"/>
              <a:gd name="connsiteX29" fmla="*/ 400805 w 494593"/>
              <a:gd name="connsiteY29" fmla="*/ 60704 h 607851"/>
              <a:gd name="connsiteX30" fmla="*/ 436233 w 494593"/>
              <a:gd name="connsiteY30" fmla="*/ 81119 h 607851"/>
              <a:gd name="connsiteX31" fmla="*/ 443692 w 494593"/>
              <a:gd name="connsiteY31" fmla="*/ 109060 h 607851"/>
              <a:gd name="connsiteX32" fmla="*/ 423255 w 494593"/>
              <a:gd name="connsiteY32" fmla="*/ 144377 h 607851"/>
              <a:gd name="connsiteX33" fmla="*/ 352474 w 494593"/>
              <a:gd name="connsiteY33" fmla="*/ 103546 h 607851"/>
              <a:gd name="connsiteX34" fmla="*/ 372910 w 494593"/>
              <a:gd name="connsiteY34" fmla="*/ 68229 h 607851"/>
              <a:gd name="connsiteX35" fmla="*/ 385319 w 494593"/>
              <a:gd name="connsiteY35" fmla="*/ 58655 h 607851"/>
              <a:gd name="connsiteX36" fmla="*/ 202278 w 494593"/>
              <a:gd name="connsiteY36" fmla="*/ 0 h 607851"/>
              <a:gd name="connsiteX37" fmla="*/ 292455 w 494593"/>
              <a:gd name="connsiteY37" fmla="*/ 0 h 607851"/>
              <a:gd name="connsiteX38" fmla="*/ 311475 w 494593"/>
              <a:gd name="connsiteY38" fmla="*/ 18996 h 607851"/>
              <a:gd name="connsiteX39" fmla="*/ 311475 w 494593"/>
              <a:gd name="connsiteY39" fmla="*/ 61756 h 607851"/>
              <a:gd name="connsiteX40" fmla="*/ 285295 w 494593"/>
              <a:gd name="connsiteY40" fmla="*/ 61905 h 607851"/>
              <a:gd name="connsiteX41" fmla="*/ 285295 w 494593"/>
              <a:gd name="connsiteY41" fmla="*/ 94981 h 607851"/>
              <a:gd name="connsiteX42" fmla="*/ 247255 w 494593"/>
              <a:gd name="connsiteY42" fmla="*/ 91927 h 607851"/>
              <a:gd name="connsiteX43" fmla="*/ 209215 w 494593"/>
              <a:gd name="connsiteY43" fmla="*/ 94981 h 607851"/>
              <a:gd name="connsiteX44" fmla="*/ 209215 w 494593"/>
              <a:gd name="connsiteY44" fmla="*/ 61905 h 607851"/>
              <a:gd name="connsiteX45" fmla="*/ 183258 w 494593"/>
              <a:gd name="connsiteY45" fmla="*/ 61756 h 607851"/>
              <a:gd name="connsiteX46" fmla="*/ 183258 w 494593"/>
              <a:gd name="connsiteY46" fmla="*/ 18996 h 607851"/>
              <a:gd name="connsiteX47" fmla="*/ 202278 w 494593"/>
              <a:gd name="connsiteY47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4593" h="607851">
                <a:moveTo>
                  <a:pt x="337979" y="279269"/>
                </a:moveTo>
                <a:cubicBezTo>
                  <a:pt x="312838" y="282845"/>
                  <a:pt x="230550" y="328207"/>
                  <a:pt x="221300" y="336550"/>
                </a:cubicBezTo>
                <a:cubicBezTo>
                  <a:pt x="212123" y="344967"/>
                  <a:pt x="215555" y="363664"/>
                  <a:pt x="229058" y="378487"/>
                </a:cubicBezTo>
                <a:cubicBezTo>
                  <a:pt x="242561" y="393235"/>
                  <a:pt x="260914" y="398375"/>
                  <a:pt x="270165" y="390032"/>
                </a:cubicBezTo>
                <a:cubicBezTo>
                  <a:pt x="279341" y="381615"/>
                  <a:pt x="332086" y="303925"/>
                  <a:pt x="337979" y="279269"/>
                </a:cubicBezTo>
                <a:close/>
                <a:moveTo>
                  <a:pt x="247261" y="202100"/>
                </a:moveTo>
                <a:cubicBezTo>
                  <a:pt x="335070" y="202100"/>
                  <a:pt x="406316" y="273236"/>
                  <a:pt x="406316" y="360908"/>
                </a:cubicBezTo>
                <a:cubicBezTo>
                  <a:pt x="406316" y="448579"/>
                  <a:pt x="335070" y="519715"/>
                  <a:pt x="247261" y="519715"/>
                </a:cubicBezTo>
                <a:cubicBezTo>
                  <a:pt x="159453" y="519715"/>
                  <a:pt x="88207" y="448579"/>
                  <a:pt x="88207" y="360908"/>
                </a:cubicBezTo>
                <a:cubicBezTo>
                  <a:pt x="88207" y="273236"/>
                  <a:pt x="159453" y="202100"/>
                  <a:pt x="247261" y="202100"/>
                </a:cubicBezTo>
                <a:close/>
                <a:moveTo>
                  <a:pt x="247297" y="160521"/>
                </a:moveTo>
                <a:cubicBezTo>
                  <a:pt x="136517" y="160521"/>
                  <a:pt x="46625" y="250211"/>
                  <a:pt x="46625" y="360907"/>
                </a:cubicBezTo>
                <a:cubicBezTo>
                  <a:pt x="46625" y="471603"/>
                  <a:pt x="136442" y="561293"/>
                  <a:pt x="247297" y="561293"/>
                </a:cubicBezTo>
                <a:cubicBezTo>
                  <a:pt x="358151" y="561293"/>
                  <a:pt x="447968" y="471603"/>
                  <a:pt x="447968" y="360907"/>
                </a:cubicBezTo>
                <a:cubicBezTo>
                  <a:pt x="447968" y="250285"/>
                  <a:pt x="358151" y="160521"/>
                  <a:pt x="247297" y="160521"/>
                </a:cubicBezTo>
                <a:close/>
                <a:moveTo>
                  <a:pt x="247297" y="113963"/>
                </a:moveTo>
                <a:cubicBezTo>
                  <a:pt x="383888" y="113963"/>
                  <a:pt x="494593" y="224510"/>
                  <a:pt x="494593" y="360907"/>
                </a:cubicBezTo>
                <a:cubicBezTo>
                  <a:pt x="494593" y="497304"/>
                  <a:pt x="383888" y="607851"/>
                  <a:pt x="247297" y="607851"/>
                </a:cubicBezTo>
                <a:cubicBezTo>
                  <a:pt x="110705" y="607851"/>
                  <a:pt x="0" y="497304"/>
                  <a:pt x="0" y="360907"/>
                </a:cubicBezTo>
                <a:cubicBezTo>
                  <a:pt x="0" y="224510"/>
                  <a:pt x="110705" y="113963"/>
                  <a:pt x="247297" y="113963"/>
                </a:cubicBezTo>
                <a:close/>
                <a:moveTo>
                  <a:pt x="106836" y="58655"/>
                </a:moveTo>
                <a:cubicBezTo>
                  <a:pt x="111899" y="60015"/>
                  <a:pt x="116449" y="63312"/>
                  <a:pt x="119283" y="68229"/>
                </a:cubicBezTo>
                <a:lnTo>
                  <a:pt x="139719" y="103546"/>
                </a:lnTo>
                <a:lnTo>
                  <a:pt x="68863" y="144377"/>
                </a:lnTo>
                <a:lnTo>
                  <a:pt x="48427" y="109060"/>
                </a:lnTo>
                <a:cubicBezTo>
                  <a:pt x="42833" y="99225"/>
                  <a:pt x="46189" y="86782"/>
                  <a:pt x="55960" y="81119"/>
                </a:cubicBezTo>
                <a:lnTo>
                  <a:pt x="91313" y="60704"/>
                </a:lnTo>
                <a:cubicBezTo>
                  <a:pt x="96199" y="57873"/>
                  <a:pt x="101774" y="57295"/>
                  <a:pt x="106836" y="58655"/>
                </a:cubicBezTo>
                <a:close/>
                <a:moveTo>
                  <a:pt x="385319" y="58655"/>
                </a:moveTo>
                <a:cubicBezTo>
                  <a:pt x="390363" y="57295"/>
                  <a:pt x="395920" y="57873"/>
                  <a:pt x="400805" y="60704"/>
                </a:cubicBezTo>
                <a:lnTo>
                  <a:pt x="436233" y="81119"/>
                </a:lnTo>
                <a:cubicBezTo>
                  <a:pt x="446004" y="86782"/>
                  <a:pt x="449360" y="99225"/>
                  <a:pt x="443692" y="109060"/>
                </a:cubicBezTo>
                <a:lnTo>
                  <a:pt x="423255" y="144377"/>
                </a:lnTo>
                <a:lnTo>
                  <a:pt x="352474" y="103546"/>
                </a:lnTo>
                <a:lnTo>
                  <a:pt x="372910" y="68229"/>
                </a:lnTo>
                <a:cubicBezTo>
                  <a:pt x="375744" y="63312"/>
                  <a:pt x="380276" y="60015"/>
                  <a:pt x="385319" y="58655"/>
                </a:cubicBezTo>
                <a:close/>
                <a:moveTo>
                  <a:pt x="202278" y="0"/>
                </a:moveTo>
                <a:lnTo>
                  <a:pt x="292455" y="0"/>
                </a:lnTo>
                <a:cubicBezTo>
                  <a:pt x="302972" y="0"/>
                  <a:pt x="311475" y="8492"/>
                  <a:pt x="311475" y="18996"/>
                </a:cubicBezTo>
                <a:lnTo>
                  <a:pt x="311475" y="61756"/>
                </a:lnTo>
                <a:lnTo>
                  <a:pt x="285295" y="61905"/>
                </a:lnTo>
                <a:lnTo>
                  <a:pt x="285295" y="94981"/>
                </a:lnTo>
                <a:cubicBezTo>
                  <a:pt x="272838" y="93193"/>
                  <a:pt x="260158" y="91927"/>
                  <a:pt x="247255" y="91927"/>
                </a:cubicBezTo>
                <a:cubicBezTo>
                  <a:pt x="234351" y="91927"/>
                  <a:pt x="221671" y="93193"/>
                  <a:pt x="209215" y="94981"/>
                </a:cubicBezTo>
                <a:lnTo>
                  <a:pt x="209215" y="61905"/>
                </a:lnTo>
                <a:lnTo>
                  <a:pt x="183258" y="61756"/>
                </a:lnTo>
                <a:lnTo>
                  <a:pt x="183258" y="18996"/>
                </a:lnTo>
                <a:cubicBezTo>
                  <a:pt x="183258" y="8492"/>
                  <a:pt x="191761" y="0"/>
                  <a:pt x="202278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iṧḻiḋe"/>
          <p:cNvSpPr txBox="1"/>
          <p:nvPr/>
        </p:nvSpPr>
        <p:spPr bwMode="auto">
          <a:xfrm>
            <a:off x="1576685" y="2286001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i="1" u="sng" dirty="0">
                <a:cs typeface="+mn-ea"/>
                <a:sym typeface="+mn-lt"/>
              </a:rPr>
              <a:t>Text</a:t>
            </a:r>
          </a:p>
        </p:txBody>
      </p:sp>
      <p:cxnSp>
        <p:nvCxnSpPr>
          <p:cNvPr id="11" name="直接连接符 10"/>
          <p:cNvCxnSpPr>
            <a:stCxn id="13" idx="7"/>
            <a:endCxn id="12" idx="0"/>
          </p:cNvCxnSpPr>
          <p:nvPr/>
        </p:nvCxnSpPr>
        <p:spPr>
          <a:xfrm>
            <a:off x="3590651" y="3131112"/>
            <a:ext cx="0" cy="116466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ṣḷíḑé"/>
          <p:cNvSpPr/>
          <p:nvPr/>
        </p:nvSpPr>
        <p:spPr>
          <a:xfrm>
            <a:off x="3476351" y="4295775"/>
            <a:ext cx="228600" cy="228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íṥ1ïḋê"/>
          <p:cNvSpPr/>
          <p:nvPr/>
        </p:nvSpPr>
        <p:spPr>
          <a:xfrm rot="8100000">
            <a:off x="3289483" y="2404028"/>
            <a:ext cx="602336" cy="602336"/>
          </a:xfrm>
          <a:prstGeom prst="teardrop">
            <a:avLst/>
          </a:pr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işľîḑè"/>
          <p:cNvSpPr/>
          <p:nvPr/>
        </p:nvSpPr>
        <p:spPr>
          <a:xfrm>
            <a:off x="3410179" y="2524996"/>
            <a:ext cx="360944" cy="360399"/>
          </a:xfrm>
          <a:custGeom>
            <a:avLst/>
            <a:gdLst>
              <a:gd name="connsiteX0" fmla="*/ 106370 w 607639"/>
              <a:gd name="connsiteY0" fmla="*/ 436610 h 606722"/>
              <a:gd name="connsiteX1" fmla="*/ 61329 w 607639"/>
              <a:gd name="connsiteY1" fmla="*/ 480515 h 606722"/>
              <a:gd name="connsiteX2" fmla="*/ 126397 w 607639"/>
              <a:gd name="connsiteY2" fmla="*/ 545485 h 606722"/>
              <a:gd name="connsiteX3" fmla="*/ 170369 w 607639"/>
              <a:gd name="connsiteY3" fmla="*/ 500513 h 606722"/>
              <a:gd name="connsiteX4" fmla="*/ 455714 w 607639"/>
              <a:gd name="connsiteY4" fmla="*/ 404481 h 606722"/>
              <a:gd name="connsiteX5" fmla="*/ 531614 w 607639"/>
              <a:gd name="connsiteY5" fmla="*/ 404481 h 606722"/>
              <a:gd name="connsiteX6" fmla="*/ 531703 w 607639"/>
              <a:gd name="connsiteY6" fmla="*/ 404481 h 606722"/>
              <a:gd name="connsiteX7" fmla="*/ 531792 w 607639"/>
              <a:gd name="connsiteY7" fmla="*/ 404481 h 606722"/>
              <a:gd name="connsiteX8" fmla="*/ 548075 w 607639"/>
              <a:gd name="connsiteY8" fmla="*/ 410525 h 606722"/>
              <a:gd name="connsiteX9" fmla="*/ 551456 w 607639"/>
              <a:gd name="connsiteY9" fmla="*/ 413991 h 606722"/>
              <a:gd name="connsiteX10" fmla="*/ 556973 w 607639"/>
              <a:gd name="connsiteY10" fmla="*/ 429012 h 606722"/>
              <a:gd name="connsiteX11" fmla="*/ 556973 w 607639"/>
              <a:gd name="connsiteY11" fmla="*/ 429811 h 606722"/>
              <a:gd name="connsiteX12" fmla="*/ 556973 w 607639"/>
              <a:gd name="connsiteY12" fmla="*/ 505625 h 606722"/>
              <a:gd name="connsiteX13" fmla="*/ 531614 w 607639"/>
              <a:gd name="connsiteY13" fmla="*/ 530867 h 606722"/>
              <a:gd name="connsiteX14" fmla="*/ 506343 w 607639"/>
              <a:gd name="connsiteY14" fmla="*/ 505625 h 606722"/>
              <a:gd name="connsiteX15" fmla="*/ 476001 w 607639"/>
              <a:gd name="connsiteY15" fmla="*/ 546065 h 606722"/>
              <a:gd name="connsiteX16" fmla="*/ 455714 w 607639"/>
              <a:gd name="connsiteY16" fmla="*/ 556197 h 606722"/>
              <a:gd name="connsiteX17" fmla="*/ 440498 w 607639"/>
              <a:gd name="connsiteY17" fmla="*/ 551131 h 606722"/>
              <a:gd name="connsiteX18" fmla="*/ 435515 w 607639"/>
              <a:gd name="connsiteY18" fmla="*/ 515757 h 606722"/>
              <a:gd name="connsiteX19" fmla="*/ 481073 w 607639"/>
              <a:gd name="connsiteY19" fmla="*/ 455053 h 606722"/>
              <a:gd name="connsiteX20" fmla="*/ 455714 w 607639"/>
              <a:gd name="connsiteY20" fmla="*/ 455053 h 606722"/>
              <a:gd name="connsiteX21" fmla="*/ 430443 w 607639"/>
              <a:gd name="connsiteY21" fmla="*/ 429811 h 606722"/>
              <a:gd name="connsiteX22" fmla="*/ 455714 w 607639"/>
              <a:gd name="connsiteY22" fmla="*/ 404481 h 606722"/>
              <a:gd name="connsiteX23" fmla="*/ 157786 w 607639"/>
              <a:gd name="connsiteY23" fmla="*/ 282117 h 606722"/>
              <a:gd name="connsiteX24" fmla="*/ 175710 w 607639"/>
              <a:gd name="connsiteY24" fmla="*/ 289516 h 606722"/>
              <a:gd name="connsiteX25" fmla="*/ 317685 w 607639"/>
              <a:gd name="connsiteY25" fmla="*/ 431277 h 606722"/>
              <a:gd name="connsiteX26" fmla="*/ 317685 w 607639"/>
              <a:gd name="connsiteY26" fmla="*/ 467006 h 606722"/>
              <a:gd name="connsiteX27" fmla="*/ 245229 w 607639"/>
              <a:gd name="connsiteY27" fmla="*/ 539441 h 606722"/>
              <a:gd name="connsiteX28" fmla="*/ 227248 w 607639"/>
              <a:gd name="connsiteY28" fmla="*/ 546818 h 606722"/>
              <a:gd name="connsiteX29" fmla="*/ 209357 w 607639"/>
              <a:gd name="connsiteY29" fmla="*/ 539441 h 606722"/>
              <a:gd name="connsiteX30" fmla="*/ 206241 w 607639"/>
              <a:gd name="connsiteY30" fmla="*/ 536242 h 606722"/>
              <a:gd name="connsiteX31" fmla="*/ 144734 w 607639"/>
              <a:gd name="connsiteY31" fmla="*/ 599079 h 606722"/>
              <a:gd name="connsiteX32" fmla="*/ 126753 w 607639"/>
              <a:gd name="connsiteY32" fmla="*/ 606722 h 606722"/>
              <a:gd name="connsiteX33" fmla="*/ 126575 w 607639"/>
              <a:gd name="connsiteY33" fmla="*/ 606722 h 606722"/>
              <a:gd name="connsiteX34" fmla="*/ 108684 w 607639"/>
              <a:gd name="connsiteY34" fmla="*/ 599256 h 606722"/>
              <a:gd name="connsiteX35" fmla="*/ 7388 w 607639"/>
              <a:gd name="connsiteY35" fmla="*/ 498113 h 606722"/>
              <a:gd name="connsiteX36" fmla="*/ 0 w 607639"/>
              <a:gd name="connsiteY36" fmla="*/ 480160 h 606722"/>
              <a:gd name="connsiteX37" fmla="*/ 7655 w 607639"/>
              <a:gd name="connsiteY37" fmla="*/ 462206 h 606722"/>
              <a:gd name="connsiteX38" fmla="*/ 70587 w 607639"/>
              <a:gd name="connsiteY38" fmla="*/ 400792 h 606722"/>
              <a:gd name="connsiteX39" fmla="*/ 67382 w 607639"/>
              <a:gd name="connsiteY39" fmla="*/ 397681 h 606722"/>
              <a:gd name="connsiteX40" fmla="*/ 59994 w 607639"/>
              <a:gd name="connsiteY40" fmla="*/ 379728 h 606722"/>
              <a:gd name="connsiteX41" fmla="*/ 67382 w 607639"/>
              <a:gd name="connsiteY41" fmla="*/ 361863 h 606722"/>
              <a:gd name="connsiteX42" fmla="*/ 139927 w 607639"/>
              <a:gd name="connsiteY42" fmla="*/ 289516 h 606722"/>
              <a:gd name="connsiteX43" fmla="*/ 157786 w 607639"/>
              <a:gd name="connsiteY43" fmla="*/ 282117 h 606722"/>
              <a:gd name="connsiteX44" fmla="*/ 363724 w 607639"/>
              <a:gd name="connsiteY44" fmla="*/ 101159 h 606722"/>
              <a:gd name="connsiteX45" fmla="*/ 353254 w 607639"/>
              <a:gd name="connsiteY45" fmla="*/ 105492 h 606722"/>
              <a:gd name="connsiteX46" fmla="*/ 320945 w 607639"/>
              <a:gd name="connsiteY46" fmla="*/ 137752 h 606722"/>
              <a:gd name="connsiteX47" fmla="*/ 323793 w 607639"/>
              <a:gd name="connsiteY47" fmla="*/ 139974 h 606722"/>
              <a:gd name="connsiteX48" fmla="*/ 335898 w 607639"/>
              <a:gd name="connsiteY48" fmla="*/ 148417 h 606722"/>
              <a:gd name="connsiteX49" fmla="*/ 341149 w 607639"/>
              <a:gd name="connsiteY49" fmla="*/ 151794 h 606722"/>
              <a:gd name="connsiteX50" fmla="*/ 359930 w 607639"/>
              <a:gd name="connsiteY50" fmla="*/ 162459 h 606722"/>
              <a:gd name="connsiteX51" fmla="*/ 408439 w 607639"/>
              <a:gd name="connsiteY51" fmla="*/ 198897 h 606722"/>
              <a:gd name="connsiteX52" fmla="*/ 444933 w 607639"/>
              <a:gd name="connsiteY52" fmla="*/ 247243 h 606722"/>
              <a:gd name="connsiteX53" fmla="*/ 455614 w 607639"/>
              <a:gd name="connsiteY53" fmla="*/ 266084 h 606722"/>
              <a:gd name="connsiteX54" fmla="*/ 458907 w 607639"/>
              <a:gd name="connsiteY54" fmla="*/ 271239 h 606722"/>
              <a:gd name="connsiteX55" fmla="*/ 467452 w 607639"/>
              <a:gd name="connsiteY55" fmla="*/ 283326 h 606722"/>
              <a:gd name="connsiteX56" fmla="*/ 469677 w 607639"/>
              <a:gd name="connsiteY56" fmla="*/ 286258 h 606722"/>
              <a:gd name="connsiteX57" fmla="*/ 501987 w 607639"/>
              <a:gd name="connsiteY57" fmla="*/ 253998 h 606722"/>
              <a:gd name="connsiteX58" fmla="*/ 501987 w 607639"/>
              <a:gd name="connsiteY58" fmla="*/ 233024 h 606722"/>
              <a:gd name="connsiteX59" fmla="*/ 374260 w 607639"/>
              <a:gd name="connsiteY59" fmla="*/ 105492 h 606722"/>
              <a:gd name="connsiteX60" fmla="*/ 363724 w 607639"/>
              <a:gd name="connsiteY60" fmla="*/ 101159 h 606722"/>
              <a:gd name="connsiteX61" fmla="*/ 177209 w 607639"/>
              <a:gd name="connsiteY61" fmla="*/ 50521 h 606722"/>
              <a:gd name="connsiteX62" fmla="*/ 195096 w 607639"/>
              <a:gd name="connsiteY62" fmla="*/ 57919 h 606722"/>
              <a:gd name="connsiteX63" fmla="*/ 195096 w 607639"/>
              <a:gd name="connsiteY63" fmla="*/ 93644 h 606722"/>
              <a:gd name="connsiteX64" fmla="*/ 137075 w 607639"/>
              <a:gd name="connsiteY64" fmla="*/ 151675 h 606722"/>
              <a:gd name="connsiteX65" fmla="*/ 151936 w 607639"/>
              <a:gd name="connsiteY65" fmla="*/ 151675 h 606722"/>
              <a:gd name="connsiteX66" fmla="*/ 177209 w 607639"/>
              <a:gd name="connsiteY66" fmla="*/ 176914 h 606722"/>
              <a:gd name="connsiteX67" fmla="*/ 151936 w 607639"/>
              <a:gd name="connsiteY67" fmla="*/ 202241 h 606722"/>
              <a:gd name="connsiteX68" fmla="*/ 75939 w 607639"/>
              <a:gd name="connsiteY68" fmla="*/ 202241 h 606722"/>
              <a:gd name="connsiteX69" fmla="*/ 59387 w 607639"/>
              <a:gd name="connsiteY69" fmla="*/ 196020 h 606722"/>
              <a:gd name="connsiteX70" fmla="*/ 55916 w 607639"/>
              <a:gd name="connsiteY70" fmla="*/ 192288 h 606722"/>
              <a:gd name="connsiteX71" fmla="*/ 50755 w 607639"/>
              <a:gd name="connsiteY71" fmla="*/ 178691 h 606722"/>
              <a:gd name="connsiteX72" fmla="*/ 50666 w 607639"/>
              <a:gd name="connsiteY72" fmla="*/ 176736 h 606722"/>
              <a:gd name="connsiteX73" fmla="*/ 50666 w 607639"/>
              <a:gd name="connsiteY73" fmla="*/ 101109 h 606722"/>
              <a:gd name="connsiteX74" fmla="*/ 75939 w 607639"/>
              <a:gd name="connsiteY74" fmla="*/ 75782 h 606722"/>
              <a:gd name="connsiteX75" fmla="*/ 101301 w 607639"/>
              <a:gd name="connsiteY75" fmla="*/ 101109 h 606722"/>
              <a:gd name="connsiteX76" fmla="*/ 101301 w 607639"/>
              <a:gd name="connsiteY76" fmla="*/ 115861 h 606722"/>
              <a:gd name="connsiteX77" fmla="*/ 159322 w 607639"/>
              <a:gd name="connsiteY77" fmla="*/ 57919 h 606722"/>
              <a:gd name="connsiteX78" fmla="*/ 177209 w 607639"/>
              <a:gd name="connsiteY78" fmla="*/ 50521 h 606722"/>
              <a:gd name="connsiteX79" fmla="*/ 480892 w 607639"/>
              <a:gd name="connsiteY79" fmla="*/ 0 h 606722"/>
              <a:gd name="connsiteX80" fmla="*/ 498960 w 607639"/>
              <a:gd name="connsiteY80" fmla="*/ 7376 h 606722"/>
              <a:gd name="connsiteX81" fmla="*/ 600162 w 607639"/>
              <a:gd name="connsiteY81" fmla="*/ 108513 h 606722"/>
              <a:gd name="connsiteX82" fmla="*/ 607639 w 607639"/>
              <a:gd name="connsiteY82" fmla="*/ 126554 h 606722"/>
              <a:gd name="connsiteX83" fmla="*/ 599984 w 607639"/>
              <a:gd name="connsiteY83" fmla="*/ 144507 h 606722"/>
              <a:gd name="connsiteX84" fmla="*/ 541417 w 607639"/>
              <a:gd name="connsiteY84" fmla="*/ 201741 h 606722"/>
              <a:gd name="connsiteX85" fmla="*/ 537768 w 607639"/>
              <a:gd name="connsiteY85" fmla="*/ 289724 h 606722"/>
              <a:gd name="connsiteX86" fmla="*/ 486499 w 607639"/>
              <a:gd name="connsiteY86" fmla="*/ 340915 h 606722"/>
              <a:gd name="connsiteX87" fmla="*/ 484719 w 607639"/>
              <a:gd name="connsiteY87" fmla="*/ 342159 h 606722"/>
              <a:gd name="connsiteX88" fmla="*/ 480002 w 607639"/>
              <a:gd name="connsiteY88" fmla="*/ 345270 h 606722"/>
              <a:gd name="connsiteX89" fmla="*/ 476530 w 607639"/>
              <a:gd name="connsiteY89" fmla="*/ 346869 h 606722"/>
              <a:gd name="connsiteX90" fmla="*/ 471190 w 607639"/>
              <a:gd name="connsiteY90" fmla="*/ 347847 h 606722"/>
              <a:gd name="connsiteX91" fmla="*/ 468609 w 607639"/>
              <a:gd name="connsiteY91" fmla="*/ 348380 h 606722"/>
              <a:gd name="connsiteX92" fmla="*/ 467452 w 607639"/>
              <a:gd name="connsiteY92" fmla="*/ 348114 h 606722"/>
              <a:gd name="connsiteX93" fmla="*/ 462111 w 607639"/>
              <a:gd name="connsiteY93" fmla="*/ 347047 h 606722"/>
              <a:gd name="connsiteX94" fmla="*/ 458373 w 607639"/>
              <a:gd name="connsiteY94" fmla="*/ 345981 h 606722"/>
              <a:gd name="connsiteX95" fmla="*/ 457305 w 607639"/>
              <a:gd name="connsiteY95" fmla="*/ 345714 h 606722"/>
              <a:gd name="connsiteX96" fmla="*/ 428911 w 607639"/>
              <a:gd name="connsiteY96" fmla="*/ 331494 h 606722"/>
              <a:gd name="connsiteX97" fmla="*/ 407282 w 607639"/>
              <a:gd name="connsiteY97" fmla="*/ 335049 h 606722"/>
              <a:gd name="connsiteX98" fmla="*/ 376308 w 607639"/>
              <a:gd name="connsiteY98" fmla="*/ 365888 h 606722"/>
              <a:gd name="connsiteX99" fmla="*/ 344265 w 607639"/>
              <a:gd name="connsiteY99" fmla="*/ 379219 h 606722"/>
              <a:gd name="connsiteX100" fmla="*/ 312133 w 607639"/>
              <a:gd name="connsiteY100" fmla="*/ 365888 h 606722"/>
              <a:gd name="connsiteX101" fmla="*/ 241194 w 607639"/>
              <a:gd name="connsiteY101" fmla="*/ 295057 h 606722"/>
              <a:gd name="connsiteX102" fmla="*/ 241194 w 607639"/>
              <a:gd name="connsiteY102" fmla="*/ 230891 h 606722"/>
              <a:gd name="connsiteX103" fmla="*/ 272079 w 607639"/>
              <a:gd name="connsiteY103" fmla="*/ 200052 h 606722"/>
              <a:gd name="connsiteX104" fmla="*/ 275551 w 607639"/>
              <a:gd name="connsiteY104" fmla="*/ 178456 h 606722"/>
              <a:gd name="connsiteX105" fmla="*/ 261398 w 607639"/>
              <a:gd name="connsiteY105" fmla="*/ 150106 h 606722"/>
              <a:gd name="connsiteX106" fmla="*/ 261131 w 607639"/>
              <a:gd name="connsiteY106" fmla="*/ 149039 h 606722"/>
              <a:gd name="connsiteX107" fmla="*/ 260063 w 607639"/>
              <a:gd name="connsiteY107" fmla="*/ 145307 h 606722"/>
              <a:gd name="connsiteX108" fmla="*/ 258995 w 607639"/>
              <a:gd name="connsiteY108" fmla="*/ 139974 h 606722"/>
              <a:gd name="connsiteX109" fmla="*/ 259262 w 607639"/>
              <a:gd name="connsiteY109" fmla="*/ 136242 h 606722"/>
              <a:gd name="connsiteX110" fmla="*/ 260241 w 607639"/>
              <a:gd name="connsiteY110" fmla="*/ 130909 h 606722"/>
              <a:gd name="connsiteX111" fmla="*/ 261754 w 607639"/>
              <a:gd name="connsiteY111" fmla="*/ 127443 h 606722"/>
              <a:gd name="connsiteX112" fmla="*/ 264959 w 607639"/>
              <a:gd name="connsiteY112" fmla="*/ 122733 h 606722"/>
              <a:gd name="connsiteX113" fmla="*/ 266116 w 607639"/>
              <a:gd name="connsiteY113" fmla="*/ 120955 h 606722"/>
              <a:gd name="connsiteX114" fmla="*/ 317384 w 607639"/>
              <a:gd name="connsiteY114" fmla="*/ 69676 h 606722"/>
              <a:gd name="connsiteX115" fmla="*/ 405591 w 607639"/>
              <a:gd name="connsiteY115" fmla="*/ 66121 h 606722"/>
              <a:gd name="connsiteX116" fmla="*/ 462912 w 607639"/>
              <a:gd name="connsiteY116" fmla="*/ 7554 h 606722"/>
              <a:gd name="connsiteX117" fmla="*/ 480892 w 607639"/>
              <a:gd name="connsiteY11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639" h="606722">
                <a:moveTo>
                  <a:pt x="106370" y="436610"/>
                </a:moveTo>
                <a:lnTo>
                  <a:pt x="61329" y="480515"/>
                </a:lnTo>
                <a:lnTo>
                  <a:pt x="126397" y="545485"/>
                </a:lnTo>
                <a:lnTo>
                  <a:pt x="170369" y="500513"/>
                </a:lnTo>
                <a:close/>
                <a:moveTo>
                  <a:pt x="455714" y="404481"/>
                </a:moveTo>
                <a:lnTo>
                  <a:pt x="531614" y="404481"/>
                </a:lnTo>
                <a:lnTo>
                  <a:pt x="531703" y="404481"/>
                </a:lnTo>
                <a:lnTo>
                  <a:pt x="531792" y="404481"/>
                </a:lnTo>
                <a:cubicBezTo>
                  <a:pt x="538020" y="404481"/>
                  <a:pt x="543715" y="406792"/>
                  <a:pt x="548075" y="410525"/>
                </a:cubicBezTo>
                <a:cubicBezTo>
                  <a:pt x="549321" y="411591"/>
                  <a:pt x="550388" y="412747"/>
                  <a:pt x="551456" y="413991"/>
                </a:cubicBezTo>
                <a:cubicBezTo>
                  <a:pt x="554748" y="418079"/>
                  <a:pt x="556795" y="423323"/>
                  <a:pt x="556973" y="429012"/>
                </a:cubicBezTo>
                <a:cubicBezTo>
                  <a:pt x="556973" y="429278"/>
                  <a:pt x="556973" y="429545"/>
                  <a:pt x="556973" y="429811"/>
                </a:cubicBezTo>
                <a:lnTo>
                  <a:pt x="556973" y="505625"/>
                </a:lnTo>
                <a:cubicBezTo>
                  <a:pt x="556973" y="519579"/>
                  <a:pt x="545673" y="530867"/>
                  <a:pt x="531614" y="530867"/>
                </a:cubicBezTo>
                <a:cubicBezTo>
                  <a:pt x="517644" y="530867"/>
                  <a:pt x="506343" y="519579"/>
                  <a:pt x="506343" y="505625"/>
                </a:cubicBezTo>
                <a:lnTo>
                  <a:pt x="476001" y="546065"/>
                </a:lnTo>
                <a:cubicBezTo>
                  <a:pt x="471018" y="552731"/>
                  <a:pt x="463366" y="556197"/>
                  <a:pt x="455714" y="556197"/>
                </a:cubicBezTo>
                <a:cubicBezTo>
                  <a:pt x="450375" y="556197"/>
                  <a:pt x="445125" y="554508"/>
                  <a:pt x="440498" y="551131"/>
                </a:cubicBezTo>
                <a:cubicBezTo>
                  <a:pt x="429375" y="542776"/>
                  <a:pt x="427062" y="526867"/>
                  <a:pt x="435515" y="515757"/>
                </a:cubicBezTo>
                <a:lnTo>
                  <a:pt x="481073" y="455053"/>
                </a:lnTo>
                <a:lnTo>
                  <a:pt x="455714" y="455053"/>
                </a:lnTo>
                <a:cubicBezTo>
                  <a:pt x="441744" y="455053"/>
                  <a:pt x="430443" y="443765"/>
                  <a:pt x="430443" y="429811"/>
                </a:cubicBezTo>
                <a:cubicBezTo>
                  <a:pt x="430443" y="415857"/>
                  <a:pt x="441744" y="404481"/>
                  <a:pt x="455714" y="404481"/>
                </a:cubicBezTo>
                <a:close/>
                <a:moveTo>
                  <a:pt x="157786" y="282117"/>
                </a:moveTo>
                <a:cubicBezTo>
                  <a:pt x="164272" y="282117"/>
                  <a:pt x="170770" y="284584"/>
                  <a:pt x="175710" y="289516"/>
                </a:cubicBezTo>
                <a:lnTo>
                  <a:pt x="317685" y="431277"/>
                </a:lnTo>
                <a:cubicBezTo>
                  <a:pt x="327565" y="441142"/>
                  <a:pt x="327565" y="457140"/>
                  <a:pt x="317685" y="467006"/>
                </a:cubicBezTo>
                <a:lnTo>
                  <a:pt x="245229" y="539441"/>
                </a:lnTo>
                <a:cubicBezTo>
                  <a:pt x="240422" y="544152"/>
                  <a:pt x="234013" y="546818"/>
                  <a:pt x="227248" y="546818"/>
                </a:cubicBezTo>
                <a:cubicBezTo>
                  <a:pt x="220572" y="546818"/>
                  <a:pt x="214163" y="544152"/>
                  <a:pt x="209357" y="539441"/>
                </a:cubicBezTo>
                <a:lnTo>
                  <a:pt x="206241" y="536242"/>
                </a:lnTo>
                <a:lnTo>
                  <a:pt x="144734" y="599079"/>
                </a:lnTo>
                <a:cubicBezTo>
                  <a:pt x="140016" y="603967"/>
                  <a:pt x="133518" y="606633"/>
                  <a:pt x="126753" y="606722"/>
                </a:cubicBezTo>
                <a:lnTo>
                  <a:pt x="126575" y="606722"/>
                </a:lnTo>
                <a:cubicBezTo>
                  <a:pt x="119899" y="606722"/>
                  <a:pt x="113491" y="604056"/>
                  <a:pt x="108684" y="599256"/>
                </a:cubicBezTo>
                <a:lnTo>
                  <a:pt x="7388" y="498113"/>
                </a:lnTo>
                <a:cubicBezTo>
                  <a:pt x="2670" y="493403"/>
                  <a:pt x="0" y="486914"/>
                  <a:pt x="0" y="480160"/>
                </a:cubicBezTo>
                <a:cubicBezTo>
                  <a:pt x="89" y="473405"/>
                  <a:pt x="2759" y="466917"/>
                  <a:pt x="7655" y="462206"/>
                </a:cubicBezTo>
                <a:lnTo>
                  <a:pt x="70587" y="400792"/>
                </a:lnTo>
                <a:lnTo>
                  <a:pt x="67382" y="397681"/>
                </a:lnTo>
                <a:cubicBezTo>
                  <a:pt x="62665" y="392882"/>
                  <a:pt x="59994" y="386482"/>
                  <a:pt x="59994" y="379728"/>
                </a:cubicBezTo>
                <a:cubicBezTo>
                  <a:pt x="59994" y="373062"/>
                  <a:pt x="62665" y="366663"/>
                  <a:pt x="67382" y="361863"/>
                </a:cubicBezTo>
                <a:lnTo>
                  <a:pt x="139927" y="289516"/>
                </a:lnTo>
                <a:cubicBezTo>
                  <a:pt x="144823" y="284584"/>
                  <a:pt x="151299" y="282117"/>
                  <a:pt x="157786" y="282117"/>
                </a:cubicBezTo>
                <a:close/>
                <a:moveTo>
                  <a:pt x="363724" y="101159"/>
                </a:moveTo>
                <a:cubicBezTo>
                  <a:pt x="359930" y="101159"/>
                  <a:pt x="356147" y="102604"/>
                  <a:pt x="353254" y="105492"/>
                </a:cubicBezTo>
                <a:lnTo>
                  <a:pt x="320945" y="137752"/>
                </a:lnTo>
                <a:cubicBezTo>
                  <a:pt x="321835" y="138463"/>
                  <a:pt x="322814" y="139174"/>
                  <a:pt x="323793" y="139974"/>
                </a:cubicBezTo>
                <a:cubicBezTo>
                  <a:pt x="327709" y="142818"/>
                  <a:pt x="331715" y="145662"/>
                  <a:pt x="335898" y="148417"/>
                </a:cubicBezTo>
                <a:cubicBezTo>
                  <a:pt x="337678" y="149572"/>
                  <a:pt x="339369" y="150728"/>
                  <a:pt x="341149" y="151794"/>
                </a:cubicBezTo>
                <a:cubicBezTo>
                  <a:pt x="347113" y="155527"/>
                  <a:pt x="353254" y="159082"/>
                  <a:pt x="359930" y="162459"/>
                </a:cubicBezTo>
                <a:cubicBezTo>
                  <a:pt x="376040" y="170724"/>
                  <a:pt x="392863" y="183344"/>
                  <a:pt x="408439" y="198897"/>
                </a:cubicBezTo>
                <a:cubicBezTo>
                  <a:pt x="424016" y="214449"/>
                  <a:pt x="436655" y="231246"/>
                  <a:pt x="444933" y="247243"/>
                </a:cubicBezTo>
                <a:cubicBezTo>
                  <a:pt x="448315" y="253998"/>
                  <a:pt x="451875" y="260130"/>
                  <a:pt x="455614" y="266084"/>
                </a:cubicBezTo>
                <a:cubicBezTo>
                  <a:pt x="456682" y="267862"/>
                  <a:pt x="457839" y="269550"/>
                  <a:pt x="458907" y="271239"/>
                </a:cubicBezTo>
                <a:cubicBezTo>
                  <a:pt x="461666" y="275416"/>
                  <a:pt x="464514" y="279504"/>
                  <a:pt x="467452" y="283326"/>
                </a:cubicBezTo>
                <a:cubicBezTo>
                  <a:pt x="468164" y="284303"/>
                  <a:pt x="468876" y="285281"/>
                  <a:pt x="469677" y="286258"/>
                </a:cubicBezTo>
                <a:lnTo>
                  <a:pt x="501987" y="253998"/>
                </a:lnTo>
                <a:cubicBezTo>
                  <a:pt x="507772" y="248221"/>
                  <a:pt x="507772" y="238800"/>
                  <a:pt x="501987" y="233024"/>
                </a:cubicBezTo>
                <a:lnTo>
                  <a:pt x="374260" y="105492"/>
                </a:lnTo>
                <a:cubicBezTo>
                  <a:pt x="371323" y="102604"/>
                  <a:pt x="367518" y="101159"/>
                  <a:pt x="363724" y="101159"/>
                </a:cubicBezTo>
                <a:close/>
                <a:moveTo>
                  <a:pt x="177209" y="50521"/>
                </a:moveTo>
                <a:cubicBezTo>
                  <a:pt x="183683" y="50521"/>
                  <a:pt x="190157" y="52987"/>
                  <a:pt x="195096" y="57919"/>
                </a:cubicBezTo>
                <a:cubicBezTo>
                  <a:pt x="205063" y="67784"/>
                  <a:pt x="205063" y="83869"/>
                  <a:pt x="195096" y="93644"/>
                </a:cubicBezTo>
                <a:lnTo>
                  <a:pt x="137075" y="151675"/>
                </a:lnTo>
                <a:lnTo>
                  <a:pt x="151936" y="151675"/>
                </a:lnTo>
                <a:cubicBezTo>
                  <a:pt x="165908" y="151675"/>
                  <a:pt x="177209" y="162961"/>
                  <a:pt x="177209" y="176914"/>
                </a:cubicBezTo>
                <a:cubicBezTo>
                  <a:pt x="177209" y="190866"/>
                  <a:pt x="165908" y="202241"/>
                  <a:pt x="151936" y="202241"/>
                </a:cubicBezTo>
                <a:lnTo>
                  <a:pt x="75939" y="202241"/>
                </a:lnTo>
                <a:cubicBezTo>
                  <a:pt x="69621" y="202241"/>
                  <a:pt x="63836" y="199842"/>
                  <a:pt x="59387" y="196020"/>
                </a:cubicBezTo>
                <a:cubicBezTo>
                  <a:pt x="58141" y="194954"/>
                  <a:pt x="56984" y="193710"/>
                  <a:pt x="55916" y="192288"/>
                </a:cubicBezTo>
                <a:cubicBezTo>
                  <a:pt x="52980" y="188466"/>
                  <a:pt x="51111" y="183845"/>
                  <a:pt x="50755" y="178691"/>
                </a:cubicBezTo>
                <a:cubicBezTo>
                  <a:pt x="50666" y="178069"/>
                  <a:pt x="50666" y="177447"/>
                  <a:pt x="50666" y="176736"/>
                </a:cubicBezTo>
                <a:lnTo>
                  <a:pt x="50666" y="101109"/>
                </a:lnTo>
                <a:cubicBezTo>
                  <a:pt x="50666" y="87157"/>
                  <a:pt x="61968" y="75782"/>
                  <a:pt x="75939" y="75782"/>
                </a:cubicBezTo>
                <a:cubicBezTo>
                  <a:pt x="89910" y="75782"/>
                  <a:pt x="101301" y="87157"/>
                  <a:pt x="101301" y="101109"/>
                </a:cubicBezTo>
                <a:lnTo>
                  <a:pt x="101301" y="115861"/>
                </a:lnTo>
                <a:lnTo>
                  <a:pt x="159322" y="57919"/>
                </a:lnTo>
                <a:cubicBezTo>
                  <a:pt x="164261" y="52987"/>
                  <a:pt x="170735" y="50521"/>
                  <a:pt x="177209" y="50521"/>
                </a:cubicBezTo>
                <a:close/>
                <a:moveTo>
                  <a:pt x="480892" y="0"/>
                </a:moveTo>
                <a:cubicBezTo>
                  <a:pt x="487122" y="0"/>
                  <a:pt x="494154" y="2666"/>
                  <a:pt x="498960" y="7376"/>
                </a:cubicBezTo>
                <a:lnTo>
                  <a:pt x="600162" y="108513"/>
                </a:lnTo>
                <a:cubicBezTo>
                  <a:pt x="604969" y="113312"/>
                  <a:pt x="607639" y="119800"/>
                  <a:pt x="607639" y="126554"/>
                </a:cubicBezTo>
                <a:cubicBezTo>
                  <a:pt x="607550" y="133309"/>
                  <a:pt x="604880" y="139708"/>
                  <a:pt x="599984" y="144507"/>
                </a:cubicBezTo>
                <a:lnTo>
                  <a:pt x="541417" y="201741"/>
                </a:lnTo>
                <a:cubicBezTo>
                  <a:pt x="562957" y="227425"/>
                  <a:pt x="561978" y="265640"/>
                  <a:pt x="537768" y="289724"/>
                </a:cubicBezTo>
                <a:lnTo>
                  <a:pt x="486499" y="340915"/>
                </a:lnTo>
                <a:cubicBezTo>
                  <a:pt x="485965" y="341537"/>
                  <a:pt x="485342" y="341715"/>
                  <a:pt x="484719" y="342159"/>
                </a:cubicBezTo>
                <a:cubicBezTo>
                  <a:pt x="483206" y="343403"/>
                  <a:pt x="481693" y="344470"/>
                  <a:pt x="480002" y="345270"/>
                </a:cubicBezTo>
                <a:cubicBezTo>
                  <a:pt x="478845" y="345892"/>
                  <a:pt x="477688" y="346425"/>
                  <a:pt x="476530" y="346869"/>
                </a:cubicBezTo>
                <a:cubicBezTo>
                  <a:pt x="474750" y="347403"/>
                  <a:pt x="472970" y="347669"/>
                  <a:pt x="471190" y="347847"/>
                </a:cubicBezTo>
                <a:cubicBezTo>
                  <a:pt x="470300" y="347936"/>
                  <a:pt x="469499" y="348380"/>
                  <a:pt x="468609" y="348380"/>
                </a:cubicBezTo>
                <a:cubicBezTo>
                  <a:pt x="468253" y="348380"/>
                  <a:pt x="467808" y="348114"/>
                  <a:pt x="467452" y="348114"/>
                </a:cubicBezTo>
                <a:cubicBezTo>
                  <a:pt x="465582" y="348025"/>
                  <a:pt x="463891" y="347580"/>
                  <a:pt x="462111" y="347047"/>
                </a:cubicBezTo>
                <a:cubicBezTo>
                  <a:pt x="460776" y="346692"/>
                  <a:pt x="459530" y="346514"/>
                  <a:pt x="458373" y="345981"/>
                </a:cubicBezTo>
                <a:cubicBezTo>
                  <a:pt x="458017" y="345892"/>
                  <a:pt x="457661" y="345892"/>
                  <a:pt x="457305" y="345714"/>
                </a:cubicBezTo>
                <a:lnTo>
                  <a:pt x="428911" y="331494"/>
                </a:lnTo>
                <a:cubicBezTo>
                  <a:pt x="421702" y="327940"/>
                  <a:pt x="412979" y="329273"/>
                  <a:pt x="407282" y="335049"/>
                </a:cubicBezTo>
                <a:lnTo>
                  <a:pt x="376308" y="365888"/>
                </a:lnTo>
                <a:cubicBezTo>
                  <a:pt x="367763" y="374509"/>
                  <a:pt x="356370" y="379219"/>
                  <a:pt x="344265" y="379219"/>
                </a:cubicBezTo>
                <a:cubicBezTo>
                  <a:pt x="332160" y="379219"/>
                  <a:pt x="320678" y="374509"/>
                  <a:pt x="312133" y="365888"/>
                </a:cubicBezTo>
                <a:lnTo>
                  <a:pt x="241194" y="295057"/>
                </a:lnTo>
                <a:cubicBezTo>
                  <a:pt x="223481" y="277371"/>
                  <a:pt x="223481" y="248576"/>
                  <a:pt x="241194" y="230891"/>
                </a:cubicBezTo>
                <a:lnTo>
                  <a:pt x="272079" y="200052"/>
                </a:lnTo>
                <a:cubicBezTo>
                  <a:pt x="277776" y="194364"/>
                  <a:pt x="279200" y="185655"/>
                  <a:pt x="275551" y="178456"/>
                </a:cubicBezTo>
                <a:lnTo>
                  <a:pt x="261398" y="150106"/>
                </a:lnTo>
                <a:cubicBezTo>
                  <a:pt x="261220" y="149750"/>
                  <a:pt x="261220" y="149395"/>
                  <a:pt x="261131" y="149039"/>
                </a:cubicBezTo>
                <a:cubicBezTo>
                  <a:pt x="260508" y="147884"/>
                  <a:pt x="260330" y="146640"/>
                  <a:pt x="260063" y="145307"/>
                </a:cubicBezTo>
                <a:cubicBezTo>
                  <a:pt x="259529" y="143529"/>
                  <a:pt x="259084" y="141841"/>
                  <a:pt x="258995" y="139974"/>
                </a:cubicBezTo>
                <a:cubicBezTo>
                  <a:pt x="258906" y="138730"/>
                  <a:pt x="259084" y="137486"/>
                  <a:pt x="259262" y="136242"/>
                </a:cubicBezTo>
                <a:cubicBezTo>
                  <a:pt x="259440" y="134375"/>
                  <a:pt x="259707" y="132687"/>
                  <a:pt x="260241" y="130909"/>
                </a:cubicBezTo>
                <a:cubicBezTo>
                  <a:pt x="260686" y="129754"/>
                  <a:pt x="261220" y="128599"/>
                  <a:pt x="261754" y="127443"/>
                </a:cubicBezTo>
                <a:cubicBezTo>
                  <a:pt x="262644" y="125755"/>
                  <a:pt x="263713" y="124155"/>
                  <a:pt x="264959" y="122733"/>
                </a:cubicBezTo>
                <a:cubicBezTo>
                  <a:pt x="265404" y="122111"/>
                  <a:pt x="265582" y="121400"/>
                  <a:pt x="266116" y="120955"/>
                </a:cubicBezTo>
                <a:lnTo>
                  <a:pt x="317384" y="69676"/>
                </a:lnTo>
                <a:cubicBezTo>
                  <a:pt x="341505" y="45592"/>
                  <a:pt x="379868" y="44525"/>
                  <a:pt x="405591" y="66121"/>
                </a:cubicBezTo>
                <a:lnTo>
                  <a:pt x="462912" y="7554"/>
                </a:lnTo>
                <a:cubicBezTo>
                  <a:pt x="467719" y="2755"/>
                  <a:pt x="474127" y="89"/>
                  <a:pt x="480892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íṩliḍè"/>
          <p:cNvSpPr txBox="1"/>
          <p:nvPr/>
        </p:nvSpPr>
        <p:spPr bwMode="auto">
          <a:xfrm>
            <a:off x="3246918" y="1866015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i="1" u="sng" dirty="0">
                <a:cs typeface="+mn-ea"/>
                <a:sym typeface="+mn-lt"/>
              </a:rPr>
              <a:t>Text</a:t>
            </a:r>
          </a:p>
        </p:txBody>
      </p:sp>
      <p:cxnSp>
        <p:nvCxnSpPr>
          <p:cNvPr id="16" name="直接连接符 15"/>
          <p:cNvCxnSpPr>
            <a:stCxn id="25" idx="7"/>
            <a:endCxn id="17" idx="0"/>
          </p:cNvCxnSpPr>
          <p:nvPr/>
        </p:nvCxnSpPr>
        <p:spPr>
          <a:xfrm>
            <a:off x="5260884" y="3333714"/>
            <a:ext cx="0" cy="96206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îşlïdê"/>
          <p:cNvSpPr/>
          <p:nvPr/>
        </p:nvSpPr>
        <p:spPr>
          <a:xfrm>
            <a:off x="5146584" y="4295775"/>
            <a:ext cx="228600" cy="228600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>
            <a:stCxn id="20" idx="7"/>
            <a:endCxn id="19" idx="0"/>
          </p:cNvCxnSpPr>
          <p:nvPr/>
        </p:nvCxnSpPr>
        <p:spPr>
          <a:xfrm>
            <a:off x="6931117" y="2535443"/>
            <a:ext cx="0" cy="176033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şḷîḍe"/>
          <p:cNvSpPr/>
          <p:nvPr/>
        </p:nvSpPr>
        <p:spPr>
          <a:xfrm>
            <a:off x="6816817" y="4295775"/>
            <a:ext cx="228600" cy="228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îs1îḋé"/>
          <p:cNvSpPr/>
          <p:nvPr/>
        </p:nvSpPr>
        <p:spPr>
          <a:xfrm rot="8100000">
            <a:off x="6629949" y="1808359"/>
            <a:ext cx="602336" cy="602336"/>
          </a:xfrm>
          <a:prstGeom prst="teardrop">
            <a:avLst/>
          </a:pr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ïṣ1îḑe"/>
          <p:cNvSpPr/>
          <p:nvPr/>
        </p:nvSpPr>
        <p:spPr>
          <a:xfrm>
            <a:off x="6769767" y="1929055"/>
            <a:ext cx="322699" cy="360944"/>
          </a:xfrm>
          <a:custGeom>
            <a:avLst/>
            <a:gdLst>
              <a:gd name="connsiteX0" fmla="*/ 231382 w 542436"/>
              <a:gd name="connsiteY0" fmla="*/ 260036 h 606722"/>
              <a:gd name="connsiteX1" fmla="*/ 231382 w 542436"/>
              <a:gd name="connsiteY1" fmla="*/ 346686 h 606722"/>
              <a:gd name="connsiteX2" fmla="*/ 274814 w 542436"/>
              <a:gd name="connsiteY2" fmla="*/ 346686 h 606722"/>
              <a:gd name="connsiteX3" fmla="*/ 274814 w 542436"/>
              <a:gd name="connsiteY3" fmla="*/ 260036 h 606722"/>
              <a:gd name="connsiteX4" fmla="*/ 28912 w 542436"/>
              <a:gd name="connsiteY4" fmla="*/ 43398 h 606722"/>
              <a:gd name="connsiteX5" fmla="*/ 122854 w 542436"/>
              <a:gd name="connsiteY5" fmla="*/ 43398 h 606722"/>
              <a:gd name="connsiteX6" fmla="*/ 122854 w 542436"/>
              <a:gd name="connsiteY6" fmla="*/ 86679 h 606722"/>
              <a:gd name="connsiteX7" fmla="*/ 72236 w 542436"/>
              <a:gd name="connsiteY7" fmla="*/ 86679 h 606722"/>
              <a:gd name="connsiteX8" fmla="*/ 72236 w 542436"/>
              <a:gd name="connsiteY8" fmla="*/ 520025 h 606722"/>
              <a:gd name="connsiteX9" fmla="*/ 122854 w 542436"/>
              <a:gd name="connsiteY9" fmla="*/ 520025 h 606722"/>
              <a:gd name="connsiteX10" fmla="*/ 122854 w 542436"/>
              <a:gd name="connsiteY10" fmla="*/ 563395 h 606722"/>
              <a:gd name="connsiteX11" fmla="*/ 0 w 542436"/>
              <a:gd name="connsiteY11" fmla="*/ 563395 h 606722"/>
              <a:gd name="connsiteX12" fmla="*/ 0 w 542436"/>
              <a:gd name="connsiteY12" fmla="*/ 520025 h 606722"/>
              <a:gd name="connsiteX13" fmla="*/ 28912 w 542436"/>
              <a:gd name="connsiteY13" fmla="*/ 520025 h 606722"/>
              <a:gd name="connsiteX14" fmla="*/ 166323 w 542436"/>
              <a:gd name="connsiteY14" fmla="*/ 0 h 606722"/>
              <a:gd name="connsiteX15" fmla="*/ 513511 w 542436"/>
              <a:gd name="connsiteY15" fmla="*/ 43369 h 606722"/>
              <a:gd name="connsiteX16" fmla="*/ 513511 w 542436"/>
              <a:gd name="connsiteY16" fmla="*/ 519984 h 606722"/>
              <a:gd name="connsiteX17" fmla="*/ 542436 w 542436"/>
              <a:gd name="connsiteY17" fmla="*/ 519984 h 606722"/>
              <a:gd name="connsiteX18" fmla="*/ 542436 w 542436"/>
              <a:gd name="connsiteY18" fmla="*/ 563353 h 606722"/>
              <a:gd name="connsiteX19" fmla="*/ 513511 w 542436"/>
              <a:gd name="connsiteY19" fmla="*/ 563353 h 606722"/>
              <a:gd name="connsiteX20" fmla="*/ 166323 w 542436"/>
              <a:gd name="connsiteY20" fmla="*/ 606722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2436" h="606722">
                <a:moveTo>
                  <a:pt x="231382" y="260036"/>
                </a:moveTo>
                <a:lnTo>
                  <a:pt x="231382" y="346686"/>
                </a:lnTo>
                <a:lnTo>
                  <a:pt x="274814" y="346686"/>
                </a:lnTo>
                <a:lnTo>
                  <a:pt x="274814" y="260036"/>
                </a:lnTo>
                <a:close/>
                <a:moveTo>
                  <a:pt x="28912" y="43398"/>
                </a:moveTo>
                <a:lnTo>
                  <a:pt x="122854" y="43398"/>
                </a:lnTo>
                <a:lnTo>
                  <a:pt x="122854" y="86679"/>
                </a:lnTo>
                <a:lnTo>
                  <a:pt x="72236" y="86679"/>
                </a:lnTo>
                <a:lnTo>
                  <a:pt x="72236" y="520025"/>
                </a:lnTo>
                <a:lnTo>
                  <a:pt x="122854" y="520025"/>
                </a:lnTo>
                <a:lnTo>
                  <a:pt x="122854" y="563395"/>
                </a:lnTo>
                <a:lnTo>
                  <a:pt x="0" y="563395"/>
                </a:lnTo>
                <a:lnTo>
                  <a:pt x="0" y="520025"/>
                </a:lnTo>
                <a:lnTo>
                  <a:pt x="28912" y="520025"/>
                </a:lnTo>
                <a:close/>
                <a:moveTo>
                  <a:pt x="166323" y="0"/>
                </a:moveTo>
                <a:lnTo>
                  <a:pt x="513511" y="43369"/>
                </a:lnTo>
                <a:lnTo>
                  <a:pt x="513511" y="519984"/>
                </a:lnTo>
                <a:lnTo>
                  <a:pt x="542436" y="519984"/>
                </a:lnTo>
                <a:lnTo>
                  <a:pt x="542436" y="563353"/>
                </a:lnTo>
                <a:lnTo>
                  <a:pt x="513511" y="563353"/>
                </a:lnTo>
                <a:lnTo>
                  <a:pt x="166323" y="606722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ïṡlîḑê"/>
          <p:cNvSpPr txBox="1"/>
          <p:nvPr/>
        </p:nvSpPr>
        <p:spPr bwMode="auto">
          <a:xfrm>
            <a:off x="6587384" y="1270346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i="1" u="sng" dirty="0">
                <a:cs typeface="+mn-ea"/>
                <a:sym typeface="+mn-lt"/>
              </a:rPr>
              <a:t>Text</a:t>
            </a:r>
          </a:p>
        </p:txBody>
      </p:sp>
      <p:cxnSp>
        <p:nvCxnSpPr>
          <p:cNvPr id="23" name="直接连接符 22"/>
          <p:cNvCxnSpPr>
            <a:stCxn id="28" idx="7"/>
            <a:endCxn id="24" idx="0"/>
          </p:cNvCxnSpPr>
          <p:nvPr/>
        </p:nvCxnSpPr>
        <p:spPr>
          <a:xfrm>
            <a:off x="8601350" y="3333714"/>
            <a:ext cx="0" cy="96206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ṡlíďé"/>
          <p:cNvSpPr/>
          <p:nvPr/>
        </p:nvSpPr>
        <p:spPr>
          <a:xfrm>
            <a:off x="8487050" y="4295775"/>
            <a:ext cx="228600" cy="228600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íṩľíḋè"/>
          <p:cNvSpPr/>
          <p:nvPr/>
        </p:nvSpPr>
        <p:spPr>
          <a:xfrm rot="8100000">
            <a:off x="4959716" y="2606630"/>
            <a:ext cx="602336" cy="602336"/>
          </a:xfrm>
          <a:prstGeom prst="teardrop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iṩļídè"/>
          <p:cNvSpPr/>
          <p:nvPr/>
        </p:nvSpPr>
        <p:spPr>
          <a:xfrm>
            <a:off x="5091851" y="2739020"/>
            <a:ext cx="338066" cy="337556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iṧlîḋê"/>
          <p:cNvSpPr txBox="1"/>
          <p:nvPr/>
        </p:nvSpPr>
        <p:spPr bwMode="auto">
          <a:xfrm>
            <a:off x="4917151" y="2068617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i="1" u="sng" dirty="0">
                <a:cs typeface="+mn-ea"/>
                <a:sym typeface="+mn-lt"/>
              </a:rPr>
              <a:t>Text</a:t>
            </a:r>
          </a:p>
        </p:txBody>
      </p:sp>
      <p:sp>
        <p:nvSpPr>
          <p:cNvPr id="28" name="íSľidê"/>
          <p:cNvSpPr/>
          <p:nvPr/>
        </p:nvSpPr>
        <p:spPr>
          <a:xfrm rot="8100000">
            <a:off x="8300182" y="2606630"/>
            <a:ext cx="602336" cy="602336"/>
          </a:xfrm>
          <a:prstGeom prst="teardrop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îslïďe"/>
          <p:cNvSpPr txBox="1"/>
          <p:nvPr/>
        </p:nvSpPr>
        <p:spPr bwMode="auto">
          <a:xfrm>
            <a:off x="8257617" y="2068617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i="1" u="sng" dirty="0">
                <a:cs typeface="+mn-ea"/>
                <a:sym typeface="+mn-lt"/>
              </a:rPr>
              <a:t>Text</a:t>
            </a:r>
          </a:p>
        </p:txBody>
      </p:sp>
      <p:cxnSp>
        <p:nvCxnSpPr>
          <p:cNvPr id="30" name="直接连接符 29"/>
          <p:cNvCxnSpPr>
            <a:stCxn id="32" idx="7"/>
            <a:endCxn id="31" idx="0"/>
          </p:cNvCxnSpPr>
          <p:nvPr/>
        </p:nvCxnSpPr>
        <p:spPr>
          <a:xfrm>
            <a:off x="10271582" y="3551098"/>
            <a:ext cx="0" cy="74467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ï$líḋê"/>
          <p:cNvSpPr/>
          <p:nvPr/>
        </p:nvSpPr>
        <p:spPr>
          <a:xfrm>
            <a:off x="10157282" y="4295775"/>
            <a:ext cx="228600" cy="228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íṥľîḍe"/>
          <p:cNvSpPr/>
          <p:nvPr/>
        </p:nvSpPr>
        <p:spPr>
          <a:xfrm rot="8100000">
            <a:off x="9970414" y="2824014"/>
            <a:ext cx="602336" cy="602336"/>
          </a:xfrm>
          <a:prstGeom prst="teardrop">
            <a:avLst/>
          </a:pr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îṩlîḋê"/>
          <p:cNvSpPr/>
          <p:nvPr/>
        </p:nvSpPr>
        <p:spPr>
          <a:xfrm>
            <a:off x="10091110" y="2960450"/>
            <a:ext cx="360943" cy="329463"/>
          </a:xfrm>
          <a:custGeom>
            <a:avLst/>
            <a:gdLst>
              <a:gd name="connsiteX0" fmla="*/ 328295 w 608415"/>
              <a:gd name="connsiteY0" fmla="*/ 220940 h 555350"/>
              <a:gd name="connsiteX1" fmla="*/ 342023 w 608415"/>
              <a:gd name="connsiteY1" fmla="*/ 226607 h 555350"/>
              <a:gd name="connsiteX2" fmla="*/ 447635 w 608415"/>
              <a:gd name="connsiteY2" fmla="*/ 332075 h 555350"/>
              <a:gd name="connsiteX3" fmla="*/ 451845 w 608415"/>
              <a:gd name="connsiteY3" fmla="*/ 353187 h 555350"/>
              <a:gd name="connsiteX4" fmla="*/ 436012 w 608415"/>
              <a:gd name="connsiteY4" fmla="*/ 364794 h 555350"/>
              <a:gd name="connsiteX5" fmla="*/ 402883 w 608415"/>
              <a:gd name="connsiteY5" fmla="*/ 365068 h 555350"/>
              <a:gd name="connsiteX6" fmla="*/ 402883 w 608415"/>
              <a:gd name="connsiteY6" fmla="*/ 536066 h 555350"/>
              <a:gd name="connsiteX7" fmla="*/ 383572 w 608415"/>
              <a:gd name="connsiteY7" fmla="*/ 555350 h 555350"/>
              <a:gd name="connsiteX8" fmla="*/ 273110 w 608415"/>
              <a:gd name="connsiteY8" fmla="*/ 555350 h 555350"/>
              <a:gd name="connsiteX9" fmla="*/ 253799 w 608415"/>
              <a:gd name="connsiteY9" fmla="*/ 536066 h 555350"/>
              <a:gd name="connsiteX10" fmla="*/ 253799 w 608415"/>
              <a:gd name="connsiteY10" fmla="*/ 365068 h 555350"/>
              <a:gd name="connsiteX11" fmla="*/ 220670 w 608415"/>
              <a:gd name="connsiteY11" fmla="*/ 364794 h 555350"/>
              <a:gd name="connsiteX12" fmla="*/ 204837 w 608415"/>
              <a:gd name="connsiteY12" fmla="*/ 353187 h 555350"/>
              <a:gd name="connsiteX13" fmla="*/ 209047 w 608415"/>
              <a:gd name="connsiteY13" fmla="*/ 332075 h 555350"/>
              <a:gd name="connsiteX14" fmla="*/ 314659 w 608415"/>
              <a:gd name="connsiteY14" fmla="*/ 226607 h 555350"/>
              <a:gd name="connsiteX15" fmla="*/ 328295 w 608415"/>
              <a:gd name="connsiteY15" fmla="*/ 220940 h 555350"/>
              <a:gd name="connsiteX16" fmla="*/ 286313 w 608415"/>
              <a:gd name="connsiteY16" fmla="*/ 0 h 555350"/>
              <a:gd name="connsiteX17" fmla="*/ 472490 w 608415"/>
              <a:gd name="connsiteY17" fmla="*/ 137009 h 555350"/>
              <a:gd name="connsiteX18" fmla="*/ 608415 w 608415"/>
              <a:gd name="connsiteY18" fmla="*/ 290379 h 555350"/>
              <a:gd name="connsiteX19" fmla="*/ 453725 w 608415"/>
              <a:gd name="connsiteY19" fmla="*/ 444845 h 555350"/>
              <a:gd name="connsiteX20" fmla="*/ 436060 w 608415"/>
              <a:gd name="connsiteY20" fmla="*/ 444845 h 555350"/>
              <a:gd name="connsiteX21" fmla="*/ 436060 w 608415"/>
              <a:gd name="connsiteY21" fmla="*/ 389731 h 555350"/>
              <a:gd name="connsiteX22" fmla="*/ 453725 w 608415"/>
              <a:gd name="connsiteY22" fmla="*/ 389731 h 555350"/>
              <a:gd name="connsiteX23" fmla="*/ 553221 w 608415"/>
              <a:gd name="connsiteY23" fmla="*/ 290379 h 555350"/>
              <a:gd name="connsiteX24" fmla="*/ 453725 w 608415"/>
              <a:gd name="connsiteY24" fmla="*/ 191026 h 555350"/>
              <a:gd name="connsiteX25" fmla="*/ 423611 w 608415"/>
              <a:gd name="connsiteY25" fmla="*/ 168725 h 555350"/>
              <a:gd name="connsiteX26" fmla="*/ 286313 w 608415"/>
              <a:gd name="connsiteY26" fmla="*/ 55114 h 555350"/>
              <a:gd name="connsiteX27" fmla="*/ 146543 w 608415"/>
              <a:gd name="connsiteY27" fmla="*/ 194682 h 555350"/>
              <a:gd name="connsiteX28" fmla="*/ 150937 w 608415"/>
              <a:gd name="connsiteY28" fmla="*/ 228775 h 555350"/>
              <a:gd name="connsiteX29" fmla="*/ 145353 w 608415"/>
              <a:gd name="connsiteY29" fmla="*/ 253088 h 555350"/>
              <a:gd name="connsiteX30" fmla="*/ 122470 w 608415"/>
              <a:gd name="connsiteY30" fmla="*/ 262959 h 555350"/>
              <a:gd name="connsiteX31" fmla="*/ 55285 w 608415"/>
              <a:gd name="connsiteY31" fmla="*/ 326116 h 555350"/>
              <a:gd name="connsiteX32" fmla="*/ 113592 w 608415"/>
              <a:gd name="connsiteY32" fmla="*/ 389731 h 555350"/>
              <a:gd name="connsiteX33" fmla="*/ 220684 w 608415"/>
              <a:gd name="connsiteY33" fmla="*/ 389731 h 555350"/>
              <a:gd name="connsiteX34" fmla="*/ 220684 w 608415"/>
              <a:gd name="connsiteY34" fmla="*/ 444845 h 555350"/>
              <a:gd name="connsiteX35" fmla="*/ 111761 w 608415"/>
              <a:gd name="connsiteY35" fmla="*/ 444845 h 555350"/>
              <a:gd name="connsiteX36" fmla="*/ 0 w 608415"/>
              <a:gd name="connsiteY36" fmla="*/ 326116 h 555350"/>
              <a:gd name="connsiteX37" fmla="*/ 91990 w 608415"/>
              <a:gd name="connsiteY37" fmla="*/ 210403 h 555350"/>
              <a:gd name="connsiteX38" fmla="*/ 91258 w 608415"/>
              <a:gd name="connsiteY38" fmla="*/ 194682 h 555350"/>
              <a:gd name="connsiteX39" fmla="*/ 286313 w 608415"/>
              <a:gd name="connsiteY39" fmla="*/ 0 h 55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415" h="555350">
                <a:moveTo>
                  <a:pt x="328295" y="220940"/>
                </a:moveTo>
                <a:cubicBezTo>
                  <a:pt x="333512" y="220940"/>
                  <a:pt x="338362" y="223042"/>
                  <a:pt x="342023" y="226607"/>
                </a:cubicBezTo>
                <a:lnTo>
                  <a:pt x="447635" y="332075"/>
                </a:lnTo>
                <a:cubicBezTo>
                  <a:pt x="453126" y="337650"/>
                  <a:pt x="454865" y="345967"/>
                  <a:pt x="451845" y="353187"/>
                </a:cubicBezTo>
                <a:cubicBezTo>
                  <a:pt x="449099" y="359676"/>
                  <a:pt x="442968" y="363972"/>
                  <a:pt x="436012" y="364794"/>
                </a:cubicBezTo>
                <a:cubicBezTo>
                  <a:pt x="435280" y="364886"/>
                  <a:pt x="402883" y="365068"/>
                  <a:pt x="402883" y="365068"/>
                </a:cubicBezTo>
                <a:lnTo>
                  <a:pt x="402883" y="536066"/>
                </a:lnTo>
                <a:cubicBezTo>
                  <a:pt x="402883" y="546668"/>
                  <a:pt x="394280" y="555350"/>
                  <a:pt x="383572" y="555350"/>
                </a:cubicBezTo>
                <a:lnTo>
                  <a:pt x="273110" y="555350"/>
                </a:lnTo>
                <a:cubicBezTo>
                  <a:pt x="262402" y="555350"/>
                  <a:pt x="253799" y="546668"/>
                  <a:pt x="253799" y="536066"/>
                </a:cubicBezTo>
                <a:lnTo>
                  <a:pt x="253799" y="365068"/>
                </a:lnTo>
                <a:cubicBezTo>
                  <a:pt x="253799" y="365068"/>
                  <a:pt x="221310" y="364886"/>
                  <a:pt x="220670" y="364794"/>
                </a:cubicBezTo>
                <a:cubicBezTo>
                  <a:pt x="213714" y="363972"/>
                  <a:pt x="207583" y="359676"/>
                  <a:pt x="204837" y="353187"/>
                </a:cubicBezTo>
                <a:cubicBezTo>
                  <a:pt x="201817" y="345967"/>
                  <a:pt x="203556" y="337650"/>
                  <a:pt x="209047" y="332075"/>
                </a:cubicBezTo>
                <a:lnTo>
                  <a:pt x="314659" y="226607"/>
                </a:lnTo>
                <a:cubicBezTo>
                  <a:pt x="318320" y="223042"/>
                  <a:pt x="323170" y="220940"/>
                  <a:pt x="328295" y="220940"/>
                </a:cubicBezTo>
                <a:close/>
                <a:moveTo>
                  <a:pt x="286313" y="0"/>
                </a:moveTo>
                <a:cubicBezTo>
                  <a:pt x="372445" y="0"/>
                  <a:pt x="447593" y="56394"/>
                  <a:pt x="472490" y="137009"/>
                </a:cubicBezTo>
                <a:cubicBezTo>
                  <a:pt x="549011" y="146240"/>
                  <a:pt x="608415" y="211500"/>
                  <a:pt x="608415" y="290379"/>
                </a:cubicBezTo>
                <a:cubicBezTo>
                  <a:pt x="608415" y="375564"/>
                  <a:pt x="539034" y="444845"/>
                  <a:pt x="453725" y="444845"/>
                </a:cubicBezTo>
                <a:lnTo>
                  <a:pt x="436060" y="444845"/>
                </a:lnTo>
                <a:lnTo>
                  <a:pt x="436060" y="389731"/>
                </a:lnTo>
                <a:lnTo>
                  <a:pt x="453725" y="389731"/>
                </a:lnTo>
                <a:cubicBezTo>
                  <a:pt x="508553" y="389731"/>
                  <a:pt x="553221" y="345128"/>
                  <a:pt x="553221" y="290379"/>
                </a:cubicBezTo>
                <a:cubicBezTo>
                  <a:pt x="553221" y="235539"/>
                  <a:pt x="508187" y="191026"/>
                  <a:pt x="453725" y="191026"/>
                </a:cubicBezTo>
                <a:cubicBezTo>
                  <a:pt x="436792" y="191026"/>
                  <a:pt x="426083" y="182069"/>
                  <a:pt x="423611" y="168725"/>
                </a:cubicBezTo>
                <a:cubicBezTo>
                  <a:pt x="411163" y="102916"/>
                  <a:pt x="353406" y="55114"/>
                  <a:pt x="286313" y="55114"/>
                </a:cubicBezTo>
                <a:cubicBezTo>
                  <a:pt x="209243" y="55114"/>
                  <a:pt x="146543" y="117723"/>
                  <a:pt x="146543" y="194682"/>
                </a:cubicBezTo>
                <a:cubicBezTo>
                  <a:pt x="146543" y="205742"/>
                  <a:pt x="148008" y="217167"/>
                  <a:pt x="150937" y="228775"/>
                </a:cubicBezTo>
                <a:cubicBezTo>
                  <a:pt x="153042" y="237275"/>
                  <a:pt x="151028" y="246324"/>
                  <a:pt x="145353" y="253088"/>
                </a:cubicBezTo>
                <a:cubicBezTo>
                  <a:pt x="139770" y="259851"/>
                  <a:pt x="131349" y="262959"/>
                  <a:pt x="122470" y="262959"/>
                </a:cubicBezTo>
                <a:cubicBezTo>
                  <a:pt x="78077" y="262959"/>
                  <a:pt x="55285" y="291019"/>
                  <a:pt x="55285" y="326116"/>
                </a:cubicBezTo>
                <a:cubicBezTo>
                  <a:pt x="55285" y="360209"/>
                  <a:pt x="80365" y="387537"/>
                  <a:pt x="113592" y="389731"/>
                </a:cubicBezTo>
                <a:lnTo>
                  <a:pt x="220684" y="389731"/>
                </a:lnTo>
                <a:lnTo>
                  <a:pt x="220684" y="444845"/>
                </a:lnTo>
                <a:lnTo>
                  <a:pt x="111761" y="444845"/>
                </a:lnTo>
                <a:cubicBezTo>
                  <a:pt x="48238" y="440732"/>
                  <a:pt x="0" y="388543"/>
                  <a:pt x="0" y="326116"/>
                </a:cubicBezTo>
                <a:cubicBezTo>
                  <a:pt x="0" y="269905"/>
                  <a:pt x="39359" y="222651"/>
                  <a:pt x="91990" y="210403"/>
                </a:cubicBezTo>
                <a:cubicBezTo>
                  <a:pt x="91532" y="205193"/>
                  <a:pt x="91258" y="199892"/>
                  <a:pt x="91258" y="194682"/>
                </a:cubicBezTo>
                <a:cubicBezTo>
                  <a:pt x="91258" y="87378"/>
                  <a:pt x="178763" y="0"/>
                  <a:pt x="286313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îś1ídê"/>
          <p:cNvSpPr txBox="1"/>
          <p:nvPr/>
        </p:nvSpPr>
        <p:spPr bwMode="auto">
          <a:xfrm>
            <a:off x="9927849" y="2286001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i="1" u="sng" dirty="0">
                <a:cs typeface="+mn-ea"/>
                <a:sym typeface="+mn-lt"/>
              </a:rPr>
              <a:t>Text</a:t>
            </a:r>
          </a:p>
        </p:txBody>
      </p:sp>
      <p:sp>
        <p:nvSpPr>
          <p:cNvPr id="35" name="iṡľîḑe"/>
          <p:cNvSpPr/>
          <p:nvPr/>
        </p:nvSpPr>
        <p:spPr>
          <a:xfrm>
            <a:off x="8434304" y="2727326"/>
            <a:ext cx="334093" cy="360944"/>
          </a:xfrm>
          <a:custGeom>
            <a:avLst/>
            <a:gdLst>
              <a:gd name="T0" fmla="*/ 371 w 437"/>
              <a:gd name="T1" fmla="*/ 239 h 473"/>
              <a:gd name="T2" fmla="*/ 354 w 437"/>
              <a:gd name="T3" fmla="*/ 222 h 473"/>
              <a:gd name="T4" fmla="*/ 354 w 437"/>
              <a:gd name="T5" fmla="*/ 17 h 473"/>
              <a:gd name="T6" fmla="*/ 371 w 437"/>
              <a:gd name="T7" fmla="*/ 0 h 473"/>
              <a:gd name="T8" fmla="*/ 371 w 437"/>
              <a:gd name="T9" fmla="*/ 239 h 473"/>
              <a:gd name="T10" fmla="*/ 324 w 437"/>
              <a:gd name="T11" fmla="*/ 192 h 473"/>
              <a:gd name="T12" fmla="*/ 341 w 437"/>
              <a:gd name="T13" fmla="*/ 209 h 473"/>
              <a:gd name="T14" fmla="*/ 341 w 437"/>
              <a:gd name="T15" fmla="*/ 30 h 473"/>
              <a:gd name="T16" fmla="*/ 324 w 437"/>
              <a:gd name="T17" fmla="*/ 47 h 473"/>
              <a:gd name="T18" fmla="*/ 324 w 437"/>
              <a:gd name="T19" fmla="*/ 192 h 473"/>
              <a:gd name="T20" fmla="*/ 310 w 437"/>
              <a:gd name="T21" fmla="*/ 178 h 473"/>
              <a:gd name="T22" fmla="*/ 310 w 437"/>
              <a:gd name="T23" fmla="*/ 61 h 473"/>
              <a:gd name="T24" fmla="*/ 293 w 437"/>
              <a:gd name="T25" fmla="*/ 78 h 473"/>
              <a:gd name="T26" fmla="*/ 293 w 437"/>
              <a:gd name="T27" fmla="*/ 161 h 473"/>
              <a:gd name="T28" fmla="*/ 310 w 437"/>
              <a:gd name="T29" fmla="*/ 178 h 473"/>
              <a:gd name="T30" fmla="*/ 83 w 437"/>
              <a:gd name="T31" fmla="*/ 17 h 473"/>
              <a:gd name="T32" fmla="*/ 66 w 437"/>
              <a:gd name="T33" fmla="*/ 0 h 473"/>
              <a:gd name="T34" fmla="*/ 66 w 437"/>
              <a:gd name="T35" fmla="*/ 239 h 473"/>
              <a:gd name="T36" fmla="*/ 83 w 437"/>
              <a:gd name="T37" fmla="*/ 222 h 473"/>
              <a:gd name="T38" fmla="*/ 83 w 437"/>
              <a:gd name="T39" fmla="*/ 17 h 473"/>
              <a:gd name="T40" fmla="*/ 96 w 437"/>
              <a:gd name="T41" fmla="*/ 209 h 473"/>
              <a:gd name="T42" fmla="*/ 113 w 437"/>
              <a:gd name="T43" fmla="*/ 192 h 473"/>
              <a:gd name="T44" fmla="*/ 113 w 437"/>
              <a:gd name="T45" fmla="*/ 47 h 473"/>
              <a:gd name="T46" fmla="*/ 96 w 437"/>
              <a:gd name="T47" fmla="*/ 30 h 473"/>
              <a:gd name="T48" fmla="*/ 96 w 437"/>
              <a:gd name="T49" fmla="*/ 209 h 473"/>
              <a:gd name="T50" fmla="*/ 127 w 437"/>
              <a:gd name="T51" fmla="*/ 178 h 473"/>
              <a:gd name="T52" fmla="*/ 144 w 437"/>
              <a:gd name="T53" fmla="*/ 161 h 473"/>
              <a:gd name="T54" fmla="*/ 144 w 437"/>
              <a:gd name="T55" fmla="*/ 78 h 473"/>
              <a:gd name="T56" fmla="*/ 127 w 437"/>
              <a:gd name="T57" fmla="*/ 61 h 473"/>
              <a:gd name="T58" fmla="*/ 127 w 437"/>
              <a:gd name="T59" fmla="*/ 178 h 473"/>
              <a:gd name="T60" fmla="*/ 318 w 437"/>
              <a:gd name="T61" fmla="*/ 422 h 473"/>
              <a:gd name="T62" fmla="*/ 258 w 437"/>
              <a:gd name="T63" fmla="*/ 422 h 473"/>
              <a:gd name="T64" fmla="*/ 223 w 437"/>
              <a:gd name="T65" fmla="*/ 165 h 473"/>
              <a:gd name="T66" fmla="*/ 252 w 437"/>
              <a:gd name="T67" fmla="*/ 132 h 473"/>
              <a:gd name="T68" fmla="*/ 218 w 437"/>
              <a:gd name="T69" fmla="*/ 98 h 473"/>
              <a:gd name="T70" fmla="*/ 185 w 437"/>
              <a:gd name="T71" fmla="*/ 132 h 473"/>
              <a:gd name="T72" fmla="*/ 214 w 437"/>
              <a:gd name="T73" fmla="*/ 165 h 473"/>
              <a:gd name="T74" fmla="*/ 179 w 437"/>
              <a:gd name="T75" fmla="*/ 422 h 473"/>
              <a:gd name="T76" fmla="*/ 119 w 437"/>
              <a:gd name="T77" fmla="*/ 422 h 473"/>
              <a:gd name="T78" fmla="*/ 94 w 437"/>
              <a:gd name="T79" fmla="*/ 447 h 473"/>
              <a:gd name="T80" fmla="*/ 119 w 437"/>
              <a:gd name="T81" fmla="*/ 473 h 473"/>
              <a:gd name="T82" fmla="*/ 318 w 437"/>
              <a:gd name="T83" fmla="*/ 473 h 473"/>
              <a:gd name="T84" fmla="*/ 343 w 437"/>
              <a:gd name="T85" fmla="*/ 447 h 473"/>
              <a:gd name="T86" fmla="*/ 318 w 437"/>
              <a:gd name="T87" fmla="*/ 422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7" h="473">
                <a:moveTo>
                  <a:pt x="371" y="239"/>
                </a:moveTo>
                <a:lnTo>
                  <a:pt x="354" y="222"/>
                </a:lnTo>
                <a:cubicBezTo>
                  <a:pt x="410" y="165"/>
                  <a:pt x="410" y="74"/>
                  <a:pt x="354" y="17"/>
                </a:cubicBezTo>
                <a:lnTo>
                  <a:pt x="371" y="0"/>
                </a:lnTo>
                <a:cubicBezTo>
                  <a:pt x="437" y="66"/>
                  <a:pt x="437" y="173"/>
                  <a:pt x="371" y="239"/>
                </a:cubicBezTo>
                <a:close/>
                <a:moveTo>
                  <a:pt x="324" y="192"/>
                </a:moveTo>
                <a:lnTo>
                  <a:pt x="341" y="209"/>
                </a:lnTo>
                <a:cubicBezTo>
                  <a:pt x="390" y="160"/>
                  <a:pt x="390" y="79"/>
                  <a:pt x="341" y="30"/>
                </a:cubicBezTo>
                <a:lnTo>
                  <a:pt x="324" y="47"/>
                </a:lnTo>
                <a:cubicBezTo>
                  <a:pt x="364" y="87"/>
                  <a:pt x="364" y="152"/>
                  <a:pt x="324" y="192"/>
                </a:cubicBezTo>
                <a:close/>
                <a:moveTo>
                  <a:pt x="310" y="178"/>
                </a:moveTo>
                <a:cubicBezTo>
                  <a:pt x="343" y="146"/>
                  <a:pt x="343" y="93"/>
                  <a:pt x="310" y="61"/>
                </a:cubicBezTo>
                <a:lnTo>
                  <a:pt x="293" y="78"/>
                </a:lnTo>
                <a:cubicBezTo>
                  <a:pt x="316" y="101"/>
                  <a:pt x="316" y="138"/>
                  <a:pt x="293" y="161"/>
                </a:cubicBezTo>
                <a:lnTo>
                  <a:pt x="310" y="178"/>
                </a:lnTo>
                <a:close/>
                <a:moveTo>
                  <a:pt x="83" y="17"/>
                </a:moveTo>
                <a:lnTo>
                  <a:pt x="66" y="0"/>
                </a:lnTo>
                <a:cubicBezTo>
                  <a:pt x="0" y="66"/>
                  <a:pt x="0" y="173"/>
                  <a:pt x="66" y="239"/>
                </a:cubicBezTo>
                <a:lnTo>
                  <a:pt x="83" y="222"/>
                </a:lnTo>
                <a:cubicBezTo>
                  <a:pt x="27" y="165"/>
                  <a:pt x="27" y="74"/>
                  <a:pt x="83" y="17"/>
                </a:cubicBezTo>
                <a:close/>
                <a:moveTo>
                  <a:pt x="96" y="209"/>
                </a:moveTo>
                <a:lnTo>
                  <a:pt x="113" y="192"/>
                </a:lnTo>
                <a:cubicBezTo>
                  <a:pt x="73" y="152"/>
                  <a:pt x="73" y="87"/>
                  <a:pt x="113" y="47"/>
                </a:cubicBezTo>
                <a:lnTo>
                  <a:pt x="96" y="30"/>
                </a:lnTo>
                <a:cubicBezTo>
                  <a:pt x="46" y="79"/>
                  <a:pt x="46" y="160"/>
                  <a:pt x="96" y="209"/>
                </a:cubicBezTo>
                <a:close/>
                <a:moveTo>
                  <a:pt x="127" y="178"/>
                </a:moveTo>
                <a:lnTo>
                  <a:pt x="144" y="161"/>
                </a:lnTo>
                <a:cubicBezTo>
                  <a:pt x="121" y="138"/>
                  <a:pt x="121" y="101"/>
                  <a:pt x="144" y="78"/>
                </a:cubicBezTo>
                <a:lnTo>
                  <a:pt x="127" y="61"/>
                </a:lnTo>
                <a:cubicBezTo>
                  <a:pt x="94" y="93"/>
                  <a:pt x="94" y="146"/>
                  <a:pt x="127" y="178"/>
                </a:cubicBezTo>
                <a:close/>
                <a:moveTo>
                  <a:pt x="318" y="422"/>
                </a:moveTo>
                <a:lnTo>
                  <a:pt x="258" y="422"/>
                </a:lnTo>
                <a:lnTo>
                  <a:pt x="223" y="165"/>
                </a:lnTo>
                <a:cubicBezTo>
                  <a:pt x="239" y="163"/>
                  <a:pt x="252" y="149"/>
                  <a:pt x="252" y="132"/>
                </a:cubicBezTo>
                <a:cubicBezTo>
                  <a:pt x="252" y="113"/>
                  <a:pt x="237" y="98"/>
                  <a:pt x="218" y="98"/>
                </a:cubicBezTo>
                <a:cubicBezTo>
                  <a:pt x="200" y="98"/>
                  <a:pt x="185" y="113"/>
                  <a:pt x="185" y="132"/>
                </a:cubicBezTo>
                <a:cubicBezTo>
                  <a:pt x="185" y="149"/>
                  <a:pt x="198" y="163"/>
                  <a:pt x="214" y="165"/>
                </a:cubicBezTo>
                <a:lnTo>
                  <a:pt x="179" y="422"/>
                </a:lnTo>
                <a:lnTo>
                  <a:pt x="119" y="422"/>
                </a:lnTo>
                <a:cubicBezTo>
                  <a:pt x="105" y="422"/>
                  <a:pt x="94" y="433"/>
                  <a:pt x="94" y="447"/>
                </a:cubicBezTo>
                <a:cubicBezTo>
                  <a:pt x="94" y="461"/>
                  <a:pt x="105" y="473"/>
                  <a:pt x="119" y="473"/>
                </a:cubicBezTo>
                <a:lnTo>
                  <a:pt x="318" y="473"/>
                </a:lnTo>
                <a:cubicBezTo>
                  <a:pt x="332" y="473"/>
                  <a:pt x="343" y="461"/>
                  <a:pt x="343" y="447"/>
                </a:cubicBezTo>
                <a:cubicBezTo>
                  <a:pt x="343" y="433"/>
                  <a:pt x="332" y="422"/>
                  <a:pt x="318" y="422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i$ļíḍê"/>
          <p:cNvSpPr txBox="1"/>
          <p:nvPr/>
        </p:nvSpPr>
        <p:spPr>
          <a:xfrm>
            <a:off x="673100" y="4709040"/>
            <a:ext cx="10845800" cy="13167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Unified fonts make reading more fluent.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/>
      <p:bldP spid="12" grpId="0" animBg="1"/>
      <p:bldP spid="13" grpId="0" animBg="1"/>
      <p:bldP spid="14" grpId="0" animBg="1"/>
      <p:bldP spid="15" grpId="0"/>
      <p:bldP spid="17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1" grpId="0" animBg="1"/>
      <p:bldP spid="32" grpId="0" animBg="1"/>
      <p:bldP spid="33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ṩlïdè"/>
          <p:cNvSpPr/>
          <p:nvPr/>
        </p:nvSpPr>
        <p:spPr>
          <a:xfrm>
            <a:off x="785671" y="1170249"/>
            <a:ext cx="10916816" cy="47559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íS1íḍè"/>
          <p:cNvSpPr/>
          <p:nvPr/>
        </p:nvSpPr>
        <p:spPr>
          <a:xfrm>
            <a:off x="5926713" y="1170249"/>
            <a:ext cx="5775775" cy="475599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en-US" altLang="zh-CN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ïS1ïḑé"/>
          <p:cNvSpPr txBox="1"/>
          <p:nvPr/>
        </p:nvSpPr>
        <p:spPr>
          <a:xfrm>
            <a:off x="6841209" y="1362776"/>
            <a:ext cx="4223535" cy="13536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Unified fonts make reading more fluent.</a:t>
            </a:r>
          </a:p>
        </p:txBody>
      </p:sp>
      <p:cxnSp>
        <p:nvCxnSpPr>
          <p:cNvPr id="7" name="直接连接符 6"/>
          <p:cNvCxnSpPr>
            <a:stCxn id="14" idx="2"/>
          </p:cNvCxnSpPr>
          <p:nvPr/>
        </p:nvCxnSpPr>
        <p:spPr>
          <a:xfrm>
            <a:off x="6841212" y="2808279"/>
            <a:ext cx="4223531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ṧlíḍe"/>
          <p:cNvSpPr/>
          <p:nvPr/>
        </p:nvSpPr>
        <p:spPr>
          <a:xfrm>
            <a:off x="7053814" y="3426815"/>
            <a:ext cx="681587" cy="6815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îşḷïḑè"/>
          <p:cNvSpPr/>
          <p:nvPr/>
        </p:nvSpPr>
        <p:spPr>
          <a:xfrm>
            <a:off x="7225316" y="3628665"/>
            <a:ext cx="338584" cy="277882"/>
          </a:xfrm>
          <a:custGeom>
            <a:avLst/>
            <a:gdLst>
              <a:gd name="T0" fmla="*/ 318 w 753"/>
              <a:gd name="T1" fmla="*/ 47 h 619"/>
              <a:gd name="T2" fmla="*/ 369 w 753"/>
              <a:gd name="T3" fmla="*/ 69 h 619"/>
              <a:gd name="T4" fmla="*/ 458 w 753"/>
              <a:gd name="T5" fmla="*/ 8 h 619"/>
              <a:gd name="T6" fmla="*/ 383 w 753"/>
              <a:gd name="T7" fmla="*/ 112 h 619"/>
              <a:gd name="T8" fmla="*/ 355 w 753"/>
              <a:gd name="T9" fmla="*/ 112 h 619"/>
              <a:gd name="T10" fmla="*/ 650 w 753"/>
              <a:gd name="T11" fmla="*/ 296 h 619"/>
              <a:gd name="T12" fmla="*/ 690 w 753"/>
              <a:gd name="T13" fmla="*/ 579 h 619"/>
              <a:gd name="T14" fmla="*/ 690 w 753"/>
              <a:gd name="T15" fmla="*/ 619 h 619"/>
              <a:gd name="T16" fmla="*/ 43 w 753"/>
              <a:gd name="T17" fmla="*/ 599 h 619"/>
              <a:gd name="T18" fmla="*/ 103 w 753"/>
              <a:gd name="T19" fmla="*/ 579 h 619"/>
              <a:gd name="T20" fmla="*/ 0 w 753"/>
              <a:gd name="T21" fmla="*/ 173 h 619"/>
              <a:gd name="T22" fmla="*/ 115 w 753"/>
              <a:gd name="T23" fmla="*/ 68 h 619"/>
              <a:gd name="T24" fmla="*/ 267 w 753"/>
              <a:gd name="T25" fmla="*/ 64 h 619"/>
              <a:gd name="T26" fmla="*/ 377 w 753"/>
              <a:gd name="T27" fmla="*/ 138 h 619"/>
              <a:gd name="T28" fmla="*/ 486 w 753"/>
              <a:gd name="T29" fmla="*/ 64 h 619"/>
              <a:gd name="T30" fmla="*/ 638 w 753"/>
              <a:gd name="T31" fmla="*/ 68 h 619"/>
              <a:gd name="T32" fmla="*/ 753 w 753"/>
              <a:gd name="T33" fmla="*/ 173 h 619"/>
              <a:gd name="T34" fmla="*/ 610 w 753"/>
              <a:gd name="T35" fmla="*/ 579 h 619"/>
              <a:gd name="T36" fmla="*/ 544 w 753"/>
              <a:gd name="T37" fmla="*/ 266 h 619"/>
              <a:gd name="T38" fmla="*/ 377 w 753"/>
              <a:gd name="T39" fmla="*/ 266 h 619"/>
              <a:gd name="T40" fmla="*/ 209 w 753"/>
              <a:gd name="T41" fmla="*/ 266 h 619"/>
              <a:gd name="T42" fmla="*/ 143 w 753"/>
              <a:gd name="T43" fmla="*/ 579 h 619"/>
              <a:gd name="T44" fmla="*/ 412 w 753"/>
              <a:gd name="T45" fmla="*/ 352 h 619"/>
              <a:gd name="T46" fmla="*/ 567 w 753"/>
              <a:gd name="T47" fmla="*/ 332 h 619"/>
              <a:gd name="T48" fmla="*/ 587 w 753"/>
              <a:gd name="T49" fmla="*/ 579 h 619"/>
              <a:gd name="T50" fmla="*/ 389 w 753"/>
              <a:gd name="T51" fmla="*/ 352 h 619"/>
              <a:gd name="T52" fmla="*/ 369 w 753"/>
              <a:gd name="T53" fmla="*/ 535 h 619"/>
              <a:gd name="T54" fmla="*/ 166 w 753"/>
              <a:gd name="T55" fmla="*/ 515 h 619"/>
              <a:gd name="T56" fmla="*/ 186 w 753"/>
              <a:gd name="T57" fmla="*/ 332 h 619"/>
              <a:gd name="T58" fmla="*/ 389 w 753"/>
              <a:gd name="T59" fmla="*/ 352 h 619"/>
              <a:gd name="T60" fmla="*/ 206 w 753"/>
              <a:gd name="T61" fmla="*/ 372 h 619"/>
              <a:gd name="T62" fmla="*/ 349 w 753"/>
              <a:gd name="T63" fmla="*/ 49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3" h="619">
                <a:moveTo>
                  <a:pt x="318" y="75"/>
                </a:moveTo>
                <a:cubicBezTo>
                  <a:pt x="311" y="67"/>
                  <a:pt x="311" y="55"/>
                  <a:pt x="318" y="47"/>
                </a:cubicBezTo>
                <a:cubicBezTo>
                  <a:pt x="326" y="39"/>
                  <a:pt x="339" y="39"/>
                  <a:pt x="347" y="47"/>
                </a:cubicBezTo>
                <a:lnTo>
                  <a:pt x="369" y="69"/>
                </a:lnTo>
                <a:lnTo>
                  <a:pt x="430" y="8"/>
                </a:lnTo>
                <a:cubicBezTo>
                  <a:pt x="438" y="0"/>
                  <a:pt x="451" y="0"/>
                  <a:pt x="458" y="8"/>
                </a:cubicBezTo>
                <a:cubicBezTo>
                  <a:pt x="466" y="16"/>
                  <a:pt x="466" y="28"/>
                  <a:pt x="458" y="36"/>
                </a:cubicBezTo>
                <a:lnTo>
                  <a:pt x="383" y="112"/>
                </a:lnTo>
                <a:cubicBezTo>
                  <a:pt x="379" y="115"/>
                  <a:pt x="374" y="117"/>
                  <a:pt x="369" y="117"/>
                </a:cubicBezTo>
                <a:cubicBezTo>
                  <a:pt x="364" y="117"/>
                  <a:pt x="359" y="115"/>
                  <a:pt x="355" y="112"/>
                </a:cubicBezTo>
                <a:lnTo>
                  <a:pt x="318" y="75"/>
                </a:lnTo>
                <a:close/>
                <a:moveTo>
                  <a:pt x="650" y="296"/>
                </a:moveTo>
                <a:lnTo>
                  <a:pt x="650" y="579"/>
                </a:lnTo>
                <a:lnTo>
                  <a:pt x="690" y="579"/>
                </a:lnTo>
                <a:cubicBezTo>
                  <a:pt x="701" y="579"/>
                  <a:pt x="710" y="588"/>
                  <a:pt x="710" y="599"/>
                </a:cubicBezTo>
                <a:cubicBezTo>
                  <a:pt x="710" y="610"/>
                  <a:pt x="701" y="619"/>
                  <a:pt x="690" y="619"/>
                </a:cubicBezTo>
                <a:lnTo>
                  <a:pt x="63" y="619"/>
                </a:lnTo>
                <a:cubicBezTo>
                  <a:pt x="52" y="619"/>
                  <a:pt x="43" y="610"/>
                  <a:pt x="43" y="599"/>
                </a:cubicBezTo>
                <a:cubicBezTo>
                  <a:pt x="43" y="588"/>
                  <a:pt x="52" y="579"/>
                  <a:pt x="63" y="579"/>
                </a:cubicBezTo>
                <a:lnTo>
                  <a:pt x="103" y="579"/>
                </a:lnTo>
                <a:lnTo>
                  <a:pt x="103" y="296"/>
                </a:lnTo>
                <a:cubicBezTo>
                  <a:pt x="45" y="286"/>
                  <a:pt x="0" y="234"/>
                  <a:pt x="0" y="173"/>
                </a:cubicBezTo>
                <a:cubicBezTo>
                  <a:pt x="0" y="167"/>
                  <a:pt x="3" y="161"/>
                  <a:pt x="7" y="157"/>
                </a:cubicBezTo>
                <a:lnTo>
                  <a:pt x="115" y="68"/>
                </a:lnTo>
                <a:cubicBezTo>
                  <a:pt x="119" y="65"/>
                  <a:pt x="123" y="64"/>
                  <a:pt x="128" y="64"/>
                </a:cubicBezTo>
                <a:lnTo>
                  <a:pt x="267" y="64"/>
                </a:lnTo>
                <a:cubicBezTo>
                  <a:pt x="275" y="64"/>
                  <a:pt x="283" y="69"/>
                  <a:pt x="286" y="76"/>
                </a:cubicBezTo>
                <a:cubicBezTo>
                  <a:pt x="301" y="114"/>
                  <a:pt x="336" y="138"/>
                  <a:pt x="377" y="138"/>
                </a:cubicBezTo>
                <a:cubicBezTo>
                  <a:pt x="417" y="138"/>
                  <a:pt x="453" y="114"/>
                  <a:pt x="468" y="76"/>
                </a:cubicBezTo>
                <a:cubicBezTo>
                  <a:pt x="471" y="69"/>
                  <a:pt x="478" y="64"/>
                  <a:pt x="486" y="64"/>
                </a:cubicBezTo>
                <a:lnTo>
                  <a:pt x="626" y="64"/>
                </a:lnTo>
                <a:cubicBezTo>
                  <a:pt x="630" y="64"/>
                  <a:pt x="635" y="65"/>
                  <a:pt x="638" y="68"/>
                </a:cubicBezTo>
                <a:lnTo>
                  <a:pt x="746" y="157"/>
                </a:lnTo>
                <a:cubicBezTo>
                  <a:pt x="751" y="161"/>
                  <a:pt x="753" y="167"/>
                  <a:pt x="753" y="173"/>
                </a:cubicBezTo>
                <a:cubicBezTo>
                  <a:pt x="753" y="234"/>
                  <a:pt x="709" y="286"/>
                  <a:pt x="650" y="296"/>
                </a:cubicBezTo>
                <a:close/>
                <a:moveTo>
                  <a:pt x="610" y="579"/>
                </a:moveTo>
                <a:lnTo>
                  <a:pt x="610" y="297"/>
                </a:lnTo>
                <a:cubicBezTo>
                  <a:pt x="585" y="293"/>
                  <a:pt x="563" y="283"/>
                  <a:pt x="544" y="266"/>
                </a:cubicBezTo>
                <a:cubicBezTo>
                  <a:pt x="521" y="287"/>
                  <a:pt x="492" y="298"/>
                  <a:pt x="460" y="298"/>
                </a:cubicBezTo>
                <a:cubicBezTo>
                  <a:pt x="429" y="298"/>
                  <a:pt x="400" y="287"/>
                  <a:pt x="377" y="266"/>
                </a:cubicBezTo>
                <a:cubicBezTo>
                  <a:pt x="354" y="287"/>
                  <a:pt x="324" y="298"/>
                  <a:pt x="293" y="298"/>
                </a:cubicBezTo>
                <a:cubicBezTo>
                  <a:pt x="262" y="298"/>
                  <a:pt x="232" y="287"/>
                  <a:pt x="209" y="266"/>
                </a:cubicBezTo>
                <a:cubicBezTo>
                  <a:pt x="191" y="283"/>
                  <a:pt x="168" y="293"/>
                  <a:pt x="143" y="297"/>
                </a:cubicBezTo>
                <a:lnTo>
                  <a:pt x="143" y="579"/>
                </a:lnTo>
                <a:lnTo>
                  <a:pt x="412" y="579"/>
                </a:lnTo>
                <a:lnTo>
                  <a:pt x="412" y="352"/>
                </a:lnTo>
                <a:cubicBezTo>
                  <a:pt x="412" y="341"/>
                  <a:pt x="421" y="332"/>
                  <a:pt x="432" y="332"/>
                </a:cubicBezTo>
                <a:lnTo>
                  <a:pt x="567" y="332"/>
                </a:lnTo>
                <a:cubicBezTo>
                  <a:pt x="578" y="332"/>
                  <a:pt x="587" y="341"/>
                  <a:pt x="587" y="352"/>
                </a:cubicBezTo>
                <a:lnTo>
                  <a:pt x="587" y="579"/>
                </a:lnTo>
                <a:lnTo>
                  <a:pt x="610" y="579"/>
                </a:lnTo>
                <a:close/>
                <a:moveTo>
                  <a:pt x="389" y="352"/>
                </a:moveTo>
                <a:lnTo>
                  <a:pt x="389" y="515"/>
                </a:lnTo>
                <a:cubicBezTo>
                  <a:pt x="389" y="527"/>
                  <a:pt x="380" y="535"/>
                  <a:pt x="369" y="535"/>
                </a:cubicBezTo>
                <a:lnTo>
                  <a:pt x="186" y="535"/>
                </a:lnTo>
                <a:cubicBezTo>
                  <a:pt x="175" y="535"/>
                  <a:pt x="166" y="527"/>
                  <a:pt x="166" y="515"/>
                </a:cubicBezTo>
                <a:lnTo>
                  <a:pt x="166" y="352"/>
                </a:lnTo>
                <a:cubicBezTo>
                  <a:pt x="166" y="341"/>
                  <a:pt x="175" y="332"/>
                  <a:pt x="186" y="332"/>
                </a:cubicBezTo>
                <a:lnTo>
                  <a:pt x="369" y="332"/>
                </a:lnTo>
                <a:cubicBezTo>
                  <a:pt x="380" y="332"/>
                  <a:pt x="389" y="341"/>
                  <a:pt x="389" y="352"/>
                </a:cubicBezTo>
                <a:close/>
                <a:moveTo>
                  <a:pt x="349" y="372"/>
                </a:moveTo>
                <a:lnTo>
                  <a:pt x="206" y="372"/>
                </a:lnTo>
                <a:lnTo>
                  <a:pt x="206" y="495"/>
                </a:lnTo>
                <a:lnTo>
                  <a:pt x="349" y="495"/>
                </a:lnTo>
                <a:lnTo>
                  <a:pt x="349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šliďe"/>
          <p:cNvSpPr txBox="1"/>
          <p:nvPr/>
        </p:nvSpPr>
        <p:spPr>
          <a:xfrm>
            <a:off x="7780365" y="3787864"/>
            <a:ext cx="3284378" cy="481154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text.….</a:t>
            </a:r>
          </a:p>
        </p:txBody>
      </p:sp>
      <p:sp>
        <p:nvSpPr>
          <p:cNvPr id="10" name="ïś1îḋé"/>
          <p:cNvSpPr/>
          <p:nvPr/>
        </p:nvSpPr>
        <p:spPr>
          <a:xfrm>
            <a:off x="7780365" y="3387913"/>
            <a:ext cx="3284378" cy="399952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altLang="zh-CN" dirty="0">
                <a:cs typeface="+mn-ea"/>
                <a:sym typeface="+mn-lt"/>
              </a:rPr>
              <a:t>Text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ïśļiḋê"/>
          <p:cNvSpPr/>
          <p:nvPr/>
        </p:nvSpPr>
        <p:spPr>
          <a:xfrm>
            <a:off x="7053814" y="4695977"/>
            <a:ext cx="681587" cy="6815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ṧ1íďê"/>
          <p:cNvSpPr/>
          <p:nvPr/>
        </p:nvSpPr>
        <p:spPr>
          <a:xfrm>
            <a:off x="7225316" y="4904177"/>
            <a:ext cx="338584" cy="265181"/>
          </a:xfrm>
          <a:custGeom>
            <a:avLst/>
            <a:gdLst>
              <a:gd name="T0" fmla="*/ 140 w 667"/>
              <a:gd name="T1" fmla="*/ 182 h 523"/>
              <a:gd name="T2" fmla="*/ 160 w 667"/>
              <a:gd name="T3" fmla="*/ 162 h 523"/>
              <a:gd name="T4" fmla="*/ 507 w 667"/>
              <a:gd name="T5" fmla="*/ 162 h 523"/>
              <a:gd name="T6" fmla="*/ 527 w 667"/>
              <a:gd name="T7" fmla="*/ 182 h 523"/>
              <a:gd name="T8" fmla="*/ 507 w 667"/>
              <a:gd name="T9" fmla="*/ 202 h 523"/>
              <a:gd name="T10" fmla="*/ 160 w 667"/>
              <a:gd name="T11" fmla="*/ 202 h 523"/>
              <a:gd name="T12" fmla="*/ 140 w 667"/>
              <a:gd name="T13" fmla="*/ 182 h 523"/>
              <a:gd name="T14" fmla="*/ 160 w 667"/>
              <a:gd name="T15" fmla="*/ 426 h 523"/>
              <a:gd name="T16" fmla="*/ 507 w 667"/>
              <a:gd name="T17" fmla="*/ 426 h 523"/>
              <a:gd name="T18" fmla="*/ 527 w 667"/>
              <a:gd name="T19" fmla="*/ 406 h 523"/>
              <a:gd name="T20" fmla="*/ 507 w 667"/>
              <a:gd name="T21" fmla="*/ 386 h 523"/>
              <a:gd name="T22" fmla="*/ 160 w 667"/>
              <a:gd name="T23" fmla="*/ 386 h 523"/>
              <a:gd name="T24" fmla="*/ 140 w 667"/>
              <a:gd name="T25" fmla="*/ 406 h 523"/>
              <a:gd name="T26" fmla="*/ 160 w 667"/>
              <a:gd name="T27" fmla="*/ 426 h 523"/>
              <a:gd name="T28" fmla="*/ 160 w 667"/>
              <a:gd name="T29" fmla="*/ 276 h 523"/>
              <a:gd name="T30" fmla="*/ 507 w 667"/>
              <a:gd name="T31" fmla="*/ 276 h 523"/>
              <a:gd name="T32" fmla="*/ 527 w 667"/>
              <a:gd name="T33" fmla="*/ 256 h 523"/>
              <a:gd name="T34" fmla="*/ 507 w 667"/>
              <a:gd name="T35" fmla="*/ 236 h 523"/>
              <a:gd name="T36" fmla="*/ 160 w 667"/>
              <a:gd name="T37" fmla="*/ 236 h 523"/>
              <a:gd name="T38" fmla="*/ 140 w 667"/>
              <a:gd name="T39" fmla="*/ 256 h 523"/>
              <a:gd name="T40" fmla="*/ 160 w 667"/>
              <a:gd name="T41" fmla="*/ 276 h 523"/>
              <a:gd name="T42" fmla="*/ 160 w 667"/>
              <a:gd name="T43" fmla="*/ 352 h 523"/>
              <a:gd name="T44" fmla="*/ 507 w 667"/>
              <a:gd name="T45" fmla="*/ 352 h 523"/>
              <a:gd name="T46" fmla="*/ 527 w 667"/>
              <a:gd name="T47" fmla="*/ 332 h 523"/>
              <a:gd name="T48" fmla="*/ 507 w 667"/>
              <a:gd name="T49" fmla="*/ 312 h 523"/>
              <a:gd name="T50" fmla="*/ 160 w 667"/>
              <a:gd name="T51" fmla="*/ 312 h 523"/>
              <a:gd name="T52" fmla="*/ 140 w 667"/>
              <a:gd name="T53" fmla="*/ 332 h 523"/>
              <a:gd name="T54" fmla="*/ 160 w 667"/>
              <a:gd name="T55" fmla="*/ 352 h 523"/>
              <a:gd name="T56" fmla="*/ 607 w 667"/>
              <a:gd name="T57" fmla="*/ 105 h 523"/>
              <a:gd name="T58" fmla="*/ 607 w 667"/>
              <a:gd name="T59" fmla="*/ 483 h 523"/>
              <a:gd name="T60" fmla="*/ 647 w 667"/>
              <a:gd name="T61" fmla="*/ 483 h 523"/>
              <a:gd name="T62" fmla="*/ 667 w 667"/>
              <a:gd name="T63" fmla="*/ 503 h 523"/>
              <a:gd name="T64" fmla="*/ 647 w 667"/>
              <a:gd name="T65" fmla="*/ 523 h 523"/>
              <a:gd name="T66" fmla="*/ 20 w 667"/>
              <a:gd name="T67" fmla="*/ 523 h 523"/>
              <a:gd name="T68" fmla="*/ 0 w 667"/>
              <a:gd name="T69" fmla="*/ 503 h 523"/>
              <a:gd name="T70" fmla="*/ 20 w 667"/>
              <a:gd name="T71" fmla="*/ 483 h 523"/>
              <a:gd name="T72" fmla="*/ 60 w 667"/>
              <a:gd name="T73" fmla="*/ 483 h 523"/>
              <a:gd name="T74" fmla="*/ 60 w 667"/>
              <a:gd name="T75" fmla="*/ 105 h 523"/>
              <a:gd name="T76" fmla="*/ 20 w 667"/>
              <a:gd name="T77" fmla="*/ 105 h 523"/>
              <a:gd name="T78" fmla="*/ 0 w 667"/>
              <a:gd name="T79" fmla="*/ 85 h 523"/>
              <a:gd name="T80" fmla="*/ 0 w 667"/>
              <a:gd name="T81" fmla="*/ 20 h 523"/>
              <a:gd name="T82" fmla="*/ 20 w 667"/>
              <a:gd name="T83" fmla="*/ 0 h 523"/>
              <a:gd name="T84" fmla="*/ 647 w 667"/>
              <a:gd name="T85" fmla="*/ 0 h 523"/>
              <a:gd name="T86" fmla="*/ 667 w 667"/>
              <a:gd name="T87" fmla="*/ 20 h 523"/>
              <a:gd name="T88" fmla="*/ 667 w 667"/>
              <a:gd name="T89" fmla="*/ 85 h 523"/>
              <a:gd name="T90" fmla="*/ 647 w 667"/>
              <a:gd name="T91" fmla="*/ 105 h 523"/>
              <a:gd name="T92" fmla="*/ 607 w 667"/>
              <a:gd name="T93" fmla="*/ 105 h 523"/>
              <a:gd name="T94" fmla="*/ 567 w 667"/>
              <a:gd name="T95" fmla="*/ 105 h 523"/>
              <a:gd name="T96" fmla="*/ 100 w 667"/>
              <a:gd name="T97" fmla="*/ 105 h 523"/>
              <a:gd name="T98" fmla="*/ 100 w 667"/>
              <a:gd name="T99" fmla="*/ 483 h 523"/>
              <a:gd name="T100" fmla="*/ 567 w 667"/>
              <a:gd name="T101" fmla="*/ 483 h 523"/>
              <a:gd name="T102" fmla="*/ 567 w 667"/>
              <a:gd name="T103" fmla="*/ 105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67" h="523">
                <a:moveTo>
                  <a:pt x="140" y="182"/>
                </a:moveTo>
                <a:cubicBezTo>
                  <a:pt x="140" y="171"/>
                  <a:pt x="149" y="162"/>
                  <a:pt x="160" y="162"/>
                </a:cubicBezTo>
                <a:lnTo>
                  <a:pt x="507" y="162"/>
                </a:lnTo>
                <a:cubicBezTo>
                  <a:pt x="518" y="162"/>
                  <a:pt x="527" y="171"/>
                  <a:pt x="527" y="182"/>
                </a:cubicBezTo>
                <a:cubicBezTo>
                  <a:pt x="527" y="193"/>
                  <a:pt x="518" y="202"/>
                  <a:pt x="507" y="202"/>
                </a:cubicBezTo>
                <a:lnTo>
                  <a:pt x="160" y="202"/>
                </a:lnTo>
                <a:cubicBezTo>
                  <a:pt x="149" y="202"/>
                  <a:pt x="140" y="193"/>
                  <a:pt x="140" y="182"/>
                </a:cubicBezTo>
                <a:close/>
                <a:moveTo>
                  <a:pt x="160" y="426"/>
                </a:moveTo>
                <a:lnTo>
                  <a:pt x="507" y="426"/>
                </a:lnTo>
                <a:cubicBezTo>
                  <a:pt x="518" y="426"/>
                  <a:pt x="527" y="417"/>
                  <a:pt x="527" y="406"/>
                </a:cubicBezTo>
                <a:cubicBezTo>
                  <a:pt x="527" y="395"/>
                  <a:pt x="518" y="386"/>
                  <a:pt x="507" y="386"/>
                </a:cubicBezTo>
                <a:lnTo>
                  <a:pt x="160" y="386"/>
                </a:lnTo>
                <a:cubicBezTo>
                  <a:pt x="149" y="386"/>
                  <a:pt x="140" y="395"/>
                  <a:pt x="140" y="406"/>
                </a:cubicBezTo>
                <a:cubicBezTo>
                  <a:pt x="140" y="417"/>
                  <a:pt x="149" y="426"/>
                  <a:pt x="160" y="426"/>
                </a:cubicBezTo>
                <a:close/>
                <a:moveTo>
                  <a:pt x="160" y="276"/>
                </a:moveTo>
                <a:lnTo>
                  <a:pt x="507" y="276"/>
                </a:lnTo>
                <a:cubicBezTo>
                  <a:pt x="518" y="276"/>
                  <a:pt x="527" y="267"/>
                  <a:pt x="527" y="256"/>
                </a:cubicBezTo>
                <a:cubicBezTo>
                  <a:pt x="527" y="245"/>
                  <a:pt x="518" y="236"/>
                  <a:pt x="507" y="236"/>
                </a:cubicBezTo>
                <a:lnTo>
                  <a:pt x="160" y="236"/>
                </a:lnTo>
                <a:cubicBezTo>
                  <a:pt x="149" y="236"/>
                  <a:pt x="140" y="245"/>
                  <a:pt x="140" y="256"/>
                </a:cubicBezTo>
                <a:cubicBezTo>
                  <a:pt x="140" y="267"/>
                  <a:pt x="149" y="276"/>
                  <a:pt x="160" y="276"/>
                </a:cubicBezTo>
                <a:close/>
                <a:moveTo>
                  <a:pt x="160" y="352"/>
                </a:moveTo>
                <a:lnTo>
                  <a:pt x="507" y="352"/>
                </a:lnTo>
                <a:cubicBezTo>
                  <a:pt x="518" y="352"/>
                  <a:pt x="527" y="343"/>
                  <a:pt x="527" y="332"/>
                </a:cubicBezTo>
                <a:cubicBezTo>
                  <a:pt x="527" y="321"/>
                  <a:pt x="518" y="312"/>
                  <a:pt x="507" y="312"/>
                </a:cubicBezTo>
                <a:lnTo>
                  <a:pt x="160" y="312"/>
                </a:lnTo>
                <a:cubicBezTo>
                  <a:pt x="149" y="312"/>
                  <a:pt x="140" y="321"/>
                  <a:pt x="140" y="332"/>
                </a:cubicBezTo>
                <a:cubicBezTo>
                  <a:pt x="140" y="343"/>
                  <a:pt x="149" y="352"/>
                  <a:pt x="160" y="352"/>
                </a:cubicBezTo>
                <a:close/>
                <a:moveTo>
                  <a:pt x="607" y="105"/>
                </a:moveTo>
                <a:lnTo>
                  <a:pt x="607" y="483"/>
                </a:lnTo>
                <a:lnTo>
                  <a:pt x="647" y="483"/>
                </a:lnTo>
                <a:cubicBezTo>
                  <a:pt x="658" y="483"/>
                  <a:pt x="667" y="492"/>
                  <a:pt x="667" y="503"/>
                </a:cubicBezTo>
                <a:cubicBezTo>
                  <a:pt x="667" y="514"/>
                  <a:pt x="658" y="523"/>
                  <a:pt x="647" y="523"/>
                </a:cubicBezTo>
                <a:lnTo>
                  <a:pt x="20" y="523"/>
                </a:lnTo>
                <a:cubicBezTo>
                  <a:pt x="9" y="523"/>
                  <a:pt x="0" y="514"/>
                  <a:pt x="0" y="503"/>
                </a:cubicBezTo>
                <a:cubicBezTo>
                  <a:pt x="0" y="492"/>
                  <a:pt x="9" y="483"/>
                  <a:pt x="20" y="483"/>
                </a:cubicBezTo>
                <a:lnTo>
                  <a:pt x="60" y="483"/>
                </a:lnTo>
                <a:lnTo>
                  <a:pt x="60" y="105"/>
                </a:lnTo>
                <a:lnTo>
                  <a:pt x="20" y="105"/>
                </a:lnTo>
                <a:cubicBezTo>
                  <a:pt x="9" y="105"/>
                  <a:pt x="0" y="96"/>
                  <a:pt x="0" y="85"/>
                </a:cubicBez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647" y="0"/>
                </a:lnTo>
                <a:cubicBezTo>
                  <a:pt x="658" y="0"/>
                  <a:pt x="667" y="9"/>
                  <a:pt x="667" y="20"/>
                </a:cubicBezTo>
                <a:lnTo>
                  <a:pt x="667" y="85"/>
                </a:lnTo>
                <a:cubicBezTo>
                  <a:pt x="667" y="96"/>
                  <a:pt x="658" y="105"/>
                  <a:pt x="647" y="105"/>
                </a:cubicBezTo>
                <a:lnTo>
                  <a:pt x="607" y="105"/>
                </a:lnTo>
                <a:close/>
                <a:moveTo>
                  <a:pt x="567" y="105"/>
                </a:moveTo>
                <a:lnTo>
                  <a:pt x="100" y="105"/>
                </a:lnTo>
                <a:lnTo>
                  <a:pt x="100" y="483"/>
                </a:lnTo>
                <a:lnTo>
                  <a:pt x="567" y="483"/>
                </a:lnTo>
                <a:lnTo>
                  <a:pt x="567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ṩḻiḋe"/>
          <p:cNvSpPr txBox="1"/>
          <p:nvPr/>
        </p:nvSpPr>
        <p:spPr>
          <a:xfrm>
            <a:off x="7780365" y="5057027"/>
            <a:ext cx="3284378" cy="481154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text.….</a:t>
            </a:r>
          </a:p>
        </p:txBody>
      </p:sp>
      <p:sp>
        <p:nvSpPr>
          <p:cNvPr id="13" name="îṥľîḋé"/>
          <p:cNvSpPr/>
          <p:nvPr/>
        </p:nvSpPr>
        <p:spPr>
          <a:xfrm>
            <a:off x="7780365" y="4657076"/>
            <a:ext cx="3284378" cy="399952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altLang="zh-CN" dirty="0">
                <a:cs typeface="+mn-ea"/>
                <a:sym typeface="+mn-lt"/>
              </a:rPr>
              <a:t>Text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iṣ1ïďè"/>
          <p:cNvSpPr/>
          <p:nvPr/>
        </p:nvSpPr>
        <p:spPr>
          <a:xfrm>
            <a:off x="5012215" y="1894204"/>
            <a:ext cx="1828996" cy="1828148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í$ļíḍe"/>
          <p:cNvSpPr/>
          <p:nvPr/>
        </p:nvSpPr>
        <p:spPr>
          <a:xfrm>
            <a:off x="5385235" y="2353560"/>
            <a:ext cx="1082958" cy="909437"/>
          </a:xfrm>
          <a:custGeom>
            <a:avLst/>
            <a:gdLst>
              <a:gd name="T0" fmla="*/ 3482 w 4029"/>
              <a:gd name="T1" fmla="*/ 0 h 3389"/>
              <a:gd name="T2" fmla="*/ 547 w 4029"/>
              <a:gd name="T3" fmla="*/ 0 h 3389"/>
              <a:gd name="T4" fmla="*/ 0 w 4029"/>
              <a:gd name="T5" fmla="*/ 547 h 3389"/>
              <a:gd name="T6" fmla="*/ 0 w 4029"/>
              <a:gd name="T7" fmla="*/ 2268 h 3389"/>
              <a:gd name="T8" fmla="*/ 547 w 4029"/>
              <a:gd name="T9" fmla="*/ 2815 h 3389"/>
              <a:gd name="T10" fmla="*/ 2762 w 4029"/>
              <a:gd name="T11" fmla="*/ 2815 h 3389"/>
              <a:gd name="T12" fmla="*/ 3224 w 4029"/>
              <a:gd name="T13" fmla="*/ 3360 h 3389"/>
              <a:gd name="T14" fmla="*/ 3286 w 4029"/>
              <a:gd name="T15" fmla="*/ 3389 h 3389"/>
              <a:gd name="T16" fmla="*/ 3314 w 4029"/>
              <a:gd name="T17" fmla="*/ 3384 h 3389"/>
              <a:gd name="T18" fmla="*/ 3368 w 4029"/>
              <a:gd name="T19" fmla="*/ 3307 h 3389"/>
              <a:gd name="T20" fmla="*/ 3368 w 4029"/>
              <a:gd name="T21" fmla="*/ 2815 h 3389"/>
              <a:gd name="T22" fmla="*/ 3482 w 4029"/>
              <a:gd name="T23" fmla="*/ 2815 h 3389"/>
              <a:gd name="T24" fmla="*/ 4029 w 4029"/>
              <a:gd name="T25" fmla="*/ 2268 h 3389"/>
              <a:gd name="T26" fmla="*/ 4029 w 4029"/>
              <a:gd name="T27" fmla="*/ 547 h 3389"/>
              <a:gd name="T28" fmla="*/ 3482 w 4029"/>
              <a:gd name="T29" fmla="*/ 0 h 3389"/>
              <a:gd name="T30" fmla="*/ 1383 w 4029"/>
              <a:gd name="T31" fmla="*/ 1623 h 3389"/>
              <a:gd name="T32" fmla="*/ 1192 w 4029"/>
              <a:gd name="T33" fmla="*/ 1431 h 3389"/>
              <a:gd name="T34" fmla="*/ 1383 w 4029"/>
              <a:gd name="T35" fmla="*/ 1240 h 3389"/>
              <a:gd name="T36" fmla="*/ 1575 w 4029"/>
              <a:gd name="T37" fmla="*/ 1431 h 3389"/>
              <a:gd name="T38" fmla="*/ 1383 w 4029"/>
              <a:gd name="T39" fmla="*/ 1623 h 3389"/>
              <a:gd name="T40" fmla="*/ 2014 w 4029"/>
              <a:gd name="T41" fmla="*/ 1623 h 3389"/>
              <a:gd name="T42" fmla="*/ 1823 w 4029"/>
              <a:gd name="T43" fmla="*/ 1431 h 3389"/>
              <a:gd name="T44" fmla="*/ 2014 w 4029"/>
              <a:gd name="T45" fmla="*/ 1240 h 3389"/>
              <a:gd name="T46" fmla="*/ 2206 w 4029"/>
              <a:gd name="T47" fmla="*/ 1431 h 3389"/>
              <a:gd name="T48" fmla="*/ 2014 w 4029"/>
              <a:gd name="T49" fmla="*/ 1623 h 3389"/>
              <a:gd name="T50" fmla="*/ 2685 w 4029"/>
              <a:gd name="T51" fmla="*/ 1623 h 3389"/>
              <a:gd name="T52" fmla="*/ 2493 w 4029"/>
              <a:gd name="T53" fmla="*/ 1431 h 3389"/>
              <a:gd name="T54" fmla="*/ 2685 w 4029"/>
              <a:gd name="T55" fmla="*/ 1240 h 3389"/>
              <a:gd name="T56" fmla="*/ 2877 w 4029"/>
              <a:gd name="T57" fmla="*/ 1431 h 3389"/>
              <a:gd name="T58" fmla="*/ 2685 w 4029"/>
              <a:gd name="T59" fmla="*/ 1623 h 3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29" h="3389">
                <a:moveTo>
                  <a:pt x="3482" y="0"/>
                </a:moveTo>
                <a:lnTo>
                  <a:pt x="547" y="0"/>
                </a:lnTo>
                <a:cubicBezTo>
                  <a:pt x="245" y="0"/>
                  <a:pt x="0" y="245"/>
                  <a:pt x="0" y="547"/>
                </a:cubicBezTo>
                <a:lnTo>
                  <a:pt x="0" y="2268"/>
                </a:lnTo>
                <a:cubicBezTo>
                  <a:pt x="0" y="2570"/>
                  <a:pt x="245" y="2815"/>
                  <a:pt x="547" y="2815"/>
                </a:cubicBezTo>
                <a:lnTo>
                  <a:pt x="2762" y="2815"/>
                </a:lnTo>
                <a:lnTo>
                  <a:pt x="3224" y="3360"/>
                </a:lnTo>
                <a:cubicBezTo>
                  <a:pt x="3239" y="3379"/>
                  <a:pt x="3262" y="3389"/>
                  <a:pt x="3286" y="3389"/>
                </a:cubicBezTo>
                <a:cubicBezTo>
                  <a:pt x="3296" y="3389"/>
                  <a:pt x="3305" y="3387"/>
                  <a:pt x="3314" y="3384"/>
                </a:cubicBezTo>
                <a:cubicBezTo>
                  <a:pt x="3347" y="3372"/>
                  <a:pt x="3368" y="3341"/>
                  <a:pt x="3368" y="3307"/>
                </a:cubicBezTo>
                <a:lnTo>
                  <a:pt x="3368" y="2815"/>
                </a:lnTo>
                <a:lnTo>
                  <a:pt x="3482" y="2815"/>
                </a:lnTo>
                <a:cubicBezTo>
                  <a:pt x="3784" y="2815"/>
                  <a:pt x="4029" y="2570"/>
                  <a:pt x="4029" y="2268"/>
                </a:cubicBezTo>
                <a:lnTo>
                  <a:pt x="4029" y="547"/>
                </a:lnTo>
                <a:cubicBezTo>
                  <a:pt x="4029" y="245"/>
                  <a:pt x="3784" y="0"/>
                  <a:pt x="3482" y="0"/>
                </a:cubicBezTo>
                <a:close/>
                <a:moveTo>
                  <a:pt x="1383" y="1623"/>
                </a:moveTo>
                <a:cubicBezTo>
                  <a:pt x="1277" y="1623"/>
                  <a:pt x="1192" y="1537"/>
                  <a:pt x="1192" y="1431"/>
                </a:cubicBezTo>
                <a:cubicBezTo>
                  <a:pt x="1192" y="1325"/>
                  <a:pt x="1277" y="1240"/>
                  <a:pt x="1383" y="1240"/>
                </a:cubicBezTo>
                <a:cubicBezTo>
                  <a:pt x="1489" y="1240"/>
                  <a:pt x="1575" y="1325"/>
                  <a:pt x="1575" y="1431"/>
                </a:cubicBezTo>
                <a:cubicBezTo>
                  <a:pt x="1575" y="1537"/>
                  <a:pt x="1489" y="1623"/>
                  <a:pt x="1383" y="1623"/>
                </a:cubicBezTo>
                <a:close/>
                <a:moveTo>
                  <a:pt x="2014" y="1623"/>
                </a:moveTo>
                <a:cubicBezTo>
                  <a:pt x="1908" y="1623"/>
                  <a:pt x="1823" y="1537"/>
                  <a:pt x="1823" y="1431"/>
                </a:cubicBezTo>
                <a:cubicBezTo>
                  <a:pt x="1823" y="1325"/>
                  <a:pt x="1908" y="1240"/>
                  <a:pt x="2014" y="1240"/>
                </a:cubicBezTo>
                <a:cubicBezTo>
                  <a:pt x="2120" y="1240"/>
                  <a:pt x="2206" y="1325"/>
                  <a:pt x="2206" y="1431"/>
                </a:cubicBezTo>
                <a:cubicBezTo>
                  <a:pt x="2206" y="1537"/>
                  <a:pt x="2120" y="1623"/>
                  <a:pt x="2014" y="1623"/>
                </a:cubicBezTo>
                <a:close/>
                <a:moveTo>
                  <a:pt x="2685" y="1623"/>
                </a:moveTo>
                <a:cubicBezTo>
                  <a:pt x="2579" y="1623"/>
                  <a:pt x="2493" y="1537"/>
                  <a:pt x="2493" y="1431"/>
                </a:cubicBezTo>
                <a:cubicBezTo>
                  <a:pt x="2493" y="1325"/>
                  <a:pt x="2579" y="1240"/>
                  <a:pt x="2685" y="1240"/>
                </a:cubicBezTo>
                <a:cubicBezTo>
                  <a:pt x="2791" y="1240"/>
                  <a:pt x="2877" y="1325"/>
                  <a:pt x="2877" y="1431"/>
                </a:cubicBezTo>
                <a:cubicBezTo>
                  <a:pt x="2877" y="1537"/>
                  <a:pt x="2791" y="1623"/>
                  <a:pt x="2685" y="16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8" grpId="0" animBg="1"/>
      <p:bldP spid="19" grpId="0" animBg="1"/>
      <p:bldP spid="9" grpId="0"/>
      <p:bldP spid="10" grpId="0"/>
      <p:bldP spid="16" grpId="0" animBg="1"/>
      <p:bldP spid="17" grpId="0" animBg="1"/>
      <p:bldP spid="12" grpId="0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š1idé"/>
          <p:cNvSpPr/>
          <p:nvPr/>
        </p:nvSpPr>
        <p:spPr>
          <a:xfrm>
            <a:off x="670718" y="1984050"/>
            <a:ext cx="10850563" cy="38037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5" name="iṡ1iďé"/>
          <p:cNvSpPr/>
          <p:nvPr/>
        </p:nvSpPr>
        <p:spPr>
          <a:xfrm>
            <a:off x="4152170" y="1984050"/>
            <a:ext cx="7369111" cy="380376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6" name="ïşḷïdé"/>
          <p:cNvSpPr txBox="1"/>
          <p:nvPr/>
        </p:nvSpPr>
        <p:spPr>
          <a:xfrm>
            <a:off x="766493" y="830284"/>
            <a:ext cx="5206875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reading more fluent.</a:t>
            </a:r>
          </a:p>
        </p:txBody>
      </p:sp>
      <p:grpSp>
        <p:nvGrpSpPr>
          <p:cNvPr id="20" name="íśḷîḓé"/>
          <p:cNvGrpSpPr/>
          <p:nvPr/>
        </p:nvGrpSpPr>
        <p:grpSpPr>
          <a:xfrm>
            <a:off x="3883946" y="2233004"/>
            <a:ext cx="536448" cy="536448"/>
            <a:chOff x="6056376" y="1383792"/>
            <a:chExt cx="957072" cy="957072"/>
          </a:xfrm>
        </p:grpSpPr>
        <p:sp>
          <p:nvSpPr>
            <p:cNvPr id="22" name="iṩ1ïḍê"/>
            <p:cNvSpPr/>
            <p:nvPr/>
          </p:nvSpPr>
          <p:spPr>
            <a:xfrm>
              <a:off x="6056376" y="1383792"/>
              <a:ext cx="957072" cy="95707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íšļïḋé"/>
            <p:cNvSpPr/>
            <p:nvPr/>
          </p:nvSpPr>
          <p:spPr bwMode="auto">
            <a:xfrm>
              <a:off x="6288497" y="1600201"/>
              <a:ext cx="492830" cy="524254"/>
            </a:xfrm>
            <a:custGeom>
              <a:avLst/>
              <a:gdLst>
                <a:gd name="connsiteX0" fmla="*/ 283988 w 567904"/>
                <a:gd name="connsiteY0" fmla="*/ 165481 h 604115"/>
                <a:gd name="connsiteX1" fmla="*/ 299163 w 567904"/>
                <a:gd name="connsiteY1" fmla="*/ 180516 h 604115"/>
                <a:gd name="connsiteX2" fmla="*/ 299163 w 567904"/>
                <a:gd name="connsiteY2" fmla="*/ 272309 h 604115"/>
                <a:gd name="connsiteX3" fmla="*/ 307657 w 567904"/>
                <a:gd name="connsiteY3" fmla="*/ 280788 h 604115"/>
                <a:gd name="connsiteX4" fmla="*/ 366094 w 567904"/>
                <a:gd name="connsiteY4" fmla="*/ 280788 h 604115"/>
                <a:gd name="connsiteX5" fmla="*/ 381156 w 567904"/>
                <a:gd name="connsiteY5" fmla="*/ 295936 h 604115"/>
                <a:gd name="connsiteX6" fmla="*/ 366094 w 567904"/>
                <a:gd name="connsiteY6" fmla="*/ 310971 h 604115"/>
                <a:gd name="connsiteX7" fmla="*/ 307657 w 567904"/>
                <a:gd name="connsiteY7" fmla="*/ 310971 h 604115"/>
                <a:gd name="connsiteX8" fmla="*/ 283988 w 567904"/>
                <a:gd name="connsiteY8" fmla="*/ 323971 h 604115"/>
                <a:gd name="connsiteX9" fmla="*/ 255902 w 567904"/>
                <a:gd name="connsiteY9" fmla="*/ 295936 h 604115"/>
                <a:gd name="connsiteX10" fmla="*/ 268926 w 567904"/>
                <a:gd name="connsiteY10" fmla="*/ 272309 h 604115"/>
                <a:gd name="connsiteX11" fmla="*/ 268926 w 567904"/>
                <a:gd name="connsiteY11" fmla="*/ 180516 h 604115"/>
                <a:gd name="connsiteX12" fmla="*/ 283988 w 567904"/>
                <a:gd name="connsiteY12" fmla="*/ 165481 h 604115"/>
                <a:gd name="connsiteX13" fmla="*/ 268839 w 567904"/>
                <a:gd name="connsiteY13" fmla="*/ 63180 h 604115"/>
                <a:gd name="connsiteX14" fmla="*/ 131858 w 567904"/>
                <a:gd name="connsiteY14" fmla="*/ 122631 h 604115"/>
                <a:gd name="connsiteX15" fmla="*/ 178160 w 567904"/>
                <a:gd name="connsiteY15" fmla="*/ 168971 h 604115"/>
                <a:gd name="connsiteX16" fmla="*/ 178160 w 567904"/>
                <a:gd name="connsiteY16" fmla="*/ 190220 h 604115"/>
                <a:gd name="connsiteX17" fmla="*/ 167518 w 567904"/>
                <a:gd name="connsiteY17" fmla="*/ 194628 h 604115"/>
                <a:gd name="connsiteX18" fmla="*/ 156877 w 567904"/>
                <a:gd name="connsiteY18" fmla="*/ 190220 h 604115"/>
                <a:gd name="connsiteX19" fmla="*/ 111254 w 567904"/>
                <a:gd name="connsiteY19" fmla="*/ 144671 h 604115"/>
                <a:gd name="connsiteX20" fmla="*/ 61216 w 567904"/>
                <a:gd name="connsiteY20" fmla="*/ 280752 h 604115"/>
                <a:gd name="connsiteX21" fmla="*/ 119292 w 567904"/>
                <a:gd name="connsiteY21" fmla="*/ 280752 h 604115"/>
                <a:gd name="connsiteX22" fmla="*/ 134348 w 567904"/>
                <a:gd name="connsiteY22" fmla="*/ 295898 h 604115"/>
                <a:gd name="connsiteX23" fmla="*/ 119292 w 567904"/>
                <a:gd name="connsiteY23" fmla="*/ 310930 h 604115"/>
                <a:gd name="connsiteX24" fmla="*/ 62688 w 567904"/>
                <a:gd name="connsiteY24" fmla="*/ 310930 h 604115"/>
                <a:gd name="connsiteX25" fmla="*/ 121330 w 567904"/>
                <a:gd name="connsiteY25" fmla="*/ 436952 h 604115"/>
                <a:gd name="connsiteX26" fmla="*/ 156877 w 567904"/>
                <a:gd name="connsiteY26" fmla="*/ 401462 h 604115"/>
                <a:gd name="connsiteX27" fmla="*/ 178160 w 567904"/>
                <a:gd name="connsiteY27" fmla="*/ 401462 h 604115"/>
                <a:gd name="connsiteX28" fmla="*/ 178160 w 567904"/>
                <a:gd name="connsiteY28" fmla="*/ 422824 h 604115"/>
                <a:gd name="connsiteX29" fmla="*/ 143405 w 567904"/>
                <a:gd name="connsiteY29" fmla="*/ 457523 h 604115"/>
                <a:gd name="connsiteX30" fmla="*/ 268839 w 567904"/>
                <a:gd name="connsiteY30" fmla="*/ 507027 h 604115"/>
                <a:gd name="connsiteX31" fmla="*/ 268839 w 567904"/>
                <a:gd name="connsiteY31" fmla="*/ 460235 h 604115"/>
                <a:gd name="connsiteX32" fmla="*/ 284009 w 567904"/>
                <a:gd name="connsiteY32" fmla="*/ 445203 h 604115"/>
                <a:gd name="connsiteX33" fmla="*/ 299065 w 567904"/>
                <a:gd name="connsiteY33" fmla="*/ 460235 h 604115"/>
                <a:gd name="connsiteX34" fmla="*/ 299065 w 567904"/>
                <a:gd name="connsiteY34" fmla="*/ 507027 h 604115"/>
                <a:gd name="connsiteX35" fmla="*/ 424612 w 567904"/>
                <a:gd name="connsiteY35" fmla="*/ 457523 h 604115"/>
                <a:gd name="connsiteX36" fmla="*/ 389744 w 567904"/>
                <a:gd name="connsiteY36" fmla="*/ 422824 h 604115"/>
                <a:gd name="connsiteX37" fmla="*/ 389744 w 567904"/>
                <a:gd name="connsiteY37" fmla="*/ 401462 h 604115"/>
                <a:gd name="connsiteX38" fmla="*/ 411141 w 567904"/>
                <a:gd name="connsiteY38" fmla="*/ 401462 h 604115"/>
                <a:gd name="connsiteX39" fmla="*/ 446688 w 567904"/>
                <a:gd name="connsiteY39" fmla="*/ 436952 h 604115"/>
                <a:gd name="connsiteX40" fmla="*/ 505329 w 567904"/>
                <a:gd name="connsiteY40" fmla="*/ 310930 h 604115"/>
                <a:gd name="connsiteX41" fmla="*/ 448612 w 567904"/>
                <a:gd name="connsiteY41" fmla="*/ 310930 h 604115"/>
                <a:gd name="connsiteX42" fmla="*/ 433556 w 567904"/>
                <a:gd name="connsiteY42" fmla="*/ 295898 h 604115"/>
                <a:gd name="connsiteX43" fmla="*/ 448612 w 567904"/>
                <a:gd name="connsiteY43" fmla="*/ 280752 h 604115"/>
                <a:gd name="connsiteX44" fmla="*/ 506801 w 567904"/>
                <a:gd name="connsiteY44" fmla="*/ 280752 h 604115"/>
                <a:gd name="connsiteX45" fmla="*/ 456650 w 567904"/>
                <a:gd name="connsiteY45" fmla="*/ 144671 h 604115"/>
                <a:gd name="connsiteX46" fmla="*/ 411141 w 567904"/>
                <a:gd name="connsiteY46" fmla="*/ 190220 h 604115"/>
                <a:gd name="connsiteX47" fmla="*/ 400386 w 567904"/>
                <a:gd name="connsiteY47" fmla="*/ 194628 h 604115"/>
                <a:gd name="connsiteX48" fmla="*/ 389744 w 567904"/>
                <a:gd name="connsiteY48" fmla="*/ 190220 h 604115"/>
                <a:gd name="connsiteX49" fmla="*/ 389744 w 567904"/>
                <a:gd name="connsiteY49" fmla="*/ 168971 h 604115"/>
                <a:gd name="connsiteX50" fmla="*/ 436046 w 567904"/>
                <a:gd name="connsiteY50" fmla="*/ 122631 h 604115"/>
                <a:gd name="connsiteX51" fmla="*/ 299065 w 567904"/>
                <a:gd name="connsiteY51" fmla="*/ 63180 h 604115"/>
                <a:gd name="connsiteX52" fmla="*/ 299065 w 567904"/>
                <a:gd name="connsiteY52" fmla="*/ 131447 h 604115"/>
                <a:gd name="connsiteX53" fmla="*/ 284009 w 567904"/>
                <a:gd name="connsiteY53" fmla="*/ 146479 h 604115"/>
                <a:gd name="connsiteX54" fmla="*/ 268839 w 567904"/>
                <a:gd name="connsiteY54" fmla="*/ 131447 h 604115"/>
                <a:gd name="connsiteX55" fmla="*/ 90594 w 567904"/>
                <a:gd name="connsiteY55" fmla="*/ 0 h 604115"/>
                <a:gd name="connsiteX56" fmla="*/ 154613 w 567904"/>
                <a:gd name="connsiteY56" fmla="*/ 26448 h 604115"/>
                <a:gd name="connsiteX57" fmla="*/ 125179 w 567904"/>
                <a:gd name="connsiteY57" fmla="*/ 55947 h 604115"/>
                <a:gd name="connsiteX58" fmla="*/ 284009 w 567904"/>
                <a:gd name="connsiteY58" fmla="*/ 6329 h 604115"/>
                <a:gd name="connsiteX59" fmla="*/ 442839 w 567904"/>
                <a:gd name="connsiteY59" fmla="*/ 55947 h 604115"/>
                <a:gd name="connsiteX60" fmla="*/ 413291 w 567904"/>
                <a:gd name="connsiteY60" fmla="*/ 26448 h 604115"/>
                <a:gd name="connsiteX61" fmla="*/ 541329 w 567904"/>
                <a:gd name="connsiteY61" fmla="*/ 26448 h 604115"/>
                <a:gd name="connsiteX62" fmla="*/ 541329 w 567904"/>
                <a:gd name="connsiteY62" fmla="*/ 154391 h 604115"/>
                <a:gd name="connsiteX63" fmla="*/ 513480 w 567904"/>
                <a:gd name="connsiteY63" fmla="*/ 126474 h 604115"/>
                <a:gd name="connsiteX64" fmla="*/ 563178 w 567904"/>
                <a:gd name="connsiteY64" fmla="*/ 285160 h 604115"/>
                <a:gd name="connsiteX65" fmla="*/ 441593 w 567904"/>
                <a:gd name="connsiteY65" fmla="*/ 515052 h 604115"/>
                <a:gd name="connsiteX66" fmla="*/ 492197 w 567904"/>
                <a:gd name="connsiteY66" fmla="*/ 565574 h 604115"/>
                <a:gd name="connsiteX67" fmla="*/ 492197 w 567904"/>
                <a:gd name="connsiteY67" fmla="*/ 597560 h 604115"/>
                <a:gd name="connsiteX68" fmla="*/ 476235 w 567904"/>
                <a:gd name="connsiteY68" fmla="*/ 604115 h 604115"/>
                <a:gd name="connsiteX69" fmla="*/ 460159 w 567904"/>
                <a:gd name="connsiteY69" fmla="*/ 597560 h 604115"/>
                <a:gd name="connsiteX70" fmla="*/ 400839 w 567904"/>
                <a:gd name="connsiteY70" fmla="*/ 538222 h 604115"/>
                <a:gd name="connsiteX71" fmla="*/ 284009 w 567904"/>
                <a:gd name="connsiteY71" fmla="*/ 563878 h 604115"/>
                <a:gd name="connsiteX72" fmla="*/ 167065 w 567904"/>
                <a:gd name="connsiteY72" fmla="*/ 538222 h 604115"/>
                <a:gd name="connsiteX73" fmla="*/ 107745 w 567904"/>
                <a:gd name="connsiteY73" fmla="*/ 597560 h 604115"/>
                <a:gd name="connsiteX74" fmla="*/ 91782 w 567904"/>
                <a:gd name="connsiteY74" fmla="*/ 604115 h 604115"/>
                <a:gd name="connsiteX75" fmla="*/ 75707 w 567904"/>
                <a:gd name="connsiteY75" fmla="*/ 597560 h 604115"/>
                <a:gd name="connsiteX76" fmla="*/ 75707 w 567904"/>
                <a:gd name="connsiteY76" fmla="*/ 565574 h 604115"/>
                <a:gd name="connsiteX77" fmla="*/ 126311 w 567904"/>
                <a:gd name="connsiteY77" fmla="*/ 515052 h 604115"/>
                <a:gd name="connsiteX78" fmla="*/ 4726 w 567904"/>
                <a:gd name="connsiteY78" fmla="*/ 285160 h 604115"/>
                <a:gd name="connsiteX79" fmla="*/ 54424 w 567904"/>
                <a:gd name="connsiteY79" fmla="*/ 126474 h 604115"/>
                <a:gd name="connsiteX80" fmla="*/ 26575 w 567904"/>
                <a:gd name="connsiteY80" fmla="*/ 154391 h 604115"/>
                <a:gd name="connsiteX81" fmla="*/ 26575 w 567904"/>
                <a:gd name="connsiteY81" fmla="*/ 26448 h 604115"/>
                <a:gd name="connsiteX82" fmla="*/ 90594 w 567904"/>
                <a:gd name="connsiteY82" fmla="*/ 0 h 6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7904" h="604115">
                  <a:moveTo>
                    <a:pt x="283988" y="165481"/>
                  </a:moveTo>
                  <a:cubicBezTo>
                    <a:pt x="292368" y="165481"/>
                    <a:pt x="299163" y="172264"/>
                    <a:pt x="299163" y="180516"/>
                  </a:cubicBezTo>
                  <a:lnTo>
                    <a:pt x="299163" y="272309"/>
                  </a:lnTo>
                  <a:cubicBezTo>
                    <a:pt x="302561" y="274457"/>
                    <a:pt x="305505" y="277396"/>
                    <a:pt x="307657" y="280788"/>
                  </a:cubicBezTo>
                  <a:lnTo>
                    <a:pt x="366094" y="280788"/>
                  </a:lnTo>
                  <a:cubicBezTo>
                    <a:pt x="374474" y="280788"/>
                    <a:pt x="381156" y="287570"/>
                    <a:pt x="381156" y="295936"/>
                  </a:cubicBezTo>
                  <a:cubicBezTo>
                    <a:pt x="381156" y="304188"/>
                    <a:pt x="374474" y="310971"/>
                    <a:pt x="366094" y="310971"/>
                  </a:cubicBezTo>
                  <a:lnTo>
                    <a:pt x="307657" y="310971"/>
                  </a:lnTo>
                  <a:cubicBezTo>
                    <a:pt x="302674" y="318771"/>
                    <a:pt x="293954" y="323971"/>
                    <a:pt x="283988" y="323971"/>
                  </a:cubicBezTo>
                  <a:cubicBezTo>
                    <a:pt x="268586" y="323971"/>
                    <a:pt x="255902" y="311310"/>
                    <a:pt x="255902" y="295936"/>
                  </a:cubicBezTo>
                  <a:cubicBezTo>
                    <a:pt x="255902" y="285988"/>
                    <a:pt x="261111" y="277283"/>
                    <a:pt x="268926" y="272309"/>
                  </a:cubicBezTo>
                  <a:lnTo>
                    <a:pt x="268926" y="180516"/>
                  </a:lnTo>
                  <a:cubicBezTo>
                    <a:pt x="268926" y="172264"/>
                    <a:pt x="275721" y="165481"/>
                    <a:pt x="283988" y="165481"/>
                  </a:cubicBezTo>
                  <a:close/>
                  <a:moveTo>
                    <a:pt x="268839" y="63180"/>
                  </a:moveTo>
                  <a:cubicBezTo>
                    <a:pt x="216084" y="66684"/>
                    <a:pt x="168311" y="88724"/>
                    <a:pt x="131858" y="122631"/>
                  </a:cubicBezTo>
                  <a:lnTo>
                    <a:pt x="178160" y="168971"/>
                  </a:lnTo>
                  <a:cubicBezTo>
                    <a:pt x="184046" y="174849"/>
                    <a:pt x="184046" y="184343"/>
                    <a:pt x="178160" y="190220"/>
                  </a:cubicBezTo>
                  <a:cubicBezTo>
                    <a:pt x="175216" y="193159"/>
                    <a:pt x="171367" y="194628"/>
                    <a:pt x="167518" y="194628"/>
                  </a:cubicBezTo>
                  <a:cubicBezTo>
                    <a:pt x="163669" y="194628"/>
                    <a:pt x="159820" y="193159"/>
                    <a:pt x="156877" y="190220"/>
                  </a:cubicBezTo>
                  <a:lnTo>
                    <a:pt x="111254" y="144671"/>
                  </a:lnTo>
                  <a:cubicBezTo>
                    <a:pt x="80801" y="181969"/>
                    <a:pt x="62235" y="229213"/>
                    <a:pt x="61216" y="280752"/>
                  </a:cubicBezTo>
                  <a:lnTo>
                    <a:pt x="119292" y="280752"/>
                  </a:lnTo>
                  <a:cubicBezTo>
                    <a:pt x="127669" y="280752"/>
                    <a:pt x="134348" y="287534"/>
                    <a:pt x="134348" y="295898"/>
                  </a:cubicBezTo>
                  <a:cubicBezTo>
                    <a:pt x="134348" y="304148"/>
                    <a:pt x="127669" y="310930"/>
                    <a:pt x="119292" y="310930"/>
                  </a:cubicBezTo>
                  <a:lnTo>
                    <a:pt x="62688" y="310930"/>
                  </a:lnTo>
                  <a:cubicBezTo>
                    <a:pt x="68235" y="359304"/>
                    <a:pt x="89518" y="403045"/>
                    <a:pt x="121330" y="436952"/>
                  </a:cubicBezTo>
                  <a:lnTo>
                    <a:pt x="156877" y="401462"/>
                  </a:lnTo>
                  <a:cubicBezTo>
                    <a:pt x="162763" y="395585"/>
                    <a:pt x="172273" y="395585"/>
                    <a:pt x="178160" y="401462"/>
                  </a:cubicBezTo>
                  <a:cubicBezTo>
                    <a:pt x="184046" y="407340"/>
                    <a:pt x="184046" y="416834"/>
                    <a:pt x="178160" y="422824"/>
                  </a:cubicBezTo>
                  <a:lnTo>
                    <a:pt x="143405" y="457523"/>
                  </a:lnTo>
                  <a:cubicBezTo>
                    <a:pt x="178046" y="485779"/>
                    <a:pt x="221518" y="503862"/>
                    <a:pt x="268839" y="507027"/>
                  </a:cubicBezTo>
                  <a:lnTo>
                    <a:pt x="268839" y="460235"/>
                  </a:lnTo>
                  <a:cubicBezTo>
                    <a:pt x="268839" y="451984"/>
                    <a:pt x="275631" y="445203"/>
                    <a:pt x="284009" y="445203"/>
                  </a:cubicBezTo>
                  <a:cubicBezTo>
                    <a:pt x="292273" y="445203"/>
                    <a:pt x="299065" y="451984"/>
                    <a:pt x="299065" y="460235"/>
                  </a:cubicBezTo>
                  <a:lnTo>
                    <a:pt x="299065" y="507027"/>
                  </a:lnTo>
                  <a:cubicBezTo>
                    <a:pt x="346499" y="503862"/>
                    <a:pt x="389858" y="485779"/>
                    <a:pt x="424612" y="457523"/>
                  </a:cubicBezTo>
                  <a:lnTo>
                    <a:pt x="389744" y="422824"/>
                  </a:lnTo>
                  <a:cubicBezTo>
                    <a:pt x="383858" y="416834"/>
                    <a:pt x="383858" y="407340"/>
                    <a:pt x="389744" y="401462"/>
                  </a:cubicBezTo>
                  <a:cubicBezTo>
                    <a:pt x="395631" y="395585"/>
                    <a:pt x="405254" y="395585"/>
                    <a:pt x="411141" y="401462"/>
                  </a:cubicBezTo>
                  <a:lnTo>
                    <a:pt x="446688" y="436952"/>
                  </a:lnTo>
                  <a:cubicBezTo>
                    <a:pt x="478386" y="403045"/>
                    <a:pt x="499669" y="359304"/>
                    <a:pt x="505329" y="310930"/>
                  </a:cubicBezTo>
                  <a:lnTo>
                    <a:pt x="448612" y="310930"/>
                  </a:lnTo>
                  <a:cubicBezTo>
                    <a:pt x="440348" y="310930"/>
                    <a:pt x="433556" y="304148"/>
                    <a:pt x="433556" y="295898"/>
                  </a:cubicBezTo>
                  <a:cubicBezTo>
                    <a:pt x="433556" y="287534"/>
                    <a:pt x="440348" y="280752"/>
                    <a:pt x="448612" y="280752"/>
                  </a:cubicBezTo>
                  <a:lnTo>
                    <a:pt x="506801" y="280752"/>
                  </a:lnTo>
                  <a:cubicBezTo>
                    <a:pt x="505782" y="229213"/>
                    <a:pt x="487103" y="181969"/>
                    <a:pt x="456650" y="144671"/>
                  </a:cubicBezTo>
                  <a:lnTo>
                    <a:pt x="411141" y="190220"/>
                  </a:lnTo>
                  <a:cubicBezTo>
                    <a:pt x="408197" y="193159"/>
                    <a:pt x="404235" y="194628"/>
                    <a:pt x="400386" y="194628"/>
                  </a:cubicBezTo>
                  <a:cubicBezTo>
                    <a:pt x="396537" y="194628"/>
                    <a:pt x="392688" y="193159"/>
                    <a:pt x="389744" y="190220"/>
                  </a:cubicBezTo>
                  <a:cubicBezTo>
                    <a:pt x="383858" y="184343"/>
                    <a:pt x="383858" y="174849"/>
                    <a:pt x="389744" y="168971"/>
                  </a:cubicBezTo>
                  <a:lnTo>
                    <a:pt x="436046" y="122631"/>
                  </a:lnTo>
                  <a:cubicBezTo>
                    <a:pt x="399707" y="88724"/>
                    <a:pt x="351820" y="66684"/>
                    <a:pt x="299065" y="63180"/>
                  </a:cubicBezTo>
                  <a:lnTo>
                    <a:pt x="299065" y="131447"/>
                  </a:lnTo>
                  <a:cubicBezTo>
                    <a:pt x="299065" y="139698"/>
                    <a:pt x="292273" y="146479"/>
                    <a:pt x="284009" y="146479"/>
                  </a:cubicBezTo>
                  <a:cubicBezTo>
                    <a:pt x="275631" y="146479"/>
                    <a:pt x="268839" y="139698"/>
                    <a:pt x="268839" y="131447"/>
                  </a:cubicBezTo>
                  <a:close/>
                  <a:moveTo>
                    <a:pt x="90594" y="0"/>
                  </a:moveTo>
                  <a:cubicBezTo>
                    <a:pt x="113773" y="0"/>
                    <a:pt x="136952" y="8816"/>
                    <a:pt x="154613" y="26448"/>
                  </a:cubicBezTo>
                  <a:lnTo>
                    <a:pt x="125179" y="55947"/>
                  </a:lnTo>
                  <a:cubicBezTo>
                    <a:pt x="170235" y="24639"/>
                    <a:pt x="225028" y="6329"/>
                    <a:pt x="284009" y="6329"/>
                  </a:cubicBezTo>
                  <a:cubicBezTo>
                    <a:pt x="342990" y="6329"/>
                    <a:pt x="397669" y="24639"/>
                    <a:pt x="442839" y="55947"/>
                  </a:cubicBezTo>
                  <a:lnTo>
                    <a:pt x="413291" y="26448"/>
                  </a:lnTo>
                  <a:cubicBezTo>
                    <a:pt x="448725" y="-8816"/>
                    <a:pt x="506008" y="-8816"/>
                    <a:pt x="541329" y="26448"/>
                  </a:cubicBezTo>
                  <a:cubicBezTo>
                    <a:pt x="576763" y="61824"/>
                    <a:pt x="576763" y="119014"/>
                    <a:pt x="541329" y="154391"/>
                  </a:cubicBezTo>
                  <a:lnTo>
                    <a:pt x="513480" y="126474"/>
                  </a:lnTo>
                  <a:cubicBezTo>
                    <a:pt x="544839" y="171571"/>
                    <a:pt x="563178" y="226275"/>
                    <a:pt x="563178" y="285160"/>
                  </a:cubicBezTo>
                  <a:cubicBezTo>
                    <a:pt x="563178" y="380440"/>
                    <a:pt x="514952" y="464756"/>
                    <a:pt x="441593" y="515052"/>
                  </a:cubicBezTo>
                  <a:lnTo>
                    <a:pt x="492197" y="565574"/>
                  </a:lnTo>
                  <a:cubicBezTo>
                    <a:pt x="501027" y="574390"/>
                    <a:pt x="501027" y="588744"/>
                    <a:pt x="492197" y="597560"/>
                  </a:cubicBezTo>
                  <a:cubicBezTo>
                    <a:pt x="487782" y="601968"/>
                    <a:pt x="482008" y="604115"/>
                    <a:pt x="476235" y="604115"/>
                  </a:cubicBezTo>
                  <a:cubicBezTo>
                    <a:pt x="470348" y="604115"/>
                    <a:pt x="464574" y="601968"/>
                    <a:pt x="460159" y="597560"/>
                  </a:cubicBezTo>
                  <a:lnTo>
                    <a:pt x="400839" y="538222"/>
                  </a:lnTo>
                  <a:cubicBezTo>
                    <a:pt x="365292" y="554723"/>
                    <a:pt x="325669" y="563878"/>
                    <a:pt x="284009" y="563878"/>
                  </a:cubicBezTo>
                  <a:cubicBezTo>
                    <a:pt x="242235" y="563878"/>
                    <a:pt x="202726" y="554723"/>
                    <a:pt x="167065" y="538222"/>
                  </a:cubicBezTo>
                  <a:lnTo>
                    <a:pt x="107745" y="597560"/>
                  </a:lnTo>
                  <a:cubicBezTo>
                    <a:pt x="103330" y="601968"/>
                    <a:pt x="97556" y="604115"/>
                    <a:pt x="91782" y="604115"/>
                  </a:cubicBezTo>
                  <a:cubicBezTo>
                    <a:pt x="85896" y="604115"/>
                    <a:pt x="80122" y="601968"/>
                    <a:pt x="75707" y="597560"/>
                  </a:cubicBezTo>
                  <a:cubicBezTo>
                    <a:pt x="66877" y="588744"/>
                    <a:pt x="66877" y="574390"/>
                    <a:pt x="75707" y="565574"/>
                  </a:cubicBezTo>
                  <a:lnTo>
                    <a:pt x="126311" y="515052"/>
                  </a:lnTo>
                  <a:cubicBezTo>
                    <a:pt x="52952" y="464756"/>
                    <a:pt x="4726" y="380440"/>
                    <a:pt x="4726" y="285160"/>
                  </a:cubicBezTo>
                  <a:cubicBezTo>
                    <a:pt x="4726" y="226275"/>
                    <a:pt x="23065" y="171571"/>
                    <a:pt x="54424" y="126474"/>
                  </a:cubicBezTo>
                  <a:lnTo>
                    <a:pt x="26575" y="154391"/>
                  </a:lnTo>
                  <a:cubicBezTo>
                    <a:pt x="-8859" y="119014"/>
                    <a:pt x="-8859" y="61824"/>
                    <a:pt x="26575" y="26448"/>
                  </a:cubicBezTo>
                  <a:cubicBezTo>
                    <a:pt x="44235" y="8816"/>
                    <a:pt x="67415" y="0"/>
                    <a:pt x="905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1" name="îṧľîďe"/>
          <p:cNvSpPr/>
          <p:nvPr/>
        </p:nvSpPr>
        <p:spPr bwMode="auto">
          <a:xfrm>
            <a:off x="4428407" y="2018352"/>
            <a:ext cx="7091288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grpSp>
        <p:nvGrpSpPr>
          <p:cNvPr id="16" name="îSļïḓê"/>
          <p:cNvGrpSpPr/>
          <p:nvPr/>
        </p:nvGrpSpPr>
        <p:grpSpPr>
          <a:xfrm>
            <a:off x="3883946" y="3617706"/>
            <a:ext cx="536448" cy="536448"/>
            <a:chOff x="6056376" y="1383792"/>
            <a:chExt cx="957072" cy="957072"/>
          </a:xfrm>
        </p:grpSpPr>
        <p:sp>
          <p:nvSpPr>
            <p:cNvPr id="18" name="íṡ1ïḋe"/>
            <p:cNvSpPr/>
            <p:nvPr/>
          </p:nvSpPr>
          <p:spPr>
            <a:xfrm>
              <a:off x="6056376" y="1383792"/>
              <a:ext cx="957072" cy="957072"/>
            </a:xfrm>
            <a:prstGeom prst="ellipse">
              <a:avLst/>
            </a:prstGeom>
            <a:solidFill>
              <a:srgbClr val="CEE8E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iṥľidê"/>
            <p:cNvSpPr/>
            <p:nvPr/>
          </p:nvSpPr>
          <p:spPr bwMode="auto">
            <a:xfrm>
              <a:off x="6288497" y="1600201"/>
              <a:ext cx="492830" cy="524254"/>
            </a:xfrm>
            <a:custGeom>
              <a:avLst/>
              <a:gdLst>
                <a:gd name="connsiteX0" fmla="*/ 283988 w 567904"/>
                <a:gd name="connsiteY0" fmla="*/ 165481 h 604115"/>
                <a:gd name="connsiteX1" fmla="*/ 299163 w 567904"/>
                <a:gd name="connsiteY1" fmla="*/ 180516 h 604115"/>
                <a:gd name="connsiteX2" fmla="*/ 299163 w 567904"/>
                <a:gd name="connsiteY2" fmla="*/ 272309 h 604115"/>
                <a:gd name="connsiteX3" fmla="*/ 307657 w 567904"/>
                <a:gd name="connsiteY3" fmla="*/ 280788 h 604115"/>
                <a:gd name="connsiteX4" fmla="*/ 366094 w 567904"/>
                <a:gd name="connsiteY4" fmla="*/ 280788 h 604115"/>
                <a:gd name="connsiteX5" fmla="*/ 381156 w 567904"/>
                <a:gd name="connsiteY5" fmla="*/ 295936 h 604115"/>
                <a:gd name="connsiteX6" fmla="*/ 366094 w 567904"/>
                <a:gd name="connsiteY6" fmla="*/ 310971 h 604115"/>
                <a:gd name="connsiteX7" fmla="*/ 307657 w 567904"/>
                <a:gd name="connsiteY7" fmla="*/ 310971 h 604115"/>
                <a:gd name="connsiteX8" fmla="*/ 283988 w 567904"/>
                <a:gd name="connsiteY8" fmla="*/ 323971 h 604115"/>
                <a:gd name="connsiteX9" fmla="*/ 255902 w 567904"/>
                <a:gd name="connsiteY9" fmla="*/ 295936 h 604115"/>
                <a:gd name="connsiteX10" fmla="*/ 268926 w 567904"/>
                <a:gd name="connsiteY10" fmla="*/ 272309 h 604115"/>
                <a:gd name="connsiteX11" fmla="*/ 268926 w 567904"/>
                <a:gd name="connsiteY11" fmla="*/ 180516 h 604115"/>
                <a:gd name="connsiteX12" fmla="*/ 283988 w 567904"/>
                <a:gd name="connsiteY12" fmla="*/ 165481 h 604115"/>
                <a:gd name="connsiteX13" fmla="*/ 268839 w 567904"/>
                <a:gd name="connsiteY13" fmla="*/ 63180 h 604115"/>
                <a:gd name="connsiteX14" fmla="*/ 131858 w 567904"/>
                <a:gd name="connsiteY14" fmla="*/ 122631 h 604115"/>
                <a:gd name="connsiteX15" fmla="*/ 178160 w 567904"/>
                <a:gd name="connsiteY15" fmla="*/ 168971 h 604115"/>
                <a:gd name="connsiteX16" fmla="*/ 178160 w 567904"/>
                <a:gd name="connsiteY16" fmla="*/ 190220 h 604115"/>
                <a:gd name="connsiteX17" fmla="*/ 167518 w 567904"/>
                <a:gd name="connsiteY17" fmla="*/ 194628 h 604115"/>
                <a:gd name="connsiteX18" fmla="*/ 156877 w 567904"/>
                <a:gd name="connsiteY18" fmla="*/ 190220 h 604115"/>
                <a:gd name="connsiteX19" fmla="*/ 111254 w 567904"/>
                <a:gd name="connsiteY19" fmla="*/ 144671 h 604115"/>
                <a:gd name="connsiteX20" fmla="*/ 61216 w 567904"/>
                <a:gd name="connsiteY20" fmla="*/ 280752 h 604115"/>
                <a:gd name="connsiteX21" fmla="*/ 119292 w 567904"/>
                <a:gd name="connsiteY21" fmla="*/ 280752 h 604115"/>
                <a:gd name="connsiteX22" fmla="*/ 134348 w 567904"/>
                <a:gd name="connsiteY22" fmla="*/ 295898 h 604115"/>
                <a:gd name="connsiteX23" fmla="*/ 119292 w 567904"/>
                <a:gd name="connsiteY23" fmla="*/ 310930 h 604115"/>
                <a:gd name="connsiteX24" fmla="*/ 62688 w 567904"/>
                <a:gd name="connsiteY24" fmla="*/ 310930 h 604115"/>
                <a:gd name="connsiteX25" fmla="*/ 121330 w 567904"/>
                <a:gd name="connsiteY25" fmla="*/ 436952 h 604115"/>
                <a:gd name="connsiteX26" fmla="*/ 156877 w 567904"/>
                <a:gd name="connsiteY26" fmla="*/ 401462 h 604115"/>
                <a:gd name="connsiteX27" fmla="*/ 178160 w 567904"/>
                <a:gd name="connsiteY27" fmla="*/ 401462 h 604115"/>
                <a:gd name="connsiteX28" fmla="*/ 178160 w 567904"/>
                <a:gd name="connsiteY28" fmla="*/ 422824 h 604115"/>
                <a:gd name="connsiteX29" fmla="*/ 143405 w 567904"/>
                <a:gd name="connsiteY29" fmla="*/ 457523 h 604115"/>
                <a:gd name="connsiteX30" fmla="*/ 268839 w 567904"/>
                <a:gd name="connsiteY30" fmla="*/ 507027 h 604115"/>
                <a:gd name="connsiteX31" fmla="*/ 268839 w 567904"/>
                <a:gd name="connsiteY31" fmla="*/ 460235 h 604115"/>
                <a:gd name="connsiteX32" fmla="*/ 284009 w 567904"/>
                <a:gd name="connsiteY32" fmla="*/ 445203 h 604115"/>
                <a:gd name="connsiteX33" fmla="*/ 299065 w 567904"/>
                <a:gd name="connsiteY33" fmla="*/ 460235 h 604115"/>
                <a:gd name="connsiteX34" fmla="*/ 299065 w 567904"/>
                <a:gd name="connsiteY34" fmla="*/ 507027 h 604115"/>
                <a:gd name="connsiteX35" fmla="*/ 424612 w 567904"/>
                <a:gd name="connsiteY35" fmla="*/ 457523 h 604115"/>
                <a:gd name="connsiteX36" fmla="*/ 389744 w 567904"/>
                <a:gd name="connsiteY36" fmla="*/ 422824 h 604115"/>
                <a:gd name="connsiteX37" fmla="*/ 389744 w 567904"/>
                <a:gd name="connsiteY37" fmla="*/ 401462 h 604115"/>
                <a:gd name="connsiteX38" fmla="*/ 411141 w 567904"/>
                <a:gd name="connsiteY38" fmla="*/ 401462 h 604115"/>
                <a:gd name="connsiteX39" fmla="*/ 446688 w 567904"/>
                <a:gd name="connsiteY39" fmla="*/ 436952 h 604115"/>
                <a:gd name="connsiteX40" fmla="*/ 505329 w 567904"/>
                <a:gd name="connsiteY40" fmla="*/ 310930 h 604115"/>
                <a:gd name="connsiteX41" fmla="*/ 448612 w 567904"/>
                <a:gd name="connsiteY41" fmla="*/ 310930 h 604115"/>
                <a:gd name="connsiteX42" fmla="*/ 433556 w 567904"/>
                <a:gd name="connsiteY42" fmla="*/ 295898 h 604115"/>
                <a:gd name="connsiteX43" fmla="*/ 448612 w 567904"/>
                <a:gd name="connsiteY43" fmla="*/ 280752 h 604115"/>
                <a:gd name="connsiteX44" fmla="*/ 506801 w 567904"/>
                <a:gd name="connsiteY44" fmla="*/ 280752 h 604115"/>
                <a:gd name="connsiteX45" fmla="*/ 456650 w 567904"/>
                <a:gd name="connsiteY45" fmla="*/ 144671 h 604115"/>
                <a:gd name="connsiteX46" fmla="*/ 411141 w 567904"/>
                <a:gd name="connsiteY46" fmla="*/ 190220 h 604115"/>
                <a:gd name="connsiteX47" fmla="*/ 400386 w 567904"/>
                <a:gd name="connsiteY47" fmla="*/ 194628 h 604115"/>
                <a:gd name="connsiteX48" fmla="*/ 389744 w 567904"/>
                <a:gd name="connsiteY48" fmla="*/ 190220 h 604115"/>
                <a:gd name="connsiteX49" fmla="*/ 389744 w 567904"/>
                <a:gd name="connsiteY49" fmla="*/ 168971 h 604115"/>
                <a:gd name="connsiteX50" fmla="*/ 436046 w 567904"/>
                <a:gd name="connsiteY50" fmla="*/ 122631 h 604115"/>
                <a:gd name="connsiteX51" fmla="*/ 299065 w 567904"/>
                <a:gd name="connsiteY51" fmla="*/ 63180 h 604115"/>
                <a:gd name="connsiteX52" fmla="*/ 299065 w 567904"/>
                <a:gd name="connsiteY52" fmla="*/ 131447 h 604115"/>
                <a:gd name="connsiteX53" fmla="*/ 284009 w 567904"/>
                <a:gd name="connsiteY53" fmla="*/ 146479 h 604115"/>
                <a:gd name="connsiteX54" fmla="*/ 268839 w 567904"/>
                <a:gd name="connsiteY54" fmla="*/ 131447 h 604115"/>
                <a:gd name="connsiteX55" fmla="*/ 90594 w 567904"/>
                <a:gd name="connsiteY55" fmla="*/ 0 h 604115"/>
                <a:gd name="connsiteX56" fmla="*/ 154613 w 567904"/>
                <a:gd name="connsiteY56" fmla="*/ 26448 h 604115"/>
                <a:gd name="connsiteX57" fmla="*/ 125179 w 567904"/>
                <a:gd name="connsiteY57" fmla="*/ 55947 h 604115"/>
                <a:gd name="connsiteX58" fmla="*/ 284009 w 567904"/>
                <a:gd name="connsiteY58" fmla="*/ 6329 h 604115"/>
                <a:gd name="connsiteX59" fmla="*/ 442839 w 567904"/>
                <a:gd name="connsiteY59" fmla="*/ 55947 h 604115"/>
                <a:gd name="connsiteX60" fmla="*/ 413291 w 567904"/>
                <a:gd name="connsiteY60" fmla="*/ 26448 h 604115"/>
                <a:gd name="connsiteX61" fmla="*/ 541329 w 567904"/>
                <a:gd name="connsiteY61" fmla="*/ 26448 h 604115"/>
                <a:gd name="connsiteX62" fmla="*/ 541329 w 567904"/>
                <a:gd name="connsiteY62" fmla="*/ 154391 h 604115"/>
                <a:gd name="connsiteX63" fmla="*/ 513480 w 567904"/>
                <a:gd name="connsiteY63" fmla="*/ 126474 h 604115"/>
                <a:gd name="connsiteX64" fmla="*/ 563178 w 567904"/>
                <a:gd name="connsiteY64" fmla="*/ 285160 h 604115"/>
                <a:gd name="connsiteX65" fmla="*/ 441593 w 567904"/>
                <a:gd name="connsiteY65" fmla="*/ 515052 h 604115"/>
                <a:gd name="connsiteX66" fmla="*/ 492197 w 567904"/>
                <a:gd name="connsiteY66" fmla="*/ 565574 h 604115"/>
                <a:gd name="connsiteX67" fmla="*/ 492197 w 567904"/>
                <a:gd name="connsiteY67" fmla="*/ 597560 h 604115"/>
                <a:gd name="connsiteX68" fmla="*/ 476235 w 567904"/>
                <a:gd name="connsiteY68" fmla="*/ 604115 h 604115"/>
                <a:gd name="connsiteX69" fmla="*/ 460159 w 567904"/>
                <a:gd name="connsiteY69" fmla="*/ 597560 h 604115"/>
                <a:gd name="connsiteX70" fmla="*/ 400839 w 567904"/>
                <a:gd name="connsiteY70" fmla="*/ 538222 h 604115"/>
                <a:gd name="connsiteX71" fmla="*/ 284009 w 567904"/>
                <a:gd name="connsiteY71" fmla="*/ 563878 h 604115"/>
                <a:gd name="connsiteX72" fmla="*/ 167065 w 567904"/>
                <a:gd name="connsiteY72" fmla="*/ 538222 h 604115"/>
                <a:gd name="connsiteX73" fmla="*/ 107745 w 567904"/>
                <a:gd name="connsiteY73" fmla="*/ 597560 h 604115"/>
                <a:gd name="connsiteX74" fmla="*/ 91782 w 567904"/>
                <a:gd name="connsiteY74" fmla="*/ 604115 h 604115"/>
                <a:gd name="connsiteX75" fmla="*/ 75707 w 567904"/>
                <a:gd name="connsiteY75" fmla="*/ 597560 h 604115"/>
                <a:gd name="connsiteX76" fmla="*/ 75707 w 567904"/>
                <a:gd name="connsiteY76" fmla="*/ 565574 h 604115"/>
                <a:gd name="connsiteX77" fmla="*/ 126311 w 567904"/>
                <a:gd name="connsiteY77" fmla="*/ 515052 h 604115"/>
                <a:gd name="connsiteX78" fmla="*/ 4726 w 567904"/>
                <a:gd name="connsiteY78" fmla="*/ 285160 h 604115"/>
                <a:gd name="connsiteX79" fmla="*/ 54424 w 567904"/>
                <a:gd name="connsiteY79" fmla="*/ 126474 h 604115"/>
                <a:gd name="connsiteX80" fmla="*/ 26575 w 567904"/>
                <a:gd name="connsiteY80" fmla="*/ 154391 h 604115"/>
                <a:gd name="connsiteX81" fmla="*/ 26575 w 567904"/>
                <a:gd name="connsiteY81" fmla="*/ 26448 h 604115"/>
                <a:gd name="connsiteX82" fmla="*/ 90594 w 567904"/>
                <a:gd name="connsiteY82" fmla="*/ 0 h 6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7904" h="604115">
                  <a:moveTo>
                    <a:pt x="283988" y="165481"/>
                  </a:moveTo>
                  <a:cubicBezTo>
                    <a:pt x="292368" y="165481"/>
                    <a:pt x="299163" y="172264"/>
                    <a:pt x="299163" y="180516"/>
                  </a:cubicBezTo>
                  <a:lnTo>
                    <a:pt x="299163" y="272309"/>
                  </a:lnTo>
                  <a:cubicBezTo>
                    <a:pt x="302561" y="274457"/>
                    <a:pt x="305505" y="277396"/>
                    <a:pt x="307657" y="280788"/>
                  </a:cubicBezTo>
                  <a:lnTo>
                    <a:pt x="366094" y="280788"/>
                  </a:lnTo>
                  <a:cubicBezTo>
                    <a:pt x="374474" y="280788"/>
                    <a:pt x="381156" y="287570"/>
                    <a:pt x="381156" y="295936"/>
                  </a:cubicBezTo>
                  <a:cubicBezTo>
                    <a:pt x="381156" y="304188"/>
                    <a:pt x="374474" y="310971"/>
                    <a:pt x="366094" y="310971"/>
                  </a:cubicBezTo>
                  <a:lnTo>
                    <a:pt x="307657" y="310971"/>
                  </a:lnTo>
                  <a:cubicBezTo>
                    <a:pt x="302674" y="318771"/>
                    <a:pt x="293954" y="323971"/>
                    <a:pt x="283988" y="323971"/>
                  </a:cubicBezTo>
                  <a:cubicBezTo>
                    <a:pt x="268586" y="323971"/>
                    <a:pt x="255902" y="311310"/>
                    <a:pt x="255902" y="295936"/>
                  </a:cubicBezTo>
                  <a:cubicBezTo>
                    <a:pt x="255902" y="285988"/>
                    <a:pt x="261111" y="277283"/>
                    <a:pt x="268926" y="272309"/>
                  </a:cubicBezTo>
                  <a:lnTo>
                    <a:pt x="268926" y="180516"/>
                  </a:lnTo>
                  <a:cubicBezTo>
                    <a:pt x="268926" y="172264"/>
                    <a:pt x="275721" y="165481"/>
                    <a:pt x="283988" y="165481"/>
                  </a:cubicBezTo>
                  <a:close/>
                  <a:moveTo>
                    <a:pt x="268839" y="63180"/>
                  </a:moveTo>
                  <a:cubicBezTo>
                    <a:pt x="216084" y="66684"/>
                    <a:pt x="168311" y="88724"/>
                    <a:pt x="131858" y="122631"/>
                  </a:cubicBezTo>
                  <a:lnTo>
                    <a:pt x="178160" y="168971"/>
                  </a:lnTo>
                  <a:cubicBezTo>
                    <a:pt x="184046" y="174849"/>
                    <a:pt x="184046" y="184343"/>
                    <a:pt x="178160" y="190220"/>
                  </a:cubicBezTo>
                  <a:cubicBezTo>
                    <a:pt x="175216" y="193159"/>
                    <a:pt x="171367" y="194628"/>
                    <a:pt x="167518" y="194628"/>
                  </a:cubicBezTo>
                  <a:cubicBezTo>
                    <a:pt x="163669" y="194628"/>
                    <a:pt x="159820" y="193159"/>
                    <a:pt x="156877" y="190220"/>
                  </a:cubicBezTo>
                  <a:lnTo>
                    <a:pt x="111254" y="144671"/>
                  </a:lnTo>
                  <a:cubicBezTo>
                    <a:pt x="80801" y="181969"/>
                    <a:pt x="62235" y="229213"/>
                    <a:pt x="61216" y="280752"/>
                  </a:cubicBezTo>
                  <a:lnTo>
                    <a:pt x="119292" y="280752"/>
                  </a:lnTo>
                  <a:cubicBezTo>
                    <a:pt x="127669" y="280752"/>
                    <a:pt x="134348" y="287534"/>
                    <a:pt x="134348" y="295898"/>
                  </a:cubicBezTo>
                  <a:cubicBezTo>
                    <a:pt x="134348" y="304148"/>
                    <a:pt x="127669" y="310930"/>
                    <a:pt x="119292" y="310930"/>
                  </a:cubicBezTo>
                  <a:lnTo>
                    <a:pt x="62688" y="310930"/>
                  </a:lnTo>
                  <a:cubicBezTo>
                    <a:pt x="68235" y="359304"/>
                    <a:pt x="89518" y="403045"/>
                    <a:pt x="121330" y="436952"/>
                  </a:cubicBezTo>
                  <a:lnTo>
                    <a:pt x="156877" y="401462"/>
                  </a:lnTo>
                  <a:cubicBezTo>
                    <a:pt x="162763" y="395585"/>
                    <a:pt x="172273" y="395585"/>
                    <a:pt x="178160" y="401462"/>
                  </a:cubicBezTo>
                  <a:cubicBezTo>
                    <a:pt x="184046" y="407340"/>
                    <a:pt x="184046" y="416834"/>
                    <a:pt x="178160" y="422824"/>
                  </a:cubicBezTo>
                  <a:lnTo>
                    <a:pt x="143405" y="457523"/>
                  </a:lnTo>
                  <a:cubicBezTo>
                    <a:pt x="178046" y="485779"/>
                    <a:pt x="221518" y="503862"/>
                    <a:pt x="268839" y="507027"/>
                  </a:cubicBezTo>
                  <a:lnTo>
                    <a:pt x="268839" y="460235"/>
                  </a:lnTo>
                  <a:cubicBezTo>
                    <a:pt x="268839" y="451984"/>
                    <a:pt x="275631" y="445203"/>
                    <a:pt x="284009" y="445203"/>
                  </a:cubicBezTo>
                  <a:cubicBezTo>
                    <a:pt x="292273" y="445203"/>
                    <a:pt x="299065" y="451984"/>
                    <a:pt x="299065" y="460235"/>
                  </a:cubicBezTo>
                  <a:lnTo>
                    <a:pt x="299065" y="507027"/>
                  </a:lnTo>
                  <a:cubicBezTo>
                    <a:pt x="346499" y="503862"/>
                    <a:pt x="389858" y="485779"/>
                    <a:pt x="424612" y="457523"/>
                  </a:cubicBezTo>
                  <a:lnTo>
                    <a:pt x="389744" y="422824"/>
                  </a:lnTo>
                  <a:cubicBezTo>
                    <a:pt x="383858" y="416834"/>
                    <a:pt x="383858" y="407340"/>
                    <a:pt x="389744" y="401462"/>
                  </a:cubicBezTo>
                  <a:cubicBezTo>
                    <a:pt x="395631" y="395585"/>
                    <a:pt x="405254" y="395585"/>
                    <a:pt x="411141" y="401462"/>
                  </a:cubicBezTo>
                  <a:lnTo>
                    <a:pt x="446688" y="436952"/>
                  </a:lnTo>
                  <a:cubicBezTo>
                    <a:pt x="478386" y="403045"/>
                    <a:pt x="499669" y="359304"/>
                    <a:pt x="505329" y="310930"/>
                  </a:cubicBezTo>
                  <a:lnTo>
                    <a:pt x="448612" y="310930"/>
                  </a:lnTo>
                  <a:cubicBezTo>
                    <a:pt x="440348" y="310930"/>
                    <a:pt x="433556" y="304148"/>
                    <a:pt x="433556" y="295898"/>
                  </a:cubicBezTo>
                  <a:cubicBezTo>
                    <a:pt x="433556" y="287534"/>
                    <a:pt x="440348" y="280752"/>
                    <a:pt x="448612" y="280752"/>
                  </a:cubicBezTo>
                  <a:lnTo>
                    <a:pt x="506801" y="280752"/>
                  </a:lnTo>
                  <a:cubicBezTo>
                    <a:pt x="505782" y="229213"/>
                    <a:pt x="487103" y="181969"/>
                    <a:pt x="456650" y="144671"/>
                  </a:cubicBezTo>
                  <a:lnTo>
                    <a:pt x="411141" y="190220"/>
                  </a:lnTo>
                  <a:cubicBezTo>
                    <a:pt x="408197" y="193159"/>
                    <a:pt x="404235" y="194628"/>
                    <a:pt x="400386" y="194628"/>
                  </a:cubicBezTo>
                  <a:cubicBezTo>
                    <a:pt x="396537" y="194628"/>
                    <a:pt x="392688" y="193159"/>
                    <a:pt x="389744" y="190220"/>
                  </a:cubicBezTo>
                  <a:cubicBezTo>
                    <a:pt x="383858" y="184343"/>
                    <a:pt x="383858" y="174849"/>
                    <a:pt x="389744" y="168971"/>
                  </a:cubicBezTo>
                  <a:lnTo>
                    <a:pt x="436046" y="122631"/>
                  </a:lnTo>
                  <a:cubicBezTo>
                    <a:pt x="399707" y="88724"/>
                    <a:pt x="351820" y="66684"/>
                    <a:pt x="299065" y="63180"/>
                  </a:cubicBezTo>
                  <a:lnTo>
                    <a:pt x="299065" y="131447"/>
                  </a:lnTo>
                  <a:cubicBezTo>
                    <a:pt x="299065" y="139698"/>
                    <a:pt x="292273" y="146479"/>
                    <a:pt x="284009" y="146479"/>
                  </a:cubicBezTo>
                  <a:cubicBezTo>
                    <a:pt x="275631" y="146479"/>
                    <a:pt x="268839" y="139698"/>
                    <a:pt x="268839" y="131447"/>
                  </a:cubicBezTo>
                  <a:close/>
                  <a:moveTo>
                    <a:pt x="90594" y="0"/>
                  </a:moveTo>
                  <a:cubicBezTo>
                    <a:pt x="113773" y="0"/>
                    <a:pt x="136952" y="8816"/>
                    <a:pt x="154613" y="26448"/>
                  </a:cubicBezTo>
                  <a:lnTo>
                    <a:pt x="125179" y="55947"/>
                  </a:lnTo>
                  <a:cubicBezTo>
                    <a:pt x="170235" y="24639"/>
                    <a:pt x="225028" y="6329"/>
                    <a:pt x="284009" y="6329"/>
                  </a:cubicBezTo>
                  <a:cubicBezTo>
                    <a:pt x="342990" y="6329"/>
                    <a:pt x="397669" y="24639"/>
                    <a:pt x="442839" y="55947"/>
                  </a:cubicBezTo>
                  <a:lnTo>
                    <a:pt x="413291" y="26448"/>
                  </a:lnTo>
                  <a:cubicBezTo>
                    <a:pt x="448725" y="-8816"/>
                    <a:pt x="506008" y="-8816"/>
                    <a:pt x="541329" y="26448"/>
                  </a:cubicBezTo>
                  <a:cubicBezTo>
                    <a:pt x="576763" y="61824"/>
                    <a:pt x="576763" y="119014"/>
                    <a:pt x="541329" y="154391"/>
                  </a:cubicBezTo>
                  <a:lnTo>
                    <a:pt x="513480" y="126474"/>
                  </a:lnTo>
                  <a:cubicBezTo>
                    <a:pt x="544839" y="171571"/>
                    <a:pt x="563178" y="226275"/>
                    <a:pt x="563178" y="285160"/>
                  </a:cubicBezTo>
                  <a:cubicBezTo>
                    <a:pt x="563178" y="380440"/>
                    <a:pt x="514952" y="464756"/>
                    <a:pt x="441593" y="515052"/>
                  </a:cubicBezTo>
                  <a:lnTo>
                    <a:pt x="492197" y="565574"/>
                  </a:lnTo>
                  <a:cubicBezTo>
                    <a:pt x="501027" y="574390"/>
                    <a:pt x="501027" y="588744"/>
                    <a:pt x="492197" y="597560"/>
                  </a:cubicBezTo>
                  <a:cubicBezTo>
                    <a:pt x="487782" y="601968"/>
                    <a:pt x="482008" y="604115"/>
                    <a:pt x="476235" y="604115"/>
                  </a:cubicBezTo>
                  <a:cubicBezTo>
                    <a:pt x="470348" y="604115"/>
                    <a:pt x="464574" y="601968"/>
                    <a:pt x="460159" y="597560"/>
                  </a:cubicBezTo>
                  <a:lnTo>
                    <a:pt x="400839" y="538222"/>
                  </a:lnTo>
                  <a:cubicBezTo>
                    <a:pt x="365292" y="554723"/>
                    <a:pt x="325669" y="563878"/>
                    <a:pt x="284009" y="563878"/>
                  </a:cubicBezTo>
                  <a:cubicBezTo>
                    <a:pt x="242235" y="563878"/>
                    <a:pt x="202726" y="554723"/>
                    <a:pt x="167065" y="538222"/>
                  </a:cubicBezTo>
                  <a:lnTo>
                    <a:pt x="107745" y="597560"/>
                  </a:lnTo>
                  <a:cubicBezTo>
                    <a:pt x="103330" y="601968"/>
                    <a:pt x="97556" y="604115"/>
                    <a:pt x="91782" y="604115"/>
                  </a:cubicBezTo>
                  <a:cubicBezTo>
                    <a:pt x="85896" y="604115"/>
                    <a:pt x="80122" y="601968"/>
                    <a:pt x="75707" y="597560"/>
                  </a:cubicBezTo>
                  <a:cubicBezTo>
                    <a:pt x="66877" y="588744"/>
                    <a:pt x="66877" y="574390"/>
                    <a:pt x="75707" y="565574"/>
                  </a:cubicBezTo>
                  <a:lnTo>
                    <a:pt x="126311" y="515052"/>
                  </a:lnTo>
                  <a:cubicBezTo>
                    <a:pt x="52952" y="464756"/>
                    <a:pt x="4726" y="380440"/>
                    <a:pt x="4726" y="285160"/>
                  </a:cubicBezTo>
                  <a:cubicBezTo>
                    <a:pt x="4726" y="226275"/>
                    <a:pt x="23065" y="171571"/>
                    <a:pt x="54424" y="126474"/>
                  </a:cubicBezTo>
                  <a:lnTo>
                    <a:pt x="26575" y="154391"/>
                  </a:lnTo>
                  <a:cubicBezTo>
                    <a:pt x="-8859" y="119014"/>
                    <a:pt x="-8859" y="61824"/>
                    <a:pt x="26575" y="26448"/>
                  </a:cubicBezTo>
                  <a:cubicBezTo>
                    <a:pt x="44235" y="8816"/>
                    <a:pt x="67415" y="0"/>
                    <a:pt x="905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7" name="ïṣľíḋê"/>
          <p:cNvSpPr/>
          <p:nvPr/>
        </p:nvSpPr>
        <p:spPr bwMode="auto">
          <a:xfrm>
            <a:off x="4428407" y="3403054"/>
            <a:ext cx="7091288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grpSp>
        <p:nvGrpSpPr>
          <p:cNvPr id="12" name="ïś1ïḓê"/>
          <p:cNvGrpSpPr/>
          <p:nvPr/>
        </p:nvGrpSpPr>
        <p:grpSpPr>
          <a:xfrm>
            <a:off x="3883946" y="5002408"/>
            <a:ext cx="536448" cy="536448"/>
            <a:chOff x="6056376" y="1383792"/>
            <a:chExt cx="957072" cy="957072"/>
          </a:xfrm>
        </p:grpSpPr>
        <p:sp>
          <p:nvSpPr>
            <p:cNvPr id="14" name="í$ľiḓe"/>
            <p:cNvSpPr/>
            <p:nvPr/>
          </p:nvSpPr>
          <p:spPr>
            <a:xfrm>
              <a:off x="6056376" y="1383792"/>
              <a:ext cx="957072" cy="95707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iṩlíḍe"/>
            <p:cNvSpPr/>
            <p:nvPr/>
          </p:nvSpPr>
          <p:spPr bwMode="auto">
            <a:xfrm>
              <a:off x="6288497" y="1600201"/>
              <a:ext cx="492830" cy="524254"/>
            </a:xfrm>
            <a:custGeom>
              <a:avLst/>
              <a:gdLst>
                <a:gd name="connsiteX0" fmla="*/ 283988 w 567904"/>
                <a:gd name="connsiteY0" fmla="*/ 165481 h 604115"/>
                <a:gd name="connsiteX1" fmla="*/ 299163 w 567904"/>
                <a:gd name="connsiteY1" fmla="*/ 180516 h 604115"/>
                <a:gd name="connsiteX2" fmla="*/ 299163 w 567904"/>
                <a:gd name="connsiteY2" fmla="*/ 272309 h 604115"/>
                <a:gd name="connsiteX3" fmla="*/ 307657 w 567904"/>
                <a:gd name="connsiteY3" fmla="*/ 280788 h 604115"/>
                <a:gd name="connsiteX4" fmla="*/ 366094 w 567904"/>
                <a:gd name="connsiteY4" fmla="*/ 280788 h 604115"/>
                <a:gd name="connsiteX5" fmla="*/ 381156 w 567904"/>
                <a:gd name="connsiteY5" fmla="*/ 295936 h 604115"/>
                <a:gd name="connsiteX6" fmla="*/ 366094 w 567904"/>
                <a:gd name="connsiteY6" fmla="*/ 310971 h 604115"/>
                <a:gd name="connsiteX7" fmla="*/ 307657 w 567904"/>
                <a:gd name="connsiteY7" fmla="*/ 310971 h 604115"/>
                <a:gd name="connsiteX8" fmla="*/ 283988 w 567904"/>
                <a:gd name="connsiteY8" fmla="*/ 323971 h 604115"/>
                <a:gd name="connsiteX9" fmla="*/ 255902 w 567904"/>
                <a:gd name="connsiteY9" fmla="*/ 295936 h 604115"/>
                <a:gd name="connsiteX10" fmla="*/ 268926 w 567904"/>
                <a:gd name="connsiteY10" fmla="*/ 272309 h 604115"/>
                <a:gd name="connsiteX11" fmla="*/ 268926 w 567904"/>
                <a:gd name="connsiteY11" fmla="*/ 180516 h 604115"/>
                <a:gd name="connsiteX12" fmla="*/ 283988 w 567904"/>
                <a:gd name="connsiteY12" fmla="*/ 165481 h 604115"/>
                <a:gd name="connsiteX13" fmla="*/ 268839 w 567904"/>
                <a:gd name="connsiteY13" fmla="*/ 63180 h 604115"/>
                <a:gd name="connsiteX14" fmla="*/ 131858 w 567904"/>
                <a:gd name="connsiteY14" fmla="*/ 122631 h 604115"/>
                <a:gd name="connsiteX15" fmla="*/ 178160 w 567904"/>
                <a:gd name="connsiteY15" fmla="*/ 168971 h 604115"/>
                <a:gd name="connsiteX16" fmla="*/ 178160 w 567904"/>
                <a:gd name="connsiteY16" fmla="*/ 190220 h 604115"/>
                <a:gd name="connsiteX17" fmla="*/ 167518 w 567904"/>
                <a:gd name="connsiteY17" fmla="*/ 194628 h 604115"/>
                <a:gd name="connsiteX18" fmla="*/ 156877 w 567904"/>
                <a:gd name="connsiteY18" fmla="*/ 190220 h 604115"/>
                <a:gd name="connsiteX19" fmla="*/ 111254 w 567904"/>
                <a:gd name="connsiteY19" fmla="*/ 144671 h 604115"/>
                <a:gd name="connsiteX20" fmla="*/ 61216 w 567904"/>
                <a:gd name="connsiteY20" fmla="*/ 280752 h 604115"/>
                <a:gd name="connsiteX21" fmla="*/ 119292 w 567904"/>
                <a:gd name="connsiteY21" fmla="*/ 280752 h 604115"/>
                <a:gd name="connsiteX22" fmla="*/ 134348 w 567904"/>
                <a:gd name="connsiteY22" fmla="*/ 295898 h 604115"/>
                <a:gd name="connsiteX23" fmla="*/ 119292 w 567904"/>
                <a:gd name="connsiteY23" fmla="*/ 310930 h 604115"/>
                <a:gd name="connsiteX24" fmla="*/ 62688 w 567904"/>
                <a:gd name="connsiteY24" fmla="*/ 310930 h 604115"/>
                <a:gd name="connsiteX25" fmla="*/ 121330 w 567904"/>
                <a:gd name="connsiteY25" fmla="*/ 436952 h 604115"/>
                <a:gd name="connsiteX26" fmla="*/ 156877 w 567904"/>
                <a:gd name="connsiteY26" fmla="*/ 401462 h 604115"/>
                <a:gd name="connsiteX27" fmla="*/ 178160 w 567904"/>
                <a:gd name="connsiteY27" fmla="*/ 401462 h 604115"/>
                <a:gd name="connsiteX28" fmla="*/ 178160 w 567904"/>
                <a:gd name="connsiteY28" fmla="*/ 422824 h 604115"/>
                <a:gd name="connsiteX29" fmla="*/ 143405 w 567904"/>
                <a:gd name="connsiteY29" fmla="*/ 457523 h 604115"/>
                <a:gd name="connsiteX30" fmla="*/ 268839 w 567904"/>
                <a:gd name="connsiteY30" fmla="*/ 507027 h 604115"/>
                <a:gd name="connsiteX31" fmla="*/ 268839 w 567904"/>
                <a:gd name="connsiteY31" fmla="*/ 460235 h 604115"/>
                <a:gd name="connsiteX32" fmla="*/ 284009 w 567904"/>
                <a:gd name="connsiteY32" fmla="*/ 445203 h 604115"/>
                <a:gd name="connsiteX33" fmla="*/ 299065 w 567904"/>
                <a:gd name="connsiteY33" fmla="*/ 460235 h 604115"/>
                <a:gd name="connsiteX34" fmla="*/ 299065 w 567904"/>
                <a:gd name="connsiteY34" fmla="*/ 507027 h 604115"/>
                <a:gd name="connsiteX35" fmla="*/ 424612 w 567904"/>
                <a:gd name="connsiteY35" fmla="*/ 457523 h 604115"/>
                <a:gd name="connsiteX36" fmla="*/ 389744 w 567904"/>
                <a:gd name="connsiteY36" fmla="*/ 422824 h 604115"/>
                <a:gd name="connsiteX37" fmla="*/ 389744 w 567904"/>
                <a:gd name="connsiteY37" fmla="*/ 401462 h 604115"/>
                <a:gd name="connsiteX38" fmla="*/ 411141 w 567904"/>
                <a:gd name="connsiteY38" fmla="*/ 401462 h 604115"/>
                <a:gd name="connsiteX39" fmla="*/ 446688 w 567904"/>
                <a:gd name="connsiteY39" fmla="*/ 436952 h 604115"/>
                <a:gd name="connsiteX40" fmla="*/ 505329 w 567904"/>
                <a:gd name="connsiteY40" fmla="*/ 310930 h 604115"/>
                <a:gd name="connsiteX41" fmla="*/ 448612 w 567904"/>
                <a:gd name="connsiteY41" fmla="*/ 310930 h 604115"/>
                <a:gd name="connsiteX42" fmla="*/ 433556 w 567904"/>
                <a:gd name="connsiteY42" fmla="*/ 295898 h 604115"/>
                <a:gd name="connsiteX43" fmla="*/ 448612 w 567904"/>
                <a:gd name="connsiteY43" fmla="*/ 280752 h 604115"/>
                <a:gd name="connsiteX44" fmla="*/ 506801 w 567904"/>
                <a:gd name="connsiteY44" fmla="*/ 280752 h 604115"/>
                <a:gd name="connsiteX45" fmla="*/ 456650 w 567904"/>
                <a:gd name="connsiteY45" fmla="*/ 144671 h 604115"/>
                <a:gd name="connsiteX46" fmla="*/ 411141 w 567904"/>
                <a:gd name="connsiteY46" fmla="*/ 190220 h 604115"/>
                <a:gd name="connsiteX47" fmla="*/ 400386 w 567904"/>
                <a:gd name="connsiteY47" fmla="*/ 194628 h 604115"/>
                <a:gd name="connsiteX48" fmla="*/ 389744 w 567904"/>
                <a:gd name="connsiteY48" fmla="*/ 190220 h 604115"/>
                <a:gd name="connsiteX49" fmla="*/ 389744 w 567904"/>
                <a:gd name="connsiteY49" fmla="*/ 168971 h 604115"/>
                <a:gd name="connsiteX50" fmla="*/ 436046 w 567904"/>
                <a:gd name="connsiteY50" fmla="*/ 122631 h 604115"/>
                <a:gd name="connsiteX51" fmla="*/ 299065 w 567904"/>
                <a:gd name="connsiteY51" fmla="*/ 63180 h 604115"/>
                <a:gd name="connsiteX52" fmla="*/ 299065 w 567904"/>
                <a:gd name="connsiteY52" fmla="*/ 131447 h 604115"/>
                <a:gd name="connsiteX53" fmla="*/ 284009 w 567904"/>
                <a:gd name="connsiteY53" fmla="*/ 146479 h 604115"/>
                <a:gd name="connsiteX54" fmla="*/ 268839 w 567904"/>
                <a:gd name="connsiteY54" fmla="*/ 131447 h 604115"/>
                <a:gd name="connsiteX55" fmla="*/ 90594 w 567904"/>
                <a:gd name="connsiteY55" fmla="*/ 0 h 604115"/>
                <a:gd name="connsiteX56" fmla="*/ 154613 w 567904"/>
                <a:gd name="connsiteY56" fmla="*/ 26448 h 604115"/>
                <a:gd name="connsiteX57" fmla="*/ 125179 w 567904"/>
                <a:gd name="connsiteY57" fmla="*/ 55947 h 604115"/>
                <a:gd name="connsiteX58" fmla="*/ 284009 w 567904"/>
                <a:gd name="connsiteY58" fmla="*/ 6329 h 604115"/>
                <a:gd name="connsiteX59" fmla="*/ 442839 w 567904"/>
                <a:gd name="connsiteY59" fmla="*/ 55947 h 604115"/>
                <a:gd name="connsiteX60" fmla="*/ 413291 w 567904"/>
                <a:gd name="connsiteY60" fmla="*/ 26448 h 604115"/>
                <a:gd name="connsiteX61" fmla="*/ 541329 w 567904"/>
                <a:gd name="connsiteY61" fmla="*/ 26448 h 604115"/>
                <a:gd name="connsiteX62" fmla="*/ 541329 w 567904"/>
                <a:gd name="connsiteY62" fmla="*/ 154391 h 604115"/>
                <a:gd name="connsiteX63" fmla="*/ 513480 w 567904"/>
                <a:gd name="connsiteY63" fmla="*/ 126474 h 604115"/>
                <a:gd name="connsiteX64" fmla="*/ 563178 w 567904"/>
                <a:gd name="connsiteY64" fmla="*/ 285160 h 604115"/>
                <a:gd name="connsiteX65" fmla="*/ 441593 w 567904"/>
                <a:gd name="connsiteY65" fmla="*/ 515052 h 604115"/>
                <a:gd name="connsiteX66" fmla="*/ 492197 w 567904"/>
                <a:gd name="connsiteY66" fmla="*/ 565574 h 604115"/>
                <a:gd name="connsiteX67" fmla="*/ 492197 w 567904"/>
                <a:gd name="connsiteY67" fmla="*/ 597560 h 604115"/>
                <a:gd name="connsiteX68" fmla="*/ 476235 w 567904"/>
                <a:gd name="connsiteY68" fmla="*/ 604115 h 604115"/>
                <a:gd name="connsiteX69" fmla="*/ 460159 w 567904"/>
                <a:gd name="connsiteY69" fmla="*/ 597560 h 604115"/>
                <a:gd name="connsiteX70" fmla="*/ 400839 w 567904"/>
                <a:gd name="connsiteY70" fmla="*/ 538222 h 604115"/>
                <a:gd name="connsiteX71" fmla="*/ 284009 w 567904"/>
                <a:gd name="connsiteY71" fmla="*/ 563878 h 604115"/>
                <a:gd name="connsiteX72" fmla="*/ 167065 w 567904"/>
                <a:gd name="connsiteY72" fmla="*/ 538222 h 604115"/>
                <a:gd name="connsiteX73" fmla="*/ 107745 w 567904"/>
                <a:gd name="connsiteY73" fmla="*/ 597560 h 604115"/>
                <a:gd name="connsiteX74" fmla="*/ 91782 w 567904"/>
                <a:gd name="connsiteY74" fmla="*/ 604115 h 604115"/>
                <a:gd name="connsiteX75" fmla="*/ 75707 w 567904"/>
                <a:gd name="connsiteY75" fmla="*/ 597560 h 604115"/>
                <a:gd name="connsiteX76" fmla="*/ 75707 w 567904"/>
                <a:gd name="connsiteY76" fmla="*/ 565574 h 604115"/>
                <a:gd name="connsiteX77" fmla="*/ 126311 w 567904"/>
                <a:gd name="connsiteY77" fmla="*/ 515052 h 604115"/>
                <a:gd name="connsiteX78" fmla="*/ 4726 w 567904"/>
                <a:gd name="connsiteY78" fmla="*/ 285160 h 604115"/>
                <a:gd name="connsiteX79" fmla="*/ 54424 w 567904"/>
                <a:gd name="connsiteY79" fmla="*/ 126474 h 604115"/>
                <a:gd name="connsiteX80" fmla="*/ 26575 w 567904"/>
                <a:gd name="connsiteY80" fmla="*/ 154391 h 604115"/>
                <a:gd name="connsiteX81" fmla="*/ 26575 w 567904"/>
                <a:gd name="connsiteY81" fmla="*/ 26448 h 604115"/>
                <a:gd name="connsiteX82" fmla="*/ 90594 w 567904"/>
                <a:gd name="connsiteY82" fmla="*/ 0 h 6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7904" h="604115">
                  <a:moveTo>
                    <a:pt x="283988" y="165481"/>
                  </a:moveTo>
                  <a:cubicBezTo>
                    <a:pt x="292368" y="165481"/>
                    <a:pt x="299163" y="172264"/>
                    <a:pt x="299163" y="180516"/>
                  </a:cubicBezTo>
                  <a:lnTo>
                    <a:pt x="299163" y="272309"/>
                  </a:lnTo>
                  <a:cubicBezTo>
                    <a:pt x="302561" y="274457"/>
                    <a:pt x="305505" y="277396"/>
                    <a:pt x="307657" y="280788"/>
                  </a:cubicBezTo>
                  <a:lnTo>
                    <a:pt x="366094" y="280788"/>
                  </a:lnTo>
                  <a:cubicBezTo>
                    <a:pt x="374474" y="280788"/>
                    <a:pt x="381156" y="287570"/>
                    <a:pt x="381156" y="295936"/>
                  </a:cubicBezTo>
                  <a:cubicBezTo>
                    <a:pt x="381156" y="304188"/>
                    <a:pt x="374474" y="310971"/>
                    <a:pt x="366094" y="310971"/>
                  </a:cubicBezTo>
                  <a:lnTo>
                    <a:pt x="307657" y="310971"/>
                  </a:lnTo>
                  <a:cubicBezTo>
                    <a:pt x="302674" y="318771"/>
                    <a:pt x="293954" y="323971"/>
                    <a:pt x="283988" y="323971"/>
                  </a:cubicBezTo>
                  <a:cubicBezTo>
                    <a:pt x="268586" y="323971"/>
                    <a:pt x="255902" y="311310"/>
                    <a:pt x="255902" y="295936"/>
                  </a:cubicBezTo>
                  <a:cubicBezTo>
                    <a:pt x="255902" y="285988"/>
                    <a:pt x="261111" y="277283"/>
                    <a:pt x="268926" y="272309"/>
                  </a:cubicBezTo>
                  <a:lnTo>
                    <a:pt x="268926" y="180516"/>
                  </a:lnTo>
                  <a:cubicBezTo>
                    <a:pt x="268926" y="172264"/>
                    <a:pt x="275721" y="165481"/>
                    <a:pt x="283988" y="165481"/>
                  </a:cubicBezTo>
                  <a:close/>
                  <a:moveTo>
                    <a:pt x="268839" y="63180"/>
                  </a:moveTo>
                  <a:cubicBezTo>
                    <a:pt x="216084" y="66684"/>
                    <a:pt x="168311" y="88724"/>
                    <a:pt x="131858" y="122631"/>
                  </a:cubicBezTo>
                  <a:lnTo>
                    <a:pt x="178160" y="168971"/>
                  </a:lnTo>
                  <a:cubicBezTo>
                    <a:pt x="184046" y="174849"/>
                    <a:pt x="184046" y="184343"/>
                    <a:pt x="178160" y="190220"/>
                  </a:cubicBezTo>
                  <a:cubicBezTo>
                    <a:pt x="175216" y="193159"/>
                    <a:pt x="171367" y="194628"/>
                    <a:pt x="167518" y="194628"/>
                  </a:cubicBezTo>
                  <a:cubicBezTo>
                    <a:pt x="163669" y="194628"/>
                    <a:pt x="159820" y="193159"/>
                    <a:pt x="156877" y="190220"/>
                  </a:cubicBezTo>
                  <a:lnTo>
                    <a:pt x="111254" y="144671"/>
                  </a:lnTo>
                  <a:cubicBezTo>
                    <a:pt x="80801" y="181969"/>
                    <a:pt x="62235" y="229213"/>
                    <a:pt x="61216" y="280752"/>
                  </a:cubicBezTo>
                  <a:lnTo>
                    <a:pt x="119292" y="280752"/>
                  </a:lnTo>
                  <a:cubicBezTo>
                    <a:pt x="127669" y="280752"/>
                    <a:pt x="134348" y="287534"/>
                    <a:pt x="134348" y="295898"/>
                  </a:cubicBezTo>
                  <a:cubicBezTo>
                    <a:pt x="134348" y="304148"/>
                    <a:pt x="127669" y="310930"/>
                    <a:pt x="119292" y="310930"/>
                  </a:cubicBezTo>
                  <a:lnTo>
                    <a:pt x="62688" y="310930"/>
                  </a:lnTo>
                  <a:cubicBezTo>
                    <a:pt x="68235" y="359304"/>
                    <a:pt x="89518" y="403045"/>
                    <a:pt x="121330" y="436952"/>
                  </a:cubicBezTo>
                  <a:lnTo>
                    <a:pt x="156877" y="401462"/>
                  </a:lnTo>
                  <a:cubicBezTo>
                    <a:pt x="162763" y="395585"/>
                    <a:pt x="172273" y="395585"/>
                    <a:pt x="178160" y="401462"/>
                  </a:cubicBezTo>
                  <a:cubicBezTo>
                    <a:pt x="184046" y="407340"/>
                    <a:pt x="184046" y="416834"/>
                    <a:pt x="178160" y="422824"/>
                  </a:cubicBezTo>
                  <a:lnTo>
                    <a:pt x="143405" y="457523"/>
                  </a:lnTo>
                  <a:cubicBezTo>
                    <a:pt x="178046" y="485779"/>
                    <a:pt x="221518" y="503862"/>
                    <a:pt x="268839" y="507027"/>
                  </a:cubicBezTo>
                  <a:lnTo>
                    <a:pt x="268839" y="460235"/>
                  </a:lnTo>
                  <a:cubicBezTo>
                    <a:pt x="268839" y="451984"/>
                    <a:pt x="275631" y="445203"/>
                    <a:pt x="284009" y="445203"/>
                  </a:cubicBezTo>
                  <a:cubicBezTo>
                    <a:pt x="292273" y="445203"/>
                    <a:pt x="299065" y="451984"/>
                    <a:pt x="299065" y="460235"/>
                  </a:cubicBezTo>
                  <a:lnTo>
                    <a:pt x="299065" y="507027"/>
                  </a:lnTo>
                  <a:cubicBezTo>
                    <a:pt x="346499" y="503862"/>
                    <a:pt x="389858" y="485779"/>
                    <a:pt x="424612" y="457523"/>
                  </a:cubicBezTo>
                  <a:lnTo>
                    <a:pt x="389744" y="422824"/>
                  </a:lnTo>
                  <a:cubicBezTo>
                    <a:pt x="383858" y="416834"/>
                    <a:pt x="383858" y="407340"/>
                    <a:pt x="389744" y="401462"/>
                  </a:cubicBezTo>
                  <a:cubicBezTo>
                    <a:pt x="395631" y="395585"/>
                    <a:pt x="405254" y="395585"/>
                    <a:pt x="411141" y="401462"/>
                  </a:cubicBezTo>
                  <a:lnTo>
                    <a:pt x="446688" y="436952"/>
                  </a:lnTo>
                  <a:cubicBezTo>
                    <a:pt x="478386" y="403045"/>
                    <a:pt x="499669" y="359304"/>
                    <a:pt x="505329" y="310930"/>
                  </a:cubicBezTo>
                  <a:lnTo>
                    <a:pt x="448612" y="310930"/>
                  </a:lnTo>
                  <a:cubicBezTo>
                    <a:pt x="440348" y="310930"/>
                    <a:pt x="433556" y="304148"/>
                    <a:pt x="433556" y="295898"/>
                  </a:cubicBezTo>
                  <a:cubicBezTo>
                    <a:pt x="433556" y="287534"/>
                    <a:pt x="440348" y="280752"/>
                    <a:pt x="448612" y="280752"/>
                  </a:cubicBezTo>
                  <a:lnTo>
                    <a:pt x="506801" y="280752"/>
                  </a:lnTo>
                  <a:cubicBezTo>
                    <a:pt x="505782" y="229213"/>
                    <a:pt x="487103" y="181969"/>
                    <a:pt x="456650" y="144671"/>
                  </a:cubicBezTo>
                  <a:lnTo>
                    <a:pt x="411141" y="190220"/>
                  </a:lnTo>
                  <a:cubicBezTo>
                    <a:pt x="408197" y="193159"/>
                    <a:pt x="404235" y="194628"/>
                    <a:pt x="400386" y="194628"/>
                  </a:cubicBezTo>
                  <a:cubicBezTo>
                    <a:pt x="396537" y="194628"/>
                    <a:pt x="392688" y="193159"/>
                    <a:pt x="389744" y="190220"/>
                  </a:cubicBezTo>
                  <a:cubicBezTo>
                    <a:pt x="383858" y="184343"/>
                    <a:pt x="383858" y="174849"/>
                    <a:pt x="389744" y="168971"/>
                  </a:cubicBezTo>
                  <a:lnTo>
                    <a:pt x="436046" y="122631"/>
                  </a:lnTo>
                  <a:cubicBezTo>
                    <a:pt x="399707" y="88724"/>
                    <a:pt x="351820" y="66684"/>
                    <a:pt x="299065" y="63180"/>
                  </a:cubicBezTo>
                  <a:lnTo>
                    <a:pt x="299065" y="131447"/>
                  </a:lnTo>
                  <a:cubicBezTo>
                    <a:pt x="299065" y="139698"/>
                    <a:pt x="292273" y="146479"/>
                    <a:pt x="284009" y="146479"/>
                  </a:cubicBezTo>
                  <a:cubicBezTo>
                    <a:pt x="275631" y="146479"/>
                    <a:pt x="268839" y="139698"/>
                    <a:pt x="268839" y="131447"/>
                  </a:cubicBezTo>
                  <a:close/>
                  <a:moveTo>
                    <a:pt x="90594" y="0"/>
                  </a:moveTo>
                  <a:cubicBezTo>
                    <a:pt x="113773" y="0"/>
                    <a:pt x="136952" y="8816"/>
                    <a:pt x="154613" y="26448"/>
                  </a:cubicBezTo>
                  <a:lnTo>
                    <a:pt x="125179" y="55947"/>
                  </a:lnTo>
                  <a:cubicBezTo>
                    <a:pt x="170235" y="24639"/>
                    <a:pt x="225028" y="6329"/>
                    <a:pt x="284009" y="6329"/>
                  </a:cubicBezTo>
                  <a:cubicBezTo>
                    <a:pt x="342990" y="6329"/>
                    <a:pt x="397669" y="24639"/>
                    <a:pt x="442839" y="55947"/>
                  </a:cubicBezTo>
                  <a:lnTo>
                    <a:pt x="413291" y="26448"/>
                  </a:lnTo>
                  <a:cubicBezTo>
                    <a:pt x="448725" y="-8816"/>
                    <a:pt x="506008" y="-8816"/>
                    <a:pt x="541329" y="26448"/>
                  </a:cubicBezTo>
                  <a:cubicBezTo>
                    <a:pt x="576763" y="61824"/>
                    <a:pt x="576763" y="119014"/>
                    <a:pt x="541329" y="154391"/>
                  </a:cubicBezTo>
                  <a:lnTo>
                    <a:pt x="513480" y="126474"/>
                  </a:lnTo>
                  <a:cubicBezTo>
                    <a:pt x="544839" y="171571"/>
                    <a:pt x="563178" y="226275"/>
                    <a:pt x="563178" y="285160"/>
                  </a:cubicBezTo>
                  <a:cubicBezTo>
                    <a:pt x="563178" y="380440"/>
                    <a:pt x="514952" y="464756"/>
                    <a:pt x="441593" y="515052"/>
                  </a:cubicBezTo>
                  <a:lnTo>
                    <a:pt x="492197" y="565574"/>
                  </a:lnTo>
                  <a:cubicBezTo>
                    <a:pt x="501027" y="574390"/>
                    <a:pt x="501027" y="588744"/>
                    <a:pt x="492197" y="597560"/>
                  </a:cubicBezTo>
                  <a:cubicBezTo>
                    <a:pt x="487782" y="601968"/>
                    <a:pt x="482008" y="604115"/>
                    <a:pt x="476235" y="604115"/>
                  </a:cubicBezTo>
                  <a:cubicBezTo>
                    <a:pt x="470348" y="604115"/>
                    <a:pt x="464574" y="601968"/>
                    <a:pt x="460159" y="597560"/>
                  </a:cubicBezTo>
                  <a:lnTo>
                    <a:pt x="400839" y="538222"/>
                  </a:lnTo>
                  <a:cubicBezTo>
                    <a:pt x="365292" y="554723"/>
                    <a:pt x="325669" y="563878"/>
                    <a:pt x="284009" y="563878"/>
                  </a:cubicBezTo>
                  <a:cubicBezTo>
                    <a:pt x="242235" y="563878"/>
                    <a:pt x="202726" y="554723"/>
                    <a:pt x="167065" y="538222"/>
                  </a:cubicBezTo>
                  <a:lnTo>
                    <a:pt x="107745" y="597560"/>
                  </a:lnTo>
                  <a:cubicBezTo>
                    <a:pt x="103330" y="601968"/>
                    <a:pt x="97556" y="604115"/>
                    <a:pt x="91782" y="604115"/>
                  </a:cubicBezTo>
                  <a:cubicBezTo>
                    <a:pt x="85896" y="604115"/>
                    <a:pt x="80122" y="601968"/>
                    <a:pt x="75707" y="597560"/>
                  </a:cubicBezTo>
                  <a:cubicBezTo>
                    <a:pt x="66877" y="588744"/>
                    <a:pt x="66877" y="574390"/>
                    <a:pt x="75707" y="565574"/>
                  </a:cubicBezTo>
                  <a:lnTo>
                    <a:pt x="126311" y="515052"/>
                  </a:lnTo>
                  <a:cubicBezTo>
                    <a:pt x="52952" y="464756"/>
                    <a:pt x="4726" y="380440"/>
                    <a:pt x="4726" y="285160"/>
                  </a:cubicBezTo>
                  <a:cubicBezTo>
                    <a:pt x="4726" y="226275"/>
                    <a:pt x="23065" y="171571"/>
                    <a:pt x="54424" y="126474"/>
                  </a:cubicBezTo>
                  <a:lnTo>
                    <a:pt x="26575" y="154391"/>
                  </a:lnTo>
                  <a:cubicBezTo>
                    <a:pt x="-8859" y="119014"/>
                    <a:pt x="-8859" y="61824"/>
                    <a:pt x="26575" y="26448"/>
                  </a:cubicBezTo>
                  <a:cubicBezTo>
                    <a:pt x="44235" y="8816"/>
                    <a:pt x="67415" y="0"/>
                    <a:pt x="905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i$1îḑé"/>
          <p:cNvSpPr/>
          <p:nvPr/>
        </p:nvSpPr>
        <p:spPr bwMode="auto">
          <a:xfrm>
            <a:off x="4428407" y="4787756"/>
            <a:ext cx="7091288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545362" y="3193579"/>
            <a:ext cx="69743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545362" y="4578281"/>
            <a:ext cx="69743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/>
      <p:bldP spid="1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96340" y="1402080"/>
            <a:ext cx="9646920" cy="43281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 rot="21184148">
            <a:off x="4852749" y="1110666"/>
            <a:ext cx="87195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CEE8E4"/>
                </a:solidFill>
                <a:cs typeface="+mn-ea"/>
                <a:sym typeface="+mn-lt"/>
              </a:rPr>
              <a:t>SOON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900" y="-462953"/>
            <a:ext cx="5762115" cy="633832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33600" y="699047"/>
            <a:ext cx="990600" cy="126492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îṩ1îde"/>
          <p:cNvSpPr txBox="1"/>
          <p:nvPr/>
        </p:nvSpPr>
        <p:spPr>
          <a:xfrm>
            <a:off x="2102299" y="3098337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Unified fonts </a:t>
            </a:r>
            <a:r>
              <a:rPr lang="en-US" altLang="zh-CN" sz="800" dirty="0">
                <a:cs typeface="+mn-ea"/>
                <a:sym typeface="+mn-lt"/>
              </a:rPr>
              <a:t>make</a:t>
            </a:r>
            <a:r>
              <a:rPr lang="en-US" altLang="zh-CN" sz="100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51498" y="2158627"/>
            <a:ext cx="3409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THREE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2234055" y="4582521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92210" y="4518812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加号 14"/>
          <p:cNvSpPr/>
          <p:nvPr/>
        </p:nvSpPr>
        <p:spPr>
          <a:xfrm>
            <a:off x="2429236" y="1179372"/>
            <a:ext cx="399327" cy="399327"/>
          </a:xfrm>
          <a:prstGeom prst="mathPlus">
            <a:avLst/>
          </a:prstGeom>
          <a:solidFill>
            <a:srgbClr val="06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ṡ1ïḓe"/>
          <p:cNvSpPr/>
          <p:nvPr/>
        </p:nvSpPr>
        <p:spPr>
          <a:xfrm>
            <a:off x="0" y="3762375"/>
            <a:ext cx="12192000" cy="3095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iSlïďè"/>
          <p:cNvSpPr txBox="1"/>
          <p:nvPr/>
        </p:nvSpPr>
        <p:spPr>
          <a:xfrm>
            <a:off x="857416" y="987855"/>
            <a:ext cx="10845800" cy="5819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6" name="iş1íḑê"/>
          <p:cNvSpPr/>
          <p:nvPr/>
        </p:nvSpPr>
        <p:spPr bwMode="auto">
          <a:xfrm>
            <a:off x="3067201" y="2390218"/>
            <a:ext cx="2846068" cy="1038782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ïS1iḑè"/>
          <p:cNvSpPr/>
          <p:nvPr/>
        </p:nvSpPr>
        <p:spPr bwMode="auto">
          <a:xfrm>
            <a:off x="3067201" y="3429000"/>
            <a:ext cx="2846068" cy="221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1" name="íṥ1ïdè"/>
          <p:cNvGrpSpPr/>
          <p:nvPr/>
        </p:nvGrpSpPr>
        <p:grpSpPr>
          <a:xfrm>
            <a:off x="3067200" y="3640137"/>
            <a:ext cx="2846070" cy="1619251"/>
            <a:chOff x="3097529" y="3933824"/>
            <a:chExt cx="1870075" cy="1619251"/>
          </a:xfrm>
        </p:grpSpPr>
        <p:sp>
          <p:nvSpPr>
            <p:cNvPr id="32" name="ï$ḷiḓe"/>
            <p:cNvSpPr/>
            <p:nvPr/>
          </p:nvSpPr>
          <p:spPr>
            <a:xfrm>
              <a:off x="3097530" y="3933824"/>
              <a:ext cx="1870074" cy="36933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3" name="iSļíḑé"/>
            <p:cNvSpPr/>
            <p:nvPr/>
          </p:nvSpPr>
          <p:spPr>
            <a:xfrm>
              <a:off x="3097529" y="4303156"/>
              <a:ext cx="1870074" cy="1249919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8" name="iṣlïďê"/>
          <p:cNvSpPr/>
          <p:nvPr/>
        </p:nvSpPr>
        <p:spPr bwMode="auto">
          <a:xfrm>
            <a:off x="4217102" y="2883559"/>
            <a:ext cx="546266" cy="545441"/>
          </a:xfrm>
          <a:custGeom>
            <a:avLst/>
            <a:gdLst>
              <a:gd name="T0" fmla="*/ 3060 w 6120"/>
              <a:gd name="T1" fmla="*/ 0 h 6120"/>
              <a:gd name="T2" fmla="*/ 0 w 6120"/>
              <a:gd name="T3" fmla="*/ 3060 h 6120"/>
              <a:gd name="T4" fmla="*/ 3060 w 6120"/>
              <a:gd name="T5" fmla="*/ 6120 h 6120"/>
              <a:gd name="T6" fmla="*/ 6120 w 6120"/>
              <a:gd name="T7" fmla="*/ 3060 h 6120"/>
              <a:gd name="T8" fmla="*/ 3060 w 6120"/>
              <a:gd name="T9" fmla="*/ 0 h 6120"/>
              <a:gd name="T10" fmla="*/ 4635 w 6120"/>
              <a:gd name="T11" fmla="*/ 4862 h 6120"/>
              <a:gd name="T12" fmla="*/ 3060 w 6120"/>
              <a:gd name="T13" fmla="*/ 5453 h 6120"/>
              <a:gd name="T14" fmla="*/ 1486 w 6120"/>
              <a:gd name="T15" fmla="*/ 4862 h 6120"/>
              <a:gd name="T16" fmla="*/ 1416 w 6120"/>
              <a:gd name="T17" fmla="*/ 4655 h 6120"/>
              <a:gd name="T18" fmla="*/ 2632 w 6120"/>
              <a:gd name="T19" fmla="*/ 3147 h 6120"/>
              <a:gd name="T20" fmla="*/ 2107 w 6120"/>
              <a:gd name="T21" fmla="*/ 2147 h 6120"/>
              <a:gd name="T22" fmla="*/ 3060 w 6120"/>
              <a:gd name="T23" fmla="*/ 1027 h 6120"/>
              <a:gd name="T24" fmla="*/ 4013 w 6120"/>
              <a:gd name="T25" fmla="*/ 2147 h 6120"/>
              <a:gd name="T26" fmla="*/ 3488 w 6120"/>
              <a:gd name="T27" fmla="*/ 3147 h 6120"/>
              <a:gd name="T28" fmla="*/ 4705 w 6120"/>
              <a:gd name="T29" fmla="*/ 4654 h 6120"/>
              <a:gd name="T30" fmla="*/ 4635 w 6120"/>
              <a:gd name="T31" fmla="*/ 4862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20" h="6120">
                <a:moveTo>
                  <a:pt x="3060" y="0"/>
                </a:moveTo>
                <a:cubicBezTo>
                  <a:pt x="1367" y="0"/>
                  <a:pt x="0" y="1371"/>
                  <a:pt x="0" y="3060"/>
                </a:cubicBezTo>
                <a:cubicBezTo>
                  <a:pt x="0" y="4751"/>
                  <a:pt x="1370" y="6120"/>
                  <a:pt x="3060" y="6120"/>
                </a:cubicBezTo>
                <a:cubicBezTo>
                  <a:pt x="4758" y="6120"/>
                  <a:pt x="6120" y="4744"/>
                  <a:pt x="6120" y="3060"/>
                </a:cubicBezTo>
                <a:cubicBezTo>
                  <a:pt x="6120" y="1367"/>
                  <a:pt x="4748" y="0"/>
                  <a:pt x="3060" y="0"/>
                </a:cubicBezTo>
                <a:close/>
                <a:moveTo>
                  <a:pt x="4635" y="4862"/>
                </a:moveTo>
                <a:cubicBezTo>
                  <a:pt x="4198" y="5245"/>
                  <a:pt x="3645" y="5453"/>
                  <a:pt x="3060" y="5453"/>
                </a:cubicBezTo>
                <a:cubicBezTo>
                  <a:pt x="2475" y="5453"/>
                  <a:pt x="1922" y="5245"/>
                  <a:pt x="1486" y="4862"/>
                </a:cubicBezTo>
                <a:cubicBezTo>
                  <a:pt x="1427" y="4811"/>
                  <a:pt x="1400" y="4731"/>
                  <a:pt x="1416" y="4655"/>
                </a:cubicBezTo>
                <a:cubicBezTo>
                  <a:pt x="1566" y="3919"/>
                  <a:pt x="2035" y="3338"/>
                  <a:pt x="2632" y="3147"/>
                </a:cubicBezTo>
                <a:cubicBezTo>
                  <a:pt x="2320" y="2963"/>
                  <a:pt x="2107" y="2584"/>
                  <a:pt x="2107" y="2147"/>
                </a:cubicBezTo>
                <a:cubicBezTo>
                  <a:pt x="2107" y="1528"/>
                  <a:pt x="2533" y="1027"/>
                  <a:pt x="3060" y="1027"/>
                </a:cubicBezTo>
                <a:cubicBezTo>
                  <a:pt x="3587" y="1027"/>
                  <a:pt x="4013" y="1528"/>
                  <a:pt x="4013" y="2147"/>
                </a:cubicBezTo>
                <a:cubicBezTo>
                  <a:pt x="4013" y="2584"/>
                  <a:pt x="3800" y="2963"/>
                  <a:pt x="3488" y="3147"/>
                </a:cubicBezTo>
                <a:cubicBezTo>
                  <a:pt x="4085" y="3338"/>
                  <a:pt x="4554" y="3918"/>
                  <a:pt x="4705" y="4654"/>
                </a:cubicBezTo>
                <a:cubicBezTo>
                  <a:pt x="4720" y="4731"/>
                  <a:pt x="4694" y="4811"/>
                  <a:pt x="4635" y="4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í$líḑe"/>
          <p:cNvSpPr/>
          <p:nvPr/>
        </p:nvSpPr>
        <p:spPr bwMode="auto">
          <a:xfrm>
            <a:off x="674689" y="2577950"/>
            <a:ext cx="2331719" cy="851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b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iṧľíḍê"/>
          <p:cNvSpPr/>
          <p:nvPr/>
        </p:nvSpPr>
        <p:spPr bwMode="auto">
          <a:xfrm>
            <a:off x="674689" y="3429000"/>
            <a:ext cx="2331719" cy="181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7" name="iś1ïdè"/>
          <p:cNvGrpSpPr/>
          <p:nvPr/>
        </p:nvGrpSpPr>
        <p:grpSpPr>
          <a:xfrm>
            <a:off x="674689" y="3601977"/>
            <a:ext cx="2331719" cy="1326614"/>
            <a:chOff x="3097530" y="3933822"/>
            <a:chExt cx="1870074" cy="1619251"/>
          </a:xfrm>
        </p:grpSpPr>
        <p:sp>
          <p:nvSpPr>
            <p:cNvPr id="28" name="îṧḷîdé"/>
            <p:cNvSpPr/>
            <p:nvPr/>
          </p:nvSpPr>
          <p:spPr>
            <a:xfrm>
              <a:off x="3097530" y="3933822"/>
              <a:ext cx="1870074" cy="36933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fontScale="92500" lnSpcReduction="20000"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9" name="íSliḑê"/>
            <p:cNvSpPr/>
            <p:nvPr/>
          </p:nvSpPr>
          <p:spPr>
            <a:xfrm>
              <a:off x="3097530" y="4303155"/>
              <a:ext cx="1870074" cy="124991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1" name="ïṧľíḋe"/>
          <p:cNvSpPr/>
          <p:nvPr/>
        </p:nvSpPr>
        <p:spPr bwMode="auto">
          <a:xfrm>
            <a:off x="1616777" y="2982133"/>
            <a:ext cx="447543" cy="446867"/>
          </a:xfrm>
          <a:custGeom>
            <a:avLst/>
            <a:gdLst>
              <a:gd name="T0" fmla="*/ 3060 w 6120"/>
              <a:gd name="T1" fmla="*/ 0 h 6120"/>
              <a:gd name="T2" fmla="*/ 0 w 6120"/>
              <a:gd name="T3" fmla="*/ 3060 h 6120"/>
              <a:gd name="T4" fmla="*/ 3060 w 6120"/>
              <a:gd name="T5" fmla="*/ 6120 h 6120"/>
              <a:gd name="T6" fmla="*/ 6120 w 6120"/>
              <a:gd name="T7" fmla="*/ 3060 h 6120"/>
              <a:gd name="T8" fmla="*/ 3060 w 6120"/>
              <a:gd name="T9" fmla="*/ 0 h 6120"/>
              <a:gd name="T10" fmla="*/ 4635 w 6120"/>
              <a:gd name="T11" fmla="*/ 4862 h 6120"/>
              <a:gd name="T12" fmla="*/ 3060 w 6120"/>
              <a:gd name="T13" fmla="*/ 5453 h 6120"/>
              <a:gd name="T14" fmla="*/ 1486 w 6120"/>
              <a:gd name="T15" fmla="*/ 4862 h 6120"/>
              <a:gd name="T16" fmla="*/ 1416 w 6120"/>
              <a:gd name="T17" fmla="*/ 4655 h 6120"/>
              <a:gd name="T18" fmla="*/ 2632 w 6120"/>
              <a:gd name="T19" fmla="*/ 3147 h 6120"/>
              <a:gd name="T20" fmla="*/ 2107 w 6120"/>
              <a:gd name="T21" fmla="*/ 2147 h 6120"/>
              <a:gd name="T22" fmla="*/ 3060 w 6120"/>
              <a:gd name="T23" fmla="*/ 1027 h 6120"/>
              <a:gd name="T24" fmla="*/ 4013 w 6120"/>
              <a:gd name="T25" fmla="*/ 2147 h 6120"/>
              <a:gd name="T26" fmla="*/ 3488 w 6120"/>
              <a:gd name="T27" fmla="*/ 3147 h 6120"/>
              <a:gd name="T28" fmla="*/ 4705 w 6120"/>
              <a:gd name="T29" fmla="*/ 4654 h 6120"/>
              <a:gd name="T30" fmla="*/ 4635 w 6120"/>
              <a:gd name="T31" fmla="*/ 4862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20" h="6120">
                <a:moveTo>
                  <a:pt x="3060" y="0"/>
                </a:moveTo>
                <a:cubicBezTo>
                  <a:pt x="1367" y="0"/>
                  <a:pt x="0" y="1371"/>
                  <a:pt x="0" y="3060"/>
                </a:cubicBezTo>
                <a:cubicBezTo>
                  <a:pt x="0" y="4751"/>
                  <a:pt x="1370" y="6120"/>
                  <a:pt x="3060" y="6120"/>
                </a:cubicBezTo>
                <a:cubicBezTo>
                  <a:pt x="4758" y="6120"/>
                  <a:pt x="6120" y="4744"/>
                  <a:pt x="6120" y="3060"/>
                </a:cubicBezTo>
                <a:cubicBezTo>
                  <a:pt x="6120" y="1367"/>
                  <a:pt x="4748" y="0"/>
                  <a:pt x="3060" y="0"/>
                </a:cubicBezTo>
                <a:close/>
                <a:moveTo>
                  <a:pt x="4635" y="4862"/>
                </a:moveTo>
                <a:cubicBezTo>
                  <a:pt x="4198" y="5245"/>
                  <a:pt x="3645" y="5453"/>
                  <a:pt x="3060" y="5453"/>
                </a:cubicBezTo>
                <a:cubicBezTo>
                  <a:pt x="2475" y="5453"/>
                  <a:pt x="1922" y="5245"/>
                  <a:pt x="1486" y="4862"/>
                </a:cubicBezTo>
                <a:cubicBezTo>
                  <a:pt x="1427" y="4811"/>
                  <a:pt x="1400" y="4731"/>
                  <a:pt x="1416" y="4655"/>
                </a:cubicBezTo>
                <a:cubicBezTo>
                  <a:pt x="1566" y="3919"/>
                  <a:pt x="2035" y="3338"/>
                  <a:pt x="2632" y="3147"/>
                </a:cubicBezTo>
                <a:cubicBezTo>
                  <a:pt x="2320" y="2963"/>
                  <a:pt x="2107" y="2584"/>
                  <a:pt x="2107" y="2147"/>
                </a:cubicBezTo>
                <a:cubicBezTo>
                  <a:pt x="2107" y="1528"/>
                  <a:pt x="2533" y="1027"/>
                  <a:pt x="3060" y="1027"/>
                </a:cubicBezTo>
                <a:cubicBezTo>
                  <a:pt x="3587" y="1027"/>
                  <a:pt x="4013" y="1528"/>
                  <a:pt x="4013" y="2147"/>
                </a:cubicBezTo>
                <a:cubicBezTo>
                  <a:pt x="4013" y="2584"/>
                  <a:pt x="3800" y="2963"/>
                  <a:pt x="3488" y="3147"/>
                </a:cubicBezTo>
                <a:cubicBezTo>
                  <a:pt x="4085" y="3338"/>
                  <a:pt x="4554" y="3918"/>
                  <a:pt x="4705" y="4654"/>
                </a:cubicBezTo>
                <a:cubicBezTo>
                  <a:pt x="4720" y="4731"/>
                  <a:pt x="4694" y="4811"/>
                  <a:pt x="4635" y="4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ṧ1iḓè"/>
          <p:cNvSpPr/>
          <p:nvPr/>
        </p:nvSpPr>
        <p:spPr bwMode="auto">
          <a:xfrm>
            <a:off x="6280317" y="2390218"/>
            <a:ext cx="2846068" cy="1038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b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iṣļîdê"/>
          <p:cNvSpPr/>
          <p:nvPr/>
        </p:nvSpPr>
        <p:spPr bwMode="auto">
          <a:xfrm>
            <a:off x="6280317" y="3429000"/>
            <a:ext cx="2846068" cy="221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3" name="íṥ1îḍê"/>
          <p:cNvGrpSpPr/>
          <p:nvPr/>
        </p:nvGrpSpPr>
        <p:grpSpPr>
          <a:xfrm>
            <a:off x="6280316" y="3640137"/>
            <a:ext cx="2846070" cy="1619251"/>
            <a:chOff x="3097529" y="3933824"/>
            <a:chExt cx="1870075" cy="1619251"/>
          </a:xfrm>
        </p:grpSpPr>
        <p:sp>
          <p:nvSpPr>
            <p:cNvPr id="24" name="ïšļïḓé"/>
            <p:cNvSpPr/>
            <p:nvPr/>
          </p:nvSpPr>
          <p:spPr>
            <a:xfrm>
              <a:off x="3097530" y="3933824"/>
              <a:ext cx="1870074" cy="36933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5" name="ïṩļîḑê"/>
            <p:cNvSpPr/>
            <p:nvPr/>
          </p:nvSpPr>
          <p:spPr>
            <a:xfrm>
              <a:off x="3097529" y="4303156"/>
              <a:ext cx="1870074" cy="1249919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4" name="îśļíḍê"/>
          <p:cNvSpPr/>
          <p:nvPr/>
        </p:nvSpPr>
        <p:spPr bwMode="auto">
          <a:xfrm>
            <a:off x="7430218" y="2883559"/>
            <a:ext cx="546266" cy="545441"/>
          </a:xfrm>
          <a:custGeom>
            <a:avLst/>
            <a:gdLst>
              <a:gd name="T0" fmla="*/ 3060 w 6120"/>
              <a:gd name="T1" fmla="*/ 0 h 6120"/>
              <a:gd name="T2" fmla="*/ 0 w 6120"/>
              <a:gd name="T3" fmla="*/ 3060 h 6120"/>
              <a:gd name="T4" fmla="*/ 3060 w 6120"/>
              <a:gd name="T5" fmla="*/ 6120 h 6120"/>
              <a:gd name="T6" fmla="*/ 6120 w 6120"/>
              <a:gd name="T7" fmla="*/ 3060 h 6120"/>
              <a:gd name="T8" fmla="*/ 3060 w 6120"/>
              <a:gd name="T9" fmla="*/ 0 h 6120"/>
              <a:gd name="T10" fmla="*/ 4635 w 6120"/>
              <a:gd name="T11" fmla="*/ 4862 h 6120"/>
              <a:gd name="T12" fmla="*/ 3060 w 6120"/>
              <a:gd name="T13" fmla="*/ 5453 h 6120"/>
              <a:gd name="T14" fmla="*/ 1486 w 6120"/>
              <a:gd name="T15" fmla="*/ 4862 h 6120"/>
              <a:gd name="T16" fmla="*/ 1416 w 6120"/>
              <a:gd name="T17" fmla="*/ 4655 h 6120"/>
              <a:gd name="T18" fmla="*/ 2632 w 6120"/>
              <a:gd name="T19" fmla="*/ 3147 h 6120"/>
              <a:gd name="T20" fmla="*/ 2107 w 6120"/>
              <a:gd name="T21" fmla="*/ 2147 h 6120"/>
              <a:gd name="T22" fmla="*/ 3060 w 6120"/>
              <a:gd name="T23" fmla="*/ 1027 h 6120"/>
              <a:gd name="T24" fmla="*/ 4013 w 6120"/>
              <a:gd name="T25" fmla="*/ 2147 h 6120"/>
              <a:gd name="T26" fmla="*/ 3488 w 6120"/>
              <a:gd name="T27" fmla="*/ 3147 h 6120"/>
              <a:gd name="T28" fmla="*/ 4705 w 6120"/>
              <a:gd name="T29" fmla="*/ 4654 h 6120"/>
              <a:gd name="T30" fmla="*/ 4635 w 6120"/>
              <a:gd name="T31" fmla="*/ 4862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20" h="6120">
                <a:moveTo>
                  <a:pt x="3060" y="0"/>
                </a:moveTo>
                <a:cubicBezTo>
                  <a:pt x="1367" y="0"/>
                  <a:pt x="0" y="1371"/>
                  <a:pt x="0" y="3060"/>
                </a:cubicBezTo>
                <a:cubicBezTo>
                  <a:pt x="0" y="4751"/>
                  <a:pt x="1370" y="6120"/>
                  <a:pt x="3060" y="6120"/>
                </a:cubicBezTo>
                <a:cubicBezTo>
                  <a:pt x="4758" y="6120"/>
                  <a:pt x="6120" y="4744"/>
                  <a:pt x="6120" y="3060"/>
                </a:cubicBezTo>
                <a:cubicBezTo>
                  <a:pt x="6120" y="1367"/>
                  <a:pt x="4748" y="0"/>
                  <a:pt x="3060" y="0"/>
                </a:cubicBezTo>
                <a:close/>
                <a:moveTo>
                  <a:pt x="4635" y="4862"/>
                </a:moveTo>
                <a:cubicBezTo>
                  <a:pt x="4198" y="5245"/>
                  <a:pt x="3645" y="5453"/>
                  <a:pt x="3060" y="5453"/>
                </a:cubicBezTo>
                <a:cubicBezTo>
                  <a:pt x="2475" y="5453"/>
                  <a:pt x="1922" y="5245"/>
                  <a:pt x="1486" y="4862"/>
                </a:cubicBezTo>
                <a:cubicBezTo>
                  <a:pt x="1427" y="4811"/>
                  <a:pt x="1400" y="4731"/>
                  <a:pt x="1416" y="4655"/>
                </a:cubicBezTo>
                <a:cubicBezTo>
                  <a:pt x="1566" y="3919"/>
                  <a:pt x="2035" y="3338"/>
                  <a:pt x="2632" y="3147"/>
                </a:cubicBezTo>
                <a:cubicBezTo>
                  <a:pt x="2320" y="2963"/>
                  <a:pt x="2107" y="2584"/>
                  <a:pt x="2107" y="2147"/>
                </a:cubicBezTo>
                <a:cubicBezTo>
                  <a:pt x="2107" y="1528"/>
                  <a:pt x="2533" y="1027"/>
                  <a:pt x="3060" y="1027"/>
                </a:cubicBezTo>
                <a:cubicBezTo>
                  <a:pt x="3587" y="1027"/>
                  <a:pt x="4013" y="1528"/>
                  <a:pt x="4013" y="2147"/>
                </a:cubicBezTo>
                <a:cubicBezTo>
                  <a:pt x="4013" y="2584"/>
                  <a:pt x="3800" y="2963"/>
                  <a:pt x="3488" y="3147"/>
                </a:cubicBezTo>
                <a:cubicBezTo>
                  <a:pt x="4085" y="3338"/>
                  <a:pt x="4554" y="3918"/>
                  <a:pt x="4705" y="4654"/>
                </a:cubicBezTo>
                <a:cubicBezTo>
                  <a:pt x="4720" y="4731"/>
                  <a:pt x="4694" y="4811"/>
                  <a:pt x="4635" y="4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îŝľíḓé"/>
          <p:cNvSpPr/>
          <p:nvPr/>
        </p:nvSpPr>
        <p:spPr bwMode="auto">
          <a:xfrm>
            <a:off x="9187181" y="2577950"/>
            <a:ext cx="2331719" cy="85105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îṩ1íḑè"/>
          <p:cNvSpPr/>
          <p:nvPr/>
        </p:nvSpPr>
        <p:spPr bwMode="auto">
          <a:xfrm>
            <a:off x="9187181" y="3429000"/>
            <a:ext cx="2331719" cy="181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9" name="îṥḷîďé"/>
          <p:cNvGrpSpPr/>
          <p:nvPr/>
        </p:nvGrpSpPr>
        <p:grpSpPr>
          <a:xfrm>
            <a:off x="9187181" y="3601977"/>
            <a:ext cx="2331719" cy="1326614"/>
            <a:chOff x="3097530" y="3933822"/>
            <a:chExt cx="1870074" cy="1619251"/>
          </a:xfrm>
        </p:grpSpPr>
        <p:sp>
          <p:nvSpPr>
            <p:cNvPr id="20" name="ïŝḻíḋé"/>
            <p:cNvSpPr/>
            <p:nvPr/>
          </p:nvSpPr>
          <p:spPr>
            <a:xfrm>
              <a:off x="3097530" y="3933822"/>
              <a:ext cx="1870074" cy="36933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fontScale="92500" lnSpcReduction="20000"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1" name="íş1îḍê"/>
            <p:cNvSpPr/>
            <p:nvPr/>
          </p:nvSpPr>
          <p:spPr>
            <a:xfrm>
              <a:off x="3097530" y="4303155"/>
              <a:ext cx="1870074" cy="1249918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7" name="íSliḍè"/>
          <p:cNvSpPr/>
          <p:nvPr/>
        </p:nvSpPr>
        <p:spPr bwMode="auto">
          <a:xfrm>
            <a:off x="10129269" y="2982133"/>
            <a:ext cx="447543" cy="446867"/>
          </a:xfrm>
          <a:custGeom>
            <a:avLst/>
            <a:gdLst>
              <a:gd name="T0" fmla="*/ 3060 w 6120"/>
              <a:gd name="T1" fmla="*/ 0 h 6120"/>
              <a:gd name="T2" fmla="*/ 0 w 6120"/>
              <a:gd name="T3" fmla="*/ 3060 h 6120"/>
              <a:gd name="T4" fmla="*/ 3060 w 6120"/>
              <a:gd name="T5" fmla="*/ 6120 h 6120"/>
              <a:gd name="T6" fmla="*/ 6120 w 6120"/>
              <a:gd name="T7" fmla="*/ 3060 h 6120"/>
              <a:gd name="T8" fmla="*/ 3060 w 6120"/>
              <a:gd name="T9" fmla="*/ 0 h 6120"/>
              <a:gd name="T10" fmla="*/ 4635 w 6120"/>
              <a:gd name="T11" fmla="*/ 4862 h 6120"/>
              <a:gd name="T12" fmla="*/ 3060 w 6120"/>
              <a:gd name="T13" fmla="*/ 5453 h 6120"/>
              <a:gd name="T14" fmla="*/ 1486 w 6120"/>
              <a:gd name="T15" fmla="*/ 4862 h 6120"/>
              <a:gd name="T16" fmla="*/ 1416 w 6120"/>
              <a:gd name="T17" fmla="*/ 4655 h 6120"/>
              <a:gd name="T18" fmla="*/ 2632 w 6120"/>
              <a:gd name="T19" fmla="*/ 3147 h 6120"/>
              <a:gd name="T20" fmla="*/ 2107 w 6120"/>
              <a:gd name="T21" fmla="*/ 2147 h 6120"/>
              <a:gd name="T22" fmla="*/ 3060 w 6120"/>
              <a:gd name="T23" fmla="*/ 1027 h 6120"/>
              <a:gd name="T24" fmla="*/ 4013 w 6120"/>
              <a:gd name="T25" fmla="*/ 2147 h 6120"/>
              <a:gd name="T26" fmla="*/ 3488 w 6120"/>
              <a:gd name="T27" fmla="*/ 3147 h 6120"/>
              <a:gd name="T28" fmla="*/ 4705 w 6120"/>
              <a:gd name="T29" fmla="*/ 4654 h 6120"/>
              <a:gd name="T30" fmla="*/ 4635 w 6120"/>
              <a:gd name="T31" fmla="*/ 4862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20" h="6120">
                <a:moveTo>
                  <a:pt x="3060" y="0"/>
                </a:moveTo>
                <a:cubicBezTo>
                  <a:pt x="1367" y="0"/>
                  <a:pt x="0" y="1371"/>
                  <a:pt x="0" y="3060"/>
                </a:cubicBezTo>
                <a:cubicBezTo>
                  <a:pt x="0" y="4751"/>
                  <a:pt x="1370" y="6120"/>
                  <a:pt x="3060" y="6120"/>
                </a:cubicBezTo>
                <a:cubicBezTo>
                  <a:pt x="4758" y="6120"/>
                  <a:pt x="6120" y="4744"/>
                  <a:pt x="6120" y="3060"/>
                </a:cubicBezTo>
                <a:cubicBezTo>
                  <a:pt x="6120" y="1367"/>
                  <a:pt x="4748" y="0"/>
                  <a:pt x="3060" y="0"/>
                </a:cubicBezTo>
                <a:close/>
                <a:moveTo>
                  <a:pt x="4635" y="4862"/>
                </a:moveTo>
                <a:cubicBezTo>
                  <a:pt x="4198" y="5245"/>
                  <a:pt x="3645" y="5453"/>
                  <a:pt x="3060" y="5453"/>
                </a:cubicBezTo>
                <a:cubicBezTo>
                  <a:pt x="2475" y="5453"/>
                  <a:pt x="1922" y="5245"/>
                  <a:pt x="1486" y="4862"/>
                </a:cubicBezTo>
                <a:cubicBezTo>
                  <a:pt x="1427" y="4811"/>
                  <a:pt x="1400" y="4731"/>
                  <a:pt x="1416" y="4655"/>
                </a:cubicBezTo>
                <a:cubicBezTo>
                  <a:pt x="1566" y="3919"/>
                  <a:pt x="2035" y="3338"/>
                  <a:pt x="2632" y="3147"/>
                </a:cubicBezTo>
                <a:cubicBezTo>
                  <a:pt x="2320" y="2963"/>
                  <a:pt x="2107" y="2584"/>
                  <a:pt x="2107" y="2147"/>
                </a:cubicBezTo>
                <a:cubicBezTo>
                  <a:pt x="2107" y="1528"/>
                  <a:pt x="2533" y="1027"/>
                  <a:pt x="3060" y="1027"/>
                </a:cubicBezTo>
                <a:cubicBezTo>
                  <a:pt x="3587" y="1027"/>
                  <a:pt x="4013" y="1528"/>
                  <a:pt x="4013" y="2147"/>
                </a:cubicBezTo>
                <a:cubicBezTo>
                  <a:pt x="4013" y="2584"/>
                  <a:pt x="3800" y="2963"/>
                  <a:pt x="3488" y="3147"/>
                </a:cubicBezTo>
                <a:cubicBezTo>
                  <a:pt x="4085" y="3338"/>
                  <a:pt x="4554" y="3918"/>
                  <a:pt x="4705" y="4654"/>
                </a:cubicBezTo>
                <a:cubicBezTo>
                  <a:pt x="4720" y="4731"/>
                  <a:pt x="4694" y="4811"/>
                  <a:pt x="4635" y="4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8" grpId="0" animBg="1"/>
      <p:bldP spid="9" grpId="0" animBg="1"/>
      <p:bldP spid="26" grpId="0" animBg="1"/>
      <p:bldP spid="11" grpId="0" animBg="1"/>
      <p:bldP spid="12" grpId="0" animBg="1"/>
      <p:bldP spid="22" grpId="0" animBg="1"/>
      <p:bldP spid="14" grpId="0" animBg="1"/>
      <p:bldP spid="15" grpId="0" animBg="1"/>
      <p:bldP spid="18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íšḷïďè"/>
          <p:cNvSpPr/>
          <p:nvPr/>
        </p:nvSpPr>
        <p:spPr>
          <a:xfrm>
            <a:off x="1758203" y="2876967"/>
            <a:ext cx="748594" cy="748594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endParaRPr sz="2000" b="1" i="1">
              <a:cs typeface="+mn-ea"/>
              <a:sym typeface="+mn-lt"/>
            </a:endParaRPr>
          </a:p>
        </p:txBody>
      </p:sp>
      <p:sp>
        <p:nvSpPr>
          <p:cNvPr id="30" name="iṧḷíḍé"/>
          <p:cNvSpPr/>
          <p:nvPr/>
        </p:nvSpPr>
        <p:spPr>
          <a:xfrm>
            <a:off x="1961480" y="3056208"/>
            <a:ext cx="342040" cy="390112"/>
          </a:xfrm>
          <a:custGeom>
            <a:avLst/>
            <a:gdLst>
              <a:gd name="connsiteX0" fmla="*/ 358559 w 530968"/>
              <a:gd name="connsiteY0" fmla="*/ 360518 h 605592"/>
              <a:gd name="connsiteX1" fmla="*/ 462357 w 530968"/>
              <a:gd name="connsiteY1" fmla="*/ 410571 h 605592"/>
              <a:gd name="connsiteX2" fmla="*/ 530968 w 530968"/>
              <a:gd name="connsiteY2" fmla="*/ 605592 h 605592"/>
              <a:gd name="connsiteX3" fmla="*/ 0 w 530968"/>
              <a:gd name="connsiteY3" fmla="*/ 605592 h 605592"/>
              <a:gd name="connsiteX4" fmla="*/ 68518 w 530968"/>
              <a:gd name="connsiteY4" fmla="*/ 410756 h 605592"/>
              <a:gd name="connsiteX5" fmla="*/ 172316 w 530968"/>
              <a:gd name="connsiteY5" fmla="*/ 360703 h 605592"/>
              <a:gd name="connsiteX6" fmla="*/ 222358 w 530968"/>
              <a:gd name="connsiteY6" fmla="*/ 518648 h 605592"/>
              <a:gd name="connsiteX7" fmla="*/ 229136 w 530968"/>
              <a:gd name="connsiteY7" fmla="*/ 539967 h 605592"/>
              <a:gd name="connsiteX8" fmla="*/ 251790 w 530968"/>
              <a:gd name="connsiteY8" fmla="*/ 476474 h 605592"/>
              <a:gd name="connsiteX9" fmla="*/ 265345 w 530968"/>
              <a:gd name="connsiteY9" fmla="*/ 401209 h 605592"/>
              <a:gd name="connsiteX10" fmla="*/ 265438 w 530968"/>
              <a:gd name="connsiteY10" fmla="*/ 401209 h 605592"/>
              <a:gd name="connsiteX11" fmla="*/ 265530 w 530968"/>
              <a:gd name="connsiteY11" fmla="*/ 401209 h 605592"/>
              <a:gd name="connsiteX12" fmla="*/ 265716 w 530968"/>
              <a:gd name="connsiteY12" fmla="*/ 401209 h 605592"/>
              <a:gd name="connsiteX13" fmla="*/ 265809 w 530968"/>
              <a:gd name="connsiteY13" fmla="*/ 401209 h 605592"/>
              <a:gd name="connsiteX14" fmla="*/ 279271 w 530968"/>
              <a:gd name="connsiteY14" fmla="*/ 476474 h 605592"/>
              <a:gd name="connsiteX15" fmla="*/ 301739 w 530968"/>
              <a:gd name="connsiteY15" fmla="*/ 539874 h 605592"/>
              <a:gd name="connsiteX16" fmla="*/ 308517 w 530968"/>
              <a:gd name="connsiteY16" fmla="*/ 518463 h 605592"/>
              <a:gd name="connsiteX17" fmla="*/ 327742 w 530968"/>
              <a:gd name="connsiteY17" fmla="*/ 231466 h 605592"/>
              <a:gd name="connsiteX18" fmla="*/ 305833 w 530968"/>
              <a:gd name="connsiteY18" fmla="*/ 275591 h 605592"/>
              <a:gd name="connsiteX19" fmla="*/ 354572 w 530968"/>
              <a:gd name="connsiteY19" fmla="*/ 231466 h 605592"/>
              <a:gd name="connsiteX20" fmla="*/ 275754 w 530968"/>
              <a:gd name="connsiteY20" fmla="*/ 231374 h 605592"/>
              <a:gd name="connsiteX21" fmla="*/ 275754 w 530968"/>
              <a:gd name="connsiteY21" fmla="*/ 279577 h 605592"/>
              <a:gd name="connsiteX22" fmla="*/ 306204 w 530968"/>
              <a:gd name="connsiteY22" fmla="*/ 231374 h 605592"/>
              <a:gd name="connsiteX23" fmla="*/ 224880 w 530968"/>
              <a:gd name="connsiteY23" fmla="*/ 231374 h 605592"/>
              <a:gd name="connsiteX24" fmla="*/ 255144 w 530968"/>
              <a:gd name="connsiteY24" fmla="*/ 279484 h 605592"/>
              <a:gd name="connsiteX25" fmla="*/ 255144 w 530968"/>
              <a:gd name="connsiteY25" fmla="*/ 231374 h 605592"/>
              <a:gd name="connsiteX26" fmla="*/ 176233 w 530968"/>
              <a:gd name="connsiteY26" fmla="*/ 231374 h 605592"/>
              <a:gd name="connsiteX27" fmla="*/ 224972 w 530968"/>
              <a:gd name="connsiteY27" fmla="*/ 275498 h 605592"/>
              <a:gd name="connsiteX28" fmla="*/ 203063 w 530968"/>
              <a:gd name="connsiteY28" fmla="*/ 231374 h 605592"/>
              <a:gd name="connsiteX29" fmla="*/ 332569 w 530968"/>
              <a:gd name="connsiteY29" fmla="*/ 153137 h 605592"/>
              <a:gd name="connsiteX30" fmla="*/ 334890 w 530968"/>
              <a:gd name="connsiteY30" fmla="*/ 182059 h 605592"/>
              <a:gd name="connsiteX31" fmla="*/ 332569 w 530968"/>
              <a:gd name="connsiteY31" fmla="*/ 210980 h 605592"/>
              <a:gd name="connsiteX32" fmla="*/ 363205 w 530968"/>
              <a:gd name="connsiteY32" fmla="*/ 210980 h 605592"/>
              <a:gd name="connsiteX33" fmla="*/ 367476 w 530968"/>
              <a:gd name="connsiteY33" fmla="*/ 182059 h 605592"/>
              <a:gd name="connsiteX34" fmla="*/ 363205 w 530968"/>
              <a:gd name="connsiteY34" fmla="*/ 153137 h 605592"/>
              <a:gd name="connsiteX35" fmla="*/ 275754 w 530968"/>
              <a:gd name="connsiteY35" fmla="*/ 153137 h 605592"/>
              <a:gd name="connsiteX36" fmla="*/ 275754 w 530968"/>
              <a:gd name="connsiteY36" fmla="*/ 210980 h 605592"/>
              <a:gd name="connsiteX37" fmla="*/ 311774 w 530968"/>
              <a:gd name="connsiteY37" fmla="*/ 210980 h 605592"/>
              <a:gd name="connsiteX38" fmla="*/ 314466 w 530968"/>
              <a:gd name="connsiteY38" fmla="*/ 182059 h 605592"/>
              <a:gd name="connsiteX39" fmla="*/ 311774 w 530968"/>
              <a:gd name="connsiteY39" fmla="*/ 153137 h 605592"/>
              <a:gd name="connsiteX40" fmla="*/ 219124 w 530968"/>
              <a:gd name="connsiteY40" fmla="*/ 153137 h 605592"/>
              <a:gd name="connsiteX41" fmla="*/ 216431 w 530968"/>
              <a:gd name="connsiteY41" fmla="*/ 182059 h 605592"/>
              <a:gd name="connsiteX42" fmla="*/ 219124 w 530968"/>
              <a:gd name="connsiteY42" fmla="*/ 210980 h 605592"/>
              <a:gd name="connsiteX43" fmla="*/ 255144 w 530968"/>
              <a:gd name="connsiteY43" fmla="*/ 210980 h 605592"/>
              <a:gd name="connsiteX44" fmla="*/ 255144 w 530968"/>
              <a:gd name="connsiteY44" fmla="*/ 153137 h 605592"/>
              <a:gd name="connsiteX45" fmla="*/ 167693 w 530968"/>
              <a:gd name="connsiteY45" fmla="*/ 153137 h 605592"/>
              <a:gd name="connsiteX46" fmla="*/ 163422 w 530968"/>
              <a:gd name="connsiteY46" fmla="*/ 182059 h 605592"/>
              <a:gd name="connsiteX47" fmla="*/ 167693 w 530968"/>
              <a:gd name="connsiteY47" fmla="*/ 210980 h 605592"/>
              <a:gd name="connsiteX48" fmla="*/ 198328 w 530968"/>
              <a:gd name="connsiteY48" fmla="*/ 210980 h 605592"/>
              <a:gd name="connsiteX49" fmla="*/ 196008 w 530968"/>
              <a:gd name="connsiteY49" fmla="*/ 182059 h 605592"/>
              <a:gd name="connsiteX50" fmla="*/ 198328 w 530968"/>
              <a:gd name="connsiteY50" fmla="*/ 153137 h 605592"/>
              <a:gd name="connsiteX51" fmla="*/ 305925 w 530968"/>
              <a:gd name="connsiteY51" fmla="*/ 88619 h 605592"/>
              <a:gd name="connsiteX52" fmla="*/ 327835 w 530968"/>
              <a:gd name="connsiteY52" fmla="*/ 132743 h 605592"/>
              <a:gd name="connsiteX53" fmla="*/ 354664 w 530968"/>
              <a:gd name="connsiteY53" fmla="*/ 132743 h 605592"/>
              <a:gd name="connsiteX54" fmla="*/ 305925 w 530968"/>
              <a:gd name="connsiteY54" fmla="*/ 88619 h 605592"/>
              <a:gd name="connsiteX55" fmla="*/ 225065 w 530968"/>
              <a:gd name="connsiteY55" fmla="*/ 88619 h 605592"/>
              <a:gd name="connsiteX56" fmla="*/ 176326 w 530968"/>
              <a:gd name="connsiteY56" fmla="*/ 132743 h 605592"/>
              <a:gd name="connsiteX57" fmla="*/ 203156 w 530968"/>
              <a:gd name="connsiteY57" fmla="*/ 132743 h 605592"/>
              <a:gd name="connsiteX58" fmla="*/ 225065 w 530968"/>
              <a:gd name="connsiteY58" fmla="*/ 88619 h 605592"/>
              <a:gd name="connsiteX59" fmla="*/ 275754 w 530968"/>
              <a:gd name="connsiteY59" fmla="*/ 84633 h 605592"/>
              <a:gd name="connsiteX60" fmla="*/ 275754 w 530968"/>
              <a:gd name="connsiteY60" fmla="*/ 132743 h 605592"/>
              <a:gd name="connsiteX61" fmla="*/ 306018 w 530968"/>
              <a:gd name="connsiteY61" fmla="*/ 132743 h 605592"/>
              <a:gd name="connsiteX62" fmla="*/ 275754 w 530968"/>
              <a:gd name="connsiteY62" fmla="*/ 84633 h 605592"/>
              <a:gd name="connsiteX63" fmla="*/ 255144 w 530968"/>
              <a:gd name="connsiteY63" fmla="*/ 84540 h 605592"/>
              <a:gd name="connsiteX64" fmla="*/ 224694 w 530968"/>
              <a:gd name="connsiteY64" fmla="*/ 132743 h 605592"/>
              <a:gd name="connsiteX65" fmla="*/ 255144 w 530968"/>
              <a:gd name="connsiteY65" fmla="*/ 132743 h 605592"/>
              <a:gd name="connsiteX66" fmla="*/ 249017 w 530968"/>
              <a:gd name="connsiteY66" fmla="*/ 0 h 605592"/>
              <a:gd name="connsiteX67" fmla="*/ 281788 w 530968"/>
              <a:gd name="connsiteY67" fmla="*/ 0 h 605592"/>
              <a:gd name="connsiteX68" fmla="*/ 293764 w 530968"/>
              <a:gd name="connsiteY68" fmla="*/ 11958 h 605592"/>
              <a:gd name="connsiteX69" fmla="*/ 293764 w 530968"/>
              <a:gd name="connsiteY69" fmla="*/ 39211 h 605592"/>
              <a:gd name="connsiteX70" fmla="*/ 346495 w 530968"/>
              <a:gd name="connsiteY70" fmla="*/ 60902 h 605592"/>
              <a:gd name="connsiteX71" fmla="*/ 365805 w 530968"/>
              <a:gd name="connsiteY71" fmla="*/ 41621 h 605592"/>
              <a:gd name="connsiteX72" fmla="*/ 382887 w 530968"/>
              <a:gd name="connsiteY72" fmla="*/ 41621 h 605592"/>
              <a:gd name="connsiteX73" fmla="*/ 406096 w 530968"/>
              <a:gd name="connsiteY73" fmla="*/ 64796 h 605592"/>
              <a:gd name="connsiteX74" fmla="*/ 406096 w 530968"/>
              <a:gd name="connsiteY74" fmla="*/ 81852 h 605592"/>
              <a:gd name="connsiteX75" fmla="*/ 386786 w 530968"/>
              <a:gd name="connsiteY75" fmla="*/ 101133 h 605592"/>
              <a:gd name="connsiteX76" fmla="*/ 408509 w 530968"/>
              <a:gd name="connsiteY76" fmla="*/ 153786 h 605592"/>
              <a:gd name="connsiteX77" fmla="*/ 435803 w 530968"/>
              <a:gd name="connsiteY77" fmla="*/ 153786 h 605592"/>
              <a:gd name="connsiteX78" fmla="*/ 447779 w 530968"/>
              <a:gd name="connsiteY78" fmla="*/ 165744 h 605592"/>
              <a:gd name="connsiteX79" fmla="*/ 447779 w 530968"/>
              <a:gd name="connsiteY79" fmla="*/ 198466 h 605592"/>
              <a:gd name="connsiteX80" fmla="*/ 435803 w 530968"/>
              <a:gd name="connsiteY80" fmla="*/ 210517 h 605592"/>
              <a:gd name="connsiteX81" fmla="*/ 408509 w 530968"/>
              <a:gd name="connsiteY81" fmla="*/ 210517 h 605592"/>
              <a:gd name="connsiteX82" fmla="*/ 386786 w 530968"/>
              <a:gd name="connsiteY82" fmla="*/ 263169 h 605592"/>
              <a:gd name="connsiteX83" fmla="*/ 406096 w 530968"/>
              <a:gd name="connsiteY83" fmla="*/ 282265 h 605592"/>
              <a:gd name="connsiteX84" fmla="*/ 406096 w 530968"/>
              <a:gd name="connsiteY84" fmla="*/ 299321 h 605592"/>
              <a:gd name="connsiteX85" fmla="*/ 382887 w 530968"/>
              <a:gd name="connsiteY85" fmla="*/ 322496 h 605592"/>
              <a:gd name="connsiteX86" fmla="*/ 365805 w 530968"/>
              <a:gd name="connsiteY86" fmla="*/ 322496 h 605592"/>
              <a:gd name="connsiteX87" fmla="*/ 346495 w 530968"/>
              <a:gd name="connsiteY87" fmla="*/ 303215 h 605592"/>
              <a:gd name="connsiteX88" fmla="*/ 293764 w 530968"/>
              <a:gd name="connsiteY88" fmla="*/ 324906 h 605592"/>
              <a:gd name="connsiteX89" fmla="*/ 293764 w 530968"/>
              <a:gd name="connsiteY89" fmla="*/ 352159 h 605592"/>
              <a:gd name="connsiteX90" fmla="*/ 281788 w 530968"/>
              <a:gd name="connsiteY90" fmla="*/ 364117 h 605592"/>
              <a:gd name="connsiteX91" fmla="*/ 249017 w 530968"/>
              <a:gd name="connsiteY91" fmla="*/ 364117 h 605592"/>
              <a:gd name="connsiteX92" fmla="*/ 236948 w 530968"/>
              <a:gd name="connsiteY92" fmla="*/ 352159 h 605592"/>
              <a:gd name="connsiteX93" fmla="*/ 236948 w 530968"/>
              <a:gd name="connsiteY93" fmla="*/ 324906 h 605592"/>
              <a:gd name="connsiteX94" fmla="*/ 184217 w 530968"/>
              <a:gd name="connsiteY94" fmla="*/ 303215 h 605592"/>
              <a:gd name="connsiteX95" fmla="*/ 164907 w 530968"/>
              <a:gd name="connsiteY95" fmla="*/ 322496 h 605592"/>
              <a:gd name="connsiteX96" fmla="*/ 147826 w 530968"/>
              <a:gd name="connsiteY96" fmla="*/ 322496 h 605592"/>
              <a:gd name="connsiteX97" fmla="*/ 124709 w 530968"/>
              <a:gd name="connsiteY97" fmla="*/ 299321 h 605592"/>
              <a:gd name="connsiteX98" fmla="*/ 124709 w 530968"/>
              <a:gd name="connsiteY98" fmla="*/ 282265 h 605592"/>
              <a:gd name="connsiteX99" fmla="*/ 144019 w 530968"/>
              <a:gd name="connsiteY99" fmla="*/ 262984 h 605592"/>
              <a:gd name="connsiteX100" fmla="*/ 122203 w 530968"/>
              <a:gd name="connsiteY100" fmla="*/ 210331 h 605592"/>
              <a:gd name="connsiteX101" fmla="*/ 95002 w 530968"/>
              <a:gd name="connsiteY101" fmla="*/ 210331 h 605592"/>
              <a:gd name="connsiteX102" fmla="*/ 83026 w 530968"/>
              <a:gd name="connsiteY102" fmla="*/ 198373 h 605592"/>
              <a:gd name="connsiteX103" fmla="*/ 83026 w 530968"/>
              <a:gd name="connsiteY103" fmla="*/ 165651 h 605592"/>
              <a:gd name="connsiteX104" fmla="*/ 95002 w 530968"/>
              <a:gd name="connsiteY104" fmla="*/ 153600 h 605592"/>
              <a:gd name="connsiteX105" fmla="*/ 95002 w 530968"/>
              <a:gd name="connsiteY105" fmla="*/ 153786 h 605592"/>
              <a:gd name="connsiteX106" fmla="*/ 122389 w 530968"/>
              <a:gd name="connsiteY106" fmla="*/ 153786 h 605592"/>
              <a:gd name="connsiteX107" fmla="*/ 144112 w 530968"/>
              <a:gd name="connsiteY107" fmla="*/ 101133 h 605592"/>
              <a:gd name="connsiteX108" fmla="*/ 124709 w 530968"/>
              <a:gd name="connsiteY108" fmla="*/ 81852 h 605592"/>
              <a:gd name="connsiteX109" fmla="*/ 124709 w 530968"/>
              <a:gd name="connsiteY109" fmla="*/ 64796 h 605592"/>
              <a:gd name="connsiteX110" fmla="*/ 147826 w 530968"/>
              <a:gd name="connsiteY110" fmla="*/ 41621 h 605592"/>
              <a:gd name="connsiteX111" fmla="*/ 164907 w 530968"/>
              <a:gd name="connsiteY111" fmla="*/ 41621 h 605592"/>
              <a:gd name="connsiteX112" fmla="*/ 184217 w 530968"/>
              <a:gd name="connsiteY112" fmla="*/ 60902 h 605592"/>
              <a:gd name="connsiteX113" fmla="*/ 236948 w 530968"/>
              <a:gd name="connsiteY113" fmla="*/ 39211 h 605592"/>
              <a:gd name="connsiteX114" fmla="*/ 236948 w 530968"/>
              <a:gd name="connsiteY114" fmla="*/ 11958 h 605592"/>
              <a:gd name="connsiteX115" fmla="*/ 249017 w 530968"/>
              <a:gd name="connsiteY115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30968" h="605592">
                <a:moveTo>
                  <a:pt x="358559" y="360518"/>
                </a:moveTo>
                <a:cubicBezTo>
                  <a:pt x="358559" y="360518"/>
                  <a:pt x="397367" y="385915"/>
                  <a:pt x="462357" y="410571"/>
                </a:cubicBezTo>
                <a:cubicBezTo>
                  <a:pt x="533939" y="436524"/>
                  <a:pt x="529483" y="495383"/>
                  <a:pt x="530968" y="605592"/>
                </a:cubicBezTo>
                <a:lnTo>
                  <a:pt x="0" y="605592"/>
                </a:lnTo>
                <a:cubicBezTo>
                  <a:pt x="1392" y="495383"/>
                  <a:pt x="-3064" y="436710"/>
                  <a:pt x="68518" y="410756"/>
                </a:cubicBezTo>
                <a:cubicBezTo>
                  <a:pt x="133508" y="386008"/>
                  <a:pt x="172316" y="360703"/>
                  <a:pt x="172316" y="360703"/>
                </a:cubicBezTo>
                <a:lnTo>
                  <a:pt x="222358" y="518648"/>
                </a:lnTo>
                <a:lnTo>
                  <a:pt x="229136" y="539967"/>
                </a:lnTo>
                <a:lnTo>
                  <a:pt x="251790" y="476474"/>
                </a:lnTo>
                <a:cubicBezTo>
                  <a:pt x="200355" y="404639"/>
                  <a:pt x="255689" y="401302"/>
                  <a:pt x="265345" y="401209"/>
                </a:cubicBezTo>
                <a:lnTo>
                  <a:pt x="265438" y="401209"/>
                </a:lnTo>
                <a:lnTo>
                  <a:pt x="265530" y="401209"/>
                </a:lnTo>
                <a:lnTo>
                  <a:pt x="265716" y="401209"/>
                </a:lnTo>
                <a:lnTo>
                  <a:pt x="265809" y="401209"/>
                </a:lnTo>
                <a:cubicBezTo>
                  <a:pt x="275372" y="401302"/>
                  <a:pt x="330799" y="404824"/>
                  <a:pt x="279271" y="476474"/>
                </a:cubicBezTo>
                <a:lnTo>
                  <a:pt x="301739" y="539874"/>
                </a:lnTo>
                <a:lnTo>
                  <a:pt x="308517" y="518463"/>
                </a:lnTo>
                <a:close/>
                <a:moveTo>
                  <a:pt x="327742" y="231466"/>
                </a:moveTo>
                <a:cubicBezTo>
                  <a:pt x="322172" y="249450"/>
                  <a:pt x="314095" y="264003"/>
                  <a:pt x="305833" y="275591"/>
                </a:cubicBezTo>
                <a:cubicBezTo>
                  <a:pt x="326628" y="266599"/>
                  <a:pt x="343710" y="251026"/>
                  <a:pt x="354572" y="231466"/>
                </a:cubicBezTo>
                <a:close/>
                <a:moveTo>
                  <a:pt x="275754" y="231374"/>
                </a:moveTo>
                <a:lnTo>
                  <a:pt x="275754" y="279577"/>
                </a:lnTo>
                <a:cubicBezTo>
                  <a:pt x="285594" y="269658"/>
                  <a:pt x="298127" y="253899"/>
                  <a:pt x="306204" y="231374"/>
                </a:cubicBezTo>
                <a:close/>
                <a:moveTo>
                  <a:pt x="224880" y="231374"/>
                </a:moveTo>
                <a:cubicBezTo>
                  <a:pt x="232863" y="253621"/>
                  <a:pt x="245303" y="269473"/>
                  <a:pt x="255144" y="279484"/>
                </a:cubicBezTo>
                <a:lnTo>
                  <a:pt x="255144" y="231374"/>
                </a:lnTo>
                <a:close/>
                <a:moveTo>
                  <a:pt x="176233" y="231374"/>
                </a:moveTo>
                <a:cubicBezTo>
                  <a:pt x="187188" y="251026"/>
                  <a:pt x="204270" y="266599"/>
                  <a:pt x="224972" y="275498"/>
                </a:cubicBezTo>
                <a:cubicBezTo>
                  <a:pt x="216710" y="264003"/>
                  <a:pt x="208633" y="249264"/>
                  <a:pt x="203063" y="231374"/>
                </a:cubicBezTo>
                <a:close/>
                <a:moveTo>
                  <a:pt x="332569" y="153137"/>
                </a:moveTo>
                <a:cubicBezTo>
                  <a:pt x="334055" y="162128"/>
                  <a:pt x="334890" y="171769"/>
                  <a:pt x="334890" y="182059"/>
                </a:cubicBezTo>
                <a:cubicBezTo>
                  <a:pt x="334890" y="192441"/>
                  <a:pt x="334055" y="201989"/>
                  <a:pt x="332569" y="210980"/>
                </a:cubicBezTo>
                <a:lnTo>
                  <a:pt x="363205" y="210980"/>
                </a:lnTo>
                <a:cubicBezTo>
                  <a:pt x="365990" y="201803"/>
                  <a:pt x="367476" y="192070"/>
                  <a:pt x="367476" y="182059"/>
                </a:cubicBezTo>
                <a:cubicBezTo>
                  <a:pt x="367476" y="172047"/>
                  <a:pt x="365990" y="162407"/>
                  <a:pt x="363205" y="153137"/>
                </a:cubicBezTo>
                <a:close/>
                <a:moveTo>
                  <a:pt x="275754" y="153137"/>
                </a:moveTo>
                <a:lnTo>
                  <a:pt x="275754" y="210980"/>
                </a:lnTo>
                <a:lnTo>
                  <a:pt x="311774" y="210980"/>
                </a:lnTo>
                <a:cubicBezTo>
                  <a:pt x="313445" y="202081"/>
                  <a:pt x="314466" y="192441"/>
                  <a:pt x="314466" y="182059"/>
                </a:cubicBezTo>
                <a:cubicBezTo>
                  <a:pt x="314466" y="171584"/>
                  <a:pt x="313445" y="162036"/>
                  <a:pt x="311774" y="153137"/>
                </a:cubicBezTo>
                <a:close/>
                <a:moveTo>
                  <a:pt x="219124" y="153137"/>
                </a:moveTo>
                <a:cubicBezTo>
                  <a:pt x="217453" y="162036"/>
                  <a:pt x="216431" y="171676"/>
                  <a:pt x="216431" y="182059"/>
                </a:cubicBezTo>
                <a:cubicBezTo>
                  <a:pt x="216431" y="192533"/>
                  <a:pt x="217453" y="202081"/>
                  <a:pt x="219124" y="210980"/>
                </a:cubicBezTo>
                <a:lnTo>
                  <a:pt x="255144" y="210980"/>
                </a:lnTo>
                <a:lnTo>
                  <a:pt x="255144" y="153137"/>
                </a:lnTo>
                <a:close/>
                <a:moveTo>
                  <a:pt x="167693" y="153137"/>
                </a:moveTo>
                <a:cubicBezTo>
                  <a:pt x="164907" y="162407"/>
                  <a:pt x="163422" y="172047"/>
                  <a:pt x="163422" y="182059"/>
                </a:cubicBezTo>
                <a:cubicBezTo>
                  <a:pt x="163422" y="192070"/>
                  <a:pt x="164907" y="201803"/>
                  <a:pt x="167693" y="210980"/>
                </a:cubicBezTo>
                <a:lnTo>
                  <a:pt x="198328" y="210980"/>
                </a:lnTo>
                <a:cubicBezTo>
                  <a:pt x="196843" y="201989"/>
                  <a:pt x="196008" y="192348"/>
                  <a:pt x="196008" y="182059"/>
                </a:cubicBezTo>
                <a:cubicBezTo>
                  <a:pt x="196008" y="171676"/>
                  <a:pt x="196843" y="162128"/>
                  <a:pt x="198328" y="153137"/>
                </a:cubicBezTo>
                <a:close/>
                <a:moveTo>
                  <a:pt x="305925" y="88619"/>
                </a:moveTo>
                <a:cubicBezTo>
                  <a:pt x="314188" y="100114"/>
                  <a:pt x="322265" y="114853"/>
                  <a:pt x="327835" y="132743"/>
                </a:cubicBezTo>
                <a:lnTo>
                  <a:pt x="354664" y="132743"/>
                </a:lnTo>
                <a:cubicBezTo>
                  <a:pt x="343710" y="113091"/>
                  <a:pt x="326628" y="97518"/>
                  <a:pt x="305925" y="88619"/>
                </a:cubicBezTo>
                <a:close/>
                <a:moveTo>
                  <a:pt x="225065" y="88619"/>
                </a:moveTo>
                <a:cubicBezTo>
                  <a:pt x="204270" y="97518"/>
                  <a:pt x="187188" y="113091"/>
                  <a:pt x="176326" y="132743"/>
                </a:cubicBezTo>
                <a:lnTo>
                  <a:pt x="203156" y="132743"/>
                </a:lnTo>
                <a:cubicBezTo>
                  <a:pt x="208726" y="114853"/>
                  <a:pt x="216803" y="100206"/>
                  <a:pt x="225065" y="88619"/>
                </a:cubicBezTo>
                <a:close/>
                <a:moveTo>
                  <a:pt x="275754" y="84633"/>
                </a:moveTo>
                <a:lnTo>
                  <a:pt x="275754" y="132743"/>
                </a:lnTo>
                <a:lnTo>
                  <a:pt x="306018" y="132743"/>
                </a:lnTo>
                <a:cubicBezTo>
                  <a:pt x="298034" y="110496"/>
                  <a:pt x="285594" y="94644"/>
                  <a:pt x="275754" y="84633"/>
                </a:cubicBezTo>
                <a:close/>
                <a:moveTo>
                  <a:pt x="255144" y="84540"/>
                </a:moveTo>
                <a:cubicBezTo>
                  <a:pt x="245303" y="94459"/>
                  <a:pt x="232771" y="110218"/>
                  <a:pt x="224694" y="132743"/>
                </a:cubicBezTo>
                <a:lnTo>
                  <a:pt x="255144" y="132743"/>
                </a:lnTo>
                <a:close/>
                <a:moveTo>
                  <a:pt x="249017" y="0"/>
                </a:moveTo>
                <a:lnTo>
                  <a:pt x="281788" y="0"/>
                </a:lnTo>
                <a:cubicBezTo>
                  <a:pt x="288379" y="0"/>
                  <a:pt x="293764" y="5284"/>
                  <a:pt x="293764" y="11958"/>
                </a:cubicBezTo>
                <a:lnTo>
                  <a:pt x="293764" y="39211"/>
                </a:lnTo>
                <a:cubicBezTo>
                  <a:pt x="312981" y="42919"/>
                  <a:pt x="330806" y="50428"/>
                  <a:pt x="346495" y="60902"/>
                </a:cubicBezTo>
                <a:lnTo>
                  <a:pt x="365805" y="41621"/>
                </a:lnTo>
                <a:cubicBezTo>
                  <a:pt x="370539" y="36986"/>
                  <a:pt x="378245" y="36986"/>
                  <a:pt x="382887" y="41621"/>
                </a:cubicBezTo>
                <a:lnTo>
                  <a:pt x="406096" y="64796"/>
                </a:lnTo>
                <a:cubicBezTo>
                  <a:pt x="410737" y="69431"/>
                  <a:pt x="410737" y="77125"/>
                  <a:pt x="406096" y="81852"/>
                </a:cubicBezTo>
                <a:lnTo>
                  <a:pt x="386786" y="101133"/>
                </a:lnTo>
                <a:cubicBezTo>
                  <a:pt x="397276" y="116799"/>
                  <a:pt x="404703" y="134597"/>
                  <a:pt x="408509" y="153786"/>
                </a:cubicBezTo>
                <a:lnTo>
                  <a:pt x="435803" y="153786"/>
                </a:lnTo>
                <a:cubicBezTo>
                  <a:pt x="442302" y="153786"/>
                  <a:pt x="447779" y="159069"/>
                  <a:pt x="447779" y="165744"/>
                </a:cubicBezTo>
                <a:lnTo>
                  <a:pt x="447779" y="198466"/>
                </a:lnTo>
                <a:cubicBezTo>
                  <a:pt x="447779" y="205048"/>
                  <a:pt x="442487" y="210517"/>
                  <a:pt x="435803" y="210517"/>
                </a:cubicBezTo>
                <a:lnTo>
                  <a:pt x="408509" y="210517"/>
                </a:lnTo>
                <a:cubicBezTo>
                  <a:pt x="404796" y="229612"/>
                  <a:pt x="397276" y="247410"/>
                  <a:pt x="386786" y="263169"/>
                </a:cubicBezTo>
                <a:lnTo>
                  <a:pt x="406096" y="282265"/>
                </a:lnTo>
                <a:cubicBezTo>
                  <a:pt x="410737" y="286992"/>
                  <a:pt x="410737" y="294686"/>
                  <a:pt x="406096" y="299321"/>
                </a:cubicBezTo>
                <a:lnTo>
                  <a:pt x="382887" y="322496"/>
                </a:lnTo>
                <a:cubicBezTo>
                  <a:pt x="378245" y="327131"/>
                  <a:pt x="370539" y="327131"/>
                  <a:pt x="365805" y="322496"/>
                </a:cubicBezTo>
                <a:lnTo>
                  <a:pt x="346495" y="303215"/>
                </a:lnTo>
                <a:cubicBezTo>
                  <a:pt x="330806" y="313597"/>
                  <a:pt x="312981" y="321105"/>
                  <a:pt x="293764" y="324906"/>
                </a:cubicBezTo>
                <a:lnTo>
                  <a:pt x="293764" y="352159"/>
                </a:lnTo>
                <a:cubicBezTo>
                  <a:pt x="293764" y="358833"/>
                  <a:pt x="288472" y="364117"/>
                  <a:pt x="281788" y="364117"/>
                </a:cubicBezTo>
                <a:lnTo>
                  <a:pt x="249017" y="364117"/>
                </a:lnTo>
                <a:cubicBezTo>
                  <a:pt x="242426" y="364117"/>
                  <a:pt x="236948" y="358833"/>
                  <a:pt x="236948" y="352159"/>
                </a:cubicBezTo>
                <a:lnTo>
                  <a:pt x="236948" y="324906"/>
                </a:lnTo>
                <a:cubicBezTo>
                  <a:pt x="217824" y="321198"/>
                  <a:pt x="199999" y="313689"/>
                  <a:pt x="184217" y="303215"/>
                </a:cubicBezTo>
                <a:lnTo>
                  <a:pt x="164907" y="322496"/>
                </a:lnTo>
                <a:cubicBezTo>
                  <a:pt x="160266" y="327131"/>
                  <a:pt x="152560" y="327131"/>
                  <a:pt x="147826" y="322496"/>
                </a:cubicBezTo>
                <a:lnTo>
                  <a:pt x="124709" y="299321"/>
                </a:lnTo>
                <a:cubicBezTo>
                  <a:pt x="119975" y="294686"/>
                  <a:pt x="119975" y="286992"/>
                  <a:pt x="124709" y="282265"/>
                </a:cubicBezTo>
                <a:lnTo>
                  <a:pt x="144019" y="262984"/>
                </a:lnTo>
                <a:cubicBezTo>
                  <a:pt x="133529" y="247318"/>
                  <a:pt x="126102" y="229520"/>
                  <a:pt x="122203" y="210331"/>
                </a:cubicBezTo>
                <a:lnTo>
                  <a:pt x="95002" y="210331"/>
                </a:lnTo>
                <a:cubicBezTo>
                  <a:pt x="88410" y="210331"/>
                  <a:pt x="83026" y="205048"/>
                  <a:pt x="83026" y="198373"/>
                </a:cubicBezTo>
                <a:lnTo>
                  <a:pt x="83026" y="165651"/>
                </a:lnTo>
                <a:cubicBezTo>
                  <a:pt x="83026" y="159069"/>
                  <a:pt x="88318" y="153600"/>
                  <a:pt x="95002" y="153600"/>
                </a:cubicBezTo>
                <a:lnTo>
                  <a:pt x="95002" y="153786"/>
                </a:lnTo>
                <a:lnTo>
                  <a:pt x="122389" y="153786"/>
                </a:lnTo>
                <a:cubicBezTo>
                  <a:pt x="126102" y="134597"/>
                  <a:pt x="133622" y="116799"/>
                  <a:pt x="144112" y="101133"/>
                </a:cubicBezTo>
                <a:lnTo>
                  <a:pt x="124709" y="81852"/>
                </a:lnTo>
                <a:cubicBezTo>
                  <a:pt x="119975" y="77125"/>
                  <a:pt x="119975" y="69431"/>
                  <a:pt x="124709" y="64796"/>
                </a:cubicBezTo>
                <a:lnTo>
                  <a:pt x="147826" y="41621"/>
                </a:lnTo>
                <a:cubicBezTo>
                  <a:pt x="152560" y="36986"/>
                  <a:pt x="160266" y="36986"/>
                  <a:pt x="164907" y="41621"/>
                </a:cubicBezTo>
                <a:lnTo>
                  <a:pt x="184217" y="60902"/>
                </a:lnTo>
                <a:cubicBezTo>
                  <a:pt x="199999" y="50428"/>
                  <a:pt x="217824" y="43012"/>
                  <a:pt x="236948" y="39211"/>
                </a:cubicBezTo>
                <a:lnTo>
                  <a:pt x="236948" y="11958"/>
                </a:lnTo>
                <a:cubicBezTo>
                  <a:pt x="236948" y="5469"/>
                  <a:pt x="242333" y="0"/>
                  <a:pt x="249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cs typeface="+mn-ea"/>
              <a:sym typeface="+mn-lt"/>
            </a:endParaRPr>
          </a:p>
        </p:txBody>
      </p:sp>
      <p:sp>
        <p:nvSpPr>
          <p:cNvPr id="26" name="islidè"/>
          <p:cNvSpPr txBox="1"/>
          <p:nvPr/>
        </p:nvSpPr>
        <p:spPr>
          <a:xfrm>
            <a:off x="662905" y="3689247"/>
            <a:ext cx="2939191" cy="38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i="1" dirty="0">
                <a:cs typeface="+mn-ea"/>
                <a:sym typeface="+mn-lt"/>
              </a:rPr>
              <a:t>01.Text here</a:t>
            </a:r>
          </a:p>
        </p:txBody>
      </p:sp>
      <p:sp>
        <p:nvSpPr>
          <p:cNvPr id="27" name="iṣľîḍè"/>
          <p:cNvSpPr txBox="1"/>
          <p:nvPr/>
        </p:nvSpPr>
        <p:spPr>
          <a:xfrm>
            <a:off x="662905" y="4205550"/>
            <a:ext cx="2939191" cy="90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8" name="îsḻîḓé"/>
          <p:cNvSpPr txBox="1"/>
          <p:nvPr/>
        </p:nvSpPr>
        <p:spPr>
          <a:xfrm>
            <a:off x="662905" y="5110135"/>
            <a:ext cx="2939191" cy="90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4" name="íşļiḋé"/>
          <p:cNvSpPr/>
          <p:nvPr/>
        </p:nvSpPr>
        <p:spPr>
          <a:xfrm>
            <a:off x="9664812" y="2876967"/>
            <a:ext cx="748594" cy="74859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iṩlíḍe"/>
          <p:cNvSpPr/>
          <p:nvPr/>
        </p:nvSpPr>
        <p:spPr>
          <a:xfrm>
            <a:off x="9868089" y="3056208"/>
            <a:ext cx="342040" cy="390112"/>
          </a:xfrm>
          <a:custGeom>
            <a:avLst/>
            <a:gdLst>
              <a:gd name="connsiteX0" fmla="*/ 358559 w 530968"/>
              <a:gd name="connsiteY0" fmla="*/ 360518 h 605592"/>
              <a:gd name="connsiteX1" fmla="*/ 462357 w 530968"/>
              <a:gd name="connsiteY1" fmla="*/ 410571 h 605592"/>
              <a:gd name="connsiteX2" fmla="*/ 530968 w 530968"/>
              <a:gd name="connsiteY2" fmla="*/ 605592 h 605592"/>
              <a:gd name="connsiteX3" fmla="*/ 0 w 530968"/>
              <a:gd name="connsiteY3" fmla="*/ 605592 h 605592"/>
              <a:gd name="connsiteX4" fmla="*/ 68518 w 530968"/>
              <a:gd name="connsiteY4" fmla="*/ 410756 h 605592"/>
              <a:gd name="connsiteX5" fmla="*/ 172316 w 530968"/>
              <a:gd name="connsiteY5" fmla="*/ 360703 h 605592"/>
              <a:gd name="connsiteX6" fmla="*/ 222358 w 530968"/>
              <a:gd name="connsiteY6" fmla="*/ 518648 h 605592"/>
              <a:gd name="connsiteX7" fmla="*/ 229136 w 530968"/>
              <a:gd name="connsiteY7" fmla="*/ 539967 h 605592"/>
              <a:gd name="connsiteX8" fmla="*/ 251790 w 530968"/>
              <a:gd name="connsiteY8" fmla="*/ 476474 h 605592"/>
              <a:gd name="connsiteX9" fmla="*/ 265345 w 530968"/>
              <a:gd name="connsiteY9" fmla="*/ 401209 h 605592"/>
              <a:gd name="connsiteX10" fmla="*/ 265438 w 530968"/>
              <a:gd name="connsiteY10" fmla="*/ 401209 h 605592"/>
              <a:gd name="connsiteX11" fmla="*/ 265530 w 530968"/>
              <a:gd name="connsiteY11" fmla="*/ 401209 h 605592"/>
              <a:gd name="connsiteX12" fmla="*/ 265716 w 530968"/>
              <a:gd name="connsiteY12" fmla="*/ 401209 h 605592"/>
              <a:gd name="connsiteX13" fmla="*/ 265809 w 530968"/>
              <a:gd name="connsiteY13" fmla="*/ 401209 h 605592"/>
              <a:gd name="connsiteX14" fmla="*/ 279271 w 530968"/>
              <a:gd name="connsiteY14" fmla="*/ 476474 h 605592"/>
              <a:gd name="connsiteX15" fmla="*/ 301739 w 530968"/>
              <a:gd name="connsiteY15" fmla="*/ 539874 h 605592"/>
              <a:gd name="connsiteX16" fmla="*/ 308517 w 530968"/>
              <a:gd name="connsiteY16" fmla="*/ 518463 h 605592"/>
              <a:gd name="connsiteX17" fmla="*/ 327742 w 530968"/>
              <a:gd name="connsiteY17" fmla="*/ 231466 h 605592"/>
              <a:gd name="connsiteX18" fmla="*/ 305833 w 530968"/>
              <a:gd name="connsiteY18" fmla="*/ 275591 h 605592"/>
              <a:gd name="connsiteX19" fmla="*/ 354572 w 530968"/>
              <a:gd name="connsiteY19" fmla="*/ 231466 h 605592"/>
              <a:gd name="connsiteX20" fmla="*/ 275754 w 530968"/>
              <a:gd name="connsiteY20" fmla="*/ 231374 h 605592"/>
              <a:gd name="connsiteX21" fmla="*/ 275754 w 530968"/>
              <a:gd name="connsiteY21" fmla="*/ 279577 h 605592"/>
              <a:gd name="connsiteX22" fmla="*/ 306204 w 530968"/>
              <a:gd name="connsiteY22" fmla="*/ 231374 h 605592"/>
              <a:gd name="connsiteX23" fmla="*/ 224880 w 530968"/>
              <a:gd name="connsiteY23" fmla="*/ 231374 h 605592"/>
              <a:gd name="connsiteX24" fmla="*/ 255144 w 530968"/>
              <a:gd name="connsiteY24" fmla="*/ 279484 h 605592"/>
              <a:gd name="connsiteX25" fmla="*/ 255144 w 530968"/>
              <a:gd name="connsiteY25" fmla="*/ 231374 h 605592"/>
              <a:gd name="connsiteX26" fmla="*/ 176233 w 530968"/>
              <a:gd name="connsiteY26" fmla="*/ 231374 h 605592"/>
              <a:gd name="connsiteX27" fmla="*/ 224972 w 530968"/>
              <a:gd name="connsiteY27" fmla="*/ 275498 h 605592"/>
              <a:gd name="connsiteX28" fmla="*/ 203063 w 530968"/>
              <a:gd name="connsiteY28" fmla="*/ 231374 h 605592"/>
              <a:gd name="connsiteX29" fmla="*/ 332569 w 530968"/>
              <a:gd name="connsiteY29" fmla="*/ 153137 h 605592"/>
              <a:gd name="connsiteX30" fmla="*/ 334890 w 530968"/>
              <a:gd name="connsiteY30" fmla="*/ 182059 h 605592"/>
              <a:gd name="connsiteX31" fmla="*/ 332569 w 530968"/>
              <a:gd name="connsiteY31" fmla="*/ 210980 h 605592"/>
              <a:gd name="connsiteX32" fmla="*/ 363205 w 530968"/>
              <a:gd name="connsiteY32" fmla="*/ 210980 h 605592"/>
              <a:gd name="connsiteX33" fmla="*/ 367476 w 530968"/>
              <a:gd name="connsiteY33" fmla="*/ 182059 h 605592"/>
              <a:gd name="connsiteX34" fmla="*/ 363205 w 530968"/>
              <a:gd name="connsiteY34" fmla="*/ 153137 h 605592"/>
              <a:gd name="connsiteX35" fmla="*/ 275754 w 530968"/>
              <a:gd name="connsiteY35" fmla="*/ 153137 h 605592"/>
              <a:gd name="connsiteX36" fmla="*/ 275754 w 530968"/>
              <a:gd name="connsiteY36" fmla="*/ 210980 h 605592"/>
              <a:gd name="connsiteX37" fmla="*/ 311774 w 530968"/>
              <a:gd name="connsiteY37" fmla="*/ 210980 h 605592"/>
              <a:gd name="connsiteX38" fmla="*/ 314466 w 530968"/>
              <a:gd name="connsiteY38" fmla="*/ 182059 h 605592"/>
              <a:gd name="connsiteX39" fmla="*/ 311774 w 530968"/>
              <a:gd name="connsiteY39" fmla="*/ 153137 h 605592"/>
              <a:gd name="connsiteX40" fmla="*/ 219124 w 530968"/>
              <a:gd name="connsiteY40" fmla="*/ 153137 h 605592"/>
              <a:gd name="connsiteX41" fmla="*/ 216431 w 530968"/>
              <a:gd name="connsiteY41" fmla="*/ 182059 h 605592"/>
              <a:gd name="connsiteX42" fmla="*/ 219124 w 530968"/>
              <a:gd name="connsiteY42" fmla="*/ 210980 h 605592"/>
              <a:gd name="connsiteX43" fmla="*/ 255144 w 530968"/>
              <a:gd name="connsiteY43" fmla="*/ 210980 h 605592"/>
              <a:gd name="connsiteX44" fmla="*/ 255144 w 530968"/>
              <a:gd name="connsiteY44" fmla="*/ 153137 h 605592"/>
              <a:gd name="connsiteX45" fmla="*/ 167693 w 530968"/>
              <a:gd name="connsiteY45" fmla="*/ 153137 h 605592"/>
              <a:gd name="connsiteX46" fmla="*/ 163422 w 530968"/>
              <a:gd name="connsiteY46" fmla="*/ 182059 h 605592"/>
              <a:gd name="connsiteX47" fmla="*/ 167693 w 530968"/>
              <a:gd name="connsiteY47" fmla="*/ 210980 h 605592"/>
              <a:gd name="connsiteX48" fmla="*/ 198328 w 530968"/>
              <a:gd name="connsiteY48" fmla="*/ 210980 h 605592"/>
              <a:gd name="connsiteX49" fmla="*/ 196008 w 530968"/>
              <a:gd name="connsiteY49" fmla="*/ 182059 h 605592"/>
              <a:gd name="connsiteX50" fmla="*/ 198328 w 530968"/>
              <a:gd name="connsiteY50" fmla="*/ 153137 h 605592"/>
              <a:gd name="connsiteX51" fmla="*/ 305925 w 530968"/>
              <a:gd name="connsiteY51" fmla="*/ 88619 h 605592"/>
              <a:gd name="connsiteX52" fmla="*/ 327835 w 530968"/>
              <a:gd name="connsiteY52" fmla="*/ 132743 h 605592"/>
              <a:gd name="connsiteX53" fmla="*/ 354664 w 530968"/>
              <a:gd name="connsiteY53" fmla="*/ 132743 h 605592"/>
              <a:gd name="connsiteX54" fmla="*/ 305925 w 530968"/>
              <a:gd name="connsiteY54" fmla="*/ 88619 h 605592"/>
              <a:gd name="connsiteX55" fmla="*/ 225065 w 530968"/>
              <a:gd name="connsiteY55" fmla="*/ 88619 h 605592"/>
              <a:gd name="connsiteX56" fmla="*/ 176326 w 530968"/>
              <a:gd name="connsiteY56" fmla="*/ 132743 h 605592"/>
              <a:gd name="connsiteX57" fmla="*/ 203156 w 530968"/>
              <a:gd name="connsiteY57" fmla="*/ 132743 h 605592"/>
              <a:gd name="connsiteX58" fmla="*/ 225065 w 530968"/>
              <a:gd name="connsiteY58" fmla="*/ 88619 h 605592"/>
              <a:gd name="connsiteX59" fmla="*/ 275754 w 530968"/>
              <a:gd name="connsiteY59" fmla="*/ 84633 h 605592"/>
              <a:gd name="connsiteX60" fmla="*/ 275754 w 530968"/>
              <a:gd name="connsiteY60" fmla="*/ 132743 h 605592"/>
              <a:gd name="connsiteX61" fmla="*/ 306018 w 530968"/>
              <a:gd name="connsiteY61" fmla="*/ 132743 h 605592"/>
              <a:gd name="connsiteX62" fmla="*/ 275754 w 530968"/>
              <a:gd name="connsiteY62" fmla="*/ 84633 h 605592"/>
              <a:gd name="connsiteX63" fmla="*/ 255144 w 530968"/>
              <a:gd name="connsiteY63" fmla="*/ 84540 h 605592"/>
              <a:gd name="connsiteX64" fmla="*/ 224694 w 530968"/>
              <a:gd name="connsiteY64" fmla="*/ 132743 h 605592"/>
              <a:gd name="connsiteX65" fmla="*/ 255144 w 530968"/>
              <a:gd name="connsiteY65" fmla="*/ 132743 h 605592"/>
              <a:gd name="connsiteX66" fmla="*/ 249017 w 530968"/>
              <a:gd name="connsiteY66" fmla="*/ 0 h 605592"/>
              <a:gd name="connsiteX67" fmla="*/ 281788 w 530968"/>
              <a:gd name="connsiteY67" fmla="*/ 0 h 605592"/>
              <a:gd name="connsiteX68" fmla="*/ 293764 w 530968"/>
              <a:gd name="connsiteY68" fmla="*/ 11958 h 605592"/>
              <a:gd name="connsiteX69" fmla="*/ 293764 w 530968"/>
              <a:gd name="connsiteY69" fmla="*/ 39211 h 605592"/>
              <a:gd name="connsiteX70" fmla="*/ 346495 w 530968"/>
              <a:gd name="connsiteY70" fmla="*/ 60902 h 605592"/>
              <a:gd name="connsiteX71" fmla="*/ 365805 w 530968"/>
              <a:gd name="connsiteY71" fmla="*/ 41621 h 605592"/>
              <a:gd name="connsiteX72" fmla="*/ 382887 w 530968"/>
              <a:gd name="connsiteY72" fmla="*/ 41621 h 605592"/>
              <a:gd name="connsiteX73" fmla="*/ 406096 w 530968"/>
              <a:gd name="connsiteY73" fmla="*/ 64796 h 605592"/>
              <a:gd name="connsiteX74" fmla="*/ 406096 w 530968"/>
              <a:gd name="connsiteY74" fmla="*/ 81852 h 605592"/>
              <a:gd name="connsiteX75" fmla="*/ 386786 w 530968"/>
              <a:gd name="connsiteY75" fmla="*/ 101133 h 605592"/>
              <a:gd name="connsiteX76" fmla="*/ 408509 w 530968"/>
              <a:gd name="connsiteY76" fmla="*/ 153786 h 605592"/>
              <a:gd name="connsiteX77" fmla="*/ 435803 w 530968"/>
              <a:gd name="connsiteY77" fmla="*/ 153786 h 605592"/>
              <a:gd name="connsiteX78" fmla="*/ 447779 w 530968"/>
              <a:gd name="connsiteY78" fmla="*/ 165744 h 605592"/>
              <a:gd name="connsiteX79" fmla="*/ 447779 w 530968"/>
              <a:gd name="connsiteY79" fmla="*/ 198466 h 605592"/>
              <a:gd name="connsiteX80" fmla="*/ 435803 w 530968"/>
              <a:gd name="connsiteY80" fmla="*/ 210517 h 605592"/>
              <a:gd name="connsiteX81" fmla="*/ 408509 w 530968"/>
              <a:gd name="connsiteY81" fmla="*/ 210517 h 605592"/>
              <a:gd name="connsiteX82" fmla="*/ 386786 w 530968"/>
              <a:gd name="connsiteY82" fmla="*/ 263169 h 605592"/>
              <a:gd name="connsiteX83" fmla="*/ 406096 w 530968"/>
              <a:gd name="connsiteY83" fmla="*/ 282265 h 605592"/>
              <a:gd name="connsiteX84" fmla="*/ 406096 w 530968"/>
              <a:gd name="connsiteY84" fmla="*/ 299321 h 605592"/>
              <a:gd name="connsiteX85" fmla="*/ 382887 w 530968"/>
              <a:gd name="connsiteY85" fmla="*/ 322496 h 605592"/>
              <a:gd name="connsiteX86" fmla="*/ 365805 w 530968"/>
              <a:gd name="connsiteY86" fmla="*/ 322496 h 605592"/>
              <a:gd name="connsiteX87" fmla="*/ 346495 w 530968"/>
              <a:gd name="connsiteY87" fmla="*/ 303215 h 605592"/>
              <a:gd name="connsiteX88" fmla="*/ 293764 w 530968"/>
              <a:gd name="connsiteY88" fmla="*/ 324906 h 605592"/>
              <a:gd name="connsiteX89" fmla="*/ 293764 w 530968"/>
              <a:gd name="connsiteY89" fmla="*/ 352159 h 605592"/>
              <a:gd name="connsiteX90" fmla="*/ 281788 w 530968"/>
              <a:gd name="connsiteY90" fmla="*/ 364117 h 605592"/>
              <a:gd name="connsiteX91" fmla="*/ 249017 w 530968"/>
              <a:gd name="connsiteY91" fmla="*/ 364117 h 605592"/>
              <a:gd name="connsiteX92" fmla="*/ 236948 w 530968"/>
              <a:gd name="connsiteY92" fmla="*/ 352159 h 605592"/>
              <a:gd name="connsiteX93" fmla="*/ 236948 w 530968"/>
              <a:gd name="connsiteY93" fmla="*/ 324906 h 605592"/>
              <a:gd name="connsiteX94" fmla="*/ 184217 w 530968"/>
              <a:gd name="connsiteY94" fmla="*/ 303215 h 605592"/>
              <a:gd name="connsiteX95" fmla="*/ 164907 w 530968"/>
              <a:gd name="connsiteY95" fmla="*/ 322496 h 605592"/>
              <a:gd name="connsiteX96" fmla="*/ 147826 w 530968"/>
              <a:gd name="connsiteY96" fmla="*/ 322496 h 605592"/>
              <a:gd name="connsiteX97" fmla="*/ 124709 w 530968"/>
              <a:gd name="connsiteY97" fmla="*/ 299321 h 605592"/>
              <a:gd name="connsiteX98" fmla="*/ 124709 w 530968"/>
              <a:gd name="connsiteY98" fmla="*/ 282265 h 605592"/>
              <a:gd name="connsiteX99" fmla="*/ 144019 w 530968"/>
              <a:gd name="connsiteY99" fmla="*/ 262984 h 605592"/>
              <a:gd name="connsiteX100" fmla="*/ 122203 w 530968"/>
              <a:gd name="connsiteY100" fmla="*/ 210331 h 605592"/>
              <a:gd name="connsiteX101" fmla="*/ 95002 w 530968"/>
              <a:gd name="connsiteY101" fmla="*/ 210331 h 605592"/>
              <a:gd name="connsiteX102" fmla="*/ 83026 w 530968"/>
              <a:gd name="connsiteY102" fmla="*/ 198373 h 605592"/>
              <a:gd name="connsiteX103" fmla="*/ 83026 w 530968"/>
              <a:gd name="connsiteY103" fmla="*/ 165651 h 605592"/>
              <a:gd name="connsiteX104" fmla="*/ 95002 w 530968"/>
              <a:gd name="connsiteY104" fmla="*/ 153600 h 605592"/>
              <a:gd name="connsiteX105" fmla="*/ 95002 w 530968"/>
              <a:gd name="connsiteY105" fmla="*/ 153786 h 605592"/>
              <a:gd name="connsiteX106" fmla="*/ 122389 w 530968"/>
              <a:gd name="connsiteY106" fmla="*/ 153786 h 605592"/>
              <a:gd name="connsiteX107" fmla="*/ 144112 w 530968"/>
              <a:gd name="connsiteY107" fmla="*/ 101133 h 605592"/>
              <a:gd name="connsiteX108" fmla="*/ 124709 w 530968"/>
              <a:gd name="connsiteY108" fmla="*/ 81852 h 605592"/>
              <a:gd name="connsiteX109" fmla="*/ 124709 w 530968"/>
              <a:gd name="connsiteY109" fmla="*/ 64796 h 605592"/>
              <a:gd name="connsiteX110" fmla="*/ 147826 w 530968"/>
              <a:gd name="connsiteY110" fmla="*/ 41621 h 605592"/>
              <a:gd name="connsiteX111" fmla="*/ 164907 w 530968"/>
              <a:gd name="connsiteY111" fmla="*/ 41621 h 605592"/>
              <a:gd name="connsiteX112" fmla="*/ 184217 w 530968"/>
              <a:gd name="connsiteY112" fmla="*/ 60902 h 605592"/>
              <a:gd name="connsiteX113" fmla="*/ 236948 w 530968"/>
              <a:gd name="connsiteY113" fmla="*/ 39211 h 605592"/>
              <a:gd name="connsiteX114" fmla="*/ 236948 w 530968"/>
              <a:gd name="connsiteY114" fmla="*/ 11958 h 605592"/>
              <a:gd name="connsiteX115" fmla="*/ 249017 w 530968"/>
              <a:gd name="connsiteY115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30968" h="605592">
                <a:moveTo>
                  <a:pt x="358559" y="360518"/>
                </a:moveTo>
                <a:cubicBezTo>
                  <a:pt x="358559" y="360518"/>
                  <a:pt x="397367" y="385915"/>
                  <a:pt x="462357" y="410571"/>
                </a:cubicBezTo>
                <a:cubicBezTo>
                  <a:pt x="533939" y="436524"/>
                  <a:pt x="529483" y="495383"/>
                  <a:pt x="530968" y="605592"/>
                </a:cubicBezTo>
                <a:lnTo>
                  <a:pt x="0" y="605592"/>
                </a:lnTo>
                <a:cubicBezTo>
                  <a:pt x="1392" y="495383"/>
                  <a:pt x="-3064" y="436710"/>
                  <a:pt x="68518" y="410756"/>
                </a:cubicBezTo>
                <a:cubicBezTo>
                  <a:pt x="133508" y="386008"/>
                  <a:pt x="172316" y="360703"/>
                  <a:pt x="172316" y="360703"/>
                </a:cubicBezTo>
                <a:lnTo>
                  <a:pt x="222358" y="518648"/>
                </a:lnTo>
                <a:lnTo>
                  <a:pt x="229136" y="539967"/>
                </a:lnTo>
                <a:lnTo>
                  <a:pt x="251790" y="476474"/>
                </a:lnTo>
                <a:cubicBezTo>
                  <a:pt x="200355" y="404639"/>
                  <a:pt x="255689" y="401302"/>
                  <a:pt x="265345" y="401209"/>
                </a:cubicBezTo>
                <a:lnTo>
                  <a:pt x="265438" y="401209"/>
                </a:lnTo>
                <a:lnTo>
                  <a:pt x="265530" y="401209"/>
                </a:lnTo>
                <a:lnTo>
                  <a:pt x="265716" y="401209"/>
                </a:lnTo>
                <a:lnTo>
                  <a:pt x="265809" y="401209"/>
                </a:lnTo>
                <a:cubicBezTo>
                  <a:pt x="275372" y="401302"/>
                  <a:pt x="330799" y="404824"/>
                  <a:pt x="279271" y="476474"/>
                </a:cubicBezTo>
                <a:lnTo>
                  <a:pt x="301739" y="539874"/>
                </a:lnTo>
                <a:lnTo>
                  <a:pt x="308517" y="518463"/>
                </a:lnTo>
                <a:close/>
                <a:moveTo>
                  <a:pt x="327742" y="231466"/>
                </a:moveTo>
                <a:cubicBezTo>
                  <a:pt x="322172" y="249450"/>
                  <a:pt x="314095" y="264003"/>
                  <a:pt x="305833" y="275591"/>
                </a:cubicBezTo>
                <a:cubicBezTo>
                  <a:pt x="326628" y="266599"/>
                  <a:pt x="343710" y="251026"/>
                  <a:pt x="354572" y="231466"/>
                </a:cubicBezTo>
                <a:close/>
                <a:moveTo>
                  <a:pt x="275754" y="231374"/>
                </a:moveTo>
                <a:lnTo>
                  <a:pt x="275754" y="279577"/>
                </a:lnTo>
                <a:cubicBezTo>
                  <a:pt x="285594" y="269658"/>
                  <a:pt x="298127" y="253899"/>
                  <a:pt x="306204" y="231374"/>
                </a:cubicBezTo>
                <a:close/>
                <a:moveTo>
                  <a:pt x="224880" y="231374"/>
                </a:moveTo>
                <a:cubicBezTo>
                  <a:pt x="232863" y="253621"/>
                  <a:pt x="245303" y="269473"/>
                  <a:pt x="255144" y="279484"/>
                </a:cubicBezTo>
                <a:lnTo>
                  <a:pt x="255144" y="231374"/>
                </a:lnTo>
                <a:close/>
                <a:moveTo>
                  <a:pt x="176233" y="231374"/>
                </a:moveTo>
                <a:cubicBezTo>
                  <a:pt x="187188" y="251026"/>
                  <a:pt x="204270" y="266599"/>
                  <a:pt x="224972" y="275498"/>
                </a:cubicBezTo>
                <a:cubicBezTo>
                  <a:pt x="216710" y="264003"/>
                  <a:pt x="208633" y="249264"/>
                  <a:pt x="203063" y="231374"/>
                </a:cubicBezTo>
                <a:close/>
                <a:moveTo>
                  <a:pt x="332569" y="153137"/>
                </a:moveTo>
                <a:cubicBezTo>
                  <a:pt x="334055" y="162128"/>
                  <a:pt x="334890" y="171769"/>
                  <a:pt x="334890" y="182059"/>
                </a:cubicBezTo>
                <a:cubicBezTo>
                  <a:pt x="334890" y="192441"/>
                  <a:pt x="334055" y="201989"/>
                  <a:pt x="332569" y="210980"/>
                </a:cubicBezTo>
                <a:lnTo>
                  <a:pt x="363205" y="210980"/>
                </a:lnTo>
                <a:cubicBezTo>
                  <a:pt x="365990" y="201803"/>
                  <a:pt x="367476" y="192070"/>
                  <a:pt x="367476" y="182059"/>
                </a:cubicBezTo>
                <a:cubicBezTo>
                  <a:pt x="367476" y="172047"/>
                  <a:pt x="365990" y="162407"/>
                  <a:pt x="363205" y="153137"/>
                </a:cubicBezTo>
                <a:close/>
                <a:moveTo>
                  <a:pt x="275754" y="153137"/>
                </a:moveTo>
                <a:lnTo>
                  <a:pt x="275754" y="210980"/>
                </a:lnTo>
                <a:lnTo>
                  <a:pt x="311774" y="210980"/>
                </a:lnTo>
                <a:cubicBezTo>
                  <a:pt x="313445" y="202081"/>
                  <a:pt x="314466" y="192441"/>
                  <a:pt x="314466" y="182059"/>
                </a:cubicBezTo>
                <a:cubicBezTo>
                  <a:pt x="314466" y="171584"/>
                  <a:pt x="313445" y="162036"/>
                  <a:pt x="311774" y="153137"/>
                </a:cubicBezTo>
                <a:close/>
                <a:moveTo>
                  <a:pt x="219124" y="153137"/>
                </a:moveTo>
                <a:cubicBezTo>
                  <a:pt x="217453" y="162036"/>
                  <a:pt x="216431" y="171676"/>
                  <a:pt x="216431" y="182059"/>
                </a:cubicBezTo>
                <a:cubicBezTo>
                  <a:pt x="216431" y="192533"/>
                  <a:pt x="217453" y="202081"/>
                  <a:pt x="219124" y="210980"/>
                </a:cubicBezTo>
                <a:lnTo>
                  <a:pt x="255144" y="210980"/>
                </a:lnTo>
                <a:lnTo>
                  <a:pt x="255144" y="153137"/>
                </a:lnTo>
                <a:close/>
                <a:moveTo>
                  <a:pt x="167693" y="153137"/>
                </a:moveTo>
                <a:cubicBezTo>
                  <a:pt x="164907" y="162407"/>
                  <a:pt x="163422" y="172047"/>
                  <a:pt x="163422" y="182059"/>
                </a:cubicBezTo>
                <a:cubicBezTo>
                  <a:pt x="163422" y="192070"/>
                  <a:pt x="164907" y="201803"/>
                  <a:pt x="167693" y="210980"/>
                </a:cubicBezTo>
                <a:lnTo>
                  <a:pt x="198328" y="210980"/>
                </a:lnTo>
                <a:cubicBezTo>
                  <a:pt x="196843" y="201989"/>
                  <a:pt x="196008" y="192348"/>
                  <a:pt x="196008" y="182059"/>
                </a:cubicBezTo>
                <a:cubicBezTo>
                  <a:pt x="196008" y="171676"/>
                  <a:pt x="196843" y="162128"/>
                  <a:pt x="198328" y="153137"/>
                </a:cubicBezTo>
                <a:close/>
                <a:moveTo>
                  <a:pt x="305925" y="88619"/>
                </a:moveTo>
                <a:cubicBezTo>
                  <a:pt x="314188" y="100114"/>
                  <a:pt x="322265" y="114853"/>
                  <a:pt x="327835" y="132743"/>
                </a:cubicBezTo>
                <a:lnTo>
                  <a:pt x="354664" y="132743"/>
                </a:lnTo>
                <a:cubicBezTo>
                  <a:pt x="343710" y="113091"/>
                  <a:pt x="326628" y="97518"/>
                  <a:pt x="305925" y="88619"/>
                </a:cubicBezTo>
                <a:close/>
                <a:moveTo>
                  <a:pt x="225065" y="88619"/>
                </a:moveTo>
                <a:cubicBezTo>
                  <a:pt x="204270" y="97518"/>
                  <a:pt x="187188" y="113091"/>
                  <a:pt x="176326" y="132743"/>
                </a:cubicBezTo>
                <a:lnTo>
                  <a:pt x="203156" y="132743"/>
                </a:lnTo>
                <a:cubicBezTo>
                  <a:pt x="208726" y="114853"/>
                  <a:pt x="216803" y="100206"/>
                  <a:pt x="225065" y="88619"/>
                </a:cubicBezTo>
                <a:close/>
                <a:moveTo>
                  <a:pt x="275754" y="84633"/>
                </a:moveTo>
                <a:lnTo>
                  <a:pt x="275754" y="132743"/>
                </a:lnTo>
                <a:lnTo>
                  <a:pt x="306018" y="132743"/>
                </a:lnTo>
                <a:cubicBezTo>
                  <a:pt x="298034" y="110496"/>
                  <a:pt x="285594" y="94644"/>
                  <a:pt x="275754" y="84633"/>
                </a:cubicBezTo>
                <a:close/>
                <a:moveTo>
                  <a:pt x="255144" y="84540"/>
                </a:moveTo>
                <a:cubicBezTo>
                  <a:pt x="245303" y="94459"/>
                  <a:pt x="232771" y="110218"/>
                  <a:pt x="224694" y="132743"/>
                </a:cubicBezTo>
                <a:lnTo>
                  <a:pt x="255144" y="132743"/>
                </a:lnTo>
                <a:close/>
                <a:moveTo>
                  <a:pt x="249017" y="0"/>
                </a:moveTo>
                <a:lnTo>
                  <a:pt x="281788" y="0"/>
                </a:lnTo>
                <a:cubicBezTo>
                  <a:pt x="288379" y="0"/>
                  <a:pt x="293764" y="5284"/>
                  <a:pt x="293764" y="11958"/>
                </a:cubicBezTo>
                <a:lnTo>
                  <a:pt x="293764" y="39211"/>
                </a:lnTo>
                <a:cubicBezTo>
                  <a:pt x="312981" y="42919"/>
                  <a:pt x="330806" y="50428"/>
                  <a:pt x="346495" y="60902"/>
                </a:cubicBezTo>
                <a:lnTo>
                  <a:pt x="365805" y="41621"/>
                </a:lnTo>
                <a:cubicBezTo>
                  <a:pt x="370539" y="36986"/>
                  <a:pt x="378245" y="36986"/>
                  <a:pt x="382887" y="41621"/>
                </a:cubicBezTo>
                <a:lnTo>
                  <a:pt x="406096" y="64796"/>
                </a:lnTo>
                <a:cubicBezTo>
                  <a:pt x="410737" y="69431"/>
                  <a:pt x="410737" y="77125"/>
                  <a:pt x="406096" y="81852"/>
                </a:cubicBezTo>
                <a:lnTo>
                  <a:pt x="386786" y="101133"/>
                </a:lnTo>
                <a:cubicBezTo>
                  <a:pt x="397276" y="116799"/>
                  <a:pt x="404703" y="134597"/>
                  <a:pt x="408509" y="153786"/>
                </a:cubicBezTo>
                <a:lnTo>
                  <a:pt x="435803" y="153786"/>
                </a:lnTo>
                <a:cubicBezTo>
                  <a:pt x="442302" y="153786"/>
                  <a:pt x="447779" y="159069"/>
                  <a:pt x="447779" y="165744"/>
                </a:cubicBezTo>
                <a:lnTo>
                  <a:pt x="447779" y="198466"/>
                </a:lnTo>
                <a:cubicBezTo>
                  <a:pt x="447779" y="205048"/>
                  <a:pt x="442487" y="210517"/>
                  <a:pt x="435803" y="210517"/>
                </a:cubicBezTo>
                <a:lnTo>
                  <a:pt x="408509" y="210517"/>
                </a:lnTo>
                <a:cubicBezTo>
                  <a:pt x="404796" y="229612"/>
                  <a:pt x="397276" y="247410"/>
                  <a:pt x="386786" y="263169"/>
                </a:cubicBezTo>
                <a:lnTo>
                  <a:pt x="406096" y="282265"/>
                </a:lnTo>
                <a:cubicBezTo>
                  <a:pt x="410737" y="286992"/>
                  <a:pt x="410737" y="294686"/>
                  <a:pt x="406096" y="299321"/>
                </a:cubicBezTo>
                <a:lnTo>
                  <a:pt x="382887" y="322496"/>
                </a:lnTo>
                <a:cubicBezTo>
                  <a:pt x="378245" y="327131"/>
                  <a:pt x="370539" y="327131"/>
                  <a:pt x="365805" y="322496"/>
                </a:cubicBezTo>
                <a:lnTo>
                  <a:pt x="346495" y="303215"/>
                </a:lnTo>
                <a:cubicBezTo>
                  <a:pt x="330806" y="313597"/>
                  <a:pt x="312981" y="321105"/>
                  <a:pt x="293764" y="324906"/>
                </a:cubicBezTo>
                <a:lnTo>
                  <a:pt x="293764" y="352159"/>
                </a:lnTo>
                <a:cubicBezTo>
                  <a:pt x="293764" y="358833"/>
                  <a:pt x="288472" y="364117"/>
                  <a:pt x="281788" y="364117"/>
                </a:cubicBezTo>
                <a:lnTo>
                  <a:pt x="249017" y="364117"/>
                </a:lnTo>
                <a:cubicBezTo>
                  <a:pt x="242426" y="364117"/>
                  <a:pt x="236948" y="358833"/>
                  <a:pt x="236948" y="352159"/>
                </a:cubicBezTo>
                <a:lnTo>
                  <a:pt x="236948" y="324906"/>
                </a:lnTo>
                <a:cubicBezTo>
                  <a:pt x="217824" y="321198"/>
                  <a:pt x="199999" y="313689"/>
                  <a:pt x="184217" y="303215"/>
                </a:cubicBezTo>
                <a:lnTo>
                  <a:pt x="164907" y="322496"/>
                </a:lnTo>
                <a:cubicBezTo>
                  <a:pt x="160266" y="327131"/>
                  <a:pt x="152560" y="327131"/>
                  <a:pt x="147826" y="322496"/>
                </a:cubicBezTo>
                <a:lnTo>
                  <a:pt x="124709" y="299321"/>
                </a:lnTo>
                <a:cubicBezTo>
                  <a:pt x="119975" y="294686"/>
                  <a:pt x="119975" y="286992"/>
                  <a:pt x="124709" y="282265"/>
                </a:cubicBezTo>
                <a:lnTo>
                  <a:pt x="144019" y="262984"/>
                </a:lnTo>
                <a:cubicBezTo>
                  <a:pt x="133529" y="247318"/>
                  <a:pt x="126102" y="229520"/>
                  <a:pt x="122203" y="210331"/>
                </a:cubicBezTo>
                <a:lnTo>
                  <a:pt x="95002" y="210331"/>
                </a:lnTo>
                <a:cubicBezTo>
                  <a:pt x="88410" y="210331"/>
                  <a:pt x="83026" y="205048"/>
                  <a:pt x="83026" y="198373"/>
                </a:cubicBezTo>
                <a:lnTo>
                  <a:pt x="83026" y="165651"/>
                </a:lnTo>
                <a:cubicBezTo>
                  <a:pt x="83026" y="159069"/>
                  <a:pt x="88318" y="153600"/>
                  <a:pt x="95002" y="153600"/>
                </a:cubicBezTo>
                <a:lnTo>
                  <a:pt x="95002" y="153786"/>
                </a:lnTo>
                <a:lnTo>
                  <a:pt x="122389" y="153786"/>
                </a:lnTo>
                <a:cubicBezTo>
                  <a:pt x="126102" y="134597"/>
                  <a:pt x="133622" y="116799"/>
                  <a:pt x="144112" y="101133"/>
                </a:cubicBezTo>
                <a:lnTo>
                  <a:pt x="124709" y="81852"/>
                </a:lnTo>
                <a:cubicBezTo>
                  <a:pt x="119975" y="77125"/>
                  <a:pt x="119975" y="69431"/>
                  <a:pt x="124709" y="64796"/>
                </a:cubicBezTo>
                <a:lnTo>
                  <a:pt x="147826" y="41621"/>
                </a:lnTo>
                <a:cubicBezTo>
                  <a:pt x="152560" y="36986"/>
                  <a:pt x="160266" y="36986"/>
                  <a:pt x="164907" y="41621"/>
                </a:cubicBezTo>
                <a:lnTo>
                  <a:pt x="184217" y="60902"/>
                </a:lnTo>
                <a:cubicBezTo>
                  <a:pt x="199999" y="50428"/>
                  <a:pt x="217824" y="43012"/>
                  <a:pt x="236948" y="39211"/>
                </a:cubicBezTo>
                <a:lnTo>
                  <a:pt x="236948" y="11958"/>
                </a:lnTo>
                <a:cubicBezTo>
                  <a:pt x="236948" y="5469"/>
                  <a:pt x="242333" y="0"/>
                  <a:pt x="24901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1" name="ïs1iḑê"/>
          <p:cNvSpPr txBox="1"/>
          <p:nvPr/>
        </p:nvSpPr>
        <p:spPr>
          <a:xfrm>
            <a:off x="8569514" y="3689247"/>
            <a:ext cx="2939191" cy="38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i="1" dirty="0">
                <a:cs typeface="+mn-ea"/>
                <a:sym typeface="+mn-lt"/>
              </a:rPr>
              <a:t>02.Text here</a:t>
            </a:r>
          </a:p>
        </p:txBody>
      </p:sp>
      <p:sp>
        <p:nvSpPr>
          <p:cNvPr id="22" name="îšlïḋè"/>
          <p:cNvSpPr txBox="1"/>
          <p:nvPr/>
        </p:nvSpPr>
        <p:spPr>
          <a:xfrm>
            <a:off x="8569514" y="4205550"/>
            <a:ext cx="2939191" cy="90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3" name="îṧļidê"/>
          <p:cNvSpPr txBox="1"/>
          <p:nvPr/>
        </p:nvSpPr>
        <p:spPr>
          <a:xfrm>
            <a:off x="8569514" y="5110135"/>
            <a:ext cx="2939191" cy="90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935874" y="2788607"/>
            <a:ext cx="4299862" cy="2535373"/>
            <a:chOff x="3935874" y="2788607"/>
            <a:chExt cx="4299862" cy="2535373"/>
          </a:xfrm>
        </p:grpSpPr>
        <p:sp>
          <p:nvSpPr>
            <p:cNvPr id="9" name="íṥ1iḋè"/>
            <p:cNvSpPr/>
            <p:nvPr/>
          </p:nvSpPr>
          <p:spPr>
            <a:xfrm>
              <a:off x="4489206" y="5171070"/>
              <a:ext cx="3250347" cy="15291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sḻîďé"/>
            <p:cNvSpPr/>
            <p:nvPr/>
          </p:nvSpPr>
          <p:spPr bwMode="auto">
            <a:xfrm>
              <a:off x="4032353" y="2918289"/>
              <a:ext cx="4100513" cy="1900238"/>
            </a:xfrm>
            <a:custGeom>
              <a:avLst/>
              <a:gdLst>
                <a:gd name="T0" fmla="*/ 21512 w 21512"/>
                <a:gd name="T1" fmla="*/ 985 h 9968"/>
                <a:gd name="T2" fmla="*/ 21512 w 21512"/>
                <a:gd name="T3" fmla="*/ 8984 h 9968"/>
                <a:gd name="T4" fmla="*/ 20528 w 21512"/>
                <a:gd name="T5" fmla="*/ 9968 h 9968"/>
                <a:gd name="T6" fmla="*/ 985 w 21512"/>
                <a:gd name="T7" fmla="*/ 9968 h 9968"/>
                <a:gd name="T8" fmla="*/ 0 w 21512"/>
                <a:gd name="T9" fmla="*/ 8984 h 9968"/>
                <a:gd name="T10" fmla="*/ 0 w 21512"/>
                <a:gd name="T11" fmla="*/ 985 h 9968"/>
                <a:gd name="T12" fmla="*/ 985 w 21512"/>
                <a:gd name="T13" fmla="*/ 0 h 9968"/>
                <a:gd name="T14" fmla="*/ 20528 w 21512"/>
                <a:gd name="T15" fmla="*/ 0 h 9968"/>
                <a:gd name="T16" fmla="*/ 21512 w 21512"/>
                <a:gd name="T17" fmla="*/ 985 h 9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12" h="9968">
                  <a:moveTo>
                    <a:pt x="21512" y="985"/>
                  </a:moveTo>
                  <a:lnTo>
                    <a:pt x="21512" y="8984"/>
                  </a:lnTo>
                  <a:cubicBezTo>
                    <a:pt x="21512" y="9528"/>
                    <a:pt x="21072" y="9968"/>
                    <a:pt x="20528" y="9968"/>
                  </a:cubicBezTo>
                  <a:lnTo>
                    <a:pt x="985" y="9968"/>
                  </a:lnTo>
                  <a:cubicBezTo>
                    <a:pt x="441" y="9968"/>
                    <a:pt x="0" y="9528"/>
                    <a:pt x="0" y="8984"/>
                  </a:cubicBezTo>
                  <a:lnTo>
                    <a:pt x="0" y="985"/>
                  </a:lnTo>
                  <a:cubicBezTo>
                    <a:pt x="0" y="441"/>
                    <a:pt x="441" y="0"/>
                    <a:pt x="985" y="0"/>
                  </a:cubicBezTo>
                  <a:lnTo>
                    <a:pt x="20528" y="0"/>
                  </a:lnTo>
                  <a:cubicBezTo>
                    <a:pt x="21072" y="0"/>
                    <a:pt x="21512" y="441"/>
                    <a:pt x="21512" y="985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işlíḑè"/>
            <p:cNvSpPr/>
            <p:nvPr/>
          </p:nvSpPr>
          <p:spPr>
            <a:xfrm rot="5400000">
              <a:off x="6972874" y="4689488"/>
              <a:ext cx="34608" cy="47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6" extrusionOk="0">
                  <a:moveTo>
                    <a:pt x="0" y="0"/>
                  </a:moveTo>
                  <a:lnTo>
                    <a:pt x="0" y="21596"/>
                  </a:lnTo>
                  <a:lnTo>
                    <a:pt x="9420" y="21596"/>
                  </a:lnTo>
                  <a:cubicBezTo>
                    <a:pt x="12945" y="21596"/>
                    <a:pt x="14707" y="21598"/>
                    <a:pt x="16579" y="21555"/>
                  </a:cubicBezTo>
                  <a:cubicBezTo>
                    <a:pt x="18628" y="21501"/>
                    <a:pt x="20261" y="21383"/>
                    <a:pt x="21007" y="21235"/>
                  </a:cubicBezTo>
                  <a:cubicBezTo>
                    <a:pt x="21600" y="21099"/>
                    <a:pt x="21572" y="20968"/>
                    <a:pt x="21572" y="20717"/>
                  </a:cubicBezTo>
                  <a:lnTo>
                    <a:pt x="21572" y="879"/>
                  </a:lnTo>
                  <a:cubicBezTo>
                    <a:pt x="21572" y="624"/>
                    <a:pt x="21600" y="497"/>
                    <a:pt x="21007" y="361"/>
                  </a:cubicBezTo>
                  <a:cubicBezTo>
                    <a:pt x="20261" y="213"/>
                    <a:pt x="18628" y="95"/>
                    <a:pt x="16579" y="41"/>
                  </a:cubicBezTo>
                  <a:cubicBezTo>
                    <a:pt x="14707" y="-2"/>
                    <a:pt x="12986" y="0"/>
                    <a:pt x="95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sz="3200">
                <a:solidFill>
                  <a:schemeClr val="accent1">
                    <a:hueOff val="-12342858"/>
                    <a:satOff val="-30433"/>
                    <a:lumOff val="4509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íṡļiďê"/>
            <p:cNvSpPr/>
            <p:nvPr/>
          </p:nvSpPr>
          <p:spPr>
            <a:xfrm rot="5400000">
              <a:off x="7128605" y="2303960"/>
              <a:ext cx="33851" cy="100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extrusionOk="0">
                  <a:moveTo>
                    <a:pt x="12326" y="0"/>
                  </a:moveTo>
                  <a:cubicBezTo>
                    <a:pt x="8816" y="0"/>
                    <a:pt x="6993" y="3"/>
                    <a:pt x="5104" y="23"/>
                  </a:cubicBezTo>
                  <a:cubicBezTo>
                    <a:pt x="3009" y="49"/>
                    <a:pt x="1340" y="102"/>
                    <a:pt x="577" y="172"/>
                  </a:cubicBezTo>
                  <a:cubicBezTo>
                    <a:pt x="-29" y="237"/>
                    <a:pt x="0" y="300"/>
                    <a:pt x="0" y="420"/>
                  </a:cubicBezTo>
                  <a:lnTo>
                    <a:pt x="0" y="3023"/>
                  </a:lnTo>
                  <a:cubicBezTo>
                    <a:pt x="0" y="3145"/>
                    <a:pt x="-29" y="3206"/>
                    <a:pt x="577" y="3270"/>
                  </a:cubicBezTo>
                  <a:cubicBezTo>
                    <a:pt x="1340" y="3341"/>
                    <a:pt x="3009" y="3394"/>
                    <a:pt x="5104" y="3420"/>
                  </a:cubicBezTo>
                  <a:cubicBezTo>
                    <a:pt x="7018" y="3440"/>
                    <a:pt x="8778" y="3443"/>
                    <a:pt x="12326" y="3443"/>
                  </a:cubicBezTo>
                  <a:lnTo>
                    <a:pt x="21571" y="3443"/>
                  </a:lnTo>
                  <a:lnTo>
                    <a:pt x="21571" y="0"/>
                  </a:lnTo>
                  <a:lnTo>
                    <a:pt x="12326" y="0"/>
                  </a:lnTo>
                  <a:close/>
                  <a:moveTo>
                    <a:pt x="12326" y="6632"/>
                  </a:moveTo>
                  <a:cubicBezTo>
                    <a:pt x="8816" y="6632"/>
                    <a:pt x="6993" y="6631"/>
                    <a:pt x="5104" y="6651"/>
                  </a:cubicBezTo>
                  <a:cubicBezTo>
                    <a:pt x="3009" y="6677"/>
                    <a:pt x="1340" y="6733"/>
                    <a:pt x="577" y="6804"/>
                  </a:cubicBezTo>
                  <a:cubicBezTo>
                    <a:pt x="-29" y="6869"/>
                    <a:pt x="0" y="6928"/>
                    <a:pt x="0" y="7048"/>
                  </a:cubicBezTo>
                  <a:lnTo>
                    <a:pt x="0" y="12814"/>
                  </a:lnTo>
                  <a:cubicBezTo>
                    <a:pt x="0" y="12936"/>
                    <a:pt x="-29" y="12997"/>
                    <a:pt x="577" y="13062"/>
                  </a:cubicBezTo>
                  <a:cubicBezTo>
                    <a:pt x="1340" y="13132"/>
                    <a:pt x="3009" y="13189"/>
                    <a:pt x="5104" y="13214"/>
                  </a:cubicBezTo>
                  <a:cubicBezTo>
                    <a:pt x="7018" y="13235"/>
                    <a:pt x="8778" y="13234"/>
                    <a:pt x="12326" y="13234"/>
                  </a:cubicBezTo>
                  <a:lnTo>
                    <a:pt x="21571" y="13234"/>
                  </a:lnTo>
                  <a:lnTo>
                    <a:pt x="21571" y="6632"/>
                  </a:lnTo>
                  <a:lnTo>
                    <a:pt x="12326" y="6632"/>
                  </a:lnTo>
                  <a:close/>
                  <a:moveTo>
                    <a:pt x="12326" y="14994"/>
                  </a:moveTo>
                  <a:cubicBezTo>
                    <a:pt x="8816" y="14994"/>
                    <a:pt x="6993" y="14997"/>
                    <a:pt x="5104" y="15017"/>
                  </a:cubicBezTo>
                  <a:cubicBezTo>
                    <a:pt x="3009" y="15043"/>
                    <a:pt x="1340" y="15096"/>
                    <a:pt x="577" y="15167"/>
                  </a:cubicBezTo>
                  <a:cubicBezTo>
                    <a:pt x="-29" y="15232"/>
                    <a:pt x="0" y="15294"/>
                    <a:pt x="0" y="15414"/>
                  </a:cubicBezTo>
                  <a:lnTo>
                    <a:pt x="0" y="21180"/>
                  </a:lnTo>
                  <a:cubicBezTo>
                    <a:pt x="0" y="21302"/>
                    <a:pt x="-29" y="21363"/>
                    <a:pt x="577" y="21428"/>
                  </a:cubicBezTo>
                  <a:cubicBezTo>
                    <a:pt x="1340" y="21498"/>
                    <a:pt x="3009" y="21551"/>
                    <a:pt x="5104" y="21577"/>
                  </a:cubicBezTo>
                  <a:cubicBezTo>
                    <a:pt x="7018" y="21598"/>
                    <a:pt x="8778" y="21600"/>
                    <a:pt x="12326" y="21600"/>
                  </a:cubicBezTo>
                  <a:lnTo>
                    <a:pt x="21571" y="21600"/>
                  </a:lnTo>
                  <a:lnTo>
                    <a:pt x="21571" y="14994"/>
                  </a:lnTo>
                  <a:lnTo>
                    <a:pt x="12326" y="149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íśḷiḍè"/>
            <p:cNvSpPr/>
            <p:nvPr/>
          </p:nvSpPr>
          <p:spPr>
            <a:xfrm rot="5400000">
              <a:off x="5024932" y="1717091"/>
              <a:ext cx="2121746" cy="429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62" y="0"/>
                  </a:moveTo>
                  <a:cubicBezTo>
                    <a:pt x="3463" y="0"/>
                    <a:pt x="2756" y="1"/>
                    <a:pt x="2009" y="118"/>
                  </a:cubicBezTo>
                  <a:cubicBezTo>
                    <a:pt x="1186" y="265"/>
                    <a:pt x="538" y="585"/>
                    <a:pt x="238" y="991"/>
                  </a:cubicBezTo>
                  <a:cubicBezTo>
                    <a:pt x="0" y="1362"/>
                    <a:pt x="0" y="1711"/>
                    <a:pt x="0" y="2399"/>
                  </a:cubicBezTo>
                  <a:lnTo>
                    <a:pt x="0" y="19190"/>
                  </a:lnTo>
                  <a:cubicBezTo>
                    <a:pt x="0" y="19888"/>
                    <a:pt x="0" y="20238"/>
                    <a:pt x="238" y="20609"/>
                  </a:cubicBezTo>
                  <a:cubicBezTo>
                    <a:pt x="538" y="21015"/>
                    <a:pt x="1186" y="21335"/>
                    <a:pt x="2009" y="21482"/>
                  </a:cubicBezTo>
                  <a:cubicBezTo>
                    <a:pt x="2761" y="21600"/>
                    <a:pt x="3468" y="21600"/>
                    <a:pt x="4862" y="21600"/>
                  </a:cubicBezTo>
                  <a:lnTo>
                    <a:pt x="16717" y="21600"/>
                  </a:lnTo>
                  <a:cubicBezTo>
                    <a:pt x="18133" y="21600"/>
                    <a:pt x="18840" y="21600"/>
                    <a:pt x="19592" y="21482"/>
                  </a:cubicBezTo>
                  <a:cubicBezTo>
                    <a:pt x="20415" y="21335"/>
                    <a:pt x="21062" y="21015"/>
                    <a:pt x="21362" y="20609"/>
                  </a:cubicBezTo>
                  <a:cubicBezTo>
                    <a:pt x="21600" y="20238"/>
                    <a:pt x="21600" y="19888"/>
                    <a:pt x="21600" y="19200"/>
                  </a:cubicBezTo>
                  <a:lnTo>
                    <a:pt x="21600" y="2410"/>
                  </a:lnTo>
                  <a:cubicBezTo>
                    <a:pt x="21600" y="1711"/>
                    <a:pt x="21600" y="1362"/>
                    <a:pt x="21362" y="991"/>
                  </a:cubicBezTo>
                  <a:cubicBezTo>
                    <a:pt x="21062" y="585"/>
                    <a:pt x="20415" y="265"/>
                    <a:pt x="19592" y="118"/>
                  </a:cubicBezTo>
                  <a:cubicBezTo>
                    <a:pt x="18840" y="0"/>
                    <a:pt x="18132" y="0"/>
                    <a:pt x="16738" y="0"/>
                  </a:cubicBezTo>
                  <a:lnTo>
                    <a:pt x="4862" y="0"/>
                  </a:lnTo>
                  <a:close/>
                  <a:moveTo>
                    <a:pt x="4609" y="377"/>
                  </a:moveTo>
                  <a:lnTo>
                    <a:pt x="16991" y="377"/>
                  </a:lnTo>
                  <a:cubicBezTo>
                    <a:pt x="18073" y="377"/>
                    <a:pt x="18624" y="376"/>
                    <a:pt x="19208" y="468"/>
                  </a:cubicBezTo>
                  <a:cubicBezTo>
                    <a:pt x="19847" y="582"/>
                    <a:pt x="20351" y="831"/>
                    <a:pt x="20583" y="1146"/>
                  </a:cubicBezTo>
                  <a:cubicBezTo>
                    <a:pt x="20768" y="1434"/>
                    <a:pt x="20768" y="1706"/>
                    <a:pt x="20768" y="2249"/>
                  </a:cubicBezTo>
                  <a:lnTo>
                    <a:pt x="20768" y="19359"/>
                  </a:lnTo>
                  <a:cubicBezTo>
                    <a:pt x="20768" y="19893"/>
                    <a:pt x="20768" y="20165"/>
                    <a:pt x="20583" y="20453"/>
                  </a:cubicBezTo>
                  <a:cubicBezTo>
                    <a:pt x="20351" y="20768"/>
                    <a:pt x="19847" y="21017"/>
                    <a:pt x="19208" y="21132"/>
                  </a:cubicBezTo>
                  <a:cubicBezTo>
                    <a:pt x="18624" y="21223"/>
                    <a:pt x="18073" y="21223"/>
                    <a:pt x="16974" y="21223"/>
                  </a:cubicBezTo>
                  <a:lnTo>
                    <a:pt x="4609" y="21223"/>
                  </a:lnTo>
                  <a:cubicBezTo>
                    <a:pt x="3527" y="21223"/>
                    <a:pt x="2976" y="21223"/>
                    <a:pt x="2392" y="21132"/>
                  </a:cubicBezTo>
                  <a:cubicBezTo>
                    <a:pt x="1753" y="21017"/>
                    <a:pt x="1251" y="20768"/>
                    <a:pt x="1018" y="20453"/>
                  </a:cubicBezTo>
                  <a:cubicBezTo>
                    <a:pt x="833" y="20165"/>
                    <a:pt x="832" y="19893"/>
                    <a:pt x="832" y="19351"/>
                  </a:cubicBezTo>
                  <a:lnTo>
                    <a:pt x="832" y="2240"/>
                  </a:lnTo>
                  <a:cubicBezTo>
                    <a:pt x="832" y="1706"/>
                    <a:pt x="833" y="1434"/>
                    <a:pt x="1018" y="1146"/>
                  </a:cubicBezTo>
                  <a:cubicBezTo>
                    <a:pt x="1251" y="831"/>
                    <a:pt x="1753" y="582"/>
                    <a:pt x="2392" y="468"/>
                  </a:cubicBezTo>
                  <a:cubicBezTo>
                    <a:pt x="2973" y="377"/>
                    <a:pt x="3522" y="377"/>
                    <a:pt x="4609" y="3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" name="išlíďê"/>
            <p:cNvSpPr/>
            <p:nvPr/>
          </p:nvSpPr>
          <p:spPr>
            <a:xfrm rot="5400000">
              <a:off x="5057153" y="1749565"/>
              <a:ext cx="2057463" cy="4235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78" y="0"/>
                  </a:moveTo>
                  <a:cubicBezTo>
                    <a:pt x="3189" y="0"/>
                    <a:pt x="2539" y="1"/>
                    <a:pt x="1850" y="107"/>
                  </a:cubicBezTo>
                  <a:cubicBezTo>
                    <a:pt x="1093" y="241"/>
                    <a:pt x="495" y="531"/>
                    <a:pt x="219" y="899"/>
                  </a:cubicBezTo>
                  <a:cubicBezTo>
                    <a:pt x="0" y="1235"/>
                    <a:pt x="0" y="1552"/>
                    <a:pt x="0" y="2175"/>
                  </a:cubicBezTo>
                  <a:lnTo>
                    <a:pt x="0" y="19415"/>
                  </a:lnTo>
                  <a:cubicBezTo>
                    <a:pt x="0" y="20049"/>
                    <a:pt x="0" y="20365"/>
                    <a:pt x="219" y="20701"/>
                  </a:cubicBezTo>
                  <a:cubicBezTo>
                    <a:pt x="495" y="21069"/>
                    <a:pt x="1093" y="21359"/>
                    <a:pt x="1850" y="21493"/>
                  </a:cubicBezTo>
                  <a:cubicBezTo>
                    <a:pt x="2543" y="21600"/>
                    <a:pt x="3194" y="21600"/>
                    <a:pt x="4478" y="21600"/>
                  </a:cubicBezTo>
                  <a:lnTo>
                    <a:pt x="17103" y="21600"/>
                  </a:lnTo>
                  <a:cubicBezTo>
                    <a:pt x="18407" y="21600"/>
                    <a:pt x="19057" y="21600"/>
                    <a:pt x="19750" y="21493"/>
                  </a:cubicBezTo>
                  <a:cubicBezTo>
                    <a:pt x="20507" y="21359"/>
                    <a:pt x="21105" y="21069"/>
                    <a:pt x="21381" y="20701"/>
                  </a:cubicBezTo>
                  <a:cubicBezTo>
                    <a:pt x="21600" y="20365"/>
                    <a:pt x="21600" y="20048"/>
                    <a:pt x="21600" y="19425"/>
                  </a:cubicBezTo>
                  <a:lnTo>
                    <a:pt x="21600" y="2185"/>
                  </a:lnTo>
                  <a:cubicBezTo>
                    <a:pt x="21600" y="1551"/>
                    <a:pt x="21600" y="1235"/>
                    <a:pt x="21381" y="899"/>
                  </a:cubicBezTo>
                  <a:cubicBezTo>
                    <a:pt x="21105" y="531"/>
                    <a:pt x="20507" y="241"/>
                    <a:pt x="19750" y="107"/>
                  </a:cubicBezTo>
                  <a:cubicBezTo>
                    <a:pt x="19057" y="0"/>
                    <a:pt x="18406" y="0"/>
                    <a:pt x="17122" y="0"/>
                  </a:cubicBezTo>
                  <a:lnTo>
                    <a:pt x="4478" y="0"/>
                  </a:lnTo>
                  <a:close/>
                  <a:moveTo>
                    <a:pt x="4068" y="499"/>
                  </a:moveTo>
                  <a:lnTo>
                    <a:pt x="5025" y="499"/>
                  </a:lnTo>
                  <a:cubicBezTo>
                    <a:pt x="5096" y="503"/>
                    <a:pt x="5163" y="515"/>
                    <a:pt x="5212" y="541"/>
                  </a:cubicBezTo>
                  <a:cubicBezTo>
                    <a:pt x="5257" y="565"/>
                    <a:pt x="5280" y="596"/>
                    <a:pt x="5285" y="628"/>
                  </a:cubicBezTo>
                  <a:cubicBezTo>
                    <a:pt x="5292" y="675"/>
                    <a:pt x="5300" y="719"/>
                    <a:pt x="5312" y="761"/>
                  </a:cubicBezTo>
                  <a:cubicBezTo>
                    <a:pt x="5325" y="807"/>
                    <a:pt x="5343" y="851"/>
                    <a:pt x="5369" y="893"/>
                  </a:cubicBezTo>
                  <a:cubicBezTo>
                    <a:pt x="5426" y="969"/>
                    <a:pt x="5516" y="1037"/>
                    <a:pt x="5631" y="1092"/>
                  </a:cubicBezTo>
                  <a:cubicBezTo>
                    <a:pt x="5746" y="1148"/>
                    <a:pt x="5886" y="1192"/>
                    <a:pt x="6042" y="1220"/>
                  </a:cubicBezTo>
                  <a:cubicBezTo>
                    <a:pt x="6185" y="1242"/>
                    <a:pt x="6324" y="1253"/>
                    <a:pt x="6494" y="1258"/>
                  </a:cubicBezTo>
                  <a:cubicBezTo>
                    <a:pt x="6664" y="1264"/>
                    <a:pt x="6866" y="1263"/>
                    <a:pt x="7135" y="1263"/>
                  </a:cubicBezTo>
                  <a:lnTo>
                    <a:pt x="14440" y="1263"/>
                  </a:lnTo>
                  <a:cubicBezTo>
                    <a:pt x="14708" y="1263"/>
                    <a:pt x="14910" y="1264"/>
                    <a:pt x="15080" y="1258"/>
                  </a:cubicBezTo>
                  <a:cubicBezTo>
                    <a:pt x="15251" y="1253"/>
                    <a:pt x="15390" y="1242"/>
                    <a:pt x="15533" y="1220"/>
                  </a:cubicBezTo>
                  <a:cubicBezTo>
                    <a:pt x="15689" y="1192"/>
                    <a:pt x="15829" y="1148"/>
                    <a:pt x="15944" y="1092"/>
                  </a:cubicBezTo>
                  <a:cubicBezTo>
                    <a:pt x="16058" y="1037"/>
                    <a:pt x="16148" y="969"/>
                    <a:pt x="16205" y="893"/>
                  </a:cubicBezTo>
                  <a:cubicBezTo>
                    <a:pt x="16232" y="851"/>
                    <a:pt x="16249" y="807"/>
                    <a:pt x="16262" y="761"/>
                  </a:cubicBezTo>
                  <a:cubicBezTo>
                    <a:pt x="16274" y="719"/>
                    <a:pt x="16282" y="675"/>
                    <a:pt x="16289" y="628"/>
                  </a:cubicBezTo>
                  <a:cubicBezTo>
                    <a:pt x="16294" y="596"/>
                    <a:pt x="16318" y="565"/>
                    <a:pt x="16362" y="541"/>
                  </a:cubicBezTo>
                  <a:cubicBezTo>
                    <a:pt x="16412" y="515"/>
                    <a:pt x="16480" y="503"/>
                    <a:pt x="16551" y="499"/>
                  </a:cubicBezTo>
                  <a:lnTo>
                    <a:pt x="17532" y="499"/>
                  </a:lnTo>
                  <a:cubicBezTo>
                    <a:pt x="18404" y="499"/>
                    <a:pt x="18846" y="499"/>
                    <a:pt x="19317" y="571"/>
                  </a:cubicBezTo>
                  <a:cubicBezTo>
                    <a:pt x="19831" y="662"/>
                    <a:pt x="20237" y="859"/>
                    <a:pt x="20424" y="1109"/>
                  </a:cubicBezTo>
                  <a:cubicBezTo>
                    <a:pt x="20573" y="1338"/>
                    <a:pt x="20573" y="1553"/>
                    <a:pt x="20573" y="1983"/>
                  </a:cubicBezTo>
                  <a:lnTo>
                    <a:pt x="20573" y="19623"/>
                  </a:lnTo>
                  <a:cubicBezTo>
                    <a:pt x="20573" y="20046"/>
                    <a:pt x="20573" y="20262"/>
                    <a:pt x="20424" y="20491"/>
                  </a:cubicBezTo>
                  <a:cubicBezTo>
                    <a:pt x="20237" y="20741"/>
                    <a:pt x="19831" y="20938"/>
                    <a:pt x="19317" y="21029"/>
                  </a:cubicBezTo>
                  <a:cubicBezTo>
                    <a:pt x="18846" y="21101"/>
                    <a:pt x="18403" y="21101"/>
                    <a:pt x="17517" y="21101"/>
                  </a:cubicBezTo>
                  <a:lnTo>
                    <a:pt x="4068" y="21101"/>
                  </a:lnTo>
                  <a:cubicBezTo>
                    <a:pt x="3196" y="21101"/>
                    <a:pt x="2754" y="21101"/>
                    <a:pt x="2283" y="21029"/>
                  </a:cubicBezTo>
                  <a:cubicBezTo>
                    <a:pt x="1769" y="20938"/>
                    <a:pt x="1363" y="20741"/>
                    <a:pt x="1176" y="20491"/>
                  </a:cubicBezTo>
                  <a:cubicBezTo>
                    <a:pt x="1027" y="20262"/>
                    <a:pt x="1027" y="20047"/>
                    <a:pt x="1027" y="19617"/>
                  </a:cubicBezTo>
                  <a:lnTo>
                    <a:pt x="1027" y="1977"/>
                  </a:lnTo>
                  <a:cubicBezTo>
                    <a:pt x="1027" y="1554"/>
                    <a:pt x="1027" y="1338"/>
                    <a:pt x="1176" y="1109"/>
                  </a:cubicBezTo>
                  <a:cubicBezTo>
                    <a:pt x="1363" y="859"/>
                    <a:pt x="1769" y="662"/>
                    <a:pt x="2283" y="571"/>
                  </a:cubicBezTo>
                  <a:cubicBezTo>
                    <a:pt x="2751" y="499"/>
                    <a:pt x="3195" y="499"/>
                    <a:pt x="4068" y="4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ïṧḻîdè"/>
            <p:cNvSpPr/>
            <p:nvPr/>
          </p:nvSpPr>
          <p:spPr>
            <a:xfrm rot="5400000">
              <a:off x="8036951" y="4059134"/>
              <a:ext cx="60651" cy="6065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ïşḻîḓè"/>
            <p:cNvSpPr/>
            <p:nvPr/>
          </p:nvSpPr>
          <p:spPr>
            <a:xfrm rot="5400000">
              <a:off x="7937648" y="3846984"/>
              <a:ext cx="259174" cy="36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4" y="0"/>
                  </a:moveTo>
                  <a:cubicBezTo>
                    <a:pt x="1103" y="0"/>
                    <a:pt x="729" y="1260"/>
                    <a:pt x="453" y="3213"/>
                  </a:cubicBezTo>
                  <a:cubicBezTo>
                    <a:pt x="178" y="5166"/>
                    <a:pt x="0" y="7820"/>
                    <a:pt x="0" y="10800"/>
                  </a:cubicBezTo>
                  <a:cubicBezTo>
                    <a:pt x="0" y="16761"/>
                    <a:pt x="683" y="21600"/>
                    <a:pt x="1524" y="21600"/>
                  </a:cubicBezTo>
                  <a:cubicBezTo>
                    <a:pt x="1961" y="21600"/>
                    <a:pt x="2397" y="21600"/>
                    <a:pt x="2834" y="21600"/>
                  </a:cubicBezTo>
                  <a:cubicBezTo>
                    <a:pt x="5336" y="21600"/>
                    <a:pt x="7838" y="21600"/>
                    <a:pt x="10340" y="21600"/>
                  </a:cubicBezTo>
                  <a:cubicBezTo>
                    <a:pt x="10533" y="21600"/>
                    <a:pt x="10727" y="21600"/>
                    <a:pt x="10920" y="21600"/>
                  </a:cubicBezTo>
                  <a:lnTo>
                    <a:pt x="20076" y="21600"/>
                  </a:lnTo>
                  <a:cubicBezTo>
                    <a:pt x="20497" y="21600"/>
                    <a:pt x="20871" y="20340"/>
                    <a:pt x="21147" y="18387"/>
                  </a:cubicBezTo>
                  <a:cubicBezTo>
                    <a:pt x="21422" y="16434"/>
                    <a:pt x="21600" y="13780"/>
                    <a:pt x="21600" y="10800"/>
                  </a:cubicBezTo>
                  <a:cubicBezTo>
                    <a:pt x="21600" y="4839"/>
                    <a:pt x="20917" y="0"/>
                    <a:pt x="20076" y="0"/>
                  </a:cubicBezTo>
                  <a:cubicBezTo>
                    <a:pt x="19639" y="0"/>
                    <a:pt x="19203" y="0"/>
                    <a:pt x="18766" y="0"/>
                  </a:cubicBezTo>
                  <a:cubicBezTo>
                    <a:pt x="16264" y="0"/>
                    <a:pt x="13762" y="0"/>
                    <a:pt x="11260" y="0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slíďé"/>
          <p:cNvSpPr txBox="1"/>
          <p:nvPr/>
        </p:nvSpPr>
        <p:spPr>
          <a:xfrm>
            <a:off x="662910" y="1055880"/>
            <a:ext cx="10845795" cy="4572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400" b="1" dirty="0"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13" name="iṡļiḓê"/>
          <p:cNvSpPr txBox="1"/>
          <p:nvPr/>
        </p:nvSpPr>
        <p:spPr>
          <a:xfrm>
            <a:off x="662905" y="1513159"/>
            <a:ext cx="10845797" cy="6064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Theme color makes PPT more convenient to </a:t>
            </a:r>
            <a:r>
              <a:rPr lang="en-US" sz="1100" dirty="0" err="1">
                <a:cs typeface="+mn-ea"/>
                <a:sym typeface="+mn-lt"/>
              </a:rPr>
              <a:t>change.Adjust</a:t>
            </a:r>
            <a:r>
              <a:rPr lang="en-US" sz="1100" dirty="0">
                <a:cs typeface="+mn-ea"/>
                <a:sym typeface="+mn-lt"/>
              </a:rPr>
              <a:t> the spacing to adapt to Chinese typesetting, use the reference line in PPT.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6" grpId="0"/>
      <p:bldP spid="27" grpId="0"/>
      <p:bldP spid="28" grpId="0"/>
      <p:bldP spid="24" grpId="0" animBg="1"/>
      <p:bldP spid="25" grpId="0" animBg="1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ṥḷiḍé"/>
          <p:cNvSpPr/>
          <p:nvPr/>
        </p:nvSpPr>
        <p:spPr>
          <a:xfrm>
            <a:off x="680458" y="1940192"/>
            <a:ext cx="3552438" cy="3497716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íṣļîḑe"/>
          <p:cNvSpPr/>
          <p:nvPr/>
        </p:nvSpPr>
        <p:spPr>
          <a:xfrm>
            <a:off x="954833" y="1703439"/>
            <a:ext cx="3552438" cy="3971222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íSľïḓé"/>
          <p:cNvSpPr/>
          <p:nvPr/>
        </p:nvSpPr>
        <p:spPr>
          <a:xfrm>
            <a:off x="1244966" y="1492528"/>
            <a:ext cx="4070991" cy="439304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iş1iďé"/>
          <p:cNvSpPr txBox="1"/>
          <p:nvPr/>
        </p:nvSpPr>
        <p:spPr>
          <a:xfrm>
            <a:off x="6299202" y="1130300"/>
            <a:ext cx="5219698" cy="6048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7" name="ïṩḷiḑê"/>
          <p:cNvSpPr txBox="1"/>
          <p:nvPr/>
        </p:nvSpPr>
        <p:spPr>
          <a:xfrm>
            <a:off x="6299200" y="1735141"/>
            <a:ext cx="5219699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8" name="i$ḻïḑe"/>
          <p:cNvSpPr/>
          <p:nvPr/>
        </p:nvSpPr>
        <p:spPr>
          <a:xfrm>
            <a:off x="6296024" y="2917793"/>
            <a:ext cx="612775" cy="511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ïṣlïḑe"/>
          <p:cNvSpPr/>
          <p:nvPr/>
        </p:nvSpPr>
        <p:spPr>
          <a:xfrm>
            <a:off x="6908799" y="2917793"/>
            <a:ext cx="2565400" cy="5112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Supporting text here. </a:t>
            </a:r>
          </a:p>
        </p:txBody>
      </p:sp>
      <p:sp>
        <p:nvSpPr>
          <p:cNvPr id="10" name="isḻiḍê"/>
          <p:cNvSpPr/>
          <p:nvPr/>
        </p:nvSpPr>
        <p:spPr bwMode="auto">
          <a:xfrm>
            <a:off x="6489082" y="3076558"/>
            <a:ext cx="215901" cy="193675"/>
          </a:xfrm>
          <a:custGeom>
            <a:avLst/>
            <a:gdLst>
              <a:gd name="T0" fmla="*/ 54 w 109"/>
              <a:gd name="T1" fmla="*/ 63 h 98"/>
              <a:gd name="T2" fmla="*/ 36 w 109"/>
              <a:gd name="T3" fmla="*/ 31 h 98"/>
              <a:gd name="T4" fmla="*/ 33 w 109"/>
              <a:gd name="T5" fmla="*/ 21 h 98"/>
              <a:gd name="T6" fmla="*/ 55 w 109"/>
              <a:gd name="T7" fmla="*/ 0 h 98"/>
              <a:gd name="T8" fmla="*/ 76 w 109"/>
              <a:gd name="T9" fmla="*/ 21 h 98"/>
              <a:gd name="T10" fmla="*/ 73 w 109"/>
              <a:gd name="T11" fmla="*/ 32 h 98"/>
              <a:gd name="T12" fmla="*/ 54 w 109"/>
              <a:gd name="T13" fmla="*/ 63 h 98"/>
              <a:gd name="T14" fmla="*/ 55 w 109"/>
              <a:gd name="T15" fmla="*/ 9 h 98"/>
              <a:gd name="T16" fmla="*/ 67 w 109"/>
              <a:gd name="T17" fmla="*/ 21 h 98"/>
              <a:gd name="T18" fmla="*/ 55 w 109"/>
              <a:gd name="T19" fmla="*/ 34 h 98"/>
              <a:gd name="T20" fmla="*/ 43 w 109"/>
              <a:gd name="T21" fmla="*/ 21 h 98"/>
              <a:gd name="T22" fmla="*/ 55 w 109"/>
              <a:gd name="T23" fmla="*/ 9 h 98"/>
              <a:gd name="T24" fmla="*/ 20 w 109"/>
              <a:gd name="T25" fmla="*/ 41 h 98"/>
              <a:gd name="T26" fmla="*/ 39 w 109"/>
              <a:gd name="T27" fmla="*/ 41 h 98"/>
              <a:gd name="T28" fmla="*/ 54 w 109"/>
              <a:gd name="T29" fmla="*/ 68 h 98"/>
              <a:gd name="T30" fmla="*/ 70 w 109"/>
              <a:gd name="T31" fmla="*/ 41 h 98"/>
              <a:gd name="T32" fmla="*/ 89 w 109"/>
              <a:gd name="T33" fmla="*/ 41 h 98"/>
              <a:gd name="T34" fmla="*/ 90 w 109"/>
              <a:gd name="T35" fmla="*/ 43 h 98"/>
              <a:gd name="T36" fmla="*/ 109 w 109"/>
              <a:gd name="T37" fmla="*/ 97 h 98"/>
              <a:gd name="T38" fmla="*/ 108 w 109"/>
              <a:gd name="T39" fmla="*/ 98 h 98"/>
              <a:gd name="T40" fmla="*/ 1 w 109"/>
              <a:gd name="T41" fmla="*/ 98 h 98"/>
              <a:gd name="T42" fmla="*/ 0 w 109"/>
              <a:gd name="T43" fmla="*/ 97 h 98"/>
              <a:gd name="T44" fmla="*/ 19 w 109"/>
              <a:gd name="T45" fmla="*/ 43 h 98"/>
              <a:gd name="T46" fmla="*/ 20 w 109"/>
              <a:gd name="T47" fmla="*/ 4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9" h="98">
                <a:moveTo>
                  <a:pt x="54" y="63"/>
                </a:moveTo>
                <a:cubicBezTo>
                  <a:pt x="36" y="31"/>
                  <a:pt x="36" y="31"/>
                  <a:pt x="36" y="31"/>
                </a:cubicBezTo>
                <a:cubicBezTo>
                  <a:pt x="35" y="28"/>
                  <a:pt x="33" y="25"/>
                  <a:pt x="33" y="21"/>
                </a:cubicBezTo>
                <a:cubicBezTo>
                  <a:pt x="33" y="9"/>
                  <a:pt x="43" y="0"/>
                  <a:pt x="55" y="0"/>
                </a:cubicBezTo>
                <a:cubicBezTo>
                  <a:pt x="66" y="0"/>
                  <a:pt x="76" y="9"/>
                  <a:pt x="76" y="21"/>
                </a:cubicBezTo>
                <a:cubicBezTo>
                  <a:pt x="76" y="25"/>
                  <a:pt x="75" y="29"/>
                  <a:pt x="73" y="32"/>
                </a:cubicBezTo>
                <a:lnTo>
                  <a:pt x="54" y="63"/>
                </a:lnTo>
                <a:close/>
                <a:moveTo>
                  <a:pt x="55" y="9"/>
                </a:moveTo>
                <a:cubicBezTo>
                  <a:pt x="62" y="9"/>
                  <a:pt x="67" y="15"/>
                  <a:pt x="67" y="21"/>
                </a:cubicBezTo>
                <a:cubicBezTo>
                  <a:pt x="67" y="28"/>
                  <a:pt x="62" y="34"/>
                  <a:pt x="55" y="34"/>
                </a:cubicBezTo>
                <a:cubicBezTo>
                  <a:pt x="48" y="34"/>
                  <a:pt x="43" y="28"/>
                  <a:pt x="43" y="21"/>
                </a:cubicBezTo>
                <a:cubicBezTo>
                  <a:pt x="43" y="15"/>
                  <a:pt x="48" y="9"/>
                  <a:pt x="55" y="9"/>
                </a:cubicBezTo>
                <a:close/>
                <a:moveTo>
                  <a:pt x="20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54" y="68"/>
                  <a:pt x="54" y="68"/>
                  <a:pt x="54" y="68"/>
                </a:cubicBezTo>
                <a:cubicBezTo>
                  <a:pt x="70" y="41"/>
                  <a:pt x="70" y="41"/>
                  <a:pt x="70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90" y="41"/>
                  <a:pt x="90" y="42"/>
                  <a:pt x="90" y="43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8"/>
                  <a:pt x="109" y="98"/>
                  <a:pt x="108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0" y="98"/>
                  <a:pt x="0" y="97"/>
                </a:cubicBezTo>
                <a:cubicBezTo>
                  <a:pt x="19" y="43"/>
                  <a:pt x="19" y="43"/>
                  <a:pt x="19" y="43"/>
                </a:cubicBezTo>
                <a:cubicBezTo>
                  <a:pt x="20" y="42"/>
                  <a:pt x="20" y="41"/>
                  <a:pt x="20" y="4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40000" lnSpcReduction="20000"/>
          </a:bodyPr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11" name="ïṥ1idé"/>
          <p:cNvSpPr/>
          <p:nvPr/>
        </p:nvSpPr>
        <p:spPr bwMode="auto">
          <a:xfrm>
            <a:off x="7036957" y="4130855"/>
            <a:ext cx="4172810" cy="6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íšḷidê"/>
          <p:cNvSpPr txBox="1"/>
          <p:nvPr/>
        </p:nvSpPr>
        <p:spPr bwMode="auto">
          <a:xfrm>
            <a:off x="7036957" y="3689050"/>
            <a:ext cx="417281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grpSp>
        <p:nvGrpSpPr>
          <p:cNvPr id="13" name="iṣḷïḍè"/>
          <p:cNvGrpSpPr/>
          <p:nvPr/>
        </p:nvGrpSpPr>
        <p:grpSpPr>
          <a:xfrm>
            <a:off x="6296024" y="3771902"/>
            <a:ext cx="698500" cy="698500"/>
            <a:chOff x="6527800" y="3898900"/>
            <a:chExt cx="812802" cy="812802"/>
          </a:xfrm>
        </p:grpSpPr>
        <p:sp>
          <p:nvSpPr>
            <p:cNvPr id="19" name="ïS1îḑè"/>
            <p:cNvSpPr/>
            <p:nvPr/>
          </p:nvSpPr>
          <p:spPr>
            <a:xfrm>
              <a:off x="6527800" y="3898900"/>
              <a:ext cx="812802" cy="812802"/>
            </a:xfrm>
            <a:prstGeom prst="ellipse">
              <a:avLst/>
            </a:prstGeom>
            <a:solidFill>
              <a:srgbClr val="CEE8E4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íṩľiḋe"/>
            <p:cNvSpPr/>
            <p:nvPr/>
          </p:nvSpPr>
          <p:spPr bwMode="auto">
            <a:xfrm>
              <a:off x="6702727" y="4073611"/>
              <a:ext cx="462949" cy="463381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endParaRPr lang="zh-CN" altLang="en-US" sz="2000" b="1" i="1" dirty="0">
                <a:cs typeface="+mn-ea"/>
                <a:sym typeface="+mn-lt"/>
              </a:endParaRPr>
            </a:p>
          </p:txBody>
        </p:sp>
      </p:grpSp>
      <p:sp>
        <p:nvSpPr>
          <p:cNvPr id="14" name="îṩľïdé"/>
          <p:cNvSpPr/>
          <p:nvPr/>
        </p:nvSpPr>
        <p:spPr bwMode="auto">
          <a:xfrm>
            <a:off x="7036957" y="5253116"/>
            <a:ext cx="4172810" cy="6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5" name="îṧḻïḍê"/>
          <p:cNvSpPr txBox="1"/>
          <p:nvPr/>
        </p:nvSpPr>
        <p:spPr bwMode="auto">
          <a:xfrm>
            <a:off x="7036957" y="4811311"/>
            <a:ext cx="417281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grpSp>
        <p:nvGrpSpPr>
          <p:cNvPr id="16" name="işļiḓé"/>
          <p:cNvGrpSpPr/>
          <p:nvPr/>
        </p:nvGrpSpPr>
        <p:grpSpPr>
          <a:xfrm>
            <a:off x="6296024" y="4894163"/>
            <a:ext cx="698500" cy="698500"/>
            <a:chOff x="6527800" y="3898900"/>
            <a:chExt cx="812802" cy="812802"/>
          </a:xfrm>
        </p:grpSpPr>
        <p:sp>
          <p:nvSpPr>
            <p:cNvPr id="17" name="ïş1íḍê"/>
            <p:cNvSpPr/>
            <p:nvPr/>
          </p:nvSpPr>
          <p:spPr>
            <a:xfrm>
              <a:off x="6527800" y="3898900"/>
              <a:ext cx="812802" cy="8128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íṣļiďè"/>
            <p:cNvSpPr/>
            <p:nvPr/>
          </p:nvSpPr>
          <p:spPr bwMode="auto">
            <a:xfrm>
              <a:off x="6702727" y="4073611"/>
              <a:ext cx="462949" cy="463381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ï$1íḋê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í$ľïde"/>
          <p:cNvSpPr/>
          <p:nvPr/>
        </p:nvSpPr>
        <p:spPr>
          <a:xfrm>
            <a:off x="673100" y="1130299"/>
            <a:ext cx="5406516" cy="501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îş1íḓè"/>
          <p:cNvSpPr/>
          <p:nvPr/>
        </p:nvSpPr>
        <p:spPr>
          <a:xfrm>
            <a:off x="6079616" y="1130299"/>
            <a:ext cx="5439284" cy="50133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82071" y="2495999"/>
            <a:ext cx="341189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ṡḻïdê"/>
          <p:cNvSpPr txBox="1"/>
          <p:nvPr/>
        </p:nvSpPr>
        <p:spPr>
          <a:xfrm>
            <a:off x="1187450" y="1477852"/>
            <a:ext cx="4694132" cy="11849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altLang="zh-CN" sz="2800" dirty="0">
                <a:cs typeface="+mn-ea"/>
                <a:sym typeface="+mn-lt"/>
              </a:rPr>
              <a:t>Unified fonts make reading</a:t>
            </a:r>
          </a:p>
          <a:p>
            <a:pPr>
              <a:buSzPct val="25000"/>
            </a:pPr>
            <a:r>
              <a:rPr lang="en-US" altLang="zh-CN" sz="2800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9" name="íśľïďé"/>
          <p:cNvSpPr/>
          <p:nvPr/>
        </p:nvSpPr>
        <p:spPr bwMode="auto">
          <a:xfrm>
            <a:off x="1288323" y="3125194"/>
            <a:ext cx="676159" cy="676790"/>
          </a:xfrm>
          <a:custGeom>
            <a:avLst/>
            <a:gdLst>
              <a:gd name="connsiteX0" fmla="*/ 451337 w 606157"/>
              <a:gd name="connsiteY0" fmla="*/ 147905 h 606722"/>
              <a:gd name="connsiteX1" fmla="*/ 569477 w 606157"/>
              <a:gd name="connsiteY1" fmla="*/ 147905 h 606722"/>
              <a:gd name="connsiteX2" fmla="*/ 606157 w 606157"/>
              <a:gd name="connsiteY2" fmla="*/ 186562 h 606722"/>
              <a:gd name="connsiteX3" fmla="*/ 606157 w 606157"/>
              <a:gd name="connsiteY3" fmla="*/ 363939 h 606722"/>
              <a:gd name="connsiteX4" fmla="*/ 584434 w 606157"/>
              <a:gd name="connsiteY4" fmla="*/ 385711 h 606722"/>
              <a:gd name="connsiteX5" fmla="*/ 557904 w 606157"/>
              <a:gd name="connsiteY5" fmla="*/ 385711 h 606722"/>
              <a:gd name="connsiteX6" fmla="*/ 549980 w 606157"/>
              <a:gd name="connsiteY6" fmla="*/ 548781 h 606722"/>
              <a:gd name="connsiteX7" fmla="*/ 489085 w 606157"/>
              <a:gd name="connsiteY7" fmla="*/ 606722 h 606722"/>
              <a:gd name="connsiteX8" fmla="*/ 426854 w 606157"/>
              <a:gd name="connsiteY8" fmla="*/ 547537 h 606722"/>
              <a:gd name="connsiteX9" fmla="*/ 420711 w 606157"/>
              <a:gd name="connsiteY9" fmla="*/ 420814 h 606722"/>
              <a:gd name="connsiteX10" fmla="*/ 461219 w 606157"/>
              <a:gd name="connsiteY10" fmla="*/ 363228 h 606722"/>
              <a:gd name="connsiteX11" fmla="*/ 461219 w 606157"/>
              <a:gd name="connsiteY11" fmla="*/ 185762 h 606722"/>
              <a:gd name="connsiteX12" fmla="*/ 451337 w 606157"/>
              <a:gd name="connsiteY12" fmla="*/ 147905 h 606722"/>
              <a:gd name="connsiteX13" fmla="*/ 38457 w 606157"/>
              <a:gd name="connsiteY13" fmla="*/ 147552 h 606722"/>
              <a:gd name="connsiteX14" fmla="*/ 155074 w 606157"/>
              <a:gd name="connsiteY14" fmla="*/ 147552 h 606722"/>
              <a:gd name="connsiteX15" fmla="*/ 145014 w 606157"/>
              <a:gd name="connsiteY15" fmla="*/ 185766 h 606722"/>
              <a:gd name="connsiteX16" fmla="*/ 145014 w 606157"/>
              <a:gd name="connsiteY16" fmla="*/ 363239 h 606722"/>
              <a:gd name="connsiteX17" fmla="*/ 187210 w 606157"/>
              <a:gd name="connsiteY17" fmla="*/ 421360 h 606722"/>
              <a:gd name="connsiteX18" fmla="*/ 181068 w 606157"/>
              <a:gd name="connsiteY18" fmla="*/ 548444 h 606722"/>
              <a:gd name="connsiteX19" fmla="*/ 120178 w 606157"/>
              <a:gd name="connsiteY19" fmla="*/ 606298 h 606722"/>
              <a:gd name="connsiteX20" fmla="*/ 57952 w 606157"/>
              <a:gd name="connsiteY20" fmla="*/ 547200 h 606722"/>
              <a:gd name="connsiteX21" fmla="*/ 50029 w 606157"/>
              <a:gd name="connsiteY21" fmla="*/ 385279 h 606722"/>
              <a:gd name="connsiteX22" fmla="*/ 21810 w 606157"/>
              <a:gd name="connsiteY22" fmla="*/ 385279 h 606722"/>
              <a:gd name="connsiteX23" fmla="*/ 0 w 606157"/>
              <a:gd name="connsiteY23" fmla="*/ 363595 h 606722"/>
              <a:gd name="connsiteX24" fmla="*/ 0 w 606157"/>
              <a:gd name="connsiteY24" fmla="*/ 186122 h 606722"/>
              <a:gd name="connsiteX25" fmla="*/ 38457 w 606157"/>
              <a:gd name="connsiteY25" fmla="*/ 147552 h 606722"/>
              <a:gd name="connsiteX26" fmla="*/ 222975 w 606157"/>
              <a:gd name="connsiteY26" fmla="*/ 147058 h 606722"/>
              <a:gd name="connsiteX27" fmla="*/ 282512 w 606157"/>
              <a:gd name="connsiteY27" fmla="*/ 147058 h 606722"/>
              <a:gd name="connsiteX28" fmla="*/ 270498 w 606157"/>
              <a:gd name="connsiteY28" fmla="*/ 159057 h 606722"/>
              <a:gd name="connsiteX29" fmla="*/ 270498 w 606157"/>
              <a:gd name="connsiteY29" fmla="*/ 169278 h 606722"/>
              <a:gd name="connsiteX30" fmla="*/ 283224 w 606157"/>
              <a:gd name="connsiteY30" fmla="*/ 181988 h 606722"/>
              <a:gd name="connsiteX31" fmla="*/ 273345 w 606157"/>
              <a:gd name="connsiteY31" fmla="*/ 292199 h 606722"/>
              <a:gd name="connsiteX32" fmla="*/ 276193 w 606157"/>
              <a:gd name="connsiteY32" fmla="*/ 302953 h 606722"/>
              <a:gd name="connsiteX33" fmla="*/ 297196 w 606157"/>
              <a:gd name="connsiteY33" fmla="*/ 332550 h 606722"/>
              <a:gd name="connsiteX34" fmla="*/ 303070 w 606157"/>
              <a:gd name="connsiteY34" fmla="*/ 335572 h 606722"/>
              <a:gd name="connsiteX35" fmla="*/ 309032 w 606157"/>
              <a:gd name="connsiteY35" fmla="*/ 332550 h 606722"/>
              <a:gd name="connsiteX36" fmla="*/ 329946 w 606157"/>
              <a:gd name="connsiteY36" fmla="*/ 302953 h 606722"/>
              <a:gd name="connsiteX37" fmla="*/ 332883 w 606157"/>
              <a:gd name="connsiteY37" fmla="*/ 292199 h 606722"/>
              <a:gd name="connsiteX38" fmla="*/ 323004 w 606157"/>
              <a:gd name="connsiteY38" fmla="*/ 181988 h 606722"/>
              <a:gd name="connsiteX39" fmla="*/ 335641 w 606157"/>
              <a:gd name="connsiteY39" fmla="*/ 169278 h 606722"/>
              <a:gd name="connsiteX40" fmla="*/ 335641 w 606157"/>
              <a:gd name="connsiteY40" fmla="*/ 159057 h 606722"/>
              <a:gd name="connsiteX41" fmla="*/ 323627 w 606157"/>
              <a:gd name="connsiteY41" fmla="*/ 147058 h 606722"/>
              <a:gd name="connsiteX42" fmla="*/ 385033 w 606157"/>
              <a:gd name="connsiteY42" fmla="*/ 147058 h 606722"/>
              <a:gd name="connsiteX43" fmla="*/ 385033 w 606157"/>
              <a:gd name="connsiteY43" fmla="*/ 147147 h 606722"/>
              <a:gd name="connsiteX44" fmla="*/ 421699 w 606157"/>
              <a:gd name="connsiteY44" fmla="*/ 185721 h 606722"/>
              <a:gd name="connsiteX45" fmla="*/ 421699 w 606157"/>
              <a:gd name="connsiteY45" fmla="*/ 363214 h 606722"/>
              <a:gd name="connsiteX46" fmla="*/ 399895 w 606157"/>
              <a:gd name="connsiteY46" fmla="*/ 384901 h 606722"/>
              <a:gd name="connsiteX47" fmla="*/ 373375 w 606157"/>
              <a:gd name="connsiteY47" fmla="*/ 384901 h 606722"/>
              <a:gd name="connsiteX48" fmla="*/ 371506 w 606157"/>
              <a:gd name="connsiteY48" fmla="*/ 424363 h 606722"/>
              <a:gd name="connsiteX49" fmla="*/ 365455 w 606157"/>
              <a:gd name="connsiteY49" fmla="*/ 548084 h 606722"/>
              <a:gd name="connsiteX50" fmla="*/ 304582 w 606157"/>
              <a:gd name="connsiteY50" fmla="*/ 605945 h 606722"/>
              <a:gd name="connsiteX51" fmla="*/ 242464 w 606157"/>
              <a:gd name="connsiteY51" fmla="*/ 546840 h 606722"/>
              <a:gd name="connsiteX52" fmla="*/ 236502 w 606157"/>
              <a:gd name="connsiteY52" fmla="*/ 424363 h 606722"/>
              <a:gd name="connsiteX53" fmla="*/ 234544 w 606157"/>
              <a:gd name="connsiteY53" fmla="*/ 384901 h 606722"/>
              <a:gd name="connsiteX54" fmla="*/ 206244 w 606157"/>
              <a:gd name="connsiteY54" fmla="*/ 384901 h 606722"/>
              <a:gd name="connsiteX55" fmla="*/ 184529 w 606157"/>
              <a:gd name="connsiteY55" fmla="*/ 363214 h 606722"/>
              <a:gd name="connsiteX56" fmla="*/ 184529 w 606157"/>
              <a:gd name="connsiteY56" fmla="*/ 185721 h 606722"/>
              <a:gd name="connsiteX57" fmla="*/ 222975 w 606157"/>
              <a:gd name="connsiteY57" fmla="*/ 147058 h 606722"/>
              <a:gd name="connsiteX58" fmla="*/ 488454 w 606157"/>
              <a:gd name="connsiteY58" fmla="*/ 706 h 606722"/>
              <a:gd name="connsiteX59" fmla="*/ 550481 w 606157"/>
              <a:gd name="connsiteY59" fmla="*/ 62663 h 606722"/>
              <a:gd name="connsiteX60" fmla="*/ 488454 w 606157"/>
              <a:gd name="connsiteY60" fmla="*/ 124620 h 606722"/>
              <a:gd name="connsiteX61" fmla="*/ 426427 w 606157"/>
              <a:gd name="connsiteY61" fmla="*/ 62663 h 606722"/>
              <a:gd name="connsiteX62" fmla="*/ 488454 w 606157"/>
              <a:gd name="connsiteY62" fmla="*/ 706 h 606722"/>
              <a:gd name="connsiteX63" fmla="*/ 119538 w 606157"/>
              <a:gd name="connsiteY63" fmla="*/ 353 h 606722"/>
              <a:gd name="connsiteX64" fmla="*/ 181565 w 606157"/>
              <a:gd name="connsiteY64" fmla="*/ 62310 h 606722"/>
              <a:gd name="connsiteX65" fmla="*/ 119538 w 606157"/>
              <a:gd name="connsiteY65" fmla="*/ 124267 h 606722"/>
              <a:gd name="connsiteX66" fmla="*/ 57511 w 606157"/>
              <a:gd name="connsiteY66" fmla="*/ 62310 h 606722"/>
              <a:gd name="connsiteX67" fmla="*/ 119538 w 606157"/>
              <a:gd name="connsiteY67" fmla="*/ 353 h 606722"/>
              <a:gd name="connsiteX68" fmla="*/ 303961 w 606157"/>
              <a:gd name="connsiteY68" fmla="*/ 0 h 606722"/>
              <a:gd name="connsiteX69" fmla="*/ 366024 w 606157"/>
              <a:gd name="connsiteY69" fmla="*/ 61957 h 606722"/>
              <a:gd name="connsiteX70" fmla="*/ 303961 w 606157"/>
              <a:gd name="connsiteY70" fmla="*/ 123914 h 606722"/>
              <a:gd name="connsiteX71" fmla="*/ 241898 w 606157"/>
              <a:gd name="connsiteY71" fmla="*/ 61957 h 606722"/>
              <a:gd name="connsiteX72" fmla="*/ 303961 w 606157"/>
              <a:gd name="connsiteY7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6157" h="606722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sľíďe"/>
          <p:cNvSpPr/>
          <p:nvPr/>
        </p:nvSpPr>
        <p:spPr bwMode="auto">
          <a:xfrm>
            <a:off x="1320800" y="4643989"/>
            <a:ext cx="676790" cy="674969"/>
          </a:xfrm>
          <a:custGeom>
            <a:avLst/>
            <a:gdLst>
              <a:gd name="connsiteX0" fmla="*/ 221655 w 603405"/>
              <a:gd name="connsiteY0" fmla="*/ 220235 h 601782"/>
              <a:gd name="connsiteX1" fmla="*/ 382456 w 603405"/>
              <a:gd name="connsiteY1" fmla="*/ 220235 h 601782"/>
              <a:gd name="connsiteX2" fmla="*/ 411961 w 603405"/>
              <a:gd name="connsiteY2" fmla="*/ 249698 h 601782"/>
              <a:gd name="connsiteX3" fmla="*/ 411961 w 603405"/>
              <a:gd name="connsiteY3" fmla="*/ 297576 h 601782"/>
              <a:gd name="connsiteX4" fmla="*/ 411961 w 603405"/>
              <a:gd name="connsiteY4" fmla="*/ 403275 h 601782"/>
              <a:gd name="connsiteX5" fmla="*/ 382456 w 603405"/>
              <a:gd name="connsiteY5" fmla="*/ 432738 h 601782"/>
              <a:gd name="connsiteX6" fmla="*/ 371392 w 603405"/>
              <a:gd name="connsiteY6" fmla="*/ 432738 h 601782"/>
              <a:gd name="connsiteX7" fmla="*/ 371392 w 603405"/>
              <a:gd name="connsiteY7" fmla="*/ 572319 h 601782"/>
              <a:gd name="connsiteX8" fmla="*/ 341887 w 603405"/>
              <a:gd name="connsiteY8" fmla="*/ 601782 h 601782"/>
              <a:gd name="connsiteX9" fmla="*/ 262593 w 603405"/>
              <a:gd name="connsiteY9" fmla="*/ 601782 h 601782"/>
              <a:gd name="connsiteX10" fmla="*/ 233088 w 603405"/>
              <a:gd name="connsiteY10" fmla="*/ 572319 h 601782"/>
              <a:gd name="connsiteX11" fmla="*/ 233088 w 603405"/>
              <a:gd name="connsiteY11" fmla="*/ 433106 h 601782"/>
              <a:gd name="connsiteX12" fmla="*/ 221655 w 603405"/>
              <a:gd name="connsiteY12" fmla="*/ 433106 h 601782"/>
              <a:gd name="connsiteX13" fmla="*/ 192150 w 603405"/>
              <a:gd name="connsiteY13" fmla="*/ 403643 h 601782"/>
              <a:gd name="connsiteX14" fmla="*/ 192150 w 603405"/>
              <a:gd name="connsiteY14" fmla="*/ 297576 h 601782"/>
              <a:gd name="connsiteX15" fmla="*/ 192150 w 603405"/>
              <a:gd name="connsiteY15" fmla="*/ 249698 h 601782"/>
              <a:gd name="connsiteX16" fmla="*/ 221655 w 603405"/>
              <a:gd name="connsiteY16" fmla="*/ 220235 h 601782"/>
              <a:gd name="connsiteX17" fmla="*/ 29507 w 603405"/>
              <a:gd name="connsiteY17" fmla="*/ 141060 h 601782"/>
              <a:gd name="connsiteX18" fmla="*/ 162290 w 603405"/>
              <a:gd name="connsiteY18" fmla="*/ 141060 h 601782"/>
              <a:gd name="connsiteX19" fmla="*/ 191797 w 603405"/>
              <a:gd name="connsiteY19" fmla="*/ 170522 h 601782"/>
              <a:gd name="connsiteX20" fmla="*/ 191797 w 603405"/>
              <a:gd name="connsiteY20" fmla="*/ 182306 h 601782"/>
              <a:gd name="connsiteX21" fmla="*/ 147536 w 603405"/>
              <a:gd name="connsiteY21" fmla="*/ 249699 h 601782"/>
              <a:gd name="connsiteX22" fmla="*/ 147536 w 603405"/>
              <a:gd name="connsiteY22" fmla="*/ 403634 h 601782"/>
              <a:gd name="connsiteX23" fmla="*/ 156388 w 603405"/>
              <a:gd name="connsiteY23" fmla="*/ 438251 h 601782"/>
              <a:gd name="connsiteX24" fmla="*/ 156388 w 603405"/>
              <a:gd name="connsiteY24" fmla="*/ 444880 h 601782"/>
              <a:gd name="connsiteX25" fmla="*/ 126881 w 603405"/>
              <a:gd name="connsiteY25" fmla="*/ 474341 h 601782"/>
              <a:gd name="connsiteX26" fmla="*/ 64916 w 603405"/>
              <a:gd name="connsiteY26" fmla="*/ 474341 h 601782"/>
              <a:gd name="connsiteX27" fmla="*/ 35409 w 603405"/>
              <a:gd name="connsiteY27" fmla="*/ 444880 h 601782"/>
              <a:gd name="connsiteX28" fmla="*/ 35409 w 603405"/>
              <a:gd name="connsiteY28" fmla="*/ 327035 h 601782"/>
              <a:gd name="connsiteX29" fmla="*/ 29507 w 603405"/>
              <a:gd name="connsiteY29" fmla="*/ 327035 h 601782"/>
              <a:gd name="connsiteX30" fmla="*/ 0 w 603405"/>
              <a:gd name="connsiteY30" fmla="*/ 297573 h 601782"/>
              <a:gd name="connsiteX31" fmla="*/ 0 w 603405"/>
              <a:gd name="connsiteY31" fmla="*/ 170522 h 601782"/>
              <a:gd name="connsiteX32" fmla="*/ 29507 w 603405"/>
              <a:gd name="connsiteY32" fmla="*/ 141060 h 601782"/>
              <a:gd name="connsiteX33" fmla="*/ 441115 w 603405"/>
              <a:gd name="connsiteY33" fmla="*/ 140707 h 601782"/>
              <a:gd name="connsiteX34" fmla="*/ 573898 w 603405"/>
              <a:gd name="connsiteY34" fmla="*/ 140707 h 601782"/>
              <a:gd name="connsiteX35" fmla="*/ 603405 w 603405"/>
              <a:gd name="connsiteY35" fmla="*/ 170170 h 601782"/>
              <a:gd name="connsiteX36" fmla="*/ 603405 w 603405"/>
              <a:gd name="connsiteY36" fmla="*/ 296859 h 601782"/>
              <a:gd name="connsiteX37" fmla="*/ 573898 w 603405"/>
              <a:gd name="connsiteY37" fmla="*/ 326322 h 601782"/>
              <a:gd name="connsiteX38" fmla="*/ 567996 w 603405"/>
              <a:gd name="connsiteY38" fmla="*/ 326322 h 601782"/>
              <a:gd name="connsiteX39" fmla="*/ 567996 w 603405"/>
              <a:gd name="connsiteY39" fmla="*/ 444173 h 601782"/>
              <a:gd name="connsiteX40" fmla="*/ 538489 w 603405"/>
              <a:gd name="connsiteY40" fmla="*/ 473635 h 601782"/>
              <a:gd name="connsiteX41" fmla="*/ 476524 w 603405"/>
              <a:gd name="connsiteY41" fmla="*/ 473635 h 601782"/>
              <a:gd name="connsiteX42" fmla="*/ 447017 w 603405"/>
              <a:gd name="connsiteY42" fmla="*/ 444173 h 601782"/>
              <a:gd name="connsiteX43" fmla="*/ 447017 w 603405"/>
              <a:gd name="connsiteY43" fmla="*/ 437175 h 601782"/>
              <a:gd name="connsiteX44" fmla="*/ 455869 w 603405"/>
              <a:gd name="connsiteY44" fmla="*/ 402925 h 601782"/>
              <a:gd name="connsiteX45" fmla="*/ 455869 w 603405"/>
              <a:gd name="connsiteY45" fmla="*/ 248983 h 601782"/>
              <a:gd name="connsiteX46" fmla="*/ 411608 w 603405"/>
              <a:gd name="connsiteY46" fmla="*/ 181955 h 601782"/>
              <a:gd name="connsiteX47" fmla="*/ 411608 w 603405"/>
              <a:gd name="connsiteY47" fmla="*/ 170170 h 601782"/>
              <a:gd name="connsiteX48" fmla="*/ 441115 w 603405"/>
              <a:gd name="connsiteY48" fmla="*/ 140707 h 601782"/>
              <a:gd name="connsiteX49" fmla="*/ 301843 w 603405"/>
              <a:gd name="connsiteY49" fmla="*/ 58922 h 601782"/>
              <a:gd name="connsiteX50" fmla="*/ 370256 w 603405"/>
              <a:gd name="connsiteY50" fmla="*/ 127230 h 601782"/>
              <a:gd name="connsiteX51" fmla="*/ 301843 w 603405"/>
              <a:gd name="connsiteY51" fmla="*/ 195538 h 601782"/>
              <a:gd name="connsiteX52" fmla="*/ 233430 w 603405"/>
              <a:gd name="connsiteY52" fmla="*/ 127230 h 601782"/>
              <a:gd name="connsiteX53" fmla="*/ 301843 w 603405"/>
              <a:gd name="connsiteY53" fmla="*/ 58922 h 601782"/>
              <a:gd name="connsiteX54" fmla="*/ 508036 w 603405"/>
              <a:gd name="connsiteY54" fmla="*/ 0 h 601782"/>
              <a:gd name="connsiteX55" fmla="*/ 567629 w 603405"/>
              <a:gd name="connsiteY55" fmla="*/ 59487 h 601782"/>
              <a:gd name="connsiteX56" fmla="*/ 508036 w 603405"/>
              <a:gd name="connsiteY56" fmla="*/ 118974 h 601782"/>
              <a:gd name="connsiteX57" fmla="*/ 448443 w 603405"/>
              <a:gd name="connsiteY57" fmla="*/ 59487 h 601782"/>
              <a:gd name="connsiteX58" fmla="*/ 508036 w 603405"/>
              <a:gd name="connsiteY58" fmla="*/ 0 h 601782"/>
              <a:gd name="connsiteX59" fmla="*/ 95863 w 603405"/>
              <a:gd name="connsiteY59" fmla="*/ 0 h 601782"/>
              <a:gd name="connsiteX60" fmla="*/ 155244 w 603405"/>
              <a:gd name="connsiteY60" fmla="*/ 59487 h 601782"/>
              <a:gd name="connsiteX61" fmla="*/ 95863 w 603405"/>
              <a:gd name="connsiteY61" fmla="*/ 118974 h 601782"/>
              <a:gd name="connsiteX62" fmla="*/ 36482 w 603405"/>
              <a:gd name="connsiteY62" fmla="*/ 59487 h 601782"/>
              <a:gd name="connsiteX63" fmla="*/ 95863 w 603405"/>
              <a:gd name="connsiteY63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3405" h="601782">
                <a:moveTo>
                  <a:pt x="221655" y="220235"/>
                </a:moveTo>
                <a:lnTo>
                  <a:pt x="382456" y="220235"/>
                </a:lnTo>
                <a:cubicBezTo>
                  <a:pt x="398684" y="220235"/>
                  <a:pt x="411961" y="233494"/>
                  <a:pt x="411961" y="249698"/>
                </a:cubicBezTo>
                <a:lnTo>
                  <a:pt x="411961" y="297576"/>
                </a:lnTo>
                <a:lnTo>
                  <a:pt x="411961" y="403275"/>
                </a:lnTo>
                <a:cubicBezTo>
                  <a:pt x="411961" y="419479"/>
                  <a:pt x="398684" y="432738"/>
                  <a:pt x="382456" y="432738"/>
                </a:cubicBezTo>
                <a:lnTo>
                  <a:pt x="371392" y="432738"/>
                </a:lnTo>
                <a:lnTo>
                  <a:pt x="371392" y="572319"/>
                </a:lnTo>
                <a:cubicBezTo>
                  <a:pt x="371392" y="588524"/>
                  <a:pt x="358115" y="601782"/>
                  <a:pt x="341887" y="601782"/>
                </a:cubicBezTo>
                <a:lnTo>
                  <a:pt x="262593" y="601782"/>
                </a:lnTo>
                <a:cubicBezTo>
                  <a:pt x="246365" y="601782"/>
                  <a:pt x="233088" y="588524"/>
                  <a:pt x="233088" y="572319"/>
                </a:cubicBezTo>
                <a:lnTo>
                  <a:pt x="233088" y="433106"/>
                </a:lnTo>
                <a:lnTo>
                  <a:pt x="221655" y="433106"/>
                </a:lnTo>
                <a:cubicBezTo>
                  <a:pt x="205427" y="433106"/>
                  <a:pt x="192150" y="419848"/>
                  <a:pt x="192150" y="403643"/>
                </a:cubicBezTo>
                <a:lnTo>
                  <a:pt x="192150" y="297576"/>
                </a:lnTo>
                <a:lnTo>
                  <a:pt x="192150" y="249698"/>
                </a:lnTo>
                <a:cubicBezTo>
                  <a:pt x="192150" y="233494"/>
                  <a:pt x="205058" y="220235"/>
                  <a:pt x="221655" y="220235"/>
                </a:cubicBezTo>
                <a:close/>
                <a:moveTo>
                  <a:pt x="29507" y="141060"/>
                </a:moveTo>
                <a:lnTo>
                  <a:pt x="162290" y="141060"/>
                </a:lnTo>
                <a:cubicBezTo>
                  <a:pt x="178519" y="141060"/>
                  <a:pt x="191797" y="154318"/>
                  <a:pt x="191797" y="170522"/>
                </a:cubicBezTo>
                <a:lnTo>
                  <a:pt x="191797" y="182306"/>
                </a:lnTo>
                <a:cubicBezTo>
                  <a:pt x="165609" y="193722"/>
                  <a:pt x="147536" y="219501"/>
                  <a:pt x="147536" y="249699"/>
                </a:cubicBezTo>
                <a:lnTo>
                  <a:pt x="147536" y="403634"/>
                </a:lnTo>
                <a:cubicBezTo>
                  <a:pt x="147536" y="416155"/>
                  <a:pt x="150856" y="427940"/>
                  <a:pt x="156388" y="438251"/>
                </a:cubicBezTo>
                <a:lnTo>
                  <a:pt x="156388" y="444880"/>
                </a:lnTo>
                <a:cubicBezTo>
                  <a:pt x="156388" y="461084"/>
                  <a:pt x="143110" y="474341"/>
                  <a:pt x="126881" y="474341"/>
                </a:cubicBezTo>
                <a:lnTo>
                  <a:pt x="64916" y="474341"/>
                </a:lnTo>
                <a:cubicBezTo>
                  <a:pt x="48687" y="474341"/>
                  <a:pt x="35409" y="461084"/>
                  <a:pt x="35409" y="444880"/>
                </a:cubicBezTo>
                <a:lnTo>
                  <a:pt x="35409" y="327035"/>
                </a:lnTo>
                <a:lnTo>
                  <a:pt x="29507" y="327035"/>
                </a:lnTo>
                <a:cubicBezTo>
                  <a:pt x="12909" y="327035"/>
                  <a:pt x="0" y="313777"/>
                  <a:pt x="0" y="297573"/>
                </a:cubicBezTo>
                <a:lnTo>
                  <a:pt x="0" y="170522"/>
                </a:lnTo>
                <a:cubicBezTo>
                  <a:pt x="0" y="154318"/>
                  <a:pt x="13278" y="141060"/>
                  <a:pt x="29507" y="141060"/>
                </a:cubicBezTo>
                <a:close/>
                <a:moveTo>
                  <a:pt x="441115" y="140707"/>
                </a:moveTo>
                <a:lnTo>
                  <a:pt x="573898" y="140707"/>
                </a:lnTo>
                <a:cubicBezTo>
                  <a:pt x="590127" y="140707"/>
                  <a:pt x="603405" y="153965"/>
                  <a:pt x="603405" y="170170"/>
                </a:cubicBezTo>
                <a:lnTo>
                  <a:pt x="603405" y="296859"/>
                </a:lnTo>
                <a:cubicBezTo>
                  <a:pt x="603405" y="313064"/>
                  <a:pt x="590127" y="326322"/>
                  <a:pt x="573898" y="326322"/>
                </a:cubicBezTo>
                <a:lnTo>
                  <a:pt x="567996" y="326322"/>
                </a:lnTo>
                <a:lnTo>
                  <a:pt x="567996" y="444173"/>
                </a:lnTo>
                <a:cubicBezTo>
                  <a:pt x="567996" y="460377"/>
                  <a:pt x="554718" y="473635"/>
                  <a:pt x="538489" y="473635"/>
                </a:cubicBezTo>
                <a:lnTo>
                  <a:pt x="476524" y="473635"/>
                </a:lnTo>
                <a:cubicBezTo>
                  <a:pt x="460295" y="473635"/>
                  <a:pt x="447017" y="460377"/>
                  <a:pt x="447017" y="444173"/>
                </a:cubicBezTo>
                <a:lnTo>
                  <a:pt x="447017" y="437175"/>
                </a:lnTo>
                <a:cubicBezTo>
                  <a:pt x="452918" y="426863"/>
                  <a:pt x="455869" y="415078"/>
                  <a:pt x="455869" y="402925"/>
                </a:cubicBezTo>
                <a:lnTo>
                  <a:pt x="455869" y="248983"/>
                </a:lnTo>
                <a:cubicBezTo>
                  <a:pt x="455869" y="219152"/>
                  <a:pt x="437796" y="193003"/>
                  <a:pt x="411608" y="181955"/>
                </a:cubicBezTo>
                <a:lnTo>
                  <a:pt x="411608" y="170170"/>
                </a:lnTo>
                <a:cubicBezTo>
                  <a:pt x="411608" y="153965"/>
                  <a:pt x="424886" y="140707"/>
                  <a:pt x="441115" y="140707"/>
                </a:cubicBezTo>
                <a:close/>
                <a:moveTo>
                  <a:pt x="301843" y="58922"/>
                </a:moveTo>
                <a:cubicBezTo>
                  <a:pt x="339626" y="58922"/>
                  <a:pt x="370256" y="89505"/>
                  <a:pt x="370256" y="127230"/>
                </a:cubicBezTo>
                <a:cubicBezTo>
                  <a:pt x="370256" y="164955"/>
                  <a:pt x="339626" y="195538"/>
                  <a:pt x="301843" y="195538"/>
                </a:cubicBezTo>
                <a:cubicBezTo>
                  <a:pt x="264060" y="195538"/>
                  <a:pt x="233430" y="164955"/>
                  <a:pt x="233430" y="127230"/>
                </a:cubicBezTo>
                <a:cubicBezTo>
                  <a:pt x="233430" y="89505"/>
                  <a:pt x="264060" y="58922"/>
                  <a:pt x="301843" y="58922"/>
                </a:cubicBezTo>
                <a:close/>
                <a:moveTo>
                  <a:pt x="508036" y="0"/>
                </a:moveTo>
                <a:cubicBezTo>
                  <a:pt x="540948" y="0"/>
                  <a:pt x="567629" y="26633"/>
                  <a:pt x="567629" y="59487"/>
                </a:cubicBezTo>
                <a:cubicBezTo>
                  <a:pt x="567629" y="92341"/>
                  <a:pt x="540948" y="118974"/>
                  <a:pt x="508036" y="118974"/>
                </a:cubicBezTo>
                <a:cubicBezTo>
                  <a:pt x="475124" y="118974"/>
                  <a:pt x="448443" y="92341"/>
                  <a:pt x="448443" y="59487"/>
                </a:cubicBezTo>
                <a:cubicBezTo>
                  <a:pt x="448443" y="26633"/>
                  <a:pt x="475124" y="0"/>
                  <a:pt x="508036" y="0"/>
                </a:cubicBezTo>
                <a:close/>
                <a:moveTo>
                  <a:pt x="95863" y="0"/>
                </a:moveTo>
                <a:cubicBezTo>
                  <a:pt x="128658" y="0"/>
                  <a:pt x="155244" y="26633"/>
                  <a:pt x="155244" y="59487"/>
                </a:cubicBezTo>
                <a:cubicBezTo>
                  <a:pt x="155244" y="92341"/>
                  <a:pt x="128658" y="118974"/>
                  <a:pt x="95863" y="118974"/>
                </a:cubicBezTo>
                <a:cubicBezTo>
                  <a:pt x="63068" y="118974"/>
                  <a:pt x="36482" y="92341"/>
                  <a:pt x="36482" y="59487"/>
                </a:cubicBezTo>
                <a:cubicBezTo>
                  <a:pt x="36482" y="26633"/>
                  <a:pt x="63068" y="0"/>
                  <a:pt x="95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îṧlíḍè"/>
          <p:cNvSpPr/>
          <p:nvPr/>
        </p:nvSpPr>
        <p:spPr bwMode="auto">
          <a:xfrm>
            <a:off x="2225801" y="3512214"/>
            <a:ext cx="3837429" cy="7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ísľîdè"/>
          <p:cNvSpPr txBox="1"/>
          <p:nvPr/>
        </p:nvSpPr>
        <p:spPr bwMode="auto">
          <a:xfrm>
            <a:off x="2225801" y="2956109"/>
            <a:ext cx="3837429" cy="5561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01.Text here</a:t>
            </a:r>
          </a:p>
        </p:txBody>
      </p:sp>
      <p:sp>
        <p:nvSpPr>
          <p:cNvPr id="13" name="išľïďè"/>
          <p:cNvSpPr/>
          <p:nvPr/>
        </p:nvSpPr>
        <p:spPr bwMode="auto">
          <a:xfrm>
            <a:off x="2258571" y="5030099"/>
            <a:ext cx="3837429" cy="7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" name="ïşlide"/>
          <p:cNvSpPr txBox="1"/>
          <p:nvPr/>
        </p:nvSpPr>
        <p:spPr bwMode="auto">
          <a:xfrm>
            <a:off x="2258571" y="4473994"/>
            <a:ext cx="3837429" cy="5561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02.Text here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225801" y="4264925"/>
            <a:ext cx="383742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96340" y="1402080"/>
            <a:ext cx="9646920" cy="43281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 rot="21184148">
            <a:off x="4852749" y="1110666"/>
            <a:ext cx="87195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CEE8E4"/>
                </a:solidFill>
                <a:cs typeface="+mn-ea"/>
                <a:sym typeface="+mn-lt"/>
              </a:rPr>
              <a:t>SOON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900" y="-462953"/>
            <a:ext cx="5762115" cy="633832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33600" y="699047"/>
            <a:ext cx="990600" cy="126492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îṩ1îde"/>
          <p:cNvSpPr txBox="1"/>
          <p:nvPr/>
        </p:nvSpPr>
        <p:spPr>
          <a:xfrm>
            <a:off x="2102299" y="3098337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Unified fonts </a:t>
            </a:r>
            <a:r>
              <a:rPr lang="en-US" altLang="zh-CN" sz="800" dirty="0">
                <a:cs typeface="+mn-ea"/>
                <a:sym typeface="+mn-lt"/>
              </a:rPr>
              <a:t>make</a:t>
            </a:r>
            <a:r>
              <a:rPr lang="en-US" altLang="zh-CN" sz="100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51498" y="2158627"/>
            <a:ext cx="292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FOUR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2234055" y="4582521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92210" y="4518812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加号 14"/>
          <p:cNvSpPr/>
          <p:nvPr/>
        </p:nvSpPr>
        <p:spPr>
          <a:xfrm>
            <a:off x="2429236" y="1179372"/>
            <a:ext cx="399327" cy="399327"/>
          </a:xfrm>
          <a:prstGeom prst="mathPlus">
            <a:avLst/>
          </a:prstGeom>
          <a:solidFill>
            <a:srgbClr val="06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00100" y="342617"/>
            <a:ext cx="664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cs typeface="+mn-ea"/>
                <a:sym typeface="+mn-lt"/>
              </a:rPr>
              <a:t>Contents</a:t>
            </a:r>
          </a:p>
        </p:txBody>
      </p:sp>
      <p:sp>
        <p:nvSpPr>
          <p:cNvPr id="7" name="矩形 6"/>
          <p:cNvSpPr/>
          <p:nvPr/>
        </p:nvSpPr>
        <p:spPr>
          <a:xfrm>
            <a:off x="2731625" y="2521353"/>
            <a:ext cx="8113853" cy="310896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139429" y="2521353"/>
            <a:ext cx="3108960" cy="310896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3322" r="-2313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íṩļîde"/>
          <p:cNvSpPr/>
          <p:nvPr/>
        </p:nvSpPr>
        <p:spPr bwMode="auto">
          <a:xfrm>
            <a:off x="5070384" y="3200416"/>
            <a:ext cx="837902" cy="8416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íṣ1íďè"/>
          <p:cNvSpPr/>
          <p:nvPr/>
        </p:nvSpPr>
        <p:spPr bwMode="auto">
          <a:xfrm>
            <a:off x="5276453" y="3462883"/>
            <a:ext cx="425763" cy="316677"/>
          </a:xfrm>
          <a:custGeom>
            <a:avLst/>
            <a:gdLst>
              <a:gd name="T0" fmla="*/ 4546 w 5369"/>
              <a:gd name="T1" fmla="*/ 1300 h 4000"/>
              <a:gd name="T2" fmla="*/ 3316 w 5369"/>
              <a:gd name="T3" fmla="*/ 496 h 4000"/>
              <a:gd name="T4" fmla="*/ 2270 w 5369"/>
              <a:gd name="T5" fmla="*/ 0 h 4000"/>
              <a:gd name="T6" fmla="*/ 1450 w 5369"/>
              <a:gd name="T7" fmla="*/ 277 h 4000"/>
              <a:gd name="T8" fmla="*/ 1018 w 5369"/>
              <a:gd name="T9" fmla="*/ 843 h 4000"/>
              <a:gd name="T10" fmla="*/ 324 w 5369"/>
              <a:gd name="T11" fmla="*/ 1382 h 4000"/>
              <a:gd name="T12" fmla="*/ 0 w 5369"/>
              <a:gd name="T13" fmla="*/ 2361 h 4000"/>
              <a:gd name="T14" fmla="*/ 1639 w 5369"/>
              <a:gd name="T15" fmla="*/ 4000 h 4000"/>
              <a:gd name="T16" fmla="*/ 3954 w 5369"/>
              <a:gd name="T17" fmla="*/ 4000 h 4000"/>
              <a:gd name="T18" fmla="*/ 5369 w 5369"/>
              <a:gd name="T19" fmla="*/ 2585 h 4000"/>
              <a:gd name="T20" fmla="*/ 4546 w 5369"/>
              <a:gd name="T21" fmla="*/ 1300 h 4000"/>
              <a:gd name="T22" fmla="*/ 3954 w 5369"/>
              <a:gd name="T23" fmla="*/ 3467 h 4000"/>
              <a:gd name="T24" fmla="*/ 1639 w 5369"/>
              <a:gd name="T25" fmla="*/ 3467 h 4000"/>
              <a:gd name="T26" fmla="*/ 533 w 5369"/>
              <a:gd name="T27" fmla="*/ 2361 h 4000"/>
              <a:gd name="T28" fmla="*/ 1307 w 5369"/>
              <a:gd name="T29" fmla="*/ 1305 h 4000"/>
              <a:gd name="T30" fmla="*/ 1484 w 5369"/>
              <a:gd name="T31" fmla="*/ 1125 h 4000"/>
              <a:gd name="T32" fmla="*/ 2270 w 5369"/>
              <a:gd name="T33" fmla="*/ 534 h 4000"/>
              <a:gd name="T34" fmla="*/ 2963 w 5369"/>
              <a:gd name="T35" fmla="*/ 917 h 4000"/>
              <a:gd name="T36" fmla="*/ 3232 w 5369"/>
              <a:gd name="T37" fmla="*/ 1039 h 4000"/>
              <a:gd name="T38" fmla="*/ 3354 w 5369"/>
              <a:gd name="T39" fmla="*/ 1029 h 4000"/>
              <a:gd name="T40" fmla="*/ 4077 w 5369"/>
              <a:gd name="T41" fmla="*/ 1574 h 4000"/>
              <a:gd name="T42" fmla="*/ 4245 w 5369"/>
              <a:gd name="T43" fmla="*/ 1753 h 4000"/>
              <a:gd name="T44" fmla="*/ 4836 w 5369"/>
              <a:gd name="T45" fmla="*/ 2585 h 4000"/>
              <a:gd name="T46" fmla="*/ 3954 w 5369"/>
              <a:gd name="T47" fmla="*/ 3467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69" h="4000">
                <a:moveTo>
                  <a:pt x="4546" y="1300"/>
                </a:moveTo>
                <a:cubicBezTo>
                  <a:pt x="4347" y="808"/>
                  <a:pt x="3857" y="479"/>
                  <a:pt x="3316" y="496"/>
                </a:cubicBezTo>
                <a:cubicBezTo>
                  <a:pt x="3060" y="183"/>
                  <a:pt x="2680" y="0"/>
                  <a:pt x="2270" y="0"/>
                </a:cubicBezTo>
                <a:cubicBezTo>
                  <a:pt x="1971" y="0"/>
                  <a:pt x="1687" y="96"/>
                  <a:pt x="1450" y="277"/>
                </a:cubicBezTo>
                <a:cubicBezTo>
                  <a:pt x="1258" y="424"/>
                  <a:pt x="1108" y="621"/>
                  <a:pt x="1018" y="843"/>
                </a:cubicBezTo>
                <a:cubicBezTo>
                  <a:pt x="742" y="956"/>
                  <a:pt x="505" y="1140"/>
                  <a:pt x="324" y="1382"/>
                </a:cubicBezTo>
                <a:cubicBezTo>
                  <a:pt x="112" y="1666"/>
                  <a:pt x="0" y="2005"/>
                  <a:pt x="0" y="2361"/>
                </a:cubicBezTo>
                <a:cubicBezTo>
                  <a:pt x="0" y="3265"/>
                  <a:pt x="735" y="4000"/>
                  <a:pt x="1639" y="4000"/>
                </a:cubicBezTo>
                <a:lnTo>
                  <a:pt x="3954" y="4000"/>
                </a:lnTo>
                <a:cubicBezTo>
                  <a:pt x="4734" y="4000"/>
                  <a:pt x="5369" y="3366"/>
                  <a:pt x="5369" y="2585"/>
                </a:cubicBezTo>
                <a:cubicBezTo>
                  <a:pt x="5369" y="2030"/>
                  <a:pt x="5043" y="1529"/>
                  <a:pt x="4546" y="1300"/>
                </a:cubicBezTo>
                <a:close/>
                <a:moveTo>
                  <a:pt x="3954" y="3467"/>
                </a:moveTo>
                <a:lnTo>
                  <a:pt x="1639" y="3467"/>
                </a:lnTo>
                <a:cubicBezTo>
                  <a:pt x="1030" y="3467"/>
                  <a:pt x="533" y="2971"/>
                  <a:pt x="533" y="2361"/>
                </a:cubicBezTo>
                <a:cubicBezTo>
                  <a:pt x="533" y="1875"/>
                  <a:pt x="844" y="1451"/>
                  <a:pt x="1307" y="1305"/>
                </a:cubicBezTo>
                <a:cubicBezTo>
                  <a:pt x="1393" y="1279"/>
                  <a:pt x="1459" y="1211"/>
                  <a:pt x="1484" y="1125"/>
                </a:cubicBezTo>
                <a:cubicBezTo>
                  <a:pt x="1584" y="777"/>
                  <a:pt x="1907" y="534"/>
                  <a:pt x="2270" y="534"/>
                </a:cubicBezTo>
                <a:cubicBezTo>
                  <a:pt x="2553" y="534"/>
                  <a:pt x="2812" y="677"/>
                  <a:pt x="2963" y="917"/>
                </a:cubicBezTo>
                <a:cubicBezTo>
                  <a:pt x="3020" y="1008"/>
                  <a:pt x="3126" y="1056"/>
                  <a:pt x="3232" y="1039"/>
                </a:cubicBezTo>
                <a:cubicBezTo>
                  <a:pt x="3273" y="1032"/>
                  <a:pt x="3314" y="1029"/>
                  <a:pt x="3354" y="1029"/>
                </a:cubicBezTo>
                <a:cubicBezTo>
                  <a:pt x="3688" y="1029"/>
                  <a:pt x="3986" y="1253"/>
                  <a:pt x="4077" y="1574"/>
                </a:cubicBezTo>
                <a:cubicBezTo>
                  <a:pt x="4100" y="1658"/>
                  <a:pt x="4163" y="1724"/>
                  <a:pt x="4245" y="1753"/>
                </a:cubicBezTo>
                <a:cubicBezTo>
                  <a:pt x="4598" y="1877"/>
                  <a:pt x="4836" y="2211"/>
                  <a:pt x="4836" y="2585"/>
                </a:cubicBezTo>
                <a:cubicBezTo>
                  <a:pt x="4836" y="3072"/>
                  <a:pt x="4440" y="3467"/>
                  <a:pt x="3954" y="3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1" name="ïṩliḓê"/>
          <p:cNvGrpSpPr/>
          <p:nvPr/>
        </p:nvGrpSpPr>
        <p:grpSpPr>
          <a:xfrm>
            <a:off x="5017504" y="4249952"/>
            <a:ext cx="936877" cy="855653"/>
            <a:chOff x="1876035" y="4832539"/>
            <a:chExt cx="1193467" cy="1089997"/>
          </a:xfrm>
        </p:grpSpPr>
        <p:sp>
          <p:nvSpPr>
            <p:cNvPr id="34" name="iṣļíḋê"/>
            <p:cNvSpPr txBox="1"/>
            <p:nvPr/>
          </p:nvSpPr>
          <p:spPr bwMode="auto">
            <a:xfrm>
              <a:off x="2037393" y="4832539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4800" dirty="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5" name="ïšľïḓé"/>
            <p:cNvSpPr txBox="1"/>
            <p:nvPr/>
          </p:nvSpPr>
          <p:spPr bwMode="auto">
            <a:xfrm>
              <a:off x="1876035" y="5470104"/>
              <a:ext cx="1193467" cy="452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32" name="íṩľîďé"/>
          <p:cNvSpPr/>
          <p:nvPr/>
        </p:nvSpPr>
        <p:spPr bwMode="auto">
          <a:xfrm>
            <a:off x="7830983" y="3200416"/>
            <a:ext cx="837902" cy="841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is1iḑè"/>
          <p:cNvSpPr/>
          <p:nvPr/>
        </p:nvSpPr>
        <p:spPr bwMode="auto">
          <a:xfrm>
            <a:off x="8037052" y="3419084"/>
            <a:ext cx="425765" cy="404276"/>
          </a:xfrm>
          <a:custGeom>
            <a:avLst/>
            <a:gdLst>
              <a:gd name="T0" fmla="*/ 4799 w 6135"/>
              <a:gd name="T1" fmla="*/ 5819 h 5834"/>
              <a:gd name="T2" fmla="*/ 4654 w 6135"/>
              <a:gd name="T3" fmla="*/ 5772 h 5834"/>
              <a:gd name="T4" fmla="*/ 3067 w 6135"/>
              <a:gd name="T5" fmla="*/ 4619 h 5834"/>
              <a:gd name="T6" fmla="*/ 1480 w 6135"/>
              <a:gd name="T7" fmla="*/ 5772 h 5834"/>
              <a:gd name="T8" fmla="*/ 1192 w 6135"/>
              <a:gd name="T9" fmla="*/ 5772 h 5834"/>
              <a:gd name="T10" fmla="*/ 1103 w 6135"/>
              <a:gd name="T11" fmla="*/ 5498 h 5834"/>
              <a:gd name="T12" fmla="*/ 1709 w 6135"/>
              <a:gd name="T13" fmla="*/ 3632 h 5834"/>
              <a:gd name="T14" fmla="*/ 122 w 6135"/>
              <a:gd name="T15" fmla="*/ 2479 h 5834"/>
              <a:gd name="T16" fmla="*/ 33 w 6135"/>
              <a:gd name="T17" fmla="*/ 2205 h 5834"/>
              <a:gd name="T18" fmla="*/ 266 w 6135"/>
              <a:gd name="T19" fmla="*/ 2035 h 5834"/>
              <a:gd name="T20" fmla="*/ 2228 w 6135"/>
              <a:gd name="T21" fmla="*/ 2035 h 5834"/>
              <a:gd name="T22" fmla="*/ 2834 w 6135"/>
              <a:gd name="T23" fmla="*/ 170 h 5834"/>
              <a:gd name="T24" fmla="*/ 3067 w 6135"/>
              <a:gd name="T25" fmla="*/ 0 h 5834"/>
              <a:gd name="T26" fmla="*/ 3301 w 6135"/>
              <a:gd name="T27" fmla="*/ 170 h 5834"/>
              <a:gd name="T28" fmla="*/ 3907 w 6135"/>
              <a:gd name="T29" fmla="*/ 2035 h 5834"/>
              <a:gd name="T30" fmla="*/ 5868 w 6135"/>
              <a:gd name="T31" fmla="*/ 2035 h 5834"/>
              <a:gd name="T32" fmla="*/ 6102 w 6135"/>
              <a:gd name="T33" fmla="*/ 2205 h 5834"/>
              <a:gd name="T34" fmla="*/ 6013 w 6135"/>
              <a:gd name="T35" fmla="*/ 2479 h 5834"/>
              <a:gd name="T36" fmla="*/ 4426 w 6135"/>
              <a:gd name="T37" fmla="*/ 3632 h 5834"/>
              <a:gd name="T38" fmla="*/ 5032 w 6135"/>
              <a:gd name="T39" fmla="*/ 5498 h 5834"/>
              <a:gd name="T40" fmla="*/ 4943 w 6135"/>
              <a:gd name="T41" fmla="*/ 5772 h 5834"/>
              <a:gd name="T42" fmla="*/ 4799 w 6135"/>
              <a:gd name="T43" fmla="*/ 5819 h 5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35" h="5834">
                <a:moveTo>
                  <a:pt x="4799" y="5819"/>
                </a:moveTo>
                <a:cubicBezTo>
                  <a:pt x="4748" y="5819"/>
                  <a:pt x="4697" y="5803"/>
                  <a:pt x="4654" y="5772"/>
                </a:cubicBezTo>
                <a:lnTo>
                  <a:pt x="3067" y="4619"/>
                </a:lnTo>
                <a:lnTo>
                  <a:pt x="1480" y="5772"/>
                </a:lnTo>
                <a:cubicBezTo>
                  <a:pt x="1394" y="5834"/>
                  <a:pt x="1278" y="5834"/>
                  <a:pt x="1192" y="5772"/>
                </a:cubicBezTo>
                <a:cubicBezTo>
                  <a:pt x="1106" y="5709"/>
                  <a:pt x="1070" y="5599"/>
                  <a:pt x="1103" y="5498"/>
                </a:cubicBezTo>
                <a:lnTo>
                  <a:pt x="1709" y="3632"/>
                </a:lnTo>
                <a:lnTo>
                  <a:pt x="122" y="2479"/>
                </a:lnTo>
                <a:cubicBezTo>
                  <a:pt x="36" y="2416"/>
                  <a:pt x="0" y="2306"/>
                  <a:pt x="33" y="2205"/>
                </a:cubicBezTo>
                <a:cubicBezTo>
                  <a:pt x="66" y="2104"/>
                  <a:pt x="160" y="2035"/>
                  <a:pt x="266" y="2035"/>
                </a:cubicBezTo>
                <a:lnTo>
                  <a:pt x="2228" y="2035"/>
                </a:lnTo>
                <a:lnTo>
                  <a:pt x="2834" y="170"/>
                </a:lnTo>
                <a:cubicBezTo>
                  <a:pt x="2867" y="68"/>
                  <a:pt x="2961" y="0"/>
                  <a:pt x="3067" y="0"/>
                </a:cubicBezTo>
                <a:cubicBezTo>
                  <a:pt x="3173" y="0"/>
                  <a:pt x="3268" y="68"/>
                  <a:pt x="3301" y="170"/>
                </a:cubicBezTo>
                <a:lnTo>
                  <a:pt x="3907" y="2035"/>
                </a:lnTo>
                <a:lnTo>
                  <a:pt x="5868" y="2035"/>
                </a:lnTo>
                <a:cubicBezTo>
                  <a:pt x="5975" y="2035"/>
                  <a:pt x="6069" y="2104"/>
                  <a:pt x="6102" y="2205"/>
                </a:cubicBezTo>
                <a:cubicBezTo>
                  <a:pt x="6135" y="2306"/>
                  <a:pt x="6099" y="2416"/>
                  <a:pt x="6013" y="2479"/>
                </a:cubicBezTo>
                <a:lnTo>
                  <a:pt x="4426" y="3632"/>
                </a:lnTo>
                <a:lnTo>
                  <a:pt x="5032" y="5498"/>
                </a:lnTo>
                <a:cubicBezTo>
                  <a:pt x="5065" y="5599"/>
                  <a:pt x="5029" y="5709"/>
                  <a:pt x="4943" y="5772"/>
                </a:cubicBezTo>
                <a:cubicBezTo>
                  <a:pt x="4900" y="5803"/>
                  <a:pt x="4849" y="5819"/>
                  <a:pt x="4799" y="5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3" name="ísḷîḓé"/>
          <p:cNvGrpSpPr/>
          <p:nvPr/>
        </p:nvGrpSpPr>
        <p:grpSpPr>
          <a:xfrm>
            <a:off x="7778104" y="4249952"/>
            <a:ext cx="936877" cy="855653"/>
            <a:chOff x="1876035" y="4832539"/>
            <a:chExt cx="1193467" cy="1089997"/>
          </a:xfrm>
        </p:grpSpPr>
        <p:sp>
          <p:nvSpPr>
            <p:cNvPr id="30" name="isḷïďe"/>
            <p:cNvSpPr txBox="1"/>
            <p:nvPr/>
          </p:nvSpPr>
          <p:spPr bwMode="auto">
            <a:xfrm>
              <a:off x="2037393" y="4832539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4800" dirty="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1" name="ïṥlîḓe"/>
            <p:cNvSpPr txBox="1"/>
            <p:nvPr/>
          </p:nvSpPr>
          <p:spPr bwMode="auto">
            <a:xfrm>
              <a:off x="1876035" y="5470104"/>
              <a:ext cx="1193467" cy="452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28" name="íṡlîḓê"/>
          <p:cNvSpPr/>
          <p:nvPr/>
        </p:nvSpPr>
        <p:spPr bwMode="auto">
          <a:xfrm>
            <a:off x="6472593" y="3200416"/>
            <a:ext cx="837903" cy="8416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iṥḷiḋé"/>
          <p:cNvSpPr/>
          <p:nvPr/>
        </p:nvSpPr>
        <p:spPr bwMode="auto">
          <a:xfrm>
            <a:off x="6719412" y="3448662"/>
            <a:ext cx="344241" cy="345123"/>
          </a:xfrm>
          <a:custGeom>
            <a:avLst/>
            <a:gdLst>
              <a:gd name="connsiteX0" fmla="*/ 283655 w 606580"/>
              <a:gd name="connsiteY0" fmla="*/ 180789 h 608133"/>
              <a:gd name="connsiteX1" fmla="*/ 463969 w 606580"/>
              <a:gd name="connsiteY1" fmla="*/ 329895 h 608133"/>
              <a:gd name="connsiteX2" fmla="*/ 467288 w 606580"/>
              <a:gd name="connsiteY2" fmla="*/ 329803 h 608133"/>
              <a:gd name="connsiteX3" fmla="*/ 606580 w 606580"/>
              <a:gd name="connsiteY3" fmla="*/ 468968 h 608133"/>
              <a:gd name="connsiteX4" fmla="*/ 467288 w 606580"/>
              <a:gd name="connsiteY4" fmla="*/ 608133 h 608133"/>
              <a:gd name="connsiteX5" fmla="*/ 92278 w 606580"/>
              <a:gd name="connsiteY5" fmla="*/ 608133 h 608133"/>
              <a:gd name="connsiteX6" fmla="*/ 0 w 606580"/>
              <a:gd name="connsiteY6" fmla="*/ 508177 h 608133"/>
              <a:gd name="connsiteX7" fmla="*/ 100113 w 606580"/>
              <a:gd name="connsiteY7" fmla="*/ 408221 h 608133"/>
              <a:gd name="connsiteX8" fmla="*/ 105829 w 606580"/>
              <a:gd name="connsiteY8" fmla="*/ 408774 h 608133"/>
              <a:gd name="connsiteX9" fmla="*/ 100113 w 606580"/>
              <a:gd name="connsiteY9" fmla="*/ 364042 h 608133"/>
              <a:gd name="connsiteX10" fmla="*/ 283655 w 606580"/>
              <a:gd name="connsiteY10" fmla="*/ 180789 h 608133"/>
              <a:gd name="connsiteX11" fmla="*/ 399230 w 606580"/>
              <a:gd name="connsiteY11" fmla="*/ 97945 h 608133"/>
              <a:gd name="connsiteX12" fmla="*/ 506377 w 606580"/>
              <a:gd name="connsiteY12" fmla="*/ 204910 h 608133"/>
              <a:gd name="connsiteX13" fmla="*/ 476133 w 606580"/>
              <a:gd name="connsiteY13" fmla="*/ 235195 h 608133"/>
              <a:gd name="connsiteX14" fmla="*/ 445888 w 606580"/>
              <a:gd name="connsiteY14" fmla="*/ 204910 h 608133"/>
              <a:gd name="connsiteX15" fmla="*/ 399230 w 606580"/>
              <a:gd name="connsiteY15" fmla="*/ 158424 h 608133"/>
              <a:gd name="connsiteX16" fmla="*/ 368986 w 606580"/>
              <a:gd name="connsiteY16" fmla="*/ 128230 h 608133"/>
              <a:gd name="connsiteX17" fmla="*/ 399230 w 606580"/>
              <a:gd name="connsiteY17" fmla="*/ 97945 h 608133"/>
              <a:gd name="connsiteX18" fmla="*/ 403459 w 606580"/>
              <a:gd name="connsiteY18" fmla="*/ 0 h 608133"/>
              <a:gd name="connsiteX19" fmla="*/ 403552 w 606580"/>
              <a:gd name="connsiteY19" fmla="*/ 0 h 608133"/>
              <a:gd name="connsiteX20" fmla="*/ 604533 w 606580"/>
              <a:gd name="connsiteY20" fmla="*/ 200633 h 608133"/>
              <a:gd name="connsiteX21" fmla="*/ 574294 w 606580"/>
              <a:gd name="connsiteY21" fmla="*/ 230820 h 608133"/>
              <a:gd name="connsiteX22" fmla="*/ 574201 w 606580"/>
              <a:gd name="connsiteY22" fmla="*/ 230820 h 608133"/>
              <a:gd name="connsiteX23" fmla="*/ 543962 w 606580"/>
              <a:gd name="connsiteY23" fmla="*/ 200633 h 608133"/>
              <a:gd name="connsiteX24" fmla="*/ 403552 w 606580"/>
              <a:gd name="connsiteY24" fmla="*/ 60466 h 608133"/>
              <a:gd name="connsiteX25" fmla="*/ 403459 w 606580"/>
              <a:gd name="connsiteY25" fmla="*/ 60466 h 608133"/>
              <a:gd name="connsiteX26" fmla="*/ 373220 w 606580"/>
              <a:gd name="connsiteY26" fmla="*/ 30187 h 608133"/>
              <a:gd name="connsiteX27" fmla="*/ 403459 w 606580"/>
              <a:gd name="connsiteY27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8133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5" name="íṡḷîdè"/>
          <p:cNvGrpSpPr/>
          <p:nvPr/>
        </p:nvGrpSpPr>
        <p:grpSpPr>
          <a:xfrm>
            <a:off x="6419714" y="4249952"/>
            <a:ext cx="936877" cy="855653"/>
            <a:chOff x="1876035" y="4832539"/>
            <a:chExt cx="1193467" cy="1089997"/>
          </a:xfrm>
        </p:grpSpPr>
        <p:sp>
          <p:nvSpPr>
            <p:cNvPr id="26" name="îŝḷíḋê"/>
            <p:cNvSpPr txBox="1"/>
            <p:nvPr/>
          </p:nvSpPr>
          <p:spPr bwMode="auto">
            <a:xfrm>
              <a:off x="2037393" y="4832539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4800" dirty="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7" name="íš1íde"/>
            <p:cNvSpPr txBox="1"/>
            <p:nvPr/>
          </p:nvSpPr>
          <p:spPr bwMode="auto">
            <a:xfrm>
              <a:off x="1876035" y="5470104"/>
              <a:ext cx="1193467" cy="452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24" name="işḻide"/>
          <p:cNvSpPr/>
          <p:nvPr/>
        </p:nvSpPr>
        <p:spPr bwMode="auto">
          <a:xfrm>
            <a:off x="9185579" y="3200416"/>
            <a:ext cx="837903" cy="8416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iŝḷíḍé"/>
          <p:cNvSpPr/>
          <p:nvPr/>
        </p:nvSpPr>
        <p:spPr bwMode="auto">
          <a:xfrm>
            <a:off x="9378526" y="3426260"/>
            <a:ext cx="451984" cy="389927"/>
          </a:xfrm>
          <a:custGeom>
            <a:avLst/>
            <a:gdLst>
              <a:gd name="T0" fmla="*/ 4223 w 5837"/>
              <a:gd name="T1" fmla="*/ 0 h 5043"/>
              <a:gd name="T2" fmla="*/ 5837 w 5837"/>
              <a:gd name="T3" fmla="*/ 1614 h 5043"/>
              <a:gd name="T4" fmla="*/ 2918 w 5837"/>
              <a:gd name="T5" fmla="*/ 5043 h 5043"/>
              <a:gd name="T6" fmla="*/ 0 w 5837"/>
              <a:gd name="T7" fmla="*/ 1614 h 5043"/>
              <a:gd name="T8" fmla="*/ 1614 w 5837"/>
              <a:gd name="T9" fmla="*/ 0 h 5043"/>
              <a:gd name="T10" fmla="*/ 2918 w 5837"/>
              <a:gd name="T11" fmla="*/ 666 h 5043"/>
              <a:gd name="T12" fmla="*/ 4223 w 5837"/>
              <a:gd name="T13" fmla="*/ 0 h 5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37" h="5043">
                <a:moveTo>
                  <a:pt x="4223" y="0"/>
                </a:moveTo>
                <a:cubicBezTo>
                  <a:pt x="5114" y="0"/>
                  <a:pt x="5837" y="723"/>
                  <a:pt x="5837" y="1614"/>
                </a:cubicBezTo>
                <a:cubicBezTo>
                  <a:pt x="5837" y="3087"/>
                  <a:pt x="2918" y="5043"/>
                  <a:pt x="2918" y="5043"/>
                </a:cubicBezTo>
                <a:cubicBezTo>
                  <a:pt x="2918" y="5043"/>
                  <a:pt x="0" y="3157"/>
                  <a:pt x="0" y="1614"/>
                </a:cubicBezTo>
                <a:cubicBezTo>
                  <a:pt x="0" y="504"/>
                  <a:pt x="723" y="0"/>
                  <a:pt x="1614" y="0"/>
                </a:cubicBezTo>
                <a:cubicBezTo>
                  <a:pt x="2151" y="0"/>
                  <a:pt x="2625" y="263"/>
                  <a:pt x="2918" y="666"/>
                </a:cubicBezTo>
                <a:cubicBezTo>
                  <a:pt x="3212" y="263"/>
                  <a:pt x="3686" y="0"/>
                  <a:pt x="4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7" name="i$ḷîďe"/>
          <p:cNvGrpSpPr/>
          <p:nvPr/>
        </p:nvGrpSpPr>
        <p:grpSpPr>
          <a:xfrm>
            <a:off x="9132701" y="4249952"/>
            <a:ext cx="936877" cy="855653"/>
            <a:chOff x="1876035" y="4832539"/>
            <a:chExt cx="1193467" cy="1089997"/>
          </a:xfrm>
        </p:grpSpPr>
        <p:sp>
          <p:nvSpPr>
            <p:cNvPr id="22" name="îṡľiḋê"/>
            <p:cNvSpPr txBox="1"/>
            <p:nvPr/>
          </p:nvSpPr>
          <p:spPr bwMode="auto">
            <a:xfrm>
              <a:off x="2037393" y="4832539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4800" dirty="0"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3" name="îsḷidè"/>
            <p:cNvSpPr txBox="1"/>
            <p:nvPr/>
          </p:nvSpPr>
          <p:spPr bwMode="auto">
            <a:xfrm>
              <a:off x="1876035" y="5470104"/>
              <a:ext cx="1193467" cy="452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Text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36" grpId="0" animBg="1"/>
      <p:bldP spid="42" grpId="0" animBg="1"/>
      <p:bldP spid="32" grpId="0" animBg="1"/>
      <p:bldP spid="40" grpId="0" animBg="1"/>
      <p:bldP spid="28" grpId="0" animBg="1"/>
      <p:bldP spid="39" grpId="0" animBg="1"/>
      <p:bldP spid="24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ľîḓe"/>
          <p:cNvSpPr txBox="1"/>
          <p:nvPr/>
        </p:nvSpPr>
        <p:spPr>
          <a:xfrm>
            <a:off x="802705" y="1613279"/>
            <a:ext cx="4210746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5" name="íśļíḑè"/>
          <p:cNvSpPr txBox="1"/>
          <p:nvPr/>
        </p:nvSpPr>
        <p:spPr>
          <a:xfrm>
            <a:off x="802703" y="2465440"/>
            <a:ext cx="4210747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6" name="ïṣḻíḓè"/>
          <p:cNvSpPr/>
          <p:nvPr/>
        </p:nvSpPr>
        <p:spPr>
          <a:xfrm>
            <a:off x="5623559" y="1606296"/>
            <a:ext cx="2918484" cy="20419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í$ľïḍe"/>
          <p:cNvSpPr/>
          <p:nvPr/>
        </p:nvSpPr>
        <p:spPr>
          <a:xfrm>
            <a:off x="5623559" y="3215459"/>
            <a:ext cx="2918484" cy="432797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ïṧ1ïde"/>
          <p:cNvSpPr/>
          <p:nvPr/>
        </p:nvSpPr>
        <p:spPr>
          <a:xfrm>
            <a:off x="8600412" y="1606296"/>
            <a:ext cx="2918484" cy="20419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ṣļîḑé"/>
          <p:cNvSpPr/>
          <p:nvPr/>
        </p:nvSpPr>
        <p:spPr>
          <a:xfrm>
            <a:off x="8600412" y="3215459"/>
            <a:ext cx="2918484" cy="432797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išļîḑe"/>
          <p:cNvSpPr/>
          <p:nvPr/>
        </p:nvSpPr>
        <p:spPr>
          <a:xfrm>
            <a:off x="5623559" y="3729935"/>
            <a:ext cx="2918484" cy="204196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íŝ1ïdé"/>
          <p:cNvSpPr/>
          <p:nvPr/>
        </p:nvSpPr>
        <p:spPr>
          <a:xfrm>
            <a:off x="5623559" y="5339098"/>
            <a:ext cx="2918484" cy="432797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íślïḑé"/>
          <p:cNvSpPr/>
          <p:nvPr/>
        </p:nvSpPr>
        <p:spPr>
          <a:xfrm>
            <a:off x="8600412" y="3729935"/>
            <a:ext cx="2918484" cy="204196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ïṥḷíďê"/>
          <p:cNvSpPr/>
          <p:nvPr/>
        </p:nvSpPr>
        <p:spPr>
          <a:xfrm>
            <a:off x="8600412" y="5339098"/>
            <a:ext cx="2918484" cy="432797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ïş1ïḓe"/>
          <p:cNvSpPr/>
          <p:nvPr/>
        </p:nvSpPr>
        <p:spPr>
          <a:xfrm>
            <a:off x="815797" y="4704006"/>
            <a:ext cx="1518142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sz="1200" dirty="0">
                <a:cs typeface="+mn-ea"/>
                <a:sym typeface="+mn-lt"/>
              </a:rPr>
              <a:t>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1" name="ïṣḻîḑê"/>
          <p:cNvSpPr/>
          <p:nvPr/>
        </p:nvSpPr>
        <p:spPr>
          <a:xfrm>
            <a:off x="1390419" y="4340286"/>
            <a:ext cx="368900" cy="323612"/>
          </a:xfrm>
          <a:custGeom>
            <a:avLst/>
            <a:gdLst>
              <a:gd name="connsiteX0" fmla="*/ 352921 w 607646"/>
              <a:gd name="connsiteY0" fmla="*/ 457945 h 533051"/>
              <a:gd name="connsiteX1" fmla="*/ 342979 w 607646"/>
              <a:gd name="connsiteY1" fmla="*/ 462170 h 533051"/>
              <a:gd name="connsiteX2" fmla="*/ 338854 w 607646"/>
              <a:gd name="connsiteY2" fmla="*/ 472100 h 533051"/>
              <a:gd name="connsiteX3" fmla="*/ 342979 w 607646"/>
              <a:gd name="connsiteY3" fmla="*/ 482029 h 533051"/>
              <a:gd name="connsiteX4" fmla="*/ 352921 w 607646"/>
              <a:gd name="connsiteY4" fmla="*/ 486149 h 533051"/>
              <a:gd name="connsiteX5" fmla="*/ 362863 w 607646"/>
              <a:gd name="connsiteY5" fmla="*/ 482029 h 533051"/>
              <a:gd name="connsiteX6" fmla="*/ 366987 w 607646"/>
              <a:gd name="connsiteY6" fmla="*/ 472100 h 533051"/>
              <a:gd name="connsiteX7" fmla="*/ 362863 w 607646"/>
              <a:gd name="connsiteY7" fmla="*/ 462170 h 533051"/>
              <a:gd name="connsiteX8" fmla="*/ 352921 w 607646"/>
              <a:gd name="connsiteY8" fmla="*/ 457945 h 533051"/>
              <a:gd name="connsiteX9" fmla="*/ 438485 w 607646"/>
              <a:gd name="connsiteY9" fmla="*/ 375972 h 533051"/>
              <a:gd name="connsiteX10" fmla="*/ 431081 w 607646"/>
              <a:gd name="connsiteY10" fmla="*/ 379141 h 533051"/>
              <a:gd name="connsiteX11" fmla="*/ 372699 w 607646"/>
              <a:gd name="connsiteY11" fmla="*/ 437346 h 533051"/>
              <a:gd name="connsiteX12" fmla="*/ 369632 w 607646"/>
              <a:gd name="connsiteY12" fmla="*/ 444846 h 533051"/>
              <a:gd name="connsiteX13" fmla="*/ 372699 w 607646"/>
              <a:gd name="connsiteY13" fmla="*/ 452346 h 533051"/>
              <a:gd name="connsiteX14" fmla="*/ 380208 w 607646"/>
              <a:gd name="connsiteY14" fmla="*/ 455409 h 533051"/>
              <a:gd name="connsiteX15" fmla="*/ 387612 w 607646"/>
              <a:gd name="connsiteY15" fmla="*/ 452346 h 533051"/>
              <a:gd name="connsiteX16" fmla="*/ 445994 w 607646"/>
              <a:gd name="connsiteY16" fmla="*/ 394035 h 533051"/>
              <a:gd name="connsiteX17" fmla="*/ 449062 w 607646"/>
              <a:gd name="connsiteY17" fmla="*/ 386535 h 533051"/>
              <a:gd name="connsiteX18" fmla="*/ 445994 w 607646"/>
              <a:gd name="connsiteY18" fmla="*/ 379141 h 533051"/>
              <a:gd name="connsiteX19" fmla="*/ 438485 w 607646"/>
              <a:gd name="connsiteY19" fmla="*/ 375972 h 533051"/>
              <a:gd name="connsiteX20" fmla="*/ 534943 w 607646"/>
              <a:gd name="connsiteY20" fmla="*/ 217624 h 533051"/>
              <a:gd name="connsiteX21" fmla="*/ 553981 w 607646"/>
              <a:gd name="connsiteY21" fmla="*/ 225547 h 533051"/>
              <a:gd name="connsiteX22" fmla="*/ 554404 w 607646"/>
              <a:gd name="connsiteY22" fmla="*/ 225969 h 533051"/>
              <a:gd name="connsiteX23" fmla="*/ 556520 w 607646"/>
              <a:gd name="connsiteY23" fmla="*/ 230934 h 533051"/>
              <a:gd name="connsiteX24" fmla="*/ 554510 w 607646"/>
              <a:gd name="connsiteY24" fmla="*/ 235899 h 533051"/>
              <a:gd name="connsiteX25" fmla="*/ 524050 w 607646"/>
              <a:gd name="connsiteY25" fmla="*/ 266322 h 533051"/>
              <a:gd name="connsiteX26" fmla="*/ 516752 w 607646"/>
              <a:gd name="connsiteY26" fmla="*/ 283752 h 533051"/>
              <a:gd name="connsiteX27" fmla="*/ 524050 w 607646"/>
              <a:gd name="connsiteY27" fmla="*/ 301182 h 533051"/>
              <a:gd name="connsiteX28" fmla="*/ 541501 w 607646"/>
              <a:gd name="connsiteY28" fmla="*/ 308365 h 533051"/>
              <a:gd name="connsiteX29" fmla="*/ 558952 w 607646"/>
              <a:gd name="connsiteY29" fmla="*/ 301182 h 533051"/>
              <a:gd name="connsiteX30" fmla="*/ 589413 w 607646"/>
              <a:gd name="connsiteY30" fmla="*/ 270759 h 533051"/>
              <a:gd name="connsiteX31" fmla="*/ 594384 w 607646"/>
              <a:gd name="connsiteY31" fmla="*/ 268752 h 533051"/>
              <a:gd name="connsiteX32" fmla="*/ 599355 w 607646"/>
              <a:gd name="connsiteY32" fmla="*/ 270759 h 533051"/>
              <a:gd name="connsiteX33" fmla="*/ 599778 w 607646"/>
              <a:gd name="connsiteY33" fmla="*/ 271181 h 533051"/>
              <a:gd name="connsiteX34" fmla="*/ 606758 w 607646"/>
              <a:gd name="connsiteY34" fmla="*/ 297168 h 533051"/>
              <a:gd name="connsiteX35" fmla="*/ 590047 w 607646"/>
              <a:gd name="connsiteY35" fmla="*/ 359704 h 533051"/>
              <a:gd name="connsiteX36" fmla="*/ 571010 w 607646"/>
              <a:gd name="connsiteY36" fmla="*/ 378612 h 533051"/>
              <a:gd name="connsiteX37" fmla="*/ 570798 w 607646"/>
              <a:gd name="connsiteY37" fmla="*/ 378718 h 533051"/>
              <a:gd name="connsiteX38" fmla="*/ 501627 w 607646"/>
              <a:gd name="connsiteY38" fmla="*/ 395303 h 533051"/>
              <a:gd name="connsiteX39" fmla="*/ 377987 w 607646"/>
              <a:gd name="connsiteY39" fmla="*/ 518790 h 533051"/>
              <a:gd name="connsiteX40" fmla="*/ 343507 w 607646"/>
              <a:gd name="connsiteY40" fmla="*/ 533051 h 533051"/>
              <a:gd name="connsiteX41" fmla="*/ 309028 w 607646"/>
              <a:gd name="connsiteY41" fmla="*/ 518790 h 533051"/>
              <a:gd name="connsiteX42" fmla="*/ 306066 w 607646"/>
              <a:gd name="connsiteY42" fmla="*/ 515833 h 533051"/>
              <a:gd name="connsiteX43" fmla="*/ 291788 w 607646"/>
              <a:gd name="connsiteY43" fmla="*/ 481501 h 533051"/>
              <a:gd name="connsiteX44" fmla="*/ 306066 w 607646"/>
              <a:gd name="connsiteY44" fmla="*/ 447064 h 533051"/>
              <a:gd name="connsiteX45" fmla="*/ 429707 w 607646"/>
              <a:gd name="connsiteY45" fmla="*/ 323576 h 533051"/>
              <a:gd name="connsiteX46" fmla="*/ 446418 w 607646"/>
              <a:gd name="connsiteY46" fmla="*/ 254491 h 533051"/>
              <a:gd name="connsiteX47" fmla="*/ 446418 w 607646"/>
              <a:gd name="connsiteY47" fmla="*/ 254280 h 533051"/>
              <a:gd name="connsiteX48" fmla="*/ 465455 w 607646"/>
              <a:gd name="connsiteY48" fmla="*/ 235265 h 533051"/>
              <a:gd name="connsiteX49" fmla="*/ 527963 w 607646"/>
              <a:gd name="connsiteY49" fmla="*/ 218575 h 533051"/>
              <a:gd name="connsiteX50" fmla="*/ 534943 w 607646"/>
              <a:gd name="connsiteY50" fmla="*/ 217624 h 533051"/>
              <a:gd name="connsiteX51" fmla="*/ 253873 w 607646"/>
              <a:gd name="connsiteY51" fmla="*/ 140927 h 533051"/>
              <a:gd name="connsiteX52" fmla="*/ 141005 w 607646"/>
              <a:gd name="connsiteY52" fmla="*/ 253542 h 533051"/>
              <a:gd name="connsiteX53" fmla="*/ 253873 w 607646"/>
              <a:gd name="connsiteY53" fmla="*/ 366262 h 533051"/>
              <a:gd name="connsiteX54" fmla="*/ 366741 w 607646"/>
              <a:gd name="connsiteY54" fmla="*/ 253542 h 533051"/>
              <a:gd name="connsiteX55" fmla="*/ 253873 w 607646"/>
              <a:gd name="connsiteY55" fmla="*/ 140927 h 533051"/>
              <a:gd name="connsiteX56" fmla="*/ 232929 w 607646"/>
              <a:gd name="connsiteY56" fmla="*/ 0 h 533051"/>
              <a:gd name="connsiteX57" fmla="*/ 274818 w 607646"/>
              <a:gd name="connsiteY57" fmla="*/ 0 h 533051"/>
              <a:gd name="connsiteX58" fmla="*/ 316918 w 607646"/>
              <a:gd name="connsiteY58" fmla="*/ 42045 h 533051"/>
              <a:gd name="connsiteX59" fmla="*/ 316918 w 607646"/>
              <a:gd name="connsiteY59" fmla="*/ 55885 h 533051"/>
              <a:gd name="connsiteX60" fmla="*/ 349287 w 607646"/>
              <a:gd name="connsiteY60" fmla="*/ 69301 h 533051"/>
              <a:gd name="connsiteX61" fmla="*/ 359125 w 607646"/>
              <a:gd name="connsiteY61" fmla="*/ 59476 h 533051"/>
              <a:gd name="connsiteX62" fmla="*/ 388849 w 607646"/>
              <a:gd name="connsiteY62" fmla="*/ 47222 h 533051"/>
              <a:gd name="connsiteX63" fmla="*/ 418574 w 607646"/>
              <a:gd name="connsiteY63" fmla="*/ 59476 h 533051"/>
              <a:gd name="connsiteX64" fmla="*/ 448192 w 607646"/>
              <a:gd name="connsiteY64" fmla="*/ 89162 h 533051"/>
              <a:gd name="connsiteX65" fmla="*/ 448192 w 607646"/>
              <a:gd name="connsiteY65" fmla="*/ 148533 h 533051"/>
              <a:gd name="connsiteX66" fmla="*/ 438460 w 607646"/>
              <a:gd name="connsiteY66" fmla="*/ 158252 h 533051"/>
              <a:gd name="connsiteX67" fmla="*/ 451789 w 607646"/>
              <a:gd name="connsiteY67" fmla="*/ 190684 h 533051"/>
              <a:gd name="connsiteX68" fmla="*/ 465752 w 607646"/>
              <a:gd name="connsiteY68" fmla="*/ 190684 h 533051"/>
              <a:gd name="connsiteX69" fmla="*/ 497909 w 607646"/>
              <a:gd name="connsiteY69" fmla="*/ 205685 h 533051"/>
              <a:gd name="connsiteX70" fmla="*/ 450837 w 607646"/>
              <a:gd name="connsiteY70" fmla="*/ 218257 h 533051"/>
              <a:gd name="connsiteX71" fmla="*/ 419420 w 607646"/>
              <a:gd name="connsiteY71" fmla="*/ 249739 h 533051"/>
              <a:gd name="connsiteX72" fmla="*/ 419208 w 607646"/>
              <a:gd name="connsiteY72" fmla="*/ 250372 h 533051"/>
              <a:gd name="connsiteX73" fmla="*/ 403764 w 607646"/>
              <a:gd name="connsiteY73" fmla="*/ 314603 h 533051"/>
              <a:gd name="connsiteX74" fmla="*/ 283598 w 607646"/>
              <a:gd name="connsiteY74" fmla="*/ 434613 h 533051"/>
              <a:gd name="connsiteX75" fmla="*/ 264134 w 607646"/>
              <a:gd name="connsiteY75" fmla="*/ 481518 h 533051"/>
              <a:gd name="connsiteX76" fmla="*/ 269317 w 607646"/>
              <a:gd name="connsiteY76" fmla="*/ 507083 h 533051"/>
              <a:gd name="connsiteX77" fmla="*/ 232929 w 607646"/>
              <a:gd name="connsiteY77" fmla="*/ 507083 h 533051"/>
              <a:gd name="connsiteX78" fmla="*/ 190828 w 607646"/>
              <a:gd name="connsiteY78" fmla="*/ 465143 h 533051"/>
              <a:gd name="connsiteX79" fmla="*/ 190828 w 607646"/>
              <a:gd name="connsiteY79" fmla="*/ 451304 h 533051"/>
              <a:gd name="connsiteX80" fmla="*/ 158459 w 607646"/>
              <a:gd name="connsiteY80" fmla="*/ 437888 h 533051"/>
              <a:gd name="connsiteX81" fmla="*/ 148622 w 607646"/>
              <a:gd name="connsiteY81" fmla="*/ 447712 h 533051"/>
              <a:gd name="connsiteX82" fmla="*/ 118897 w 607646"/>
              <a:gd name="connsiteY82" fmla="*/ 459967 h 533051"/>
              <a:gd name="connsiteX83" fmla="*/ 89173 w 607646"/>
              <a:gd name="connsiteY83" fmla="*/ 447712 h 533051"/>
              <a:gd name="connsiteX84" fmla="*/ 59554 w 607646"/>
              <a:gd name="connsiteY84" fmla="*/ 418027 h 533051"/>
              <a:gd name="connsiteX85" fmla="*/ 59554 w 607646"/>
              <a:gd name="connsiteY85" fmla="*/ 358656 h 533051"/>
              <a:gd name="connsiteX86" fmla="*/ 69286 w 607646"/>
              <a:gd name="connsiteY86" fmla="*/ 348831 h 533051"/>
              <a:gd name="connsiteX87" fmla="*/ 55958 w 607646"/>
              <a:gd name="connsiteY87" fmla="*/ 316505 h 533051"/>
              <a:gd name="connsiteX88" fmla="*/ 41995 w 607646"/>
              <a:gd name="connsiteY88" fmla="*/ 316505 h 533051"/>
              <a:gd name="connsiteX89" fmla="*/ 0 w 607646"/>
              <a:gd name="connsiteY89" fmla="*/ 274565 h 533051"/>
              <a:gd name="connsiteX90" fmla="*/ 0 w 607646"/>
              <a:gd name="connsiteY90" fmla="*/ 232625 h 533051"/>
              <a:gd name="connsiteX91" fmla="*/ 41995 w 607646"/>
              <a:gd name="connsiteY91" fmla="*/ 190684 h 533051"/>
              <a:gd name="connsiteX92" fmla="*/ 55958 w 607646"/>
              <a:gd name="connsiteY92" fmla="*/ 190684 h 533051"/>
              <a:gd name="connsiteX93" fmla="*/ 69286 w 607646"/>
              <a:gd name="connsiteY93" fmla="*/ 158252 h 533051"/>
              <a:gd name="connsiteX94" fmla="*/ 59554 w 607646"/>
              <a:gd name="connsiteY94" fmla="*/ 148533 h 533051"/>
              <a:gd name="connsiteX95" fmla="*/ 59554 w 607646"/>
              <a:gd name="connsiteY95" fmla="*/ 89162 h 533051"/>
              <a:gd name="connsiteX96" fmla="*/ 89173 w 607646"/>
              <a:gd name="connsiteY96" fmla="*/ 59476 h 533051"/>
              <a:gd name="connsiteX97" fmla="*/ 118897 w 607646"/>
              <a:gd name="connsiteY97" fmla="*/ 47222 h 533051"/>
              <a:gd name="connsiteX98" fmla="*/ 148622 w 607646"/>
              <a:gd name="connsiteY98" fmla="*/ 59476 h 533051"/>
              <a:gd name="connsiteX99" fmla="*/ 158459 w 607646"/>
              <a:gd name="connsiteY99" fmla="*/ 69301 h 533051"/>
              <a:gd name="connsiteX100" fmla="*/ 190828 w 607646"/>
              <a:gd name="connsiteY100" fmla="*/ 55885 h 533051"/>
              <a:gd name="connsiteX101" fmla="*/ 190828 w 607646"/>
              <a:gd name="connsiteY101" fmla="*/ 42045 h 533051"/>
              <a:gd name="connsiteX102" fmla="*/ 232929 w 607646"/>
              <a:gd name="connsiteY102" fmla="*/ 0 h 5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7646" h="533051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ïš1iḋê"/>
          <p:cNvSpPr/>
          <p:nvPr/>
        </p:nvSpPr>
        <p:spPr>
          <a:xfrm>
            <a:off x="2832518" y="4704006"/>
            <a:ext cx="1518142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sz="1200" dirty="0">
                <a:cs typeface="+mn-ea"/>
                <a:sym typeface="+mn-lt"/>
              </a:rPr>
              <a:t>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3" name="îs1ídê"/>
          <p:cNvSpPr/>
          <p:nvPr/>
        </p:nvSpPr>
        <p:spPr>
          <a:xfrm>
            <a:off x="3407140" y="4340286"/>
            <a:ext cx="368900" cy="323612"/>
          </a:xfrm>
          <a:custGeom>
            <a:avLst/>
            <a:gdLst>
              <a:gd name="connsiteX0" fmla="*/ 352921 w 607646"/>
              <a:gd name="connsiteY0" fmla="*/ 457945 h 533051"/>
              <a:gd name="connsiteX1" fmla="*/ 342979 w 607646"/>
              <a:gd name="connsiteY1" fmla="*/ 462170 h 533051"/>
              <a:gd name="connsiteX2" fmla="*/ 338854 w 607646"/>
              <a:gd name="connsiteY2" fmla="*/ 472100 h 533051"/>
              <a:gd name="connsiteX3" fmla="*/ 342979 w 607646"/>
              <a:gd name="connsiteY3" fmla="*/ 482029 h 533051"/>
              <a:gd name="connsiteX4" fmla="*/ 352921 w 607646"/>
              <a:gd name="connsiteY4" fmla="*/ 486149 h 533051"/>
              <a:gd name="connsiteX5" fmla="*/ 362863 w 607646"/>
              <a:gd name="connsiteY5" fmla="*/ 482029 h 533051"/>
              <a:gd name="connsiteX6" fmla="*/ 366987 w 607646"/>
              <a:gd name="connsiteY6" fmla="*/ 472100 h 533051"/>
              <a:gd name="connsiteX7" fmla="*/ 362863 w 607646"/>
              <a:gd name="connsiteY7" fmla="*/ 462170 h 533051"/>
              <a:gd name="connsiteX8" fmla="*/ 352921 w 607646"/>
              <a:gd name="connsiteY8" fmla="*/ 457945 h 533051"/>
              <a:gd name="connsiteX9" fmla="*/ 438485 w 607646"/>
              <a:gd name="connsiteY9" fmla="*/ 375972 h 533051"/>
              <a:gd name="connsiteX10" fmla="*/ 431081 w 607646"/>
              <a:gd name="connsiteY10" fmla="*/ 379141 h 533051"/>
              <a:gd name="connsiteX11" fmla="*/ 372699 w 607646"/>
              <a:gd name="connsiteY11" fmla="*/ 437346 h 533051"/>
              <a:gd name="connsiteX12" fmla="*/ 369632 w 607646"/>
              <a:gd name="connsiteY12" fmla="*/ 444846 h 533051"/>
              <a:gd name="connsiteX13" fmla="*/ 372699 w 607646"/>
              <a:gd name="connsiteY13" fmla="*/ 452346 h 533051"/>
              <a:gd name="connsiteX14" fmla="*/ 380208 w 607646"/>
              <a:gd name="connsiteY14" fmla="*/ 455409 h 533051"/>
              <a:gd name="connsiteX15" fmla="*/ 387612 w 607646"/>
              <a:gd name="connsiteY15" fmla="*/ 452346 h 533051"/>
              <a:gd name="connsiteX16" fmla="*/ 445994 w 607646"/>
              <a:gd name="connsiteY16" fmla="*/ 394035 h 533051"/>
              <a:gd name="connsiteX17" fmla="*/ 449062 w 607646"/>
              <a:gd name="connsiteY17" fmla="*/ 386535 h 533051"/>
              <a:gd name="connsiteX18" fmla="*/ 445994 w 607646"/>
              <a:gd name="connsiteY18" fmla="*/ 379141 h 533051"/>
              <a:gd name="connsiteX19" fmla="*/ 438485 w 607646"/>
              <a:gd name="connsiteY19" fmla="*/ 375972 h 533051"/>
              <a:gd name="connsiteX20" fmla="*/ 534943 w 607646"/>
              <a:gd name="connsiteY20" fmla="*/ 217624 h 533051"/>
              <a:gd name="connsiteX21" fmla="*/ 553981 w 607646"/>
              <a:gd name="connsiteY21" fmla="*/ 225547 h 533051"/>
              <a:gd name="connsiteX22" fmla="*/ 554404 w 607646"/>
              <a:gd name="connsiteY22" fmla="*/ 225969 h 533051"/>
              <a:gd name="connsiteX23" fmla="*/ 556520 w 607646"/>
              <a:gd name="connsiteY23" fmla="*/ 230934 h 533051"/>
              <a:gd name="connsiteX24" fmla="*/ 554510 w 607646"/>
              <a:gd name="connsiteY24" fmla="*/ 235899 h 533051"/>
              <a:gd name="connsiteX25" fmla="*/ 524050 w 607646"/>
              <a:gd name="connsiteY25" fmla="*/ 266322 h 533051"/>
              <a:gd name="connsiteX26" fmla="*/ 516752 w 607646"/>
              <a:gd name="connsiteY26" fmla="*/ 283752 h 533051"/>
              <a:gd name="connsiteX27" fmla="*/ 524050 w 607646"/>
              <a:gd name="connsiteY27" fmla="*/ 301182 h 533051"/>
              <a:gd name="connsiteX28" fmla="*/ 541501 w 607646"/>
              <a:gd name="connsiteY28" fmla="*/ 308365 h 533051"/>
              <a:gd name="connsiteX29" fmla="*/ 558952 w 607646"/>
              <a:gd name="connsiteY29" fmla="*/ 301182 h 533051"/>
              <a:gd name="connsiteX30" fmla="*/ 589413 w 607646"/>
              <a:gd name="connsiteY30" fmla="*/ 270759 h 533051"/>
              <a:gd name="connsiteX31" fmla="*/ 594384 w 607646"/>
              <a:gd name="connsiteY31" fmla="*/ 268752 h 533051"/>
              <a:gd name="connsiteX32" fmla="*/ 599355 w 607646"/>
              <a:gd name="connsiteY32" fmla="*/ 270759 h 533051"/>
              <a:gd name="connsiteX33" fmla="*/ 599778 w 607646"/>
              <a:gd name="connsiteY33" fmla="*/ 271181 h 533051"/>
              <a:gd name="connsiteX34" fmla="*/ 606758 w 607646"/>
              <a:gd name="connsiteY34" fmla="*/ 297168 h 533051"/>
              <a:gd name="connsiteX35" fmla="*/ 590047 w 607646"/>
              <a:gd name="connsiteY35" fmla="*/ 359704 h 533051"/>
              <a:gd name="connsiteX36" fmla="*/ 571010 w 607646"/>
              <a:gd name="connsiteY36" fmla="*/ 378612 h 533051"/>
              <a:gd name="connsiteX37" fmla="*/ 570798 w 607646"/>
              <a:gd name="connsiteY37" fmla="*/ 378718 h 533051"/>
              <a:gd name="connsiteX38" fmla="*/ 501627 w 607646"/>
              <a:gd name="connsiteY38" fmla="*/ 395303 h 533051"/>
              <a:gd name="connsiteX39" fmla="*/ 377987 w 607646"/>
              <a:gd name="connsiteY39" fmla="*/ 518790 h 533051"/>
              <a:gd name="connsiteX40" fmla="*/ 343507 w 607646"/>
              <a:gd name="connsiteY40" fmla="*/ 533051 h 533051"/>
              <a:gd name="connsiteX41" fmla="*/ 309028 w 607646"/>
              <a:gd name="connsiteY41" fmla="*/ 518790 h 533051"/>
              <a:gd name="connsiteX42" fmla="*/ 306066 w 607646"/>
              <a:gd name="connsiteY42" fmla="*/ 515833 h 533051"/>
              <a:gd name="connsiteX43" fmla="*/ 291788 w 607646"/>
              <a:gd name="connsiteY43" fmla="*/ 481501 h 533051"/>
              <a:gd name="connsiteX44" fmla="*/ 306066 w 607646"/>
              <a:gd name="connsiteY44" fmla="*/ 447064 h 533051"/>
              <a:gd name="connsiteX45" fmla="*/ 429707 w 607646"/>
              <a:gd name="connsiteY45" fmla="*/ 323576 h 533051"/>
              <a:gd name="connsiteX46" fmla="*/ 446418 w 607646"/>
              <a:gd name="connsiteY46" fmla="*/ 254491 h 533051"/>
              <a:gd name="connsiteX47" fmla="*/ 446418 w 607646"/>
              <a:gd name="connsiteY47" fmla="*/ 254280 h 533051"/>
              <a:gd name="connsiteX48" fmla="*/ 465455 w 607646"/>
              <a:gd name="connsiteY48" fmla="*/ 235265 h 533051"/>
              <a:gd name="connsiteX49" fmla="*/ 527963 w 607646"/>
              <a:gd name="connsiteY49" fmla="*/ 218575 h 533051"/>
              <a:gd name="connsiteX50" fmla="*/ 534943 w 607646"/>
              <a:gd name="connsiteY50" fmla="*/ 217624 h 533051"/>
              <a:gd name="connsiteX51" fmla="*/ 253873 w 607646"/>
              <a:gd name="connsiteY51" fmla="*/ 140927 h 533051"/>
              <a:gd name="connsiteX52" fmla="*/ 141005 w 607646"/>
              <a:gd name="connsiteY52" fmla="*/ 253542 h 533051"/>
              <a:gd name="connsiteX53" fmla="*/ 253873 w 607646"/>
              <a:gd name="connsiteY53" fmla="*/ 366262 h 533051"/>
              <a:gd name="connsiteX54" fmla="*/ 366741 w 607646"/>
              <a:gd name="connsiteY54" fmla="*/ 253542 h 533051"/>
              <a:gd name="connsiteX55" fmla="*/ 253873 w 607646"/>
              <a:gd name="connsiteY55" fmla="*/ 140927 h 533051"/>
              <a:gd name="connsiteX56" fmla="*/ 232929 w 607646"/>
              <a:gd name="connsiteY56" fmla="*/ 0 h 533051"/>
              <a:gd name="connsiteX57" fmla="*/ 274818 w 607646"/>
              <a:gd name="connsiteY57" fmla="*/ 0 h 533051"/>
              <a:gd name="connsiteX58" fmla="*/ 316918 w 607646"/>
              <a:gd name="connsiteY58" fmla="*/ 42045 h 533051"/>
              <a:gd name="connsiteX59" fmla="*/ 316918 w 607646"/>
              <a:gd name="connsiteY59" fmla="*/ 55885 h 533051"/>
              <a:gd name="connsiteX60" fmla="*/ 349287 w 607646"/>
              <a:gd name="connsiteY60" fmla="*/ 69301 h 533051"/>
              <a:gd name="connsiteX61" fmla="*/ 359125 w 607646"/>
              <a:gd name="connsiteY61" fmla="*/ 59476 h 533051"/>
              <a:gd name="connsiteX62" fmla="*/ 388849 w 607646"/>
              <a:gd name="connsiteY62" fmla="*/ 47222 h 533051"/>
              <a:gd name="connsiteX63" fmla="*/ 418574 w 607646"/>
              <a:gd name="connsiteY63" fmla="*/ 59476 h 533051"/>
              <a:gd name="connsiteX64" fmla="*/ 448192 w 607646"/>
              <a:gd name="connsiteY64" fmla="*/ 89162 h 533051"/>
              <a:gd name="connsiteX65" fmla="*/ 448192 w 607646"/>
              <a:gd name="connsiteY65" fmla="*/ 148533 h 533051"/>
              <a:gd name="connsiteX66" fmla="*/ 438460 w 607646"/>
              <a:gd name="connsiteY66" fmla="*/ 158252 h 533051"/>
              <a:gd name="connsiteX67" fmla="*/ 451789 w 607646"/>
              <a:gd name="connsiteY67" fmla="*/ 190684 h 533051"/>
              <a:gd name="connsiteX68" fmla="*/ 465752 w 607646"/>
              <a:gd name="connsiteY68" fmla="*/ 190684 h 533051"/>
              <a:gd name="connsiteX69" fmla="*/ 497909 w 607646"/>
              <a:gd name="connsiteY69" fmla="*/ 205685 h 533051"/>
              <a:gd name="connsiteX70" fmla="*/ 450837 w 607646"/>
              <a:gd name="connsiteY70" fmla="*/ 218257 h 533051"/>
              <a:gd name="connsiteX71" fmla="*/ 419420 w 607646"/>
              <a:gd name="connsiteY71" fmla="*/ 249739 h 533051"/>
              <a:gd name="connsiteX72" fmla="*/ 419208 w 607646"/>
              <a:gd name="connsiteY72" fmla="*/ 250372 h 533051"/>
              <a:gd name="connsiteX73" fmla="*/ 403764 w 607646"/>
              <a:gd name="connsiteY73" fmla="*/ 314603 h 533051"/>
              <a:gd name="connsiteX74" fmla="*/ 283598 w 607646"/>
              <a:gd name="connsiteY74" fmla="*/ 434613 h 533051"/>
              <a:gd name="connsiteX75" fmla="*/ 264134 w 607646"/>
              <a:gd name="connsiteY75" fmla="*/ 481518 h 533051"/>
              <a:gd name="connsiteX76" fmla="*/ 269317 w 607646"/>
              <a:gd name="connsiteY76" fmla="*/ 507083 h 533051"/>
              <a:gd name="connsiteX77" fmla="*/ 232929 w 607646"/>
              <a:gd name="connsiteY77" fmla="*/ 507083 h 533051"/>
              <a:gd name="connsiteX78" fmla="*/ 190828 w 607646"/>
              <a:gd name="connsiteY78" fmla="*/ 465143 h 533051"/>
              <a:gd name="connsiteX79" fmla="*/ 190828 w 607646"/>
              <a:gd name="connsiteY79" fmla="*/ 451304 h 533051"/>
              <a:gd name="connsiteX80" fmla="*/ 158459 w 607646"/>
              <a:gd name="connsiteY80" fmla="*/ 437888 h 533051"/>
              <a:gd name="connsiteX81" fmla="*/ 148622 w 607646"/>
              <a:gd name="connsiteY81" fmla="*/ 447712 h 533051"/>
              <a:gd name="connsiteX82" fmla="*/ 118897 w 607646"/>
              <a:gd name="connsiteY82" fmla="*/ 459967 h 533051"/>
              <a:gd name="connsiteX83" fmla="*/ 89173 w 607646"/>
              <a:gd name="connsiteY83" fmla="*/ 447712 h 533051"/>
              <a:gd name="connsiteX84" fmla="*/ 59554 w 607646"/>
              <a:gd name="connsiteY84" fmla="*/ 418027 h 533051"/>
              <a:gd name="connsiteX85" fmla="*/ 59554 w 607646"/>
              <a:gd name="connsiteY85" fmla="*/ 358656 h 533051"/>
              <a:gd name="connsiteX86" fmla="*/ 69286 w 607646"/>
              <a:gd name="connsiteY86" fmla="*/ 348831 h 533051"/>
              <a:gd name="connsiteX87" fmla="*/ 55958 w 607646"/>
              <a:gd name="connsiteY87" fmla="*/ 316505 h 533051"/>
              <a:gd name="connsiteX88" fmla="*/ 41995 w 607646"/>
              <a:gd name="connsiteY88" fmla="*/ 316505 h 533051"/>
              <a:gd name="connsiteX89" fmla="*/ 0 w 607646"/>
              <a:gd name="connsiteY89" fmla="*/ 274565 h 533051"/>
              <a:gd name="connsiteX90" fmla="*/ 0 w 607646"/>
              <a:gd name="connsiteY90" fmla="*/ 232625 h 533051"/>
              <a:gd name="connsiteX91" fmla="*/ 41995 w 607646"/>
              <a:gd name="connsiteY91" fmla="*/ 190684 h 533051"/>
              <a:gd name="connsiteX92" fmla="*/ 55958 w 607646"/>
              <a:gd name="connsiteY92" fmla="*/ 190684 h 533051"/>
              <a:gd name="connsiteX93" fmla="*/ 69286 w 607646"/>
              <a:gd name="connsiteY93" fmla="*/ 158252 h 533051"/>
              <a:gd name="connsiteX94" fmla="*/ 59554 w 607646"/>
              <a:gd name="connsiteY94" fmla="*/ 148533 h 533051"/>
              <a:gd name="connsiteX95" fmla="*/ 59554 w 607646"/>
              <a:gd name="connsiteY95" fmla="*/ 89162 h 533051"/>
              <a:gd name="connsiteX96" fmla="*/ 89173 w 607646"/>
              <a:gd name="connsiteY96" fmla="*/ 59476 h 533051"/>
              <a:gd name="connsiteX97" fmla="*/ 118897 w 607646"/>
              <a:gd name="connsiteY97" fmla="*/ 47222 h 533051"/>
              <a:gd name="connsiteX98" fmla="*/ 148622 w 607646"/>
              <a:gd name="connsiteY98" fmla="*/ 59476 h 533051"/>
              <a:gd name="connsiteX99" fmla="*/ 158459 w 607646"/>
              <a:gd name="connsiteY99" fmla="*/ 69301 h 533051"/>
              <a:gd name="connsiteX100" fmla="*/ 190828 w 607646"/>
              <a:gd name="connsiteY100" fmla="*/ 55885 h 533051"/>
              <a:gd name="connsiteX101" fmla="*/ 190828 w 607646"/>
              <a:gd name="connsiteY101" fmla="*/ 42045 h 533051"/>
              <a:gd name="connsiteX102" fmla="*/ 232929 w 607646"/>
              <a:gd name="connsiteY102" fmla="*/ 0 h 5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7646" h="533051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ïṥḻiḍe"/>
          <p:cNvSpPr/>
          <p:nvPr/>
        </p:nvSpPr>
        <p:spPr>
          <a:xfrm>
            <a:off x="815797" y="5115716"/>
            <a:ext cx="1518142" cy="446763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5" name="íṧ1îḍé"/>
          <p:cNvSpPr/>
          <p:nvPr/>
        </p:nvSpPr>
        <p:spPr>
          <a:xfrm>
            <a:off x="2832518" y="5115716"/>
            <a:ext cx="1518142" cy="446763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799527" y="3655239"/>
            <a:ext cx="403923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  <p:bldP spid="21" grpId="0" animBg="1"/>
      <p:bldP spid="22" grpId="0"/>
      <p:bldP spid="23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$1îḑé"/>
          <p:cNvSpPr/>
          <p:nvPr/>
        </p:nvSpPr>
        <p:spPr bwMode="auto">
          <a:xfrm>
            <a:off x="0" y="2752725"/>
            <a:ext cx="3422650" cy="4105275"/>
          </a:xfrm>
          <a:custGeom>
            <a:avLst/>
            <a:gdLst>
              <a:gd name="T0" fmla="*/ 2156 w 2156"/>
              <a:gd name="T1" fmla="*/ 2586 h 2586"/>
              <a:gd name="T2" fmla="*/ 1843 w 2156"/>
              <a:gd name="T3" fmla="*/ 2586 h 2586"/>
              <a:gd name="T4" fmla="*/ 1843 w 2156"/>
              <a:gd name="T5" fmla="*/ 329 h 2586"/>
              <a:gd name="T6" fmla="*/ 0 w 2156"/>
              <a:gd name="T7" fmla="*/ 329 h 2586"/>
              <a:gd name="T8" fmla="*/ 0 w 2156"/>
              <a:gd name="T9" fmla="*/ 0 h 2586"/>
              <a:gd name="T10" fmla="*/ 2156 w 2156"/>
              <a:gd name="T11" fmla="*/ 0 h 2586"/>
              <a:gd name="T12" fmla="*/ 2156 w 2156"/>
              <a:gd name="T13" fmla="*/ 258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6" h="2586">
                <a:moveTo>
                  <a:pt x="2156" y="2586"/>
                </a:moveTo>
                <a:lnTo>
                  <a:pt x="1843" y="2586"/>
                </a:lnTo>
                <a:lnTo>
                  <a:pt x="1843" y="329"/>
                </a:lnTo>
                <a:lnTo>
                  <a:pt x="0" y="329"/>
                </a:lnTo>
                <a:lnTo>
                  <a:pt x="0" y="0"/>
                </a:lnTo>
                <a:lnTo>
                  <a:pt x="2156" y="0"/>
                </a:lnTo>
                <a:lnTo>
                  <a:pt x="2156" y="2586"/>
                </a:ln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cs typeface="+mn-ea"/>
              <a:sym typeface="+mn-lt"/>
            </a:endParaRPr>
          </a:p>
        </p:txBody>
      </p:sp>
      <p:sp>
        <p:nvSpPr>
          <p:cNvPr id="26" name="îšļîḑè"/>
          <p:cNvSpPr/>
          <p:nvPr/>
        </p:nvSpPr>
        <p:spPr bwMode="auto">
          <a:xfrm>
            <a:off x="1861527" y="1164092"/>
            <a:ext cx="1945878" cy="4134615"/>
          </a:xfrm>
          <a:custGeom>
            <a:avLst/>
            <a:gdLst>
              <a:gd name="T0" fmla="*/ 1137 w 8550"/>
              <a:gd name="T1" fmla="*/ 18168 h 18169"/>
              <a:gd name="T2" fmla="*/ 1137 w 8550"/>
              <a:gd name="T3" fmla="*/ 18168 h 18169"/>
              <a:gd name="T4" fmla="*/ 0 w 8550"/>
              <a:gd name="T5" fmla="*/ 17031 h 18169"/>
              <a:gd name="T6" fmla="*/ 0 w 8550"/>
              <a:gd name="T7" fmla="*/ 1137 h 18169"/>
              <a:gd name="T8" fmla="*/ 1137 w 8550"/>
              <a:gd name="T9" fmla="*/ 0 h 18169"/>
              <a:gd name="T10" fmla="*/ 7412 w 8550"/>
              <a:gd name="T11" fmla="*/ 0 h 18169"/>
              <a:gd name="T12" fmla="*/ 8549 w 8550"/>
              <a:gd name="T13" fmla="*/ 1137 h 18169"/>
              <a:gd name="T14" fmla="*/ 8549 w 8550"/>
              <a:gd name="T15" fmla="*/ 17031 h 18169"/>
              <a:gd name="T16" fmla="*/ 7412 w 8550"/>
              <a:gd name="T17" fmla="*/ 18168 h 18169"/>
              <a:gd name="T18" fmla="*/ 1137 w 8550"/>
              <a:gd name="T19" fmla="*/ 18168 h 18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18169">
                <a:moveTo>
                  <a:pt x="1137" y="18168"/>
                </a:moveTo>
                <a:lnTo>
                  <a:pt x="1137" y="18168"/>
                </a:lnTo>
                <a:cubicBezTo>
                  <a:pt x="525" y="18168"/>
                  <a:pt x="0" y="17665"/>
                  <a:pt x="0" y="17031"/>
                </a:cubicBezTo>
                <a:cubicBezTo>
                  <a:pt x="0" y="1137"/>
                  <a:pt x="0" y="1137"/>
                  <a:pt x="0" y="1137"/>
                </a:cubicBezTo>
                <a:cubicBezTo>
                  <a:pt x="0" y="481"/>
                  <a:pt x="481" y="0"/>
                  <a:pt x="1137" y="0"/>
                </a:cubicBezTo>
                <a:cubicBezTo>
                  <a:pt x="7412" y="0"/>
                  <a:pt x="7412" y="0"/>
                  <a:pt x="7412" y="0"/>
                </a:cubicBezTo>
                <a:cubicBezTo>
                  <a:pt x="8068" y="0"/>
                  <a:pt x="8549" y="481"/>
                  <a:pt x="8549" y="1137"/>
                </a:cubicBezTo>
                <a:cubicBezTo>
                  <a:pt x="8549" y="17031"/>
                  <a:pt x="8549" y="17031"/>
                  <a:pt x="8549" y="17031"/>
                </a:cubicBezTo>
                <a:cubicBezTo>
                  <a:pt x="8549" y="17665"/>
                  <a:pt x="8046" y="18168"/>
                  <a:pt x="7412" y="18168"/>
                </a:cubicBezTo>
                <a:lnTo>
                  <a:pt x="1137" y="18168"/>
                </a:lnTo>
              </a:path>
            </a:pathLst>
          </a:custGeom>
          <a:solidFill>
            <a:srgbClr val="F4F4F4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îṣḻide"/>
          <p:cNvSpPr/>
          <p:nvPr/>
        </p:nvSpPr>
        <p:spPr bwMode="auto">
          <a:xfrm>
            <a:off x="2653326" y="4831054"/>
            <a:ext cx="363284" cy="363284"/>
          </a:xfrm>
          <a:custGeom>
            <a:avLst/>
            <a:gdLst>
              <a:gd name="T0" fmla="*/ 1596 w 1597"/>
              <a:gd name="T1" fmla="*/ 787 h 1597"/>
              <a:gd name="T2" fmla="*/ 1596 w 1597"/>
              <a:gd name="T3" fmla="*/ 787 h 1597"/>
              <a:gd name="T4" fmla="*/ 809 w 1597"/>
              <a:gd name="T5" fmla="*/ 1596 h 1597"/>
              <a:gd name="T6" fmla="*/ 0 w 1597"/>
              <a:gd name="T7" fmla="*/ 787 h 1597"/>
              <a:gd name="T8" fmla="*/ 809 w 1597"/>
              <a:gd name="T9" fmla="*/ 0 h 1597"/>
              <a:gd name="T10" fmla="*/ 1596 w 1597"/>
              <a:gd name="T11" fmla="*/ 787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7" h="1597">
                <a:moveTo>
                  <a:pt x="1596" y="787"/>
                </a:moveTo>
                <a:lnTo>
                  <a:pt x="1596" y="787"/>
                </a:lnTo>
                <a:cubicBezTo>
                  <a:pt x="1596" y="1246"/>
                  <a:pt x="1246" y="1596"/>
                  <a:pt x="809" y="1596"/>
                </a:cubicBezTo>
                <a:cubicBezTo>
                  <a:pt x="372" y="1596"/>
                  <a:pt x="0" y="1246"/>
                  <a:pt x="0" y="787"/>
                </a:cubicBezTo>
                <a:cubicBezTo>
                  <a:pt x="0" y="350"/>
                  <a:pt x="372" y="0"/>
                  <a:pt x="809" y="0"/>
                </a:cubicBezTo>
                <a:cubicBezTo>
                  <a:pt x="1246" y="0"/>
                  <a:pt x="1596" y="350"/>
                  <a:pt x="1596" y="787"/>
                </a:cubicBezTo>
              </a:path>
            </a:pathLst>
          </a:custGeom>
          <a:solidFill>
            <a:srgbClr val="E2E2E2"/>
          </a:solidFill>
          <a:ln>
            <a:noFill/>
          </a:ln>
          <a:effectLst/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28" name="iŝlïdé"/>
          <p:cNvSpPr/>
          <p:nvPr/>
        </p:nvSpPr>
        <p:spPr bwMode="auto">
          <a:xfrm>
            <a:off x="2767730" y="4940440"/>
            <a:ext cx="139493" cy="144511"/>
          </a:xfrm>
          <a:custGeom>
            <a:avLst/>
            <a:gdLst>
              <a:gd name="T0" fmla="*/ 481 w 614"/>
              <a:gd name="T1" fmla="*/ 634 h 635"/>
              <a:gd name="T2" fmla="*/ 481 w 614"/>
              <a:gd name="T3" fmla="*/ 634 h 635"/>
              <a:gd name="T4" fmla="*/ 131 w 614"/>
              <a:gd name="T5" fmla="*/ 634 h 635"/>
              <a:gd name="T6" fmla="*/ 0 w 614"/>
              <a:gd name="T7" fmla="*/ 503 h 635"/>
              <a:gd name="T8" fmla="*/ 0 w 614"/>
              <a:gd name="T9" fmla="*/ 131 h 635"/>
              <a:gd name="T10" fmla="*/ 131 w 614"/>
              <a:gd name="T11" fmla="*/ 0 h 635"/>
              <a:gd name="T12" fmla="*/ 481 w 614"/>
              <a:gd name="T13" fmla="*/ 0 h 635"/>
              <a:gd name="T14" fmla="*/ 613 w 614"/>
              <a:gd name="T15" fmla="*/ 131 h 635"/>
              <a:gd name="T16" fmla="*/ 613 w 614"/>
              <a:gd name="T17" fmla="*/ 503 h 635"/>
              <a:gd name="T18" fmla="*/ 481 w 614"/>
              <a:gd name="T19" fmla="*/ 634 h 635"/>
              <a:gd name="T20" fmla="*/ 131 w 614"/>
              <a:gd name="T21" fmla="*/ 44 h 635"/>
              <a:gd name="T22" fmla="*/ 131 w 614"/>
              <a:gd name="T23" fmla="*/ 44 h 635"/>
              <a:gd name="T24" fmla="*/ 44 w 614"/>
              <a:gd name="T25" fmla="*/ 131 h 635"/>
              <a:gd name="T26" fmla="*/ 44 w 614"/>
              <a:gd name="T27" fmla="*/ 503 h 635"/>
              <a:gd name="T28" fmla="*/ 131 w 614"/>
              <a:gd name="T29" fmla="*/ 568 h 635"/>
              <a:gd name="T30" fmla="*/ 481 w 614"/>
              <a:gd name="T31" fmla="*/ 568 h 635"/>
              <a:gd name="T32" fmla="*/ 547 w 614"/>
              <a:gd name="T33" fmla="*/ 503 h 635"/>
              <a:gd name="T34" fmla="*/ 547 w 614"/>
              <a:gd name="T35" fmla="*/ 131 h 635"/>
              <a:gd name="T36" fmla="*/ 481 w 614"/>
              <a:gd name="T37" fmla="*/ 44 h 635"/>
              <a:gd name="T38" fmla="*/ 131 w 614"/>
              <a:gd name="T39" fmla="*/ 4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14" h="635">
                <a:moveTo>
                  <a:pt x="481" y="634"/>
                </a:moveTo>
                <a:lnTo>
                  <a:pt x="481" y="634"/>
                </a:lnTo>
                <a:cubicBezTo>
                  <a:pt x="131" y="634"/>
                  <a:pt x="131" y="634"/>
                  <a:pt x="131" y="634"/>
                </a:cubicBezTo>
                <a:cubicBezTo>
                  <a:pt x="44" y="634"/>
                  <a:pt x="0" y="568"/>
                  <a:pt x="0" y="503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44"/>
                  <a:pt x="44" y="0"/>
                  <a:pt x="131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547" y="0"/>
                  <a:pt x="613" y="44"/>
                  <a:pt x="613" y="131"/>
                </a:cubicBezTo>
                <a:cubicBezTo>
                  <a:pt x="613" y="503"/>
                  <a:pt x="613" y="503"/>
                  <a:pt x="613" y="503"/>
                </a:cubicBezTo>
                <a:cubicBezTo>
                  <a:pt x="613" y="568"/>
                  <a:pt x="547" y="634"/>
                  <a:pt x="481" y="634"/>
                </a:cubicBezTo>
                <a:close/>
                <a:moveTo>
                  <a:pt x="131" y="44"/>
                </a:moveTo>
                <a:lnTo>
                  <a:pt x="131" y="44"/>
                </a:lnTo>
                <a:cubicBezTo>
                  <a:pt x="88" y="44"/>
                  <a:pt x="44" y="88"/>
                  <a:pt x="44" y="131"/>
                </a:cubicBezTo>
                <a:cubicBezTo>
                  <a:pt x="44" y="503"/>
                  <a:pt x="44" y="503"/>
                  <a:pt x="44" y="503"/>
                </a:cubicBezTo>
                <a:cubicBezTo>
                  <a:pt x="44" y="547"/>
                  <a:pt x="88" y="568"/>
                  <a:pt x="131" y="568"/>
                </a:cubicBezTo>
                <a:cubicBezTo>
                  <a:pt x="481" y="568"/>
                  <a:pt x="481" y="568"/>
                  <a:pt x="481" y="568"/>
                </a:cubicBezTo>
                <a:cubicBezTo>
                  <a:pt x="525" y="568"/>
                  <a:pt x="547" y="547"/>
                  <a:pt x="547" y="503"/>
                </a:cubicBezTo>
                <a:cubicBezTo>
                  <a:pt x="547" y="131"/>
                  <a:pt x="547" y="131"/>
                  <a:pt x="547" y="131"/>
                </a:cubicBezTo>
                <a:cubicBezTo>
                  <a:pt x="547" y="88"/>
                  <a:pt x="525" y="44"/>
                  <a:pt x="481" y="44"/>
                </a:cubicBezTo>
                <a:cubicBezTo>
                  <a:pt x="131" y="44"/>
                  <a:pt x="131" y="44"/>
                  <a:pt x="131" y="44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ïśľíḋé"/>
          <p:cNvSpPr/>
          <p:nvPr/>
        </p:nvSpPr>
        <p:spPr bwMode="auto">
          <a:xfrm>
            <a:off x="2682428" y="1522358"/>
            <a:ext cx="309092" cy="30106"/>
          </a:xfrm>
          <a:custGeom>
            <a:avLst/>
            <a:gdLst>
              <a:gd name="T0" fmla="*/ 1268 w 1356"/>
              <a:gd name="T1" fmla="*/ 131 h 132"/>
              <a:gd name="T2" fmla="*/ 1268 w 1356"/>
              <a:gd name="T3" fmla="*/ 131 h 132"/>
              <a:gd name="T4" fmla="*/ 65 w 1356"/>
              <a:gd name="T5" fmla="*/ 131 h 132"/>
              <a:gd name="T6" fmla="*/ 0 w 1356"/>
              <a:gd name="T7" fmla="*/ 66 h 132"/>
              <a:gd name="T8" fmla="*/ 65 w 1356"/>
              <a:gd name="T9" fmla="*/ 0 h 132"/>
              <a:gd name="T10" fmla="*/ 1268 w 1356"/>
              <a:gd name="T11" fmla="*/ 0 h 132"/>
              <a:gd name="T12" fmla="*/ 1355 w 1356"/>
              <a:gd name="T13" fmla="*/ 66 h 132"/>
              <a:gd name="T14" fmla="*/ 1268 w 1356"/>
              <a:gd name="T15" fmla="*/ 13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6" h="132">
                <a:moveTo>
                  <a:pt x="1268" y="131"/>
                </a:moveTo>
                <a:lnTo>
                  <a:pt x="1268" y="131"/>
                </a:lnTo>
                <a:cubicBezTo>
                  <a:pt x="65" y="131"/>
                  <a:pt x="65" y="131"/>
                  <a:pt x="65" y="131"/>
                </a:cubicBezTo>
                <a:cubicBezTo>
                  <a:pt x="22" y="131"/>
                  <a:pt x="0" y="109"/>
                  <a:pt x="0" y="66"/>
                </a:cubicBezTo>
                <a:cubicBezTo>
                  <a:pt x="0" y="22"/>
                  <a:pt x="22" y="0"/>
                  <a:pt x="65" y="0"/>
                </a:cubicBezTo>
                <a:cubicBezTo>
                  <a:pt x="1268" y="0"/>
                  <a:pt x="1268" y="0"/>
                  <a:pt x="1268" y="0"/>
                </a:cubicBezTo>
                <a:cubicBezTo>
                  <a:pt x="1311" y="0"/>
                  <a:pt x="1355" y="22"/>
                  <a:pt x="1355" y="66"/>
                </a:cubicBezTo>
                <a:cubicBezTo>
                  <a:pt x="1355" y="109"/>
                  <a:pt x="1311" y="131"/>
                  <a:pt x="1268" y="131"/>
                </a:cubicBezTo>
              </a:path>
            </a:pathLst>
          </a:custGeom>
          <a:solidFill>
            <a:srgbClr val="333333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30" name="íṧḷîḋê"/>
          <p:cNvSpPr/>
          <p:nvPr/>
        </p:nvSpPr>
        <p:spPr bwMode="auto">
          <a:xfrm>
            <a:off x="2806868" y="1352759"/>
            <a:ext cx="55195" cy="55195"/>
          </a:xfrm>
          <a:custGeom>
            <a:avLst/>
            <a:gdLst>
              <a:gd name="T0" fmla="*/ 131 w 242"/>
              <a:gd name="T1" fmla="*/ 0 h 242"/>
              <a:gd name="T2" fmla="*/ 131 w 242"/>
              <a:gd name="T3" fmla="*/ 0 h 242"/>
              <a:gd name="T4" fmla="*/ 0 w 242"/>
              <a:gd name="T5" fmla="*/ 110 h 242"/>
              <a:gd name="T6" fmla="*/ 0 w 242"/>
              <a:gd name="T7" fmla="*/ 132 h 242"/>
              <a:gd name="T8" fmla="*/ 131 w 242"/>
              <a:gd name="T9" fmla="*/ 241 h 242"/>
              <a:gd name="T10" fmla="*/ 241 w 242"/>
              <a:gd name="T11" fmla="*/ 132 h 242"/>
              <a:gd name="T12" fmla="*/ 241 w 242"/>
              <a:gd name="T13" fmla="*/ 110 h 242"/>
              <a:gd name="T14" fmla="*/ 131 w 242"/>
              <a:gd name="T15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" h="242">
                <a:moveTo>
                  <a:pt x="131" y="0"/>
                </a:moveTo>
                <a:lnTo>
                  <a:pt x="131" y="0"/>
                </a:lnTo>
                <a:cubicBezTo>
                  <a:pt x="65" y="0"/>
                  <a:pt x="0" y="44"/>
                  <a:pt x="0" y="11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98"/>
                  <a:pt x="65" y="241"/>
                  <a:pt x="131" y="241"/>
                </a:cubicBezTo>
                <a:cubicBezTo>
                  <a:pt x="197" y="241"/>
                  <a:pt x="241" y="198"/>
                  <a:pt x="241" y="132"/>
                </a:cubicBezTo>
                <a:cubicBezTo>
                  <a:pt x="241" y="110"/>
                  <a:pt x="241" y="110"/>
                  <a:pt x="241" y="110"/>
                </a:cubicBezTo>
                <a:cubicBezTo>
                  <a:pt x="241" y="44"/>
                  <a:pt x="197" y="0"/>
                  <a:pt x="131" y="0"/>
                </a:cubicBezTo>
              </a:path>
            </a:pathLst>
          </a:custGeom>
          <a:solidFill>
            <a:srgbClr val="333333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31" name="ïśḻíḑè"/>
          <p:cNvSpPr/>
          <p:nvPr/>
        </p:nvSpPr>
        <p:spPr bwMode="auto">
          <a:xfrm>
            <a:off x="1980949" y="1726079"/>
            <a:ext cx="1696998" cy="2990571"/>
          </a:xfrm>
          <a:custGeom>
            <a:avLst/>
            <a:gdLst>
              <a:gd name="T0" fmla="*/ 7456 w 7457"/>
              <a:gd name="T1" fmla="*/ 13139 h 13140"/>
              <a:gd name="T2" fmla="*/ 0 w 7457"/>
              <a:gd name="T3" fmla="*/ 13139 h 13140"/>
              <a:gd name="T4" fmla="*/ 0 w 7457"/>
              <a:gd name="T5" fmla="*/ 0 h 13140"/>
              <a:gd name="T6" fmla="*/ 7456 w 7457"/>
              <a:gd name="T7" fmla="*/ 0 h 13140"/>
              <a:gd name="T8" fmla="*/ 7456 w 7457"/>
              <a:gd name="T9" fmla="*/ 13139 h 1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57" h="13140">
                <a:moveTo>
                  <a:pt x="7456" y="13139"/>
                </a:moveTo>
                <a:lnTo>
                  <a:pt x="0" y="13139"/>
                </a:lnTo>
                <a:lnTo>
                  <a:pt x="0" y="0"/>
                </a:lnTo>
                <a:lnTo>
                  <a:pt x="7456" y="0"/>
                </a:lnTo>
                <a:lnTo>
                  <a:pt x="7456" y="13139"/>
                </a:lnTo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îŝlîďê"/>
          <p:cNvSpPr/>
          <p:nvPr/>
        </p:nvSpPr>
        <p:spPr bwMode="auto">
          <a:xfrm>
            <a:off x="1832424" y="1123950"/>
            <a:ext cx="1995051" cy="4194828"/>
          </a:xfrm>
          <a:custGeom>
            <a:avLst/>
            <a:gdLst>
              <a:gd name="T0" fmla="*/ 8417 w 8768"/>
              <a:gd name="T1" fmla="*/ 437 h 18431"/>
              <a:gd name="T2" fmla="*/ 8417 w 8768"/>
              <a:gd name="T3" fmla="*/ 437 h 18431"/>
              <a:gd name="T4" fmla="*/ 7543 w 8768"/>
              <a:gd name="T5" fmla="*/ 87 h 18431"/>
              <a:gd name="T6" fmla="*/ 7280 w 8768"/>
              <a:gd name="T7" fmla="*/ 87 h 18431"/>
              <a:gd name="T8" fmla="*/ 7280 w 8768"/>
              <a:gd name="T9" fmla="*/ 43 h 18431"/>
              <a:gd name="T10" fmla="*/ 7259 w 8768"/>
              <a:gd name="T11" fmla="*/ 0 h 18431"/>
              <a:gd name="T12" fmla="*/ 5903 w 8768"/>
              <a:gd name="T13" fmla="*/ 0 h 18431"/>
              <a:gd name="T14" fmla="*/ 5859 w 8768"/>
              <a:gd name="T15" fmla="*/ 43 h 18431"/>
              <a:gd name="T16" fmla="*/ 5859 w 8768"/>
              <a:gd name="T17" fmla="*/ 87 h 18431"/>
              <a:gd name="T18" fmla="*/ 1268 w 8768"/>
              <a:gd name="T19" fmla="*/ 87 h 18431"/>
              <a:gd name="T20" fmla="*/ 43 w 8768"/>
              <a:gd name="T21" fmla="*/ 1312 h 18431"/>
              <a:gd name="T22" fmla="*/ 43 w 8768"/>
              <a:gd name="T23" fmla="*/ 2602 h 18431"/>
              <a:gd name="T24" fmla="*/ 43 w 8768"/>
              <a:gd name="T25" fmla="*/ 2602 h 18431"/>
              <a:gd name="T26" fmla="*/ 0 w 8768"/>
              <a:gd name="T27" fmla="*/ 2624 h 18431"/>
              <a:gd name="T28" fmla="*/ 0 w 8768"/>
              <a:gd name="T29" fmla="*/ 3389 h 18431"/>
              <a:gd name="T30" fmla="*/ 43 w 8768"/>
              <a:gd name="T31" fmla="*/ 3432 h 18431"/>
              <a:gd name="T32" fmla="*/ 43 w 8768"/>
              <a:gd name="T33" fmla="*/ 3432 h 18431"/>
              <a:gd name="T34" fmla="*/ 43 w 8768"/>
              <a:gd name="T35" fmla="*/ 3761 h 18431"/>
              <a:gd name="T36" fmla="*/ 43 w 8768"/>
              <a:gd name="T37" fmla="*/ 3761 h 18431"/>
              <a:gd name="T38" fmla="*/ 0 w 8768"/>
              <a:gd name="T39" fmla="*/ 3804 h 18431"/>
              <a:gd name="T40" fmla="*/ 0 w 8768"/>
              <a:gd name="T41" fmla="*/ 4941 h 18431"/>
              <a:gd name="T42" fmla="*/ 43 w 8768"/>
              <a:gd name="T43" fmla="*/ 4963 h 18431"/>
              <a:gd name="T44" fmla="*/ 43 w 8768"/>
              <a:gd name="T45" fmla="*/ 4963 h 18431"/>
              <a:gd name="T46" fmla="*/ 43 w 8768"/>
              <a:gd name="T47" fmla="*/ 5269 h 18431"/>
              <a:gd name="T48" fmla="*/ 43 w 8768"/>
              <a:gd name="T49" fmla="*/ 5269 h 18431"/>
              <a:gd name="T50" fmla="*/ 0 w 8768"/>
              <a:gd name="T51" fmla="*/ 5313 h 18431"/>
              <a:gd name="T52" fmla="*/ 0 w 8768"/>
              <a:gd name="T53" fmla="*/ 6472 h 18431"/>
              <a:gd name="T54" fmla="*/ 43 w 8768"/>
              <a:gd name="T55" fmla="*/ 6493 h 18431"/>
              <a:gd name="T56" fmla="*/ 43 w 8768"/>
              <a:gd name="T57" fmla="*/ 6493 h 18431"/>
              <a:gd name="T58" fmla="*/ 43 w 8768"/>
              <a:gd name="T59" fmla="*/ 17206 h 18431"/>
              <a:gd name="T60" fmla="*/ 1268 w 8768"/>
              <a:gd name="T61" fmla="*/ 18430 h 18431"/>
              <a:gd name="T62" fmla="*/ 7543 w 8768"/>
              <a:gd name="T63" fmla="*/ 18430 h 18431"/>
              <a:gd name="T64" fmla="*/ 8767 w 8768"/>
              <a:gd name="T65" fmla="*/ 17206 h 18431"/>
              <a:gd name="T66" fmla="*/ 8767 w 8768"/>
              <a:gd name="T67" fmla="*/ 1312 h 18431"/>
              <a:gd name="T68" fmla="*/ 8417 w 8768"/>
              <a:gd name="T69" fmla="*/ 437 h 18431"/>
              <a:gd name="T70" fmla="*/ 8592 w 8768"/>
              <a:gd name="T71" fmla="*/ 17206 h 18431"/>
              <a:gd name="T72" fmla="*/ 8592 w 8768"/>
              <a:gd name="T73" fmla="*/ 17206 h 18431"/>
              <a:gd name="T74" fmla="*/ 7543 w 8768"/>
              <a:gd name="T75" fmla="*/ 18255 h 18431"/>
              <a:gd name="T76" fmla="*/ 1268 w 8768"/>
              <a:gd name="T77" fmla="*/ 18255 h 18431"/>
              <a:gd name="T78" fmla="*/ 218 w 8768"/>
              <a:gd name="T79" fmla="*/ 17206 h 18431"/>
              <a:gd name="T80" fmla="*/ 218 w 8768"/>
              <a:gd name="T81" fmla="*/ 1312 h 18431"/>
              <a:gd name="T82" fmla="*/ 1268 w 8768"/>
              <a:gd name="T83" fmla="*/ 262 h 18431"/>
              <a:gd name="T84" fmla="*/ 7543 w 8768"/>
              <a:gd name="T85" fmla="*/ 262 h 18431"/>
              <a:gd name="T86" fmla="*/ 8592 w 8768"/>
              <a:gd name="T87" fmla="*/ 1312 h 18431"/>
              <a:gd name="T88" fmla="*/ 8592 w 8768"/>
              <a:gd name="T89" fmla="*/ 17206 h 18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68" h="18431">
                <a:moveTo>
                  <a:pt x="8417" y="437"/>
                </a:moveTo>
                <a:lnTo>
                  <a:pt x="8417" y="437"/>
                </a:lnTo>
                <a:cubicBezTo>
                  <a:pt x="8199" y="218"/>
                  <a:pt x="7893" y="87"/>
                  <a:pt x="7543" y="87"/>
                </a:cubicBezTo>
                <a:cubicBezTo>
                  <a:pt x="7280" y="87"/>
                  <a:pt x="7280" y="87"/>
                  <a:pt x="7280" y="87"/>
                </a:cubicBezTo>
                <a:cubicBezTo>
                  <a:pt x="7280" y="43"/>
                  <a:pt x="7280" y="43"/>
                  <a:pt x="7280" y="43"/>
                </a:cubicBezTo>
                <a:cubicBezTo>
                  <a:pt x="7280" y="22"/>
                  <a:pt x="7280" y="0"/>
                  <a:pt x="7259" y="0"/>
                </a:cubicBezTo>
                <a:cubicBezTo>
                  <a:pt x="5903" y="0"/>
                  <a:pt x="5903" y="0"/>
                  <a:pt x="5903" y="0"/>
                </a:cubicBezTo>
                <a:cubicBezTo>
                  <a:pt x="5881" y="0"/>
                  <a:pt x="5859" y="22"/>
                  <a:pt x="5859" y="43"/>
                </a:cubicBezTo>
                <a:cubicBezTo>
                  <a:pt x="5859" y="87"/>
                  <a:pt x="5859" y="87"/>
                  <a:pt x="5859" y="87"/>
                </a:cubicBezTo>
                <a:cubicBezTo>
                  <a:pt x="1268" y="87"/>
                  <a:pt x="1268" y="87"/>
                  <a:pt x="1268" y="87"/>
                </a:cubicBezTo>
                <a:cubicBezTo>
                  <a:pt x="568" y="87"/>
                  <a:pt x="43" y="590"/>
                  <a:pt x="43" y="1312"/>
                </a:cubicBezTo>
                <a:cubicBezTo>
                  <a:pt x="43" y="2602"/>
                  <a:pt x="43" y="2602"/>
                  <a:pt x="43" y="2602"/>
                </a:cubicBezTo>
                <a:lnTo>
                  <a:pt x="43" y="2602"/>
                </a:lnTo>
                <a:cubicBezTo>
                  <a:pt x="22" y="2602"/>
                  <a:pt x="0" y="2602"/>
                  <a:pt x="0" y="2624"/>
                </a:cubicBezTo>
                <a:cubicBezTo>
                  <a:pt x="0" y="3389"/>
                  <a:pt x="0" y="3389"/>
                  <a:pt x="0" y="3389"/>
                </a:cubicBezTo>
                <a:cubicBezTo>
                  <a:pt x="0" y="3411"/>
                  <a:pt x="22" y="3432"/>
                  <a:pt x="43" y="3432"/>
                </a:cubicBezTo>
                <a:lnTo>
                  <a:pt x="43" y="3432"/>
                </a:lnTo>
                <a:cubicBezTo>
                  <a:pt x="43" y="3761"/>
                  <a:pt x="43" y="3761"/>
                  <a:pt x="43" y="3761"/>
                </a:cubicBezTo>
                <a:lnTo>
                  <a:pt x="43" y="3761"/>
                </a:lnTo>
                <a:cubicBezTo>
                  <a:pt x="22" y="3761"/>
                  <a:pt x="0" y="3782"/>
                  <a:pt x="0" y="3804"/>
                </a:cubicBezTo>
                <a:cubicBezTo>
                  <a:pt x="0" y="4941"/>
                  <a:pt x="0" y="4941"/>
                  <a:pt x="0" y="4941"/>
                </a:cubicBezTo>
                <a:cubicBezTo>
                  <a:pt x="0" y="4963"/>
                  <a:pt x="22" y="4963"/>
                  <a:pt x="43" y="4963"/>
                </a:cubicBezTo>
                <a:lnTo>
                  <a:pt x="43" y="4963"/>
                </a:lnTo>
                <a:cubicBezTo>
                  <a:pt x="43" y="5269"/>
                  <a:pt x="43" y="5269"/>
                  <a:pt x="43" y="5269"/>
                </a:cubicBezTo>
                <a:lnTo>
                  <a:pt x="43" y="5269"/>
                </a:lnTo>
                <a:cubicBezTo>
                  <a:pt x="22" y="5269"/>
                  <a:pt x="0" y="5291"/>
                  <a:pt x="0" y="5313"/>
                </a:cubicBezTo>
                <a:cubicBezTo>
                  <a:pt x="0" y="6472"/>
                  <a:pt x="0" y="6472"/>
                  <a:pt x="0" y="6472"/>
                </a:cubicBezTo>
                <a:cubicBezTo>
                  <a:pt x="0" y="6493"/>
                  <a:pt x="22" y="6493"/>
                  <a:pt x="43" y="6493"/>
                </a:cubicBezTo>
                <a:lnTo>
                  <a:pt x="43" y="6493"/>
                </a:lnTo>
                <a:cubicBezTo>
                  <a:pt x="43" y="17206"/>
                  <a:pt x="43" y="17206"/>
                  <a:pt x="43" y="17206"/>
                </a:cubicBezTo>
                <a:cubicBezTo>
                  <a:pt x="43" y="17883"/>
                  <a:pt x="590" y="18430"/>
                  <a:pt x="1268" y="18430"/>
                </a:cubicBezTo>
                <a:cubicBezTo>
                  <a:pt x="7543" y="18430"/>
                  <a:pt x="7543" y="18430"/>
                  <a:pt x="7543" y="18430"/>
                </a:cubicBezTo>
                <a:cubicBezTo>
                  <a:pt x="8221" y="18430"/>
                  <a:pt x="8767" y="17883"/>
                  <a:pt x="8767" y="17206"/>
                </a:cubicBezTo>
                <a:cubicBezTo>
                  <a:pt x="8767" y="1312"/>
                  <a:pt x="8767" y="1312"/>
                  <a:pt x="8767" y="1312"/>
                </a:cubicBezTo>
                <a:cubicBezTo>
                  <a:pt x="8767" y="984"/>
                  <a:pt x="8658" y="678"/>
                  <a:pt x="8417" y="437"/>
                </a:cubicBezTo>
                <a:close/>
                <a:moveTo>
                  <a:pt x="8592" y="17206"/>
                </a:moveTo>
                <a:lnTo>
                  <a:pt x="8592" y="17206"/>
                </a:lnTo>
                <a:cubicBezTo>
                  <a:pt x="8592" y="17795"/>
                  <a:pt x="8133" y="18255"/>
                  <a:pt x="7543" y="18255"/>
                </a:cubicBezTo>
                <a:cubicBezTo>
                  <a:pt x="1268" y="18255"/>
                  <a:pt x="1268" y="18255"/>
                  <a:pt x="1268" y="18255"/>
                </a:cubicBezTo>
                <a:cubicBezTo>
                  <a:pt x="700" y="18255"/>
                  <a:pt x="218" y="17795"/>
                  <a:pt x="218" y="17206"/>
                </a:cubicBezTo>
                <a:cubicBezTo>
                  <a:pt x="218" y="1312"/>
                  <a:pt x="218" y="1312"/>
                  <a:pt x="218" y="1312"/>
                </a:cubicBezTo>
                <a:cubicBezTo>
                  <a:pt x="218" y="700"/>
                  <a:pt x="656" y="262"/>
                  <a:pt x="1268" y="262"/>
                </a:cubicBezTo>
                <a:cubicBezTo>
                  <a:pt x="7543" y="262"/>
                  <a:pt x="7543" y="262"/>
                  <a:pt x="7543" y="262"/>
                </a:cubicBezTo>
                <a:cubicBezTo>
                  <a:pt x="8155" y="262"/>
                  <a:pt x="8592" y="721"/>
                  <a:pt x="8592" y="1312"/>
                </a:cubicBezTo>
                <a:lnTo>
                  <a:pt x="8592" y="17206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ïšḷíďé"/>
          <p:cNvSpPr/>
          <p:nvPr/>
        </p:nvSpPr>
        <p:spPr>
          <a:xfrm>
            <a:off x="4294261" y="1726079"/>
            <a:ext cx="3888000" cy="29905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ís1íḓè"/>
          <p:cNvSpPr/>
          <p:nvPr/>
        </p:nvSpPr>
        <p:spPr>
          <a:xfrm>
            <a:off x="8304000" y="1726079"/>
            <a:ext cx="3888000" cy="29905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ísḷiḋê"/>
          <p:cNvSpPr/>
          <p:nvPr/>
        </p:nvSpPr>
        <p:spPr>
          <a:xfrm>
            <a:off x="5913867" y="1401685"/>
            <a:ext cx="648788" cy="6487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ïslïdê"/>
          <p:cNvSpPr/>
          <p:nvPr/>
        </p:nvSpPr>
        <p:spPr>
          <a:xfrm>
            <a:off x="6040542" y="1520800"/>
            <a:ext cx="395439" cy="410558"/>
          </a:xfrm>
          <a:custGeom>
            <a:avLst/>
            <a:gdLst>
              <a:gd name="connsiteX0" fmla="*/ 332623 w 583294"/>
              <a:gd name="connsiteY0" fmla="*/ 296967 h 605593"/>
              <a:gd name="connsiteX1" fmla="*/ 316983 w 583294"/>
              <a:gd name="connsiteY1" fmla="*/ 302537 h 605593"/>
              <a:gd name="connsiteX2" fmla="*/ 311624 w 583294"/>
              <a:gd name="connsiteY2" fmla="*/ 308872 h 605593"/>
              <a:gd name="connsiteX3" fmla="*/ 311624 w 583294"/>
              <a:gd name="connsiteY3" fmla="*/ 325036 h 605593"/>
              <a:gd name="connsiteX4" fmla="*/ 309108 w 583294"/>
              <a:gd name="connsiteY4" fmla="*/ 326784 h 605593"/>
              <a:gd name="connsiteX5" fmla="*/ 307467 w 583294"/>
              <a:gd name="connsiteY5" fmla="*/ 331698 h 605593"/>
              <a:gd name="connsiteX6" fmla="*/ 311077 w 583294"/>
              <a:gd name="connsiteY6" fmla="*/ 366102 h 605593"/>
              <a:gd name="connsiteX7" fmla="*/ 315780 w 583294"/>
              <a:gd name="connsiteY7" fmla="*/ 371673 h 605593"/>
              <a:gd name="connsiteX8" fmla="*/ 317530 w 583294"/>
              <a:gd name="connsiteY8" fmla="*/ 371891 h 605593"/>
              <a:gd name="connsiteX9" fmla="*/ 322670 w 583294"/>
              <a:gd name="connsiteY9" fmla="*/ 369379 h 605593"/>
              <a:gd name="connsiteX10" fmla="*/ 340826 w 583294"/>
              <a:gd name="connsiteY10" fmla="*/ 345242 h 605593"/>
              <a:gd name="connsiteX11" fmla="*/ 342139 w 583294"/>
              <a:gd name="connsiteY11" fmla="*/ 341310 h 605593"/>
              <a:gd name="connsiteX12" fmla="*/ 342139 w 583294"/>
              <a:gd name="connsiteY12" fmla="*/ 302646 h 605593"/>
              <a:gd name="connsiteX13" fmla="*/ 339076 w 583294"/>
              <a:gd name="connsiteY13" fmla="*/ 297076 h 605593"/>
              <a:gd name="connsiteX14" fmla="*/ 332623 w 583294"/>
              <a:gd name="connsiteY14" fmla="*/ 296967 h 605593"/>
              <a:gd name="connsiteX15" fmla="*/ 250702 w 583294"/>
              <a:gd name="connsiteY15" fmla="*/ 296967 h 605593"/>
              <a:gd name="connsiteX16" fmla="*/ 244249 w 583294"/>
              <a:gd name="connsiteY16" fmla="*/ 297076 h 605593"/>
              <a:gd name="connsiteX17" fmla="*/ 241187 w 583294"/>
              <a:gd name="connsiteY17" fmla="*/ 302646 h 605593"/>
              <a:gd name="connsiteX18" fmla="*/ 241077 w 583294"/>
              <a:gd name="connsiteY18" fmla="*/ 341310 h 605593"/>
              <a:gd name="connsiteX19" fmla="*/ 242390 w 583294"/>
              <a:gd name="connsiteY19" fmla="*/ 345242 h 605593"/>
              <a:gd name="connsiteX20" fmla="*/ 260655 w 583294"/>
              <a:gd name="connsiteY20" fmla="*/ 369379 h 605593"/>
              <a:gd name="connsiteX21" fmla="*/ 265796 w 583294"/>
              <a:gd name="connsiteY21" fmla="*/ 371891 h 605593"/>
              <a:gd name="connsiteX22" fmla="*/ 267546 w 583294"/>
              <a:gd name="connsiteY22" fmla="*/ 371673 h 605593"/>
              <a:gd name="connsiteX23" fmla="*/ 272249 w 583294"/>
              <a:gd name="connsiteY23" fmla="*/ 366102 h 605593"/>
              <a:gd name="connsiteX24" fmla="*/ 275858 w 583294"/>
              <a:gd name="connsiteY24" fmla="*/ 331698 h 605593"/>
              <a:gd name="connsiteX25" fmla="*/ 274218 w 583294"/>
              <a:gd name="connsiteY25" fmla="*/ 326674 h 605593"/>
              <a:gd name="connsiteX26" fmla="*/ 271702 w 583294"/>
              <a:gd name="connsiteY26" fmla="*/ 325036 h 605593"/>
              <a:gd name="connsiteX27" fmla="*/ 271702 w 583294"/>
              <a:gd name="connsiteY27" fmla="*/ 308872 h 605593"/>
              <a:gd name="connsiteX28" fmla="*/ 266343 w 583294"/>
              <a:gd name="connsiteY28" fmla="*/ 302537 h 605593"/>
              <a:gd name="connsiteX29" fmla="*/ 250702 w 583294"/>
              <a:gd name="connsiteY29" fmla="*/ 296967 h 605593"/>
              <a:gd name="connsiteX30" fmla="*/ 30625 w 583294"/>
              <a:gd name="connsiteY30" fmla="*/ 270619 h 605593"/>
              <a:gd name="connsiteX31" fmla="*/ 94718 w 583294"/>
              <a:gd name="connsiteY31" fmla="*/ 270619 h 605593"/>
              <a:gd name="connsiteX32" fmla="*/ 125343 w 583294"/>
              <a:gd name="connsiteY32" fmla="*/ 301200 h 605593"/>
              <a:gd name="connsiteX33" fmla="*/ 293999 w 583294"/>
              <a:gd name="connsiteY33" fmla="*/ 469616 h 605593"/>
              <a:gd name="connsiteX34" fmla="*/ 462654 w 583294"/>
              <a:gd name="connsiteY34" fmla="*/ 301200 h 605593"/>
              <a:gd name="connsiteX35" fmla="*/ 493279 w 583294"/>
              <a:gd name="connsiteY35" fmla="*/ 270619 h 605593"/>
              <a:gd name="connsiteX36" fmla="*/ 552669 w 583294"/>
              <a:gd name="connsiteY36" fmla="*/ 270619 h 605593"/>
              <a:gd name="connsiteX37" fmla="*/ 583294 w 583294"/>
              <a:gd name="connsiteY37" fmla="*/ 301200 h 605593"/>
              <a:gd name="connsiteX38" fmla="*/ 552669 w 583294"/>
              <a:gd name="connsiteY38" fmla="*/ 331782 h 605593"/>
              <a:gd name="connsiteX39" fmla="*/ 521935 w 583294"/>
              <a:gd name="connsiteY39" fmla="*/ 331782 h 605593"/>
              <a:gd name="connsiteX40" fmla="*/ 478513 w 583294"/>
              <a:gd name="connsiteY40" fmla="*/ 438052 h 605593"/>
              <a:gd name="connsiteX41" fmla="*/ 504982 w 583294"/>
              <a:gd name="connsiteY41" fmla="*/ 464592 h 605593"/>
              <a:gd name="connsiteX42" fmla="*/ 504982 w 583294"/>
              <a:gd name="connsiteY42" fmla="*/ 507842 h 605593"/>
              <a:gd name="connsiteX43" fmla="*/ 483326 w 583294"/>
              <a:gd name="connsiteY43" fmla="*/ 516798 h 605593"/>
              <a:gd name="connsiteX44" fmla="*/ 461670 w 583294"/>
              <a:gd name="connsiteY44" fmla="*/ 507842 h 605593"/>
              <a:gd name="connsiteX45" fmla="*/ 435638 w 583294"/>
              <a:gd name="connsiteY45" fmla="*/ 481957 h 605593"/>
              <a:gd name="connsiteX46" fmla="*/ 322327 w 583294"/>
              <a:gd name="connsiteY46" fmla="*/ 529140 h 605593"/>
              <a:gd name="connsiteX47" fmla="*/ 322327 w 583294"/>
              <a:gd name="connsiteY47" fmla="*/ 575012 h 605593"/>
              <a:gd name="connsiteX48" fmla="*/ 291592 w 583294"/>
              <a:gd name="connsiteY48" fmla="*/ 605593 h 605593"/>
              <a:gd name="connsiteX49" fmla="*/ 260967 w 583294"/>
              <a:gd name="connsiteY49" fmla="*/ 575012 h 605593"/>
              <a:gd name="connsiteX50" fmla="*/ 260967 w 583294"/>
              <a:gd name="connsiteY50" fmla="*/ 528485 h 605593"/>
              <a:gd name="connsiteX51" fmla="*/ 149624 w 583294"/>
              <a:gd name="connsiteY51" fmla="*/ 479882 h 605593"/>
              <a:gd name="connsiteX52" fmla="*/ 121624 w 583294"/>
              <a:gd name="connsiteY52" fmla="*/ 507842 h 605593"/>
              <a:gd name="connsiteX53" fmla="*/ 99968 w 583294"/>
              <a:gd name="connsiteY53" fmla="*/ 516798 h 605593"/>
              <a:gd name="connsiteX54" fmla="*/ 78312 w 583294"/>
              <a:gd name="connsiteY54" fmla="*/ 507842 h 605593"/>
              <a:gd name="connsiteX55" fmla="*/ 78312 w 583294"/>
              <a:gd name="connsiteY55" fmla="*/ 464592 h 605593"/>
              <a:gd name="connsiteX56" fmla="*/ 107515 w 583294"/>
              <a:gd name="connsiteY56" fmla="*/ 435430 h 605593"/>
              <a:gd name="connsiteX57" fmla="*/ 66062 w 583294"/>
              <a:gd name="connsiteY57" fmla="*/ 331782 h 605593"/>
              <a:gd name="connsiteX58" fmla="*/ 30625 w 583294"/>
              <a:gd name="connsiteY58" fmla="*/ 331782 h 605593"/>
              <a:gd name="connsiteX59" fmla="*/ 0 w 583294"/>
              <a:gd name="connsiteY59" fmla="*/ 301200 h 605593"/>
              <a:gd name="connsiteX60" fmla="*/ 30625 w 583294"/>
              <a:gd name="connsiteY60" fmla="*/ 270619 h 605593"/>
              <a:gd name="connsiteX61" fmla="*/ 260655 w 583294"/>
              <a:gd name="connsiteY61" fmla="*/ 122871 h 605593"/>
              <a:gd name="connsiteX62" fmla="*/ 215703 w 583294"/>
              <a:gd name="connsiteY62" fmla="*/ 134776 h 605593"/>
              <a:gd name="connsiteX63" fmla="*/ 212093 w 583294"/>
              <a:gd name="connsiteY63" fmla="*/ 140565 h 605593"/>
              <a:gd name="connsiteX64" fmla="*/ 212093 w 583294"/>
              <a:gd name="connsiteY64" fmla="*/ 152142 h 605593"/>
              <a:gd name="connsiteX65" fmla="*/ 209468 w 583294"/>
              <a:gd name="connsiteY65" fmla="*/ 152142 h 605593"/>
              <a:gd name="connsiteX66" fmla="*/ 203015 w 583294"/>
              <a:gd name="connsiteY66" fmla="*/ 158586 h 605593"/>
              <a:gd name="connsiteX67" fmla="*/ 203015 w 583294"/>
              <a:gd name="connsiteY67" fmla="*/ 169289 h 605593"/>
              <a:gd name="connsiteX68" fmla="*/ 205969 w 583294"/>
              <a:gd name="connsiteY68" fmla="*/ 174641 h 605593"/>
              <a:gd name="connsiteX69" fmla="*/ 212203 w 583294"/>
              <a:gd name="connsiteY69" fmla="*/ 178791 h 605593"/>
              <a:gd name="connsiteX70" fmla="*/ 212640 w 583294"/>
              <a:gd name="connsiteY70" fmla="*/ 181413 h 605593"/>
              <a:gd name="connsiteX71" fmla="*/ 235828 w 583294"/>
              <a:gd name="connsiteY71" fmla="*/ 235039 h 605593"/>
              <a:gd name="connsiteX72" fmla="*/ 274218 w 583294"/>
              <a:gd name="connsiteY72" fmla="*/ 268242 h 605593"/>
              <a:gd name="connsiteX73" fmla="*/ 309108 w 583294"/>
              <a:gd name="connsiteY73" fmla="*/ 268242 h 605593"/>
              <a:gd name="connsiteX74" fmla="*/ 347498 w 583294"/>
              <a:gd name="connsiteY74" fmla="*/ 235039 h 605593"/>
              <a:gd name="connsiteX75" fmla="*/ 370685 w 583294"/>
              <a:gd name="connsiteY75" fmla="*/ 181413 h 605593"/>
              <a:gd name="connsiteX76" fmla="*/ 371123 w 583294"/>
              <a:gd name="connsiteY76" fmla="*/ 178791 h 605593"/>
              <a:gd name="connsiteX77" fmla="*/ 377357 w 583294"/>
              <a:gd name="connsiteY77" fmla="*/ 174641 h 605593"/>
              <a:gd name="connsiteX78" fmla="*/ 380310 w 583294"/>
              <a:gd name="connsiteY78" fmla="*/ 169289 h 605593"/>
              <a:gd name="connsiteX79" fmla="*/ 380310 w 583294"/>
              <a:gd name="connsiteY79" fmla="*/ 158586 h 605593"/>
              <a:gd name="connsiteX80" fmla="*/ 373857 w 583294"/>
              <a:gd name="connsiteY80" fmla="*/ 152142 h 605593"/>
              <a:gd name="connsiteX81" fmla="*/ 370248 w 583294"/>
              <a:gd name="connsiteY81" fmla="*/ 152142 h 605593"/>
              <a:gd name="connsiteX82" fmla="*/ 368279 w 583294"/>
              <a:gd name="connsiteY82" fmla="*/ 149958 h 605593"/>
              <a:gd name="connsiteX83" fmla="*/ 362045 w 583294"/>
              <a:gd name="connsiteY83" fmla="*/ 149521 h 605593"/>
              <a:gd name="connsiteX84" fmla="*/ 336451 w 583294"/>
              <a:gd name="connsiteY84" fmla="*/ 155309 h 605593"/>
              <a:gd name="connsiteX85" fmla="*/ 296749 w 583294"/>
              <a:gd name="connsiteY85" fmla="*/ 137288 h 605593"/>
              <a:gd name="connsiteX86" fmla="*/ 260655 w 583294"/>
              <a:gd name="connsiteY86" fmla="*/ 122871 h 605593"/>
              <a:gd name="connsiteX87" fmla="*/ 275311 w 583294"/>
              <a:gd name="connsiteY87" fmla="*/ 0 h 605593"/>
              <a:gd name="connsiteX88" fmla="*/ 308014 w 583294"/>
              <a:gd name="connsiteY88" fmla="*/ 0 h 605593"/>
              <a:gd name="connsiteX89" fmla="*/ 409185 w 583294"/>
              <a:gd name="connsiteY89" fmla="*/ 101027 h 605593"/>
              <a:gd name="connsiteX90" fmla="*/ 409185 w 583294"/>
              <a:gd name="connsiteY90" fmla="*/ 132701 h 605593"/>
              <a:gd name="connsiteX91" fmla="*/ 414982 w 583294"/>
              <a:gd name="connsiteY91" fmla="*/ 150722 h 605593"/>
              <a:gd name="connsiteX92" fmla="*/ 414982 w 583294"/>
              <a:gd name="connsiteY92" fmla="*/ 173331 h 605593"/>
              <a:gd name="connsiteX93" fmla="*/ 403826 w 583294"/>
              <a:gd name="connsiteY93" fmla="*/ 197140 h 605593"/>
              <a:gd name="connsiteX94" fmla="*/ 397263 w 583294"/>
              <a:gd name="connsiteY94" fmla="*/ 214288 h 605593"/>
              <a:gd name="connsiteX95" fmla="*/ 375498 w 583294"/>
              <a:gd name="connsiteY95" fmla="*/ 255136 h 605593"/>
              <a:gd name="connsiteX96" fmla="*/ 360732 w 583294"/>
              <a:gd name="connsiteY96" fmla="*/ 273922 h 605593"/>
              <a:gd name="connsiteX97" fmla="*/ 371670 w 583294"/>
              <a:gd name="connsiteY97" fmla="*/ 287574 h 605593"/>
              <a:gd name="connsiteX98" fmla="*/ 432919 w 583294"/>
              <a:gd name="connsiteY98" fmla="*/ 306141 h 605593"/>
              <a:gd name="connsiteX99" fmla="*/ 294014 w 583294"/>
              <a:gd name="connsiteY99" fmla="*/ 433272 h 605593"/>
              <a:gd name="connsiteX100" fmla="*/ 154891 w 583294"/>
              <a:gd name="connsiteY100" fmla="*/ 304721 h 605593"/>
              <a:gd name="connsiteX101" fmla="*/ 211656 w 583294"/>
              <a:gd name="connsiteY101" fmla="*/ 287574 h 605593"/>
              <a:gd name="connsiteX102" fmla="*/ 222593 w 583294"/>
              <a:gd name="connsiteY102" fmla="*/ 273922 h 605593"/>
              <a:gd name="connsiteX103" fmla="*/ 207828 w 583294"/>
              <a:gd name="connsiteY103" fmla="*/ 255136 h 605593"/>
              <a:gd name="connsiteX104" fmla="*/ 186063 w 583294"/>
              <a:gd name="connsiteY104" fmla="*/ 214288 h 605593"/>
              <a:gd name="connsiteX105" fmla="*/ 179500 w 583294"/>
              <a:gd name="connsiteY105" fmla="*/ 197140 h 605593"/>
              <a:gd name="connsiteX106" fmla="*/ 168344 w 583294"/>
              <a:gd name="connsiteY106" fmla="*/ 173331 h 605593"/>
              <a:gd name="connsiteX107" fmla="*/ 168344 w 583294"/>
              <a:gd name="connsiteY107" fmla="*/ 150722 h 605593"/>
              <a:gd name="connsiteX108" fmla="*/ 174141 w 583294"/>
              <a:gd name="connsiteY108" fmla="*/ 132701 h 605593"/>
              <a:gd name="connsiteX109" fmla="*/ 174141 w 583294"/>
              <a:gd name="connsiteY109" fmla="*/ 101027 h 605593"/>
              <a:gd name="connsiteX110" fmla="*/ 275311 w 583294"/>
              <a:gd name="connsiteY110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83294" h="605593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iṧlïḋè"/>
          <p:cNvSpPr/>
          <p:nvPr/>
        </p:nvSpPr>
        <p:spPr>
          <a:xfrm>
            <a:off x="4815839" y="2169588"/>
            <a:ext cx="2844844" cy="438516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0" name="îṡlîḓè"/>
          <p:cNvSpPr/>
          <p:nvPr/>
        </p:nvSpPr>
        <p:spPr bwMode="auto">
          <a:xfrm>
            <a:off x="4815839" y="2684631"/>
            <a:ext cx="2844844" cy="8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1" name="ïSḻïde"/>
          <p:cNvSpPr/>
          <p:nvPr/>
        </p:nvSpPr>
        <p:spPr bwMode="auto">
          <a:xfrm>
            <a:off x="4815839" y="3549249"/>
            <a:ext cx="2844844" cy="8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ïṩļîďè"/>
          <p:cNvSpPr/>
          <p:nvPr/>
        </p:nvSpPr>
        <p:spPr>
          <a:xfrm>
            <a:off x="5913867" y="4482447"/>
            <a:ext cx="1746816" cy="486877"/>
          </a:xfrm>
          <a:custGeom>
            <a:avLst/>
            <a:gdLst>
              <a:gd name="connsiteX0" fmla="*/ 0 w 2230798"/>
              <a:gd name="connsiteY0" fmla="*/ 0 h 486877"/>
              <a:gd name="connsiteX1" fmla="*/ 268951 w 2230798"/>
              <a:gd name="connsiteY1" fmla="*/ 0 h 486877"/>
              <a:gd name="connsiteX2" fmla="*/ 430381 w 2230798"/>
              <a:gd name="connsiteY2" fmla="*/ 0 h 486877"/>
              <a:gd name="connsiteX3" fmla="*/ 2230798 w 2230798"/>
              <a:gd name="connsiteY3" fmla="*/ 0 h 486877"/>
              <a:gd name="connsiteX4" fmla="*/ 2230798 w 2230798"/>
              <a:gd name="connsiteY4" fmla="*/ 486877 h 486877"/>
              <a:gd name="connsiteX5" fmla="*/ 430381 w 2230798"/>
              <a:gd name="connsiteY5" fmla="*/ 486877 h 486877"/>
              <a:gd name="connsiteX6" fmla="*/ 268951 w 2230798"/>
              <a:gd name="connsiteY6" fmla="*/ 486877 h 486877"/>
              <a:gd name="connsiteX7" fmla="*/ 0 w 2230798"/>
              <a:gd name="connsiteY7" fmla="*/ 486877 h 486877"/>
              <a:gd name="connsiteX8" fmla="*/ 243439 w 2230798"/>
              <a:gd name="connsiteY8" fmla="*/ 243439 h 48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798" h="486877">
                <a:moveTo>
                  <a:pt x="0" y="0"/>
                </a:moveTo>
                <a:lnTo>
                  <a:pt x="268951" y="0"/>
                </a:lnTo>
                <a:lnTo>
                  <a:pt x="430381" y="0"/>
                </a:lnTo>
                <a:lnTo>
                  <a:pt x="2230798" y="0"/>
                </a:lnTo>
                <a:lnTo>
                  <a:pt x="2230798" y="486877"/>
                </a:lnTo>
                <a:lnTo>
                  <a:pt x="430381" y="486877"/>
                </a:lnTo>
                <a:lnTo>
                  <a:pt x="268951" y="486877"/>
                </a:lnTo>
                <a:lnTo>
                  <a:pt x="0" y="486877"/>
                </a:lnTo>
                <a:lnTo>
                  <a:pt x="243439" y="243439"/>
                </a:ln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i="1" dirty="0">
                <a:solidFill>
                  <a:schemeClr val="bg1"/>
                </a:solidFill>
                <a:cs typeface="+mn-ea"/>
                <a:sym typeface="+mn-lt"/>
              </a:rPr>
              <a:t>220,526K</a:t>
            </a:r>
            <a:endParaRPr lang="zh-CN" altLang="en-US" sz="20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ṥļíḓê"/>
          <p:cNvSpPr/>
          <p:nvPr/>
        </p:nvSpPr>
        <p:spPr>
          <a:xfrm>
            <a:off x="9772084" y="1401685"/>
            <a:ext cx="648788" cy="648788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îṧḷïḋe"/>
          <p:cNvSpPr/>
          <p:nvPr/>
        </p:nvSpPr>
        <p:spPr>
          <a:xfrm>
            <a:off x="9898759" y="1520800"/>
            <a:ext cx="395439" cy="410558"/>
          </a:xfrm>
          <a:custGeom>
            <a:avLst/>
            <a:gdLst>
              <a:gd name="connsiteX0" fmla="*/ 332623 w 583294"/>
              <a:gd name="connsiteY0" fmla="*/ 296967 h 605593"/>
              <a:gd name="connsiteX1" fmla="*/ 316983 w 583294"/>
              <a:gd name="connsiteY1" fmla="*/ 302537 h 605593"/>
              <a:gd name="connsiteX2" fmla="*/ 311624 w 583294"/>
              <a:gd name="connsiteY2" fmla="*/ 308872 h 605593"/>
              <a:gd name="connsiteX3" fmla="*/ 311624 w 583294"/>
              <a:gd name="connsiteY3" fmla="*/ 325036 h 605593"/>
              <a:gd name="connsiteX4" fmla="*/ 309108 w 583294"/>
              <a:gd name="connsiteY4" fmla="*/ 326784 h 605593"/>
              <a:gd name="connsiteX5" fmla="*/ 307467 w 583294"/>
              <a:gd name="connsiteY5" fmla="*/ 331698 h 605593"/>
              <a:gd name="connsiteX6" fmla="*/ 311077 w 583294"/>
              <a:gd name="connsiteY6" fmla="*/ 366102 h 605593"/>
              <a:gd name="connsiteX7" fmla="*/ 315780 w 583294"/>
              <a:gd name="connsiteY7" fmla="*/ 371673 h 605593"/>
              <a:gd name="connsiteX8" fmla="*/ 317530 w 583294"/>
              <a:gd name="connsiteY8" fmla="*/ 371891 h 605593"/>
              <a:gd name="connsiteX9" fmla="*/ 322670 w 583294"/>
              <a:gd name="connsiteY9" fmla="*/ 369379 h 605593"/>
              <a:gd name="connsiteX10" fmla="*/ 340826 w 583294"/>
              <a:gd name="connsiteY10" fmla="*/ 345242 h 605593"/>
              <a:gd name="connsiteX11" fmla="*/ 342139 w 583294"/>
              <a:gd name="connsiteY11" fmla="*/ 341310 h 605593"/>
              <a:gd name="connsiteX12" fmla="*/ 342139 w 583294"/>
              <a:gd name="connsiteY12" fmla="*/ 302646 h 605593"/>
              <a:gd name="connsiteX13" fmla="*/ 339076 w 583294"/>
              <a:gd name="connsiteY13" fmla="*/ 297076 h 605593"/>
              <a:gd name="connsiteX14" fmla="*/ 332623 w 583294"/>
              <a:gd name="connsiteY14" fmla="*/ 296967 h 605593"/>
              <a:gd name="connsiteX15" fmla="*/ 250702 w 583294"/>
              <a:gd name="connsiteY15" fmla="*/ 296967 h 605593"/>
              <a:gd name="connsiteX16" fmla="*/ 244249 w 583294"/>
              <a:gd name="connsiteY16" fmla="*/ 297076 h 605593"/>
              <a:gd name="connsiteX17" fmla="*/ 241187 w 583294"/>
              <a:gd name="connsiteY17" fmla="*/ 302646 h 605593"/>
              <a:gd name="connsiteX18" fmla="*/ 241077 w 583294"/>
              <a:gd name="connsiteY18" fmla="*/ 341310 h 605593"/>
              <a:gd name="connsiteX19" fmla="*/ 242390 w 583294"/>
              <a:gd name="connsiteY19" fmla="*/ 345242 h 605593"/>
              <a:gd name="connsiteX20" fmla="*/ 260655 w 583294"/>
              <a:gd name="connsiteY20" fmla="*/ 369379 h 605593"/>
              <a:gd name="connsiteX21" fmla="*/ 265796 w 583294"/>
              <a:gd name="connsiteY21" fmla="*/ 371891 h 605593"/>
              <a:gd name="connsiteX22" fmla="*/ 267546 w 583294"/>
              <a:gd name="connsiteY22" fmla="*/ 371673 h 605593"/>
              <a:gd name="connsiteX23" fmla="*/ 272249 w 583294"/>
              <a:gd name="connsiteY23" fmla="*/ 366102 h 605593"/>
              <a:gd name="connsiteX24" fmla="*/ 275858 w 583294"/>
              <a:gd name="connsiteY24" fmla="*/ 331698 h 605593"/>
              <a:gd name="connsiteX25" fmla="*/ 274218 w 583294"/>
              <a:gd name="connsiteY25" fmla="*/ 326674 h 605593"/>
              <a:gd name="connsiteX26" fmla="*/ 271702 w 583294"/>
              <a:gd name="connsiteY26" fmla="*/ 325036 h 605593"/>
              <a:gd name="connsiteX27" fmla="*/ 271702 w 583294"/>
              <a:gd name="connsiteY27" fmla="*/ 308872 h 605593"/>
              <a:gd name="connsiteX28" fmla="*/ 266343 w 583294"/>
              <a:gd name="connsiteY28" fmla="*/ 302537 h 605593"/>
              <a:gd name="connsiteX29" fmla="*/ 250702 w 583294"/>
              <a:gd name="connsiteY29" fmla="*/ 296967 h 605593"/>
              <a:gd name="connsiteX30" fmla="*/ 30625 w 583294"/>
              <a:gd name="connsiteY30" fmla="*/ 270619 h 605593"/>
              <a:gd name="connsiteX31" fmla="*/ 94718 w 583294"/>
              <a:gd name="connsiteY31" fmla="*/ 270619 h 605593"/>
              <a:gd name="connsiteX32" fmla="*/ 125343 w 583294"/>
              <a:gd name="connsiteY32" fmla="*/ 301200 h 605593"/>
              <a:gd name="connsiteX33" fmla="*/ 293999 w 583294"/>
              <a:gd name="connsiteY33" fmla="*/ 469616 h 605593"/>
              <a:gd name="connsiteX34" fmla="*/ 462654 w 583294"/>
              <a:gd name="connsiteY34" fmla="*/ 301200 h 605593"/>
              <a:gd name="connsiteX35" fmla="*/ 493279 w 583294"/>
              <a:gd name="connsiteY35" fmla="*/ 270619 h 605593"/>
              <a:gd name="connsiteX36" fmla="*/ 552669 w 583294"/>
              <a:gd name="connsiteY36" fmla="*/ 270619 h 605593"/>
              <a:gd name="connsiteX37" fmla="*/ 583294 w 583294"/>
              <a:gd name="connsiteY37" fmla="*/ 301200 h 605593"/>
              <a:gd name="connsiteX38" fmla="*/ 552669 w 583294"/>
              <a:gd name="connsiteY38" fmla="*/ 331782 h 605593"/>
              <a:gd name="connsiteX39" fmla="*/ 521935 w 583294"/>
              <a:gd name="connsiteY39" fmla="*/ 331782 h 605593"/>
              <a:gd name="connsiteX40" fmla="*/ 478513 w 583294"/>
              <a:gd name="connsiteY40" fmla="*/ 438052 h 605593"/>
              <a:gd name="connsiteX41" fmla="*/ 504982 w 583294"/>
              <a:gd name="connsiteY41" fmla="*/ 464592 h 605593"/>
              <a:gd name="connsiteX42" fmla="*/ 504982 w 583294"/>
              <a:gd name="connsiteY42" fmla="*/ 507842 h 605593"/>
              <a:gd name="connsiteX43" fmla="*/ 483326 w 583294"/>
              <a:gd name="connsiteY43" fmla="*/ 516798 h 605593"/>
              <a:gd name="connsiteX44" fmla="*/ 461670 w 583294"/>
              <a:gd name="connsiteY44" fmla="*/ 507842 h 605593"/>
              <a:gd name="connsiteX45" fmla="*/ 435638 w 583294"/>
              <a:gd name="connsiteY45" fmla="*/ 481957 h 605593"/>
              <a:gd name="connsiteX46" fmla="*/ 322327 w 583294"/>
              <a:gd name="connsiteY46" fmla="*/ 529140 h 605593"/>
              <a:gd name="connsiteX47" fmla="*/ 322327 w 583294"/>
              <a:gd name="connsiteY47" fmla="*/ 575012 h 605593"/>
              <a:gd name="connsiteX48" fmla="*/ 291592 w 583294"/>
              <a:gd name="connsiteY48" fmla="*/ 605593 h 605593"/>
              <a:gd name="connsiteX49" fmla="*/ 260967 w 583294"/>
              <a:gd name="connsiteY49" fmla="*/ 575012 h 605593"/>
              <a:gd name="connsiteX50" fmla="*/ 260967 w 583294"/>
              <a:gd name="connsiteY50" fmla="*/ 528485 h 605593"/>
              <a:gd name="connsiteX51" fmla="*/ 149624 w 583294"/>
              <a:gd name="connsiteY51" fmla="*/ 479882 h 605593"/>
              <a:gd name="connsiteX52" fmla="*/ 121624 w 583294"/>
              <a:gd name="connsiteY52" fmla="*/ 507842 h 605593"/>
              <a:gd name="connsiteX53" fmla="*/ 99968 w 583294"/>
              <a:gd name="connsiteY53" fmla="*/ 516798 h 605593"/>
              <a:gd name="connsiteX54" fmla="*/ 78312 w 583294"/>
              <a:gd name="connsiteY54" fmla="*/ 507842 h 605593"/>
              <a:gd name="connsiteX55" fmla="*/ 78312 w 583294"/>
              <a:gd name="connsiteY55" fmla="*/ 464592 h 605593"/>
              <a:gd name="connsiteX56" fmla="*/ 107515 w 583294"/>
              <a:gd name="connsiteY56" fmla="*/ 435430 h 605593"/>
              <a:gd name="connsiteX57" fmla="*/ 66062 w 583294"/>
              <a:gd name="connsiteY57" fmla="*/ 331782 h 605593"/>
              <a:gd name="connsiteX58" fmla="*/ 30625 w 583294"/>
              <a:gd name="connsiteY58" fmla="*/ 331782 h 605593"/>
              <a:gd name="connsiteX59" fmla="*/ 0 w 583294"/>
              <a:gd name="connsiteY59" fmla="*/ 301200 h 605593"/>
              <a:gd name="connsiteX60" fmla="*/ 30625 w 583294"/>
              <a:gd name="connsiteY60" fmla="*/ 270619 h 605593"/>
              <a:gd name="connsiteX61" fmla="*/ 260655 w 583294"/>
              <a:gd name="connsiteY61" fmla="*/ 122871 h 605593"/>
              <a:gd name="connsiteX62" fmla="*/ 215703 w 583294"/>
              <a:gd name="connsiteY62" fmla="*/ 134776 h 605593"/>
              <a:gd name="connsiteX63" fmla="*/ 212093 w 583294"/>
              <a:gd name="connsiteY63" fmla="*/ 140565 h 605593"/>
              <a:gd name="connsiteX64" fmla="*/ 212093 w 583294"/>
              <a:gd name="connsiteY64" fmla="*/ 152142 h 605593"/>
              <a:gd name="connsiteX65" fmla="*/ 209468 w 583294"/>
              <a:gd name="connsiteY65" fmla="*/ 152142 h 605593"/>
              <a:gd name="connsiteX66" fmla="*/ 203015 w 583294"/>
              <a:gd name="connsiteY66" fmla="*/ 158586 h 605593"/>
              <a:gd name="connsiteX67" fmla="*/ 203015 w 583294"/>
              <a:gd name="connsiteY67" fmla="*/ 169289 h 605593"/>
              <a:gd name="connsiteX68" fmla="*/ 205969 w 583294"/>
              <a:gd name="connsiteY68" fmla="*/ 174641 h 605593"/>
              <a:gd name="connsiteX69" fmla="*/ 212203 w 583294"/>
              <a:gd name="connsiteY69" fmla="*/ 178791 h 605593"/>
              <a:gd name="connsiteX70" fmla="*/ 212640 w 583294"/>
              <a:gd name="connsiteY70" fmla="*/ 181413 h 605593"/>
              <a:gd name="connsiteX71" fmla="*/ 235828 w 583294"/>
              <a:gd name="connsiteY71" fmla="*/ 235039 h 605593"/>
              <a:gd name="connsiteX72" fmla="*/ 274218 w 583294"/>
              <a:gd name="connsiteY72" fmla="*/ 268242 h 605593"/>
              <a:gd name="connsiteX73" fmla="*/ 309108 w 583294"/>
              <a:gd name="connsiteY73" fmla="*/ 268242 h 605593"/>
              <a:gd name="connsiteX74" fmla="*/ 347498 w 583294"/>
              <a:gd name="connsiteY74" fmla="*/ 235039 h 605593"/>
              <a:gd name="connsiteX75" fmla="*/ 370685 w 583294"/>
              <a:gd name="connsiteY75" fmla="*/ 181413 h 605593"/>
              <a:gd name="connsiteX76" fmla="*/ 371123 w 583294"/>
              <a:gd name="connsiteY76" fmla="*/ 178791 h 605593"/>
              <a:gd name="connsiteX77" fmla="*/ 377357 w 583294"/>
              <a:gd name="connsiteY77" fmla="*/ 174641 h 605593"/>
              <a:gd name="connsiteX78" fmla="*/ 380310 w 583294"/>
              <a:gd name="connsiteY78" fmla="*/ 169289 h 605593"/>
              <a:gd name="connsiteX79" fmla="*/ 380310 w 583294"/>
              <a:gd name="connsiteY79" fmla="*/ 158586 h 605593"/>
              <a:gd name="connsiteX80" fmla="*/ 373857 w 583294"/>
              <a:gd name="connsiteY80" fmla="*/ 152142 h 605593"/>
              <a:gd name="connsiteX81" fmla="*/ 370248 w 583294"/>
              <a:gd name="connsiteY81" fmla="*/ 152142 h 605593"/>
              <a:gd name="connsiteX82" fmla="*/ 368279 w 583294"/>
              <a:gd name="connsiteY82" fmla="*/ 149958 h 605593"/>
              <a:gd name="connsiteX83" fmla="*/ 362045 w 583294"/>
              <a:gd name="connsiteY83" fmla="*/ 149521 h 605593"/>
              <a:gd name="connsiteX84" fmla="*/ 336451 w 583294"/>
              <a:gd name="connsiteY84" fmla="*/ 155309 h 605593"/>
              <a:gd name="connsiteX85" fmla="*/ 296749 w 583294"/>
              <a:gd name="connsiteY85" fmla="*/ 137288 h 605593"/>
              <a:gd name="connsiteX86" fmla="*/ 260655 w 583294"/>
              <a:gd name="connsiteY86" fmla="*/ 122871 h 605593"/>
              <a:gd name="connsiteX87" fmla="*/ 275311 w 583294"/>
              <a:gd name="connsiteY87" fmla="*/ 0 h 605593"/>
              <a:gd name="connsiteX88" fmla="*/ 308014 w 583294"/>
              <a:gd name="connsiteY88" fmla="*/ 0 h 605593"/>
              <a:gd name="connsiteX89" fmla="*/ 409185 w 583294"/>
              <a:gd name="connsiteY89" fmla="*/ 101027 h 605593"/>
              <a:gd name="connsiteX90" fmla="*/ 409185 w 583294"/>
              <a:gd name="connsiteY90" fmla="*/ 132701 h 605593"/>
              <a:gd name="connsiteX91" fmla="*/ 414982 w 583294"/>
              <a:gd name="connsiteY91" fmla="*/ 150722 h 605593"/>
              <a:gd name="connsiteX92" fmla="*/ 414982 w 583294"/>
              <a:gd name="connsiteY92" fmla="*/ 173331 h 605593"/>
              <a:gd name="connsiteX93" fmla="*/ 403826 w 583294"/>
              <a:gd name="connsiteY93" fmla="*/ 197140 h 605593"/>
              <a:gd name="connsiteX94" fmla="*/ 397263 w 583294"/>
              <a:gd name="connsiteY94" fmla="*/ 214288 h 605593"/>
              <a:gd name="connsiteX95" fmla="*/ 375498 w 583294"/>
              <a:gd name="connsiteY95" fmla="*/ 255136 h 605593"/>
              <a:gd name="connsiteX96" fmla="*/ 360732 w 583294"/>
              <a:gd name="connsiteY96" fmla="*/ 273922 h 605593"/>
              <a:gd name="connsiteX97" fmla="*/ 371670 w 583294"/>
              <a:gd name="connsiteY97" fmla="*/ 287574 h 605593"/>
              <a:gd name="connsiteX98" fmla="*/ 432919 w 583294"/>
              <a:gd name="connsiteY98" fmla="*/ 306141 h 605593"/>
              <a:gd name="connsiteX99" fmla="*/ 294014 w 583294"/>
              <a:gd name="connsiteY99" fmla="*/ 433272 h 605593"/>
              <a:gd name="connsiteX100" fmla="*/ 154891 w 583294"/>
              <a:gd name="connsiteY100" fmla="*/ 304721 h 605593"/>
              <a:gd name="connsiteX101" fmla="*/ 211656 w 583294"/>
              <a:gd name="connsiteY101" fmla="*/ 287574 h 605593"/>
              <a:gd name="connsiteX102" fmla="*/ 222593 w 583294"/>
              <a:gd name="connsiteY102" fmla="*/ 273922 h 605593"/>
              <a:gd name="connsiteX103" fmla="*/ 207828 w 583294"/>
              <a:gd name="connsiteY103" fmla="*/ 255136 h 605593"/>
              <a:gd name="connsiteX104" fmla="*/ 186063 w 583294"/>
              <a:gd name="connsiteY104" fmla="*/ 214288 h 605593"/>
              <a:gd name="connsiteX105" fmla="*/ 179500 w 583294"/>
              <a:gd name="connsiteY105" fmla="*/ 197140 h 605593"/>
              <a:gd name="connsiteX106" fmla="*/ 168344 w 583294"/>
              <a:gd name="connsiteY106" fmla="*/ 173331 h 605593"/>
              <a:gd name="connsiteX107" fmla="*/ 168344 w 583294"/>
              <a:gd name="connsiteY107" fmla="*/ 150722 h 605593"/>
              <a:gd name="connsiteX108" fmla="*/ 174141 w 583294"/>
              <a:gd name="connsiteY108" fmla="*/ 132701 h 605593"/>
              <a:gd name="connsiteX109" fmla="*/ 174141 w 583294"/>
              <a:gd name="connsiteY109" fmla="*/ 101027 h 605593"/>
              <a:gd name="connsiteX110" fmla="*/ 275311 w 583294"/>
              <a:gd name="connsiteY110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83294" h="605593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îṥḻîďè"/>
          <p:cNvSpPr/>
          <p:nvPr/>
        </p:nvSpPr>
        <p:spPr>
          <a:xfrm>
            <a:off x="8674056" y="2169588"/>
            <a:ext cx="2844844" cy="438516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5" name="ïṧľíḋe"/>
          <p:cNvSpPr/>
          <p:nvPr/>
        </p:nvSpPr>
        <p:spPr bwMode="auto">
          <a:xfrm>
            <a:off x="8674056" y="2684631"/>
            <a:ext cx="2844844" cy="8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6" name="ïṧḻiḋé"/>
          <p:cNvSpPr/>
          <p:nvPr/>
        </p:nvSpPr>
        <p:spPr bwMode="auto">
          <a:xfrm>
            <a:off x="8674056" y="3549249"/>
            <a:ext cx="2844844" cy="8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3" name="iṩḷîďê"/>
          <p:cNvSpPr/>
          <p:nvPr/>
        </p:nvSpPr>
        <p:spPr>
          <a:xfrm>
            <a:off x="9772084" y="4482447"/>
            <a:ext cx="1746816" cy="486877"/>
          </a:xfrm>
          <a:custGeom>
            <a:avLst/>
            <a:gdLst>
              <a:gd name="connsiteX0" fmla="*/ 0 w 2230798"/>
              <a:gd name="connsiteY0" fmla="*/ 0 h 486877"/>
              <a:gd name="connsiteX1" fmla="*/ 268951 w 2230798"/>
              <a:gd name="connsiteY1" fmla="*/ 0 h 486877"/>
              <a:gd name="connsiteX2" fmla="*/ 430381 w 2230798"/>
              <a:gd name="connsiteY2" fmla="*/ 0 h 486877"/>
              <a:gd name="connsiteX3" fmla="*/ 2230798 w 2230798"/>
              <a:gd name="connsiteY3" fmla="*/ 0 h 486877"/>
              <a:gd name="connsiteX4" fmla="*/ 2230798 w 2230798"/>
              <a:gd name="connsiteY4" fmla="*/ 486877 h 486877"/>
              <a:gd name="connsiteX5" fmla="*/ 430381 w 2230798"/>
              <a:gd name="connsiteY5" fmla="*/ 486877 h 486877"/>
              <a:gd name="connsiteX6" fmla="*/ 268951 w 2230798"/>
              <a:gd name="connsiteY6" fmla="*/ 486877 h 486877"/>
              <a:gd name="connsiteX7" fmla="*/ 0 w 2230798"/>
              <a:gd name="connsiteY7" fmla="*/ 486877 h 486877"/>
              <a:gd name="connsiteX8" fmla="*/ 243439 w 2230798"/>
              <a:gd name="connsiteY8" fmla="*/ 243439 h 48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798" h="486877">
                <a:moveTo>
                  <a:pt x="0" y="0"/>
                </a:moveTo>
                <a:lnTo>
                  <a:pt x="268951" y="0"/>
                </a:lnTo>
                <a:lnTo>
                  <a:pt x="430381" y="0"/>
                </a:lnTo>
                <a:lnTo>
                  <a:pt x="2230798" y="0"/>
                </a:lnTo>
                <a:lnTo>
                  <a:pt x="2230798" y="486877"/>
                </a:lnTo>
                <a:lnTo>
                  <a:pt x="430381" y="486877"/>
                </a:lnTo>
                <a:lnTo>
                  <a:pt x="268951" y="486877"/>
                </a:lnTo>
                <a:lnTo>
                  <a:pt x="0" y="486877"/>
                </a:lnTo>
                <a:lnTo>
                  <a:pt x="243439" y="243439"/>
                </a:ln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360,789K</a:t>
            </a:r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5" grpId="0" animBg="1"/>
      <p:bldP spid="6" grpId="0" animBg="1"/>
      <p:bldP spid="7" grpId="0" animBg="1"/>
      <p:bldP spid="22" grpId="0" animBg="1"/>
      <p:bldP spid="23" grpId="0" animBg="1"/>
      <p:bldP spid="19" grpId="0" animBg="1"/>
      <p:bldP spid="20" grpId="0"/>
      <p:bldP spid="21" grpId="0"/>
      <p:bldP spid="10" grpId="0" animBg="1"/>
      <p:bldP spid="17" grpId="0" animBg="1"/>
      <p:bldP spid="18" grpId="0" animBg="1"/>
      <p:bldP spid="14" grpId="0" animBg="1"/>
      <p:bldP spid="15" grpId="0"/>
      <p:bldP spid="16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îṩḷîḓè"/>
          <p:cNvSpPr/>
          <p:nvPr/>
        </p:nvSpPr>
        <p:spPr bwMode="auto">
          <a:xfrm>
            <a:off x="1104595" y="2330205"/>
            <a:ext cx="1655366" cy="1655365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t" anchorCtr="1" forceAA="0" compatLnSpc="1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30,000K</a:t>
            </a:r>
          </a:p>
        </p:txBody>
      </p:sp>
      <p:sp>
        <p:nvSpPr>
          <p:cNvPr id="35" name="í$líḓe"/>
          <p:cNvSpPr/>
          <p:nvPr/>
        </p:nvSpPr>
        <p:spPr bwMode="auto">
          <a:xfrm>
            <a:off x="1104595" y="3130161"/>
            <a:ext cx="1655366" cy="855409"/>
          </a:xfrm>
          <a:custGeom>
            <a:avLst/>
            <a:gdLst>
              <a:gd name="connsiteX0" fmla="*/ 1644 w 1944216"/>
              <a:gd name="connsiteY0" fmla="*/ 0 h 1004672"/>
              <a:gd name="connsiteX1" fmla="*/ 1942572 w 1944216"/>
              <a:gd name="connsiteY1" fmla="*/ 0 h 1004672"/>
              <a:gd name="connsiteX2" fmla="*/ 1944216 w 1944216"/>
              <a:gd name="connsiteY2" fmla="*/ 32564 h 1004672"/>
              <a:gd name="connsiteX3" fmla="*/ 972108 w 1944216"/>
              <a:gd name="connsiteY3" fmla="*/ 1004672 h 1004672"/>
              <a:gd name="connsiteX4" fmla="*/ 0 w 1944216"/>
              <a:gd name="connsiteY4" fmla="*/ 32564 h 1004672"/>
              <a:gd name="connsiteX5" fmla="*/ 1644 w 1944216"/>
              <a:gd name="connsiteY5" fmla="*/ 0 h 10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216" h="1004672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2018 Q1</a:t>
            </a:r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išḷîḓé"/>
          <p:cNvSpPr txBox="1"/>
          <p:nvPr/>
        </p:nvSpPr>
        <p:spPr>
          <a:xfrm>
            <a:off x="673100" y="468553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3" name="íṡḷîḑé"/>
          <p:cNvSpPr/>
          <p:nvPr/>
        </p:nvSpPr>
        <p:spPr>
          <a:xfrm>
            <a:off x="673100" y="4238768"/>
            <a:ext cx="2514598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dirty="0">
                <a:cs typeface="+mn-ea"/>
                <a:sym typeface="+mn-lt"/>
              </a:rPr>
              <a:t>Text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íṥ1iḍé"/>
          <p:cNvSpPr/>
          <p:nvPr/>
        </p:nvSpPr>
        <p:spPr bwMode="auto">
          <a:xfrm>
            <a:off x="3881662" y="2330205"/>
            <a:ext cx="1655366" cy="1655365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t" anchorCtr="1" forceAA="0" compatLnSpc="1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50,000K</a:t>
            </a:r>
          </a:p>
        </p:txBody>
      </p:sp>
      <p:sp>
        <p:nvSpPr>
          <p:cNvPr id="29" name="iślïḑe"/>
          <p:cNvSpPr/>
          <p:nvPr/>
        </p:nvSpPr>
        <p:spPr bwMode="auto">
          <a:xfrm>
            <a:off x="3881662" y="3130161"/>
            <a:ext cx="1655366" cy="855409"/>
          </a:xfrm>
          <a:custGeom>
            <a:avLst/>
            <a:gdLst>
              <a:gd name="connsiteX0" fmla="*/ 1644 w 1944216"/>
              <a:gd name="connsiteY0" fmla="*/ 0 h 1004672"/>
              <a:gd name="connsiteX1" fmla="*/ 1942572 w 1944216"/>
              <a:gd name="connsiteY1" fmla="*/ 0 h 1004672"/>
              <a:gd name="connsiteX2" fmla="*/ 1944216 w 1944216"/>
              <a:gd name="connsiteY2" fmla="*/ 32564 h 1004672"/>
              <a:gd name="connsiteX3" fmla="*/ 972108 w 1944216"/>
              <a:gd name="connsiteY3" fmla="*/ 1004672 h 1004672"/>
              <a:gd name="connsiteX4" fmla="*/ 0 w 1944216"/>
              <a:gd name="connsiteY4" fmla="*/ 32564 h 1004672"/>
              <a:gd name="connsiteX5" fmla="*/ 1644 w 1944216"/>
              <a:gd name="connsiteY5" fmla="*/ 0 h 10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216" h="1004672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2018 Q2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íṡḷïde"/>
          <p:cNvSpPr txBox="1"/>
          <p:nvPr/>
        </p:nvSpPr>
        <p:spPr>
          <a:xfrm>
            <a:off x="3450167" y="468553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7" name="ïṥļíďê"/>
          <p:cNvSpPr/>
          <p:nvPr/>
        </p:nvSpPr>
        <p:spPr>
          <a:xfrm>
            <a:off x="3450167" y="4238768"/>
            <a:ext cx="2514598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dirty="0">
                <a:cs typeface="+mn-ea"/>
                <a:sym typeface="+mn-lt"/>
              </a:rPr>
              <a:t>Text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ïṣ1iḑè"/>
          <p:cNvSpPr/>
          <p:nvPr/>
        </p:nvSpPr>
        <p:spPr bwMode="auto">
          <a:xfrm>
            <a:off x="6658729" y="2330205"/>
            <a:ext cx="1655366" cy="1655365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t" anchorCtr="1" forceAA="0" compatLnSpc="1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60,000K</a:t>
            </a:r>
          </a:p>
        </p:txBody>
      </p:sp>
      <p:sp>
        <p:nvSpPr>
          <p:cNvPr id="23" name="ïSḻiḋe"/>
          <p:cNvSpPr/>
          <p:nvPr/>
        </p:nvSpPr>
        <p:spPr bwMode="auto">
          <a:xfrm>
            <a:off x="6658729" y="3130161"/>
            <a:ext cx="1655366" cy="855409"/>
          </a:xfrm>
          <a:custGeom>
            <a:avLst/>
            <a:gdLst>
              <a:gd name="connsiteX0" fmla="*/ 1644 w 1944216"/>
              <a:gd name="connsiteY0" fmla="*/ 0 h 1004672"/>
              <a:gd name="connsiteX1" fmla="*/ 1942572 w 1944216"/>
              <a:gd name="connsiteY1" fmla="*/ 0 h 1004672"/>
              <a:gd name="connsiteX2" fmla="*/ 1944216 w 1944216"/>
              <a:gd name="connsiteY2" fmla="*/ 32564 h 1004672"/>
              <a:gd name="connsiteX3" fmla="*/ 972108 w 1944216"/>
              <a:gd name="connsiteY3" fmla="*/ 1004672 h 1004672"/>
              <a:gd name="connsiteX4" fmla="*/ 0 w 1944216"/>
              <a:gd name="connsiteY4" fmla="*/ 32564 h 1004672"/>
              <a:gd name="connsiteX5" fmla="*/ 1644 w 1944216"/>
              <a:gd name="connsiteY5" fmla="*/ 0 h 10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216" h="1004672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2018 Q3</a:t>
            </a:r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íśḷîḋé"/>
          <p:cNvSpPr txBox="1"/>
          <p:nvPr/>
        </p:nvSpPr>
        <p:spPr>
          <a:xfrm>
            <a:off x="6227234" y="468553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1" name="ïślîḋè"/>
          <p:cNvSpPr/>
          <p:nvPr/>
        </p:nvSpPr>
        <p:spPr>
          <a:xfrm>
            <a:off x="6227234" y="4238768"/>
            <a:ext cx="2514598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dirty="0">
                <a:cs typeface="+mn-ea"/>
                <a:sym typeface="+mn-lt"/>
              </a:rPr>
              <a:t>Text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ïṥlîḓe"/>
          <p:cNvSpPr/>
          <p:nvPr/>
        </p:nvSpPr>
        <p:spPr bwMode="auto">
          <a:xfrm>
            <a:off x="9435797" y="2330205"/>
            <a:ext cx="1655366" cy="1655365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t" anchorCtr="1" forceAA="0" compatLnSpc="1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80,000K</a:t>
            </a:r>
          </a:p>
        </p:txBody>
      </p:sp>
      <p:sp>
        <p:nvSpPr>
          <p:cNvPr id="17" name="išļidê"/>
          <p:cNvSpPr/>
          <p:nvPr/>
        </p:nvSpPr>
        <p:spPr bwMode="auto">
          <a:xfrm>
            <a:off x="9435797" y="3130161"/>
            <a:ext cx="1655366" cy="855409"/>
          </a:xfrm>
          <a:custGeom>
            <a:avLst/>
            <a:gdLst>
              <a:gd name="connsiteX0" fmla="*/ 1644 w 1944216"/>
              <a:gd name="connsiteY0" fmla="*/ 0 h 1004672"/>
              <a:gd name="connsiteX1" fmla="*/ 1942572 w 1944216"/>
              <a:gd name="connsiteY1" fmla="*/ 0 h 1004672"/>
              <a:gd name="connsiteX2" fmla="*/ 1944216 w 1944216"/>
              <a:gd name="connsiteY2" fmla="*/ 32564 h 1004672"/>
              <a:gd name="connsiteX3" fmla="*/ 972108 w 1944216"/>
              <a:gd name="connsiteY3" fmla="*/ 1004672 h 1004672"/>
              <a:gd name="connsiteX4" fmla="*/ 0 w 1944216"/>
              <a:gd name="connsiteY4" fmla="*/ 32564 h 1004672"/>
              <a:gd name="connsiteX5" fmla="*/ 1644 w 1944216"/>
              <a:gd name="connsiteY5" fmla="*/ 0 h 10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216" h="1004672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2018 Q4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îSḷîďé"/>
          <p:cNvSpPr txBox="1"/>
          <p:nvPr/>
        </p:nvSpPr>
        <p:spPr>
          <a:xfrm>
            <a:off x="9004302" y="468553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5" name="í$1îḑê"/>
          <p:cNvSpPr/>
          <p:nvPr/>
        </p:nvSpPr>
        <p:spPr>
          <a:xfrm>
            <a:off x="9004302" y="4238768"/>
            <a:ext cx="2514598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dirty="0">
                <a:cs typeface="+mn-ea"/>
                <a:sym typeface="+mn-lt"/>
              </a:rPr>
              <a:t>Text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$lïḍé"/>
          <p:cNvSpPr txBox="1"/>
          <p:nvPr/>
        </p:nvSpPr>
        <p:spPr>
          <a:xfrm>
            <a:off x="673100" y="814169"/>
            <a:ext cx="10845800" cy="6048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buSzPct val="25000"/>
            </a:pPr>
            <a:r>
              <a:rPr lang="en-US" sz="2000" dirty="0">
                <a:cs typeface="+mn-ea"/>
                <a:sym typeface="+mn-lt"/>
              </a:rPr>
              <a:t>Unified fonts make reading more fluent.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318933" y="2121408"/>
            <a:ext cx="0" cy="402221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096000" y="2121408"/>
            <a:ext cx="0" cy="402221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873067" y="2121408"/>
            <a:ext cx="0" cy="402221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2605" y="67171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/>
      <p:bldP spid="33" grpId="0"/>
      <p:bldP spid="28" grpId="0" animBg="1"/>
      <p:bldP spid="29" grpId="0" animBg="1"/>
      <p:bldP spid="26" grpId="0"/>
      <p:bldP spid="27" grpId="0"/>
      <p:bldP spid="22" grpId="0" animBg="1"/>
      <p:bldP spid="23" grpId="0" animBg="1"/>
      <p:bldP spid="20" grpId="0"/>
      <p:bldP spid="21" grpId="0"/>
      <p:bldP spid="16" grpId="0" animBg="1"/>
      <p:bldP spid="17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$ļîḍê"/>
          <p:cNvSpPr/>
          <p:nvPr/>
        </p:nvSpPr>
        <p:spPr>
          <a:xfrm>
            <a:off x="670718" y="948110"/>
            <a:ext cx="10850563" cy="191631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ïṡľîďê"/>
          <p:cNvSpPr txBox="1"/>
          <p:nvPr/>
        </p:nvSpPr>
        <p:spPr>
          <a:xfrm>
            <a:off x="2651129" y="1227404"/>
            <a:ext cx="6889746" cy="6028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92500"/>
          </a:bodyPr>
          <a:lstStyle/>
          <a:p>
            <a:pPr algn="ctr">
              <a:buSzPct val="25000"/>
            </a:pPr>
            <a:r>
              <a:rPr lang="en-US" sz="2800" dirty="0"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34" name="íšḻiḑé"/>
          <p:cNvSpPr txBox="1"/>
          <p:nvPr/>
        </p:nvSpPr>
        <p:spPr>
          <a:xfrm>
            <a:off x="2651124" y="1830268"/>
            <a:ext cx="6889747" cy="7548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31" name="îśľiḓê"/>
          <p:cNvSpPr/>
          <p:nvPr/>
        </p:nvSpPr>
        <p:spPr bwMode="auto">
          <a:xfrm>
            <a:off x="1102535" y="4962703"/>
            <a:ext cx="2560706" cy="8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2" name="ïŝľiďè"/>
          <p:cNvSpPr txBox="1"/>
          <p:nvPr/>
        </p:nvSpPr>
        <p:spPr bwMode="auto">
          <a:xfrm>
            <a:off x="1102535" y="4533378"/>
            <a:ext cx="2560706" cy="4105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9" name="ïş1íḑê"/>
          <p:cNvSpPr/>
          <p:nvPr/>
        </p:nvSpPr>
        <p:spPr bwMode="auto">
          <a:xfrm>
            <a:off x="3605037" y="4962703"/>
            <a:ext cx="2560706" cy="8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0" name="îšļiḋe"/>
          <p:cNvSpPr txBox="1"/>
          <p:nvPr/>
        </p:nvSpPr>
        <p:spPr bwMode="auto">
          <a:xfrm>
            <a:off x="3605037" y="4533378"/>
            <a:ext cx="2560706" cy="4105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7" name="íṩḷiḋe"/>
          <p:cNvSpPr/>
          <p:nvPr/>
        </p:nvSpPr>
        <p:spPr bwMode="auto">
          <a:xfrm>
            <a:off x="6107539" y="4962703"/>
            <a:ext cx="2560706" cy="8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8" name="iṧḻiḓe"/>
          <p:cNvSpPr txBox="1"/>
          <p:nvPr/>
        </p:nvSpPr>
        <p:spPr bwMode="auto">
          <a:xfrm>
            <a:off x="6107539" y="4533378"/>
            <a:ext cx="2560706" cy="4105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5" name="í$ļïḑé"/>
          <p:cNvSpPr/>
          <p:nvPr/>
        </p:nvSpPr>
        <p:spPr>
          <a:xfrm>
            <a:off x="2054999" y="3569363"/>
            <a:ext cx="574498" cy="57449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íṧľïḓê"/>
          <p:cNvSpPr/>
          <p:nvPr/>
        </p:nvSpPr>
        <p:spPr>
          <a:xfrm>
            <a:off x="2127107" y="3632093"/>
            <a:ext cx="430281" cy="449038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îṧľiḑé"/>
          <p:cNvSpPr/>
          <p:nvPr/>
        </p:nvSpPr>
        <p:spPr>
          <a:xfrm>
            <a:off x="4557501" y="3569363"/>
            <a:ext cx="574498" cy="57449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ïŝḻíḓe"/>
          <p:cNvSpPr/>
          <p:nvPr/>
        </p:nvSpPr>
        <p:spPr>
          <a:xfrm>
            <a:off x="4620231" y="3665998"/>
            <a:ext cx="449038" cy="381227"/>
          </a:xfrm>
          <a:custGeom>
            <a:avLst/>
            <a:gdLst>
              <a:gd name="connsiteX0" fmla="*/ 282755 w 591091"/>
              <a:gd name="connsiteY0" fmla="*/ 187347 h 501829"/>
              <a:gd name="connsiteX1" fmla="*/ 308576 w 591091"/>
              <a:gd name="connsiteY1" fmla="*/ 187347 h 501829"/>
              <a:gd name="connsiteX2" fmla="*/ 308576 w 591091"/>
              <a:gd name="connsiteY2" fmla="*/ 210541 h 501829"/>
              <a:gd name="connsiteX3" fmla="*/ 346017 w 591091"/>
              <a:gd name="connsiteY3" fmla="*/ 218917 h 501829"/>
              <a:gd name="connsiteX4" fmla="*/ 338916 w 591091"/>
              <a:gd name="connsiteY4" fmla="*/ 248554 h 501829"/>
              <a:gd name="connsiteX5" fmla="*/ 301475 w 591091"/>
              <a:gd name="connsiteY5" fmla="*/ 239534 h 501829"/>
              <a:gd name="connsiteX6" fmla="*/ 278882 w 591091"/>
              <a:gd name="connsiteY6" fmla="*/ 253708 h 501829"/>
              <a:gd name="connsiteX7" fmla="*/ 309867 w 591091"/>
              <a:gd name="connsiteY7" fmla="*/ 276258 h 501829"/>
              <a:gd name="connsiteX8" fmla="*/ 353763 w 591091"/>
              <a:gd name="connsiteY8" fmla="*/ 324580 h 501829"/>
              <a:gd name="connsiteX9" fmla="*/ 307285 w 591091"/>
              <a:gd name="connsiteY9" fmla="*/ 372901 h 501829"/>
              <a:gd name="connsiteX10" fmla="*/ 307285 w 591091"/>
              <a:gd name="connsiteY10" fmla="*/ 399317 h 501829"/>
              <a:gd name="connsiteX11" fmla="*/ 281464 w 591091"/>
              <a:gd name="connsiteY11" fmla="*/ 399317 h 501829"/>
              <a:gd name="connsiteX12" fmla="*/ 281464 w 591091"/>
              <a:gd name="connsiteY12" fmla="*/ 374834 h 501829"/>
              <a:gd name="connsiteX13" fmla="*/ 237568 w 591091"/>
              <a:gd name="connsiteY13" fmla="*/ 363881 h 501829"/>
              <a:gd name="connsiteX14" fmla="*/ 245314 w 591091"/>
              <a:gd name="connsiteY14" fmla="*/ 332956 h 501829"/>
              <a:gd name="connsiteX15" fmla="*/ 288565 w 591091"/>
              <a:gd name="connsiteY15" fmla="*/ 344553 h 501829"/>
              <a:gd name="connsiteX16" fmla="*/ 313740 w 591091"/>
              <a:gd name="connsiteY16" fmla="*/ 328446 h 501829"/>
              <a:gd name="connsiteX17" fmla="*/ 285983 w 591091"/>
              <a:gd name="connsiteY17" fmla="*/ 305896 h 501829"/>
              <a:gd name="connsiteX18" fmla="*/ 238859 w 591091"/>
              <a:gd name="connsiteY18" fmla="*/ 258218 h 501829"/>
              <a:gd name="connsiteX19" fmla="*/ 282755 w 591091"/>
              <a:gd name="connsiteY19" fmla="*/ 212474 h 501829"/>
              <a:gd name="connsiteX20" fmla="*/ 295666 w 591091"/>
              <a:gd name="connsiteY20" fmla="*/ 151161 h 501829"/>
              <a:gd name="connsiteX21" fmla="*/ 151700 w 591091"/>
              <a:gd name="connsiteY21" fmla="*/ 294909 h 501829"/>
              <a:gd name="connsiteX22" fmla="*/ 295666 w 591091"/>
              <a:gd name="connsiteY22" fmla="*/ 438657 h 501829"/>
              <a:gd name="connsiteX23" fmla="*/ 439631 w 591091"/>
              <a:gd name="connsiteY23" fmla="*/ 294909 h 501829"/>
              <a:gd name="connsiteX24" fmla="*/ 295666 w 591091"/>
              <a:gd name="connsiteY24" fmla="*/ 151161 h 501829"/>
              <a:gd name="connsiteX25" fmla="*/ 295423 w 591091"/>
              <a:gd name="connsiteY25" fmla="*/ 0 h 501829"/>
              <a:gd name="connsiteX26" fmla="*/ 309223 w 591091"/>
              <a:gd name="connsiteY26" fmla="*/ 4834 h 501829"/>
              <a:gd name="connsiteX27" fmla="*/ 415744 w 591091"/>
              <a:gd name="connsiteY27" fmla="*/ 86700 h 501829"/>
              <a:gd name="connsiteX28" fmla="*/ 415744 w 591091"/>
              <a:gd name="connsiteY28" fmla="*/ 21594 h 501829"/>
              <a:gd name="connsiteX29" fmla="*/ 437694 w 591091"/>
              <a:gd name="connsiteY29" fmla="*/ 322 h 501829"/>
              <a:gd name="connsiteX30" fmla="*/ 459644 w 591091"/>
              <a:gd name="connsiteY30" fmla="*/ 21594 h 501829"/>
              <a:gd name="connsiteX31" fmla="*/ 459644 w 591091"/>
              <a:gd name="connsiteY31" fmla="*/ 120219 h 501829"/>
              <a:gd name="connsiteX32" fmla="*/ 582305 w 591091"/>
              <a:gd name="connsiteY32" fmla="*/ 214977 h 501829"/>
              <a:gd name="connsiteX33" fmla="*/ 586825 w 591091"/>
              <a:gd name="connsiteY33" fmla="*/ 245919 h 501829"/>
              <a:gd name="connsiteX34" fmla="*/ 569394 w 591091"/>
              <a:gd name="connsiteY34" fmla="*/ 254298 h 501829"/>
              <a:gd name="connsiteX35" fmla="*/ 555836 w 591091"/>
              <a:gd name="connsiteY35" fmla="*/ 249786 h 501829"/>
              <a:gd name="connsiteX36" fmla="*/ 529367 w 591091"/>
              <a:gd name="connsiteY36" fmla="*/ 229159 h 501829"/>
              <a:gd name="connsiteX37" fmla="*/ 529367 w 591091"/>
              <a:gd name="connsiteY37" fmla="*/ 479912 h 501829"/>
              <a:gd name="connsiteX38" fmla="*/ 507418 w 591091"/>
              <a:gd name="connsiteY38" fmla="*/ 501829 h 501829"/>
              <a:gd name="connsiteX39" fmla="*/ 81331 w 591091"/>
              <a:gd name="connsiteY39" fmla="*/ 501829 h 501829"/>
              <a:gd name="connsiteX40" fmla="*/ 59381 w 591091"/>
              <a:gd name="connsiteY40" fmla="*/ 479912 h 501829"/>
              <a:gd name="connsiteX41" fmla="*/ 59381 w 591091"/>
              <a:gd name="connsiteY41" fmla="*/ 231092 h 501829"/>
              <a:gd name="connsiteX42" fmla="*/ 35495 w 591091"/>
              <a:gd name="connsiteY42" fmla="*/ 249786 h 501829"/>
              <a:gd name="connsiteX43" fmla="*/ 4506 w 591091"/>
              <a:gd name="connsiteY43" fmla="*/ 245919 h 501829"/>
              <a:gd name="connsiteX44" fmla="*/ 8380 w 591091"/>
              <a:gd name="connsiteY44" fmla="*/ 214977 h 501829"/>
              <a:gd name="connsiteX45" fmla="*/ 282108 w 591091"/>
              <a:gd name="connsiteY45" fmla="*/ 4834 h 501829"/>
              <a:gd name="connsiteX46" fmla="*/ 295423 w 591091"/>
              <a:gd name="connsiteY46" fmla="*/ 0 h 50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91091" h="501829">
                <a:moveTo>
                  <a:pt x="282755" y="187347"/>
                </a:moveTo>
                <a:lnTo>
                  <a:pt x="308576" y="187347"/>
                </a:lnTo>
                <a:lnTo>
                  <a:pt x="308576" y="210541"/>
                </a:lnTo>
                <a:cubicBezTo>
                  <a:pt x="326005" y="211186"/>
                  <a:pt x="337625" y="215051"/>
                  <a:pt x="346017" y="218917"/>
                </a:cubicBezTo>
                <a:lnTo>
                  <a:pt x="338916" y="248554"/>
                </a:lnTo>
                <a:cubicBezTo>
                  <a:pt x="331815" y="245333"/>
                  <a:pt x="320196" y="239534"/>
                  <a:pt x="301475" y="239534"/>
                </a:cubicBezTo>
                <a:cubicBezTo>
                  <a:pt x="284046" y="239534"/>
                  <a:pt x="278882" y="246621"/>
                  <a:pt x="278882" y="253708"/>
                </a:cubicBezTo>
                <a:cubicBezTo>
                  <a:pt x="278882" y="262728"/>
                  <a:pt x="287919" y="267883"/>
                  <a:pt x="309867" y="276258"/>
                </a:cubicBezTo>
                <a:cubicBezTo>
                  <a:pt x="340852" y="287211"/>
                  <a:pt x="353763" y="301386"/>
                  <a:pt x="353763" y="324580"/>
                </a:cubicBezTo>
                <a:cubicBezTo>
                  <a:pt x="353763" y="347774"/>
                  <a:pt x="336979" y="367747"/>
                  <a:pt x="307285" y="372901"/>
                </a:cubicBezTo>
                <a:lnTo>
                  <a:pt x="307285" y="399317"/>
                </a:lnTo>
                <a:lnTo>
                  <a:pt x="281464" y="399317"/>
                </a:lnTo>
                <a:lnTo>
                  <a:pt x="281464" y="374834"/>
                </a:lnTo>
                <a:cubicBezTo>
                  <a:pt x="264035" y="374190"/>
                  <a:pt x="247251" y="369036"/>
                  <a:pt x="237568" y="363881"/>
                </a:cubicBezTo>
                <a:lnTo>
                  <a:pt x="245314" y="332956"/>
                </a:lnTo>
                <a:cubicBezTo>
                  <a:pt x="256288" y="339398"/>
                  <a:pt x="271781" y="344553"/>
                  <a:pt x="288565" y="344553"/>
                </a:cubicBezTo>
                <a:cubicBezTo>
                  <a:pt x="303412" y="344553"/>
                  <a:pt x="313740" y="338754"/>
                  <a:pt x="313740" y="328446"/>
                </a:cubicBezTo>
                <a:cubicBezTo>
                  <a:pt x="313740" y="318781"/>
                  <a:pt x="305348" y="312338"/>
                  <a:pt x="285983" y="305896"/>
                </a:cubicBezTo>
                <a:cubicBezTo>
                  <a:pt x="258225" y="296876"/>
                  <a:pt x="238859" y="283346"/>
                  <a:pt x="238859" y="258218"/>
                </a:cubicBezTo>
                <a:cubicBezTo>
                  <a:pt x="238859" y="235668"/>
                  <a:pt x="254997" y="217628"/>
                  <a:pt x="282755" y="212474"/>
                </a:cubicBezTo>
                <a:close/>
                <a:moveTo>
                  <a:pt x="295666" y="151161"/>
                </a:moveTo>
                <a:cubicBezTo>
                  <a:pt x="216258" y="151161"/>
                  <a:pt x="151700" y="215622"/>
                  <a:pt x="151700" y="294909"/>
                </a:cubicBezTo>
                <a:cubicBezTo>
                  <a:pt x="151700" y="374196"/>
                  <a:pt x="216258" y="438657"/>
                  <a:pt x="295666" y="438657"/>
                </a:cubicBezTo>
                <a:cubicBezTo>
                  <a:pt x="375073" y="438657"/>
                  <a:pt x="439631" y="374196"/>
                  <a:pt x="439631" y="294909"/>
                </a:cubicBezTo>
                <a:cubicBezTo>
                  <a:pt x="439631" y="215622"/>
                  <a:pt x="375073" y="151161"/>
                  <a:pt x="295666" y="151161"/>
                </a:cubicBezTo>
                <a:close/>
                <a:moveTo>
                  <a:pt x="295423" y="0"/>
                </a:moveTo>
                <a:cubicBezTo>
                  <a:pt x="300185" y="0"/>
                  <a:pt x="305026" y="1611"/>
                  <a:pt x="309223" y="4834"/>
                </a:cubicBezTo>
                <a:lnTo>
                  <a:pt x="415744" y="86700"/>
                </a:lnTo>
                <a:lnTo>
                  <a:pt x="415744" y="21594"/>
                </a:lnTo>
                <a:cubicBezTo>
                  <a:pt x="415744" y="9991"/>
                  <a:pt x="425428" y="322"/>
                  <a:pt x="437694" y="322"/>
                </a:cubicBezTo>
                <a:cubicBezTo>
                  <a:pt x="449960" y="322"/>
                  <a:pt x="459644" y="9991"/>
                  <a:pt x="459644" y="21594"/>
                </a:cubicBezTo>
                <a:lnTo>
                  <a:pt x="459644" y="120219"/>
                </a:lnTo>
                <a:lnTo>
                  <a:pt x="582305" y="214977"/>
                </a:lnTo>
                <a:cubicBezTo>
                  <a:pt x="591989" y="222068"/>
                  <a:pt x="593926" y="236249"/>
                  <a:pt x="586825" y="245919"/>
                </a:cubicBezTo>
                <a:cubicBezTo>
                  <a:pt x="582305" y="251075"/>
                  <a:pt x="575850" y="254298"/>
                  <a:pt x="569394" y="254298"/>
                </a:cubicBezTo>
                <a:cubicBezTo>
                  <a:pt x="564229" y="254298"/>
                  <a:pt x="559710" y="252365"/>
                  <a:pt x="555836" y="249786"/>
                </a:cubicBezTo>
                <a:lnTo>
                  <a:pt x="529367" y="229159"/>
                </a:lnTo>
                <a:lnTo>
                  <a:pt x="529367" y="479912"/>
                </a:lnTo>
                <a:cubicBezTo>
                  <a:pt x="529367" y="492160"/>
                  <a:pt x="519038" y="501829"/>
                  <a:pt x="507418" y="501829"/>
                </a:cubicBezTo>
                <a:lnTo>
                  <a:pt x="81331" y="501829"/>
                </a:lnTo>
                <a:cubicBezTo>
                  <a:pt x="69065" y="501829"/>
                  <a:pt x="59381" y="492160"/>
                  <a:pt x="59381" y="479912"/>
                </a:cubicBezTo>
                <a:lnTo>
                  <a:pt x="59381" y="231092"/>
                </a:lnTo>
                <a:lnTo>
                  <a:pt x="35495" y="249786"/>
                </a:lnTo>
                <a:cubicBezTo>
                  <a:pt x="25811" y="256877"/>
                  <a:pt x="11608" y="254943"/>
                  <a:pt x="4506" y="245919"/>
                </a:cubicBezTo>
                <a:cubicBezTo>
                  <a:pt x="-2595" y="236249"/>
                  <a:pt x="-1304" y="222068"/>
                  <a:pt x="8380" y="214977"/>
                </a:cubicBezTo>
                <a:lnTo>
                  <a:pt x="282108" y="4834"/>
                </a:lnTo>
                <a:cubicBezTo>
                  <a:pt x="285982" y="1611"/>
                  <a:pt x="290662" y="0"/>
                  <a:pt x="29542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iṧľíde"/>
          <p:cNvSpPr/>
          <p:nvPr/>
        </p:nvSpPr>
        <p:spPr>
          <a:xfrm>
            <a:off x="7060003" y="3569363"/>
            <a:ext cx="574498" cy="5744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îŝ1idè"/>
          <p:cNvSpPr/>
          <p:nvPr/>
        </p:nvSpPr>
        <p:spPr>
          <a:xfrm>
            <a:off x="7137539" y="3655621"/>
            <a:ext cx="419426" cy="401981"/>
          </a:xfrm>
          <a:custGeom>
            <a:avLst/>
            <a:gdLst>
              <a:gd name="connsiteX0" fmla="*/ 413212 w 608062"/>
              <a:gd name="connsiteY0" fmla="*/ 336089 h 582771"/>
              <a:gd name="connsiteX1" fmla="*/ 402712 w 608062"/>
              <a:gd name="connsiteY1" fmla="*/ 339771 h 582771"/>
              <a:gd name="connsiteX2" fmla="*/ 396155 w 608062"/>
              <a:gd name="connsiteY2" fmla="*/ 353117 h 582771"/>
              <a:gd name="connsiteX3" fmla="*/ 396155 w 608062"/>
              <a:gd name="connsiteY3" fmla="*/ 364468 h 582771"/>
              <a:gd name="connsiteX4" fmla="*/ 413212 w 608062"/>
              <a:gd name="connsiteY4" fmla="*/ 381496 h 582771"/>
              <a:gd name="connsiteX5" fmla="*/ 424584 w 608062"/>
              <a:gd name="connsiteY5" fmla="*/ 381496 h 582771"/>
              <a:gd name="connsiteX6" fmla="*/ 441641 w 608062"/>
              <a:gd name="connsiteY6" fmla="*/ 364468 h 582771"/>
              <a:gd name="connsiteX7" fmla="*/ 441641 w 608062"/>
              <a:gd name="connsiteY7" fmla="*/ 353117 h 582771"/>
              <a:gd name="connsiteX8" fmla="*/ 424584 w 608062"/>
              <a:gd name="connsiteY8" fmla="*/ 336089 h 582771"/>
              <a:gd name="connsiteX9" fmla="*/ 416081 w 608062"/>
              <a:gd name="connsiteY9" fmla="*/ 336089 h 582771"/>
              <a:gd name="connsiteX10" fmla="*/ 370339 w 608062"/>
              <a:gd name="connsiteY10" fmla="*/ 285620 h 582771"/>
              <a:gd name="connsiteX11" fmla="*/ 523596 w 608062"/>
              <a:gd name="connsiteY11" fmla="*/ 285620 h 582771"/>
              <a:gd name="connsiteX12" fmla="*/ 561757 w 608062"/>
              <a:gd name="connsiteY12" fmla="*/ 285620 h 582771"/>
              <a:gd name="connsiteX13" fmla="*/ 572360 w 608062"/>
              <a:gd name="connsiteY13" fmla="*/ 285620 h 582771"/>
              <a:gd name="connsiteX14" fmla="*/ 573026 w 608062"/>
              <a:gd name="connsiteY14" fmla="*/ 285620 h 582771"/>
              <a:gd name="connsiteX15" fmla="*/ 573948 w 608062"/>
              <a:gd name="connsiteY15" fmla="*/ 285620 h 582771"/>
              <a:gd name="connsiteX16" fmla="*/ 585012 w 608062"/>
              <a:gd name="connsiteY16" fmla="*/ 287461 h 582771"/>
              <a:gd name="connsiteX17" fmla="*/ 596947 w 608062"/>
              <a:gd name="connsiteY17" fmla="*/ 294568 h 582771"/>
              <a:gd name="connsiteX18" fmla="*/ 608062 w 608062"/>
              <a:gd name="connsiteY18" fmla="*/ 319726 h 582771"/>
              <a:gd name="connsiteX19" fmla="*/ 608062 w 608062"/>
              <a:gd name="connsiteY19" fmla="*/ 395609 h 582771"/>
              <a:gd name="connsiteX20" fmla="*/ 596947 w 608062"/>
              <a:gd name="connsiteY20" fmla="*/ 420767 h 582771"/>
              <a:gd name="connsiteX21" fmla="*/ 585012 w 608062"/>
              <a:gd name="connsiteY21" fmla="*/ 427874 h 582771"/>
              <a:gd name="connsiteX22" fmla="*/ 573948 w 608062"/>
              <a:gd name="connsiteY22" fmla="*/ 429715 h 582771"/>
              <a:gd name="connsiteX23" fmla="*/ 573026 w 608062"/>
              <a:gd name="connsiteY23" fmla="*/ 429715 h 582771"/>
              <a:gd name="connsiteX24" fmla="*/ 370339 w 608062"/>
              <a:gd name="connsiteY24" fmla="*/ 429715 h 582771"/>
              <a:gd name="connsiteX25" fmla="*/ 336174 w 608062"/>
              <a:gd name="connsiteY25" fmla="*/ 395609 h 582771"/>
              <a:gd name="connsiteX26" fmla="*/ 336174 w 608062"/>
              <a:gd name="connsiteY26" fmla="*/ 357821 h 582771"/>
              <a:gd name="connsiteX27" fmla="*/ 336174 w 608062"/>
              <a:gd name="connsiteY27" fmla="*/ 347287 h 582771"/>
              <a:gd name="connsiteX28" fmla="*/ 336174 w 608062"/>
              <a:gd name="connsiteY28" fmla="*/ 336703 h 582771"/>
              <a:gd name="connsiteX29" fmla="*/ 336174 w 608062"/>
              <a:gd name="connsiteY29" fmla="*/ 319726 h 582771"/>
              <a:gd name="connsiteX30" fmla="*/ 370339 w 608062"/>
              <a:gd name="connsiteY30" fmla="*/ 285620 h 582771"/>
              <a:gd name="connsiteX31" fmla="*/ 34208 w 608062"/>
              <a:gd name="connsiteY31" fmla="*/ 134822 h 582771"/>
              <a:gd name="connsiteX32" fmla="*/ 54539 w 608062"/>
              <a:gd name="connsiteY32" fmla="*/ 134822 h 582771"/>
              <a:gd name="connsiteX33" fmla="*/ 60633 w 608062"/>
              <a:gd name="connsiteY33" fmla="*/ 134822 h 582771"/>
              <a:gd name="connsiteX34" fmla="*/ 93407 w 608062"/>
              <a:gd name="connsiteY34" fmla="*/ 134822 h 582771"/>
              <a:gd name="connsiteX35" fmla="*/ 132327 w 608062"/>
              <a:gd name="connsiteY35" fmla="*/ 134822 h 582771"/>
              <a:gd name="connsiteX36" fmla="*/ 429142 w 608062"/>
              <a:gd name="connsiteY36" fmla="*/ 134822 h 582771"/>
              <a:gd name="connsiteX37" fmla="*/ 509900 w 608062"/>
              <a:gd name="connsiteY37" fmla="*/ 134822 h 582771"/>
              <a:gd name="connsiteX38" fmla="*/ 520501 w 608062"/>
              <a:gd name="connsiteY38" fmla="*/ 134822 h 582771"/>
              <a:gd name="connsiteX39" fmla="*/ 531101 w 608062"/>
              <a:gd name="connsiteY39" fmla="*/ 134822 h 582771"/>
              <a:gd name="connsiteX40" fmla="*/ 538885 w 608062"/>
              <a:gd name="connsiteY40" fmla="*/ 134822 h 582771"/>
              <a:gd name="connsiteX41" fmla="*/ 572940 w 608062"/>
              <a:gd name="connsiteY41" fmla="*/ 168926 h 582771"/>
              <a:gd name="connsiteX42" fmla="*/ 572940 w 608062"/>
              <a:gd name="connsiteY42" fmla="*/ 261982 h 582771"/>
              <a:gd name="connsiteX43" fmla="*/ 565719 w 608062"/>
              <a:gd name="connsiteY43" fmla="*/ 261982 h 582771"/>
              <a:gd name="connsiteX44" fmla="*/ 555119 w 608062"/>
              <a:gd name="connsiteY44" fmla="*/ 261982 h 582771"/>
              <a:gd name="connsiteX45" fmla="*/ 544518 w 608062"/>
              <a:gd name="connsiteY45" fmla="*/ 261982 h 582771"/>
              <a:gd name="connsiteX46" fmla="*/ 370301 w 608062"/>
              <a:gd name="connsiteY46" fmla="*/ 261982 h 582771"/>
              <a:gd name="connsiteX47" fmla="*/ 363388 w 608062"/>
              <a:gd name="connsiteY47" fmla="*/ 262391 h 582771"/>
              <a:gd name="connsiteX48" fmla="*/ 328770 w 608062"/>
              <a:gd name="connsiteY48" fmla="*/ 279468 h 582771"/>
              <a:gd name="connsiteX49" fmla="*/ 312331 w 608062"/>
              <a:gd name="connsiteY49" fmla="*/ 319861 h 582771"/>
              <a:gd name="connsiteX50" fmla="*/ 312331 w 608062"/>
              <a:gd name="connsiteY50" fmla="*/ 343279 h 582771"/>
              <a:gd name="connsiteX51" fmla="*/ 312331 w 608062"/>
              <a:gd name="connsiteY51" fmla="*/ 353863 h 582771"/>
              <a:gd name="connsiteX52" fmla="*/ 312331 w 608062"/>
              <a:gd name="connsiteY52" fmla="*/ 364446 h 582771"/>
              <a:gd name="connsiteX53" fmla="*/ 312331 w 608062"/>
              <a:gd name="connsiteY53" fmla="*/ 395636 h 582771"/>
              <a:gd name="connsiteX54" fmla="*/ 370352 w 608062"/>
              <a:gd name="connsiteY54" fmla="*/ 453617 h 582771"/>
              <a:gd name="connsiteX55" fmla="*/ 572940 w 608062"/>
              <a:gd name="connsiteY55" fmla="*/ 453617 h 582771"/>
              <a:gd name="connsiteX56" fmla="*/ 572940 w 608062"/>
              <a:gd name="connsiteY56" fmla="*/ 548719 h 582771"/>
              <a:gd name="connsiteX57" fmla="*/ 538783 w 608062"/>
              <a:gd name="connsiteY57" fmla="*/ 582771 h 582771"/>
              <a:gd name="connsiteX58" fmla="*/ 34157 w 608062"/>
              <a:gd name="connsiteY58" fmla="*/ 582771 h 582771"/>
              <a:gd name="connsiteX59" fmla="*/ 0 w 608062"/>
              <a:gd name="connsiteY59" fmla="*/ 548719 h 582771"/>
              <a:gd name="connsiteX60" fmla="*/ 0 w 608062"/>
              <a:gd name="connsiteY60" fmla="*/ 211875 h 582771"/>
              <a:gd name="connsiteX61" fmla="*/ 0 w 608062"/>
              <a:gd name="connsiteY61" fmla="*/ 173016 h 582771"/>
              <a:gd name="connsiteX62" fmla="*/ 0 w 608062"/>
              <a:gd name="connsiteY62" fmla="*/ 168926 h 582771"/>
              <a:gd name="connsiteX63" fmla="*/ 1229 w 608062"/>
              <a:gd name="connsiteY63" fmla="*/ 159978 h 582771"/>
              <a:gd name="connsiteX64" fmla="*/ 7528 w 608062"/>
              <a:gd name="connsiteY64" fmla="*/ 147656 h 582771"/>
              <a:gd name="connsiteX65" fmla="*/ 34208 w 608062"/>
              <a:gd name="connsiteY65" fmla="*/ 134822 h 582771"/>
              <a:gd name="connsiteX66" fmla="*/ 459702 w 608062"/>
              <a:gd name="connsiteY66" fmla="*/ 46827 h 582771"/>
              <a:gd name="connsiteX67" fmla="*/ 492623 w 608062"/>
              <a:gd name="connsiteY67" fmla="*/ 71966 h 582771"/>
              <a:gd name="connsiteX68" fmla="*/ 503273 w 608062"/>
              <a:gd name="connsiteY68" fmla="*/ 110900 h 582771"/>
              <a:gd name="connsiteX69" fmla="*/ 417257 w 608062"/>
              <a:gd name="connsiteY69" fmla="*/ 110900 h 582771"/>
              <a:gd name="connsiteX70" fmla="*/ 219882 w 608062"/>
              <a:gd name="connsiteY70" fmla="*/ 110900 h 582771"/>
              <a:gd name="connsiteX71" fmla="*/ 393757 w 608062"/>
              <a:gd name="connsiteY71" fmla="*/ 63586 h 582771"/>
              <a:gd name="connsiteX72" fmla="*/ 450691 w 608062"/>
              <a:gd name="connsiteY72" fmla="*/ 48053 h 582771"/>
              <a:gd name="connsiteX73" fmla="*/ 459702 w 608062"/>
              <a:gd name="connsiteY73" fmla="*/ 46827 h 582771"/>
              <a:gd name="connsiteX74" fmla="*/ 351961 w 608062"/>
              <a:gd name="connsiteY74" fmla="*/ 1805 h 582771"/>
              <a:gd name="connsiteX75" fmla="*/ 371657 w 608062"/>
              <a:gd name="connsiteY75" fmla="*/ 18993 h 582771"/>
              <a:gd name="connsiteX76" fmla="*/ 384511 w 608062"/>
              <a:gd name="connsiteY76" fmla="*/ 44858 h 582771"/>
              <a:gd name="connsiteX77" fmla="*/ 142137 w 608062"/>
              <a:gd name="connsiteY77" fmla="*/ 110900 h 582771"/>
              <a:gd name="connsiteX78" fmla="*/ 108953 w 608062"/>
              <a:gd name="connsiteY78" fmla="*/ 110900 h 582771"/>
              <a:gd name="connsiteX79" fmla="*/ 325927 w 608062"/>
              <a:gd name="connsiteY79" fmla="*/ 3556 h 582771"/>
              <a:gd name="connsiteX80" fmla="*/ 351961 w 608062"/>
              <a:gd name="connsiteY80" fmla="*/ 1805 h 5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8062" h="582771">
                <a:moveTo>
                  <a:pt x="413212" y="336089"/>
                </a:moveTo>
                <a:cubicBezTo>
                  <a:pt x="409268" y="336089"/>
                  <a:pt x="405631" y="337521"/>
                  <a:pt x="402712" y="339771"/>
                </a:cubicBezTo>
                <a:cubicBezTo>
                  <a:pt x="398665" y="342839"/>
                  <a:pt x="396155" y="347696"/>
                  <a:pt x="396155" y="353117"/>
                </a:cubicBezTo>
                <a:lnTo>
                  <a:pt x="396155" y="364468"/>
                </a:lnTo>
                <a:cubicBezTo>
                  <a:pt x="396155" y="373877"/>
                  <a:pt x="403787" y="381496"/>
                  <a:pt x="413212" y="381496"/>
                </a:cubicBezTo>
                <a:lnTo>
                  <a:pt x="424584" y="381496"/>
                </a:lnTo>
                <a:cubicBezTo>
                  <a:pt x="434009" y="381496"/>
                  <a:pt x="441641" y="373877"/>
                  <a:pt x="441641" y="364468"/>
                </a:cubicBezTo>
                <a:lnTo>
                  <a:pt x="441641" y="353117"/>
                </a:lnTo>
                <a:cubicBezTo>
                  <a:pt x="441641" y="343708"/>
                  <a:pt x="434009" y="336089"/>
                  <a:pt x="424584" y="336089"/>
                </a:cubicBezTo>
                <a:lnTo>
                  <a:pt x="416081" y="336089"/>
                </a:lnTo>
                <a:close/>
                <a:moveTo>
                  <a:pt x="370339" y="285620"/>
                </a:moveTo>
                <a:lnTo>
                  <a:pt x="523596" y="285620"/>
                </a:lnTo>
                <a:lnTo>
                  <a:pt x="561757" y="285620"/>
                </a:lnTo>
                <a:lnTo>
                  <a:pt x="572360" y="285620"/>
                </a:lnTo>
                <a:lnTo>
                  <a:pt x="573026" y="285620"/>
                </a:lnTo>
                <a:lnTo>
                  <a:pt x="573948" y="285620"/>
                </a:lnTo>
                <a:cubicBezTo>
                  <a:pt x="577841" y="285620"/>
                  <a:pt x="581529" y="286336"/>
                  <a:pt x="585012" y="287461"/>
                </a:cubicBezTo>
                <a:cubicBezTo>
                  <a:pt x="589520" y="289046"/>
                  <a:pt x="593515" y="291449"/>
                  <a:pt x="596947" y="294568"/>
                </a:cubicBezTo>
                <a:cubicBezTo>
                  <a:pt x="603759" y="300756"/>
                  <a:pt x="608062" y="309755"/>
                  <a:pt x="608062" y="319726"/>
                </a:cubicBezTo>
                <a:lnTo>
                  <a:pt x="608062" y="395609"/>
                </a:lnTo>
                <a:cubicBezTo>
                  <a:pt x="608062" y="405580"/>
                  <a:pt x="603759" y="414579"/>
                  <a:pt x="596947" y="420767"/>
                </a:cubicBezTo>
                <a:cubicBezTo>
                  <a:pt x="593515" y="423886"/>
                  <a:pt x="589520" y="426340"/>
                  <a:pt x="585012" y="427874"/>
                </a:cubicBezTo>
                <a:cubicBezTo>
                  <a:pt x="581529" y="428999"/>
                  <a:pt x="577841" y="429715"/>
                  <a:pt x="573948" y="429715"/>
                </a:cubicBezTo>
                <a:lnTo>
                  <a:pt x="573026" y="429715"/>
                </a:lnTo>
                <a:lnTo>
                  <a:pt x="370339" y="429715"/>
                </a:lnTo>
                <a:cubicBezTo>
                  <a:pt x="351489" y="429715"/>
                  <a:pt x="336174" y="414426"/>
                  <a:pt x="336174" y="395609"/>
                </a:cubicBezTo>
                <a:lnTo>
                  <a:pt x="336174" y="357821"/>
                </a:lnTo>
                <a:lnTo>
                  <a:pt x="336174" y="347287"/>
                </a:lnTo>
                <a:lnTo>
                  <a:pt x="336174" y="336703"/>
                </a:lnTo>
                <a:lnTo>
                  <a:pt x="336174" y="319726"/>
                </a:lnTo>
                <a:cubicBezTo>
                  <a:pt x="336174" y="300909"/>
                  <a:pt x="351489" y="285620"/>
                  <a:pt x="370339" y="285620"/>
                </a:cubicBezTo>
                <a:close/>
                <a:moveTo>
                  <a:pt x="34208" y="134822"/>
                </a:moveTo>
                <a:lnTo>
                  <a:pt x="54539" y="134822"/>
                </a:lnTo>
                <a:lnTo>
                  <a:pt x="60633" y="134822"/>
                </a:lnTo>
                <a:lnTo>
                  <a:pt x="93407" y="134822"/>
                </a:lnTo>
                <a:lnTo>
                  <a:pt x="132327" y="134822"/>
                </a:lnTo>
                <a:lnTo>
                  <a:pt x="429142" y="134822"/>
                </a:lnTo>
                <a:lnTo>
                  <a:pt x="509900" y="134822"/>
                </a:lnTo>
                <a:lnTo>
                  <a:pt x="520501" y="134822"/>
                </a:lnTo>
                <a:lnTo>
                  <a:pt x="531101" y="134822"/>
                </a:lnTo>
                <a:lnTo>
                  <a:pt x="538885" y="134822"/>
                </a:lnTo>
                <a:cubicBezTo>
                  <a:pt x="557730" y="134822"/>
                  <a:pt x="572991" y="150110"/>
                  <a:pt x="572940" y="168926"/>
                </a:cubicBezTo>
                <a:lnTo>
                  <a:pt x="572940" y="261982"/>
                </a:lnTo>
                <a:lnTo>
                  <a:pt x="565719" y="261982"/>
                </a:lnTo>
                <a:lnTo>
                  <a:pt x="555119" y="261982"/>
                </a:lnTo>
                <a:lnTo>
                  <a:pt x="544518" y="261982"/>
                </a:lnTo>
                <a:lnTo>
                  <a:pt x="370301" y="261982"/>
                </a:lnTo>
                <a:cubicBezTo>
                  <a:pt x="367945" y="261982"/>
                  <a:pt x="365641" y="262084"/>
                  <a:pt x="363388" y="262391"/>
                </a:cubicBezTo>
                <a:cubicBezTo>
                  <a:pt x="349868" y="263925"/>
                  <a:pt x="337783" y="270214"/>
                  <a:pt x="328770" y="279468"/>
                </a:cubicBezTo>
                <a:cubicBezTo>
                  <a:pt x="318579" y="289899"/>
                  <a:pt x="312331" y="304164"/>
                  <a:pt x="312331" y="319861"/>
                </a:cubicBezTo>
                <a:lnTo>
                  <a:pt x="312331" y="343279"/>
                </a:lnTo>
                <a:lnTo>
                  <a:pt x="312331" y="353863"/>
                </a:lnTo>
                <a:lnTo>
                  <a:pt x="312331" y="364446"/>
                </a:lnTo>
                <a:lnTo>
                  <a:pt x="312331" y="395636"/>
                </a:lnTo>
                <a:cubicBezTo>
                  <a:pt x="312331" y="427643"/>
                  <a:pt x="338346" y="453617"/>
                  <a:pt x="370352" y="453617"/>
                </a:cubicBezTo>
                <a:lnTo>
                  <a:pt x="572940" y="453617"/>
                </a:lnTo>
                <a:lnTo>
                  <a:pt x="572940" y="548719"/>
                </a:lnTo>
                <a:cubicBezTo>
                  <a:pt x="572940" y="567534"/>
                  <a:pt x="557628" y="582771"/>
                  <a:pt x="538783" y="582771"/>
                </a:cubicBezTo>
                <a:lnTo>
                  <a:pt x="34157" y="582771"/>
                </a:lnTo>
                <a:cubicBezTo>
                  <a:pt x="15312" y="582771"/>
                  <a:pt x="0" y="567534"/>
                  <a:pt x="0" y="548719"/>
                </a:cubicBezTo>
                <a:lnTo>
                  <a:pt x="0" y="211875"/>
                </a:lnTo>
                <a:lnTo>
                  <a:pt x="0" y="173016"/>
                </a:lnTo>
                <a:lnTo>
                  <a:pt x="0" y="168926"/>
                </a:lnTo>
                <a:cubicBezTo>
                  <a:pt x="0" y="165858"/>
                  <a:pt x="461" y="162841"/>
                  <a:pt x="1229" y="159978"/>
                </a:cubicBezTo>
                <a:cubicBezTo>
                  <a:pt x="2458" y="155427"/>
                  <a:pt x="4660" y="151235"/>
                  <a:pt x="7528" y="147656"/>
                </a:cubicBezTo>
                <a:cubicBezTo>
                  <a:pt x="13776" y="139782"/>
                  <a:pt x="23403" y="134822"/>
                  <a:pt x="34208" y="134822"/>
                </a:cubicBezTo>
                <a:close/>
                <a:moveTo>
                  <a:pt x="459702" y="46827"/>
                </a:moveTo>
                <a:cubicBezTo>
                  <a:pt x="474755" y="46827"/>
                  <a:pt x="488527" y="56739"/>
                  <a:pt x="492623" y="71966"/>
                </a:cubicBezTo>
                <a:lnTo>
                  <a:pt x="503273" y="110900"/>
                </a:lnTo>
                <a:lnTo>
                  <a:pt x="417257" y="110900"/>
                </a:lnTo>
                <a:lnTo>
                  <a:pt x="219882" y="110900"/>
                </a:lnTo>
                <a:lnTo>
                  <a:pt x="393757" y="63586"/>
                </a:lnTo>
                <a:lnTo>
                  <a:pt x="450691" y="48053"/>
                </a:lnTo>
                <a:cubicBezTo>
                  <a:pt x="453712" y="47236"/>
                  <a:pt x="456732" y="46827"/>
                  <a:pt x="459702" y="46827"/>
                </a:cubicBezTo>
                <a:close/>
                <a:moveTo>
                  <a:pt x="351961" y="1805"/>
                </a:moveTo>
                <a:cubicBezTo>
                  <a:pt x="360237" y="4604"/>
                  <a:pt x="367458" y="10559"/>
                  <a:pt x="371657" y="18993"/>
                </a:cubicBezTo>
                <a:lnTo>
                  <a:pt x="384511" y="44858"/>
                </a:lnTo>
                <a:lnTo>
                  <a:pt x="142137" y="110900"/>
                </a:lnTo>
                <a:lnTo>
                  <a:pt x="108953" y="110900"/>
                </a:lnTo>
                <a:lnTo>
                  <a:pt x="325927" y="3556"/>
                </a:lnTo>
                <a:cubicBezTo>
                  <a:pt x="334351" y="-636"/>
                  <a:pt x="343684" y="-993"/>
                  <a:pt x="351961" y="1805"/>
                </a:cubicBez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íṧlïḑè"/>
          <p:cNvSpPr/>
          <p:nvPr/>
        </p:nvSpPr>
        <p:spPr>
          <a:xfrm>
            <a:off x="9562503" y="3569363"/>
            <a:ext cx="574498" cy="57449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îṩḷïḍé"/>
          <p:cNvSpPr/>
          <p:nvPr/>
        </p:nvSpPr>
        <p:spPr>
          <a:xfrm>
            <a:off x="9625233" y="3649496"/>
            <a:ext cx="449038" cy="414231"/>
          </a:xfrm>
          <a:custGeom>
            <a:avLst/>
            <a:gdLst>
              <a:gd name="connsiteX0" fmla="*/ 381018 w 608549"/>
              <a:gd name="connsiteY0" fmla="*/ 473169 h 561377"/>
              <a:gd name="connsiteX1" fmla="*/ 425157 w 608549"/>
              <a:gd name="connsiteY1" fmla="*/ 517273 h 561377"/>
              <a:gd name="connsiteX2" fmla="*/ 381018 w 608549"/>
              <a:gd name="connsiteY2" fmla="*/ 561377 h 561377"/>
              <a:gd name="connsiteX3" fmla="*/ 336879 w 608549"/>
              <a:gd name="connsiteY3" fmla="*/ 517273 h 561377"/>
              <a:gd name="connsiteX4" fmla="*/ 381018 w 608549"/>
              <a:gd name="connsiteY4" fmla="*/ 473169 h 561377"/>
              <a:gd name="connsiteX5" fmla="*/ 146741 w 608549"/>
              <a:gd name="connsiteY5" fmla="*/ 473169 h 561377"/>
              <a:gd name="connsiteX6" fmla="*/ 190880 w 608549"/>
              <a:gd name="connsiteY6" fmla="*/ 517273 h 561377"/>
              <a:gd name="connsiteX7" fmla="*/ 146741 w 608549"/>
              <a:gd name="connsiteY7" fmla="*/ 561377 h 561377"/>
              <a:gd name="connsiteX8" fmla="*/ 102602 w 608549"/>
              <a:gd name="connsiteY8" fmla="*/ 517273 h 561377"/>
              <a:gd name="connsiteX9" fmla="*/ 146741 w 608549"/>
              <a:gd name="connsiteY9" fmla="*/ 473169 h 561377"/>
              <a:gd name="connsiteX10" fmla="*/ 340091 w 608549"/>
              <a:gd name="connsiteY10" fmla="*/ 405920 h 561377"/>
              <a:gd name="connsiteX11" fmla="*/ 445268 w 608549"/>
              <a:gd name="connsiteY11" fmla="*/ 405920 h 561377"/>
              <a:gd name="connsiteX12" fmla="*/ 431622 w 608549"/>
              <a:gd name="connsiteY12" fmla="*/ 458350 h 561377"/>
              <a:gd name="connsiteX13" fmla="*/ 335821 w 608549"/>
              <a:gd name="connsiteY13" fmla="*/ 458350 h 561377"/>
              <a:gd name="connsiteX14" fmla="*/ 204428 w 608549"/>
              <a:gd name="connsiteY14" fmla="*/ 405920 h 561377"/>
              <a:gd name="connsiteX15" fmla="*/ 323260 w 608549"/>
              <a:gd name="connsiteY15" fmla="*/ 405920 h 561377"/>
              <a:gd name="connsiteX16" fmla="*/ 318989 w 608549"/>
              <a:gd name="connsiteY16" fmla="*/ 458350 h 561377"/>
              <a:gd name="connsiteX17" fmla="*/ 208699 w 608549"/>
              <a:gd name="connsiteY17" fmla="*/ 458350 h 561377"/>
              <a:gd name="connsiteX18" fmla="*/ 82420 w 608549"/>
              <a:gd name="connsiteY18" fmla="*/ 405920 h 561377"/>
              <a:gd name="connsiteX19" fmla="*/ 187643 w 608549"/>
              <a:gd name="connsiteY19" fmla="*/ 405920 h 561377"/>
              <a:gd name="connsiteX20" fmla="*/ 192008 w 608549"/>
              <a:gd name="connsiteY20" fmla="*/ 458350 h 561377"/>
              <a:gd name="connsiteX21" fmla="*/ 96072 w 608549"/>
              <a:gd name="connsiteY21" fmla="*/ 458350 h 561377"/>
              <a:gd name="connsiteX22" fmla="*/ 348616 w 608549"/>
              <a:gd name="connsiteY22" fmla="*/ 301060 h 561377"/>
              <a:gd name="connsiteX23" fmla="*/ 472294 w 608549"/>
              <a:gd name="connsiteY23" fmla="*/ 301060 h 561377"/>
              <a:gd name="connsiteX24" fmla="*/ 449638 w 608549"/>
              <a:gd name="connsiteY24" fmla="*/ 389549 h 561377"/>
              <a:gd name="connsiteX25" fmla="*/ 341466 w 608549"/>
              <a:gd name="connsiteY25" fmla="*/ 389549 h 561377"/>
              <a:gd name="connsiteX26" fmla="*/ 195890 w 608549"/>
              <a:gd name="connsiteY26" fmla="*/ 301060 h 561377"/>
              <a:gd name="connsiteX27" fmla="*/ 331799 w 608549"/>
              <a:gd name="connsiteY27" fmla="*/ 301060 h 561377"/>
              <a:gd name="connsiteX28" fmla="*/ 324651 w 608549"/>
              <a:gd name="connsiteY28" fmla="*/ 389549 h 561377"/>
              <a:gd name="connsiteX29" fmla="*/ 203038 w 608549"/>
              <a:gd name="connsiteY29" fmla="*/ 389549 h 561377"/>
              <a:gd name="connsiteX30" fmla="*/ 55394 w 608549"/>
              <a:gd name="connsiteY30" fmla="*/ 301060 h 561377"/>
              <a:gd name="connsiteX31" fmla="*/ 179165 w 608549"/>
              <a:gd name="connsiteY31" fmla="*/ 301060 h 561377"/>
              <a:gd name="connsiteX32" fmla="*/ 186222 w 608549"/>
              <a:gd name="connsiteY32" fmla="*/ 389549 h 561377"/>
              <a:gd name="connsiteX33" fmla="*/ 78050 w 608549"/>
              <a:gd name="connsiteY33" fmla="*/ 389549 h 561377"/>
              <a:gd name="connsiteX34" fmla="*/ 189892 w 608549"/>
              <a:gd name="connsiteY34" fmla="*/ 229013 h 561377"/>
              <a:gd name="connsiteX35" fmla="*/ 337868 w 608549"/>
              <a:gd name="connsiteY35" fmla="*/ 229013 h 561377"/>
              <a:gd name="connsiteX36" fmla="*/ 333226 w 608549"/>
              <a:gd name="connsiteY36" fmla="*/ 284619 h 561377"/>
              <a:gd name="connsiteX37" fmla="*/ 194534 w 608549"/>
              <a:gd name="connsiteY37" fmla="*/ 284619 h 561377"/>
              <a:gd name="connsiteX38" fmla="*/ 36200 w 608549"/>
              <a:gd name="connsiteY38" fmla="*/ 229013 h 561377"/>
              <a:gd name="connsiteX39" fmla="*/ 173089 w 608549"/>
              <a:gd name="connsiteY39" fmla="*/ 229013 h 561377"/>
              <a:gd name="connsiteX40" fmla="*/ 177825 w 608549"/>
              <a:gd name="connsiteY40" fmla="*/ 284619 h 561377"/>
              <a:gd name="connsiteX41" fmla="*/ 51059 w 608549"/>
              <a:gd name="connsiteY41" fmla="*/ 284619 h 561377"/>
              <a:gd name="connsiteX42" fmla="*/ 531055 w 608549"/>
              <a:gd name="connsiteY42" fmla="*/ 143841 h 561377"/>
              <a:gd name="connsiteX43" fmla="*/ 583971 w 608549"/>
              <a:gd name="connsiteY43" fmla="*/ 143841 h 561377"/>
              <a:gd name="connsiteX44" fmla="*/ 583971 w 608549"/>
              <a:gd name="connsiteY44" fmla="*/ 196204 h 561377"/>
              <a:gd name="connsiteX45" fmla="*/ 540432 w 608549"/>
              <a:gd name="connsiteY45" fmla="*/ 196204 h 561377"/>
              <a:gd name="connsiteX46" fmla="*/ 486309 w 608549"/>
              <a:gd name="connsiteY46" fmla="*/ 249309 h 561377"/>
              <a:gd name="connsiteX47" fmla="*/ 476654 w 608549"/>
              <a:gd name="connsiteY47" fmla="*/ 284619 h 561377"/>
              <a:gd name="connsiteX48" fmla="*/ 349934 w 608549"/>
              <a:gd name="connsiteY48" fmla="*/ 284619 h 561377"/>
              <a:gd name="connsiteX49" fmla="*/ 354669 w 608549"/>
              <a:gd name="connsiteY49" fmla="*/ 229012 h 561377"/>
              <a:gd name="connsiteX50" fmla="*/ 437849 w 608549"/>
              <a:gd name="connsiteY50" fmla="*/ 229012 h 561377"/>
              <a:gd name="connsiteX51" fmla="*/ 443233 w 608549"/>
              <a:gd name="connsiteY51" fmla="*/ 221042 h 561377"/>
              <a:gd name="connsiteX52" fmla="*/ 511189 w 608549"/>
              <a:gd name="connsiteY52" fmla="*/ 153016 h 561377"/>
              <a:gd name="connsiteX53" fmla="*/ 517316 w 608549"/>
              <a:gd name="connsiteY53" fmla="*/ 148104 h 561377"/>
              <a:gd name="connsiteX54" fmla="*/ 531055 w 608549"/>
              <a:gd name="connsiteY54" fmla="*/ 143841 h 561377"/>
              <a:gd name="connsiteX55" fmla="*/ 113649 w 608549"/>
              <a:gd name="connsiteY55" fmla="*/ 3 h 561377"/>
              <a:gd name="connsiteX56" fmla="*/ 238362 w 608549"/>
              <a:gd name="connsiteY56" fmla="*/ 56970 h 561377"/>
              <a:gd name="connsiteX57" fmla="*/ 261391 w 608549"/>
              <a:gd name="connsiteY57" fmla="*/ 34726 h 561377"/>
              <a:gd name="connsiteX58" fmla="*/ 292776 w 608549"/>
              <a:gd name="connsiteY58" fmla="*/ 199234 h 561377"/>
              <a:gd name="connsiteX59" fmla="*/ 128792 w 608549"/>
              <a:gd name="connsiteY59" fmla="*/ 163460 h 561377"/>
              <a:gd name="connsiteX60" fmla="*/ 151820 w 608549"/>
              <a:gd name="connsiteY60" fmla="*/ 141124 h 561377"/>
              <a:gd name="connsiteX61" fmla="*/ 0 w 608549"/>
              <a:gd name="connsiteY61" fmla="*/ 36673 h 561377"/>
              <a:gd name="connsiteX62" fmla="*/ 113649 w 608549"/>
              <a:gd name="connsiteY62" fmla="*/ 3 h 56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8549" h="561377">
                <a:moveTo>
                  <a:pt x="381018" y="473169"/>
                </a:moveTo>
                <a:cubicBezTo>
                  <a:pt x="405395" y="473169"/>
                  <a:pt x="425157" y="492915"/>
                  <a:pt x="425157" y="517273"/>
                </a:cubicBezTo>
                <a:cubicBezTo>
                  <a:pt x="425157" y="541631"/>
                  <a:pt x="405395" y="561377"/>
                  <a:pt x="381018" y="561377"/>
                </a:cubicBezTo>
                <a:cubicBezTo>
                  <a:pt x="356641" y="561377"/>
                  <a:pt x="336879" y="541631"/>
                  <a:pt x="336879" y="517273"/>
                </a:cubicBezTo>
                <a:cubicBezTo>
                  <a:pt x="336879" y="492915"/>
                  <a:pt x="356641" y="473169"/>
                  <a:pt x="381018" y="473169"/>
                </a:cubicBezTo>
                <a:close/>
                <a:moveTo>
                  <a:pt x="146741" y="473169"/>
                </a:moveTo>
                <a:cubicBezTo>
                  <a:pt x="171118" y="473169"/>
                  <a:pt x="190880" y="492915"/>
                  <a:pt x="190880" y="517273"/>
                </a:cubicBezTo>
                <a:cubicBezTo>
                  <a:pt x="190880" y="541631"/>
                  <a:pt x="171118" y="561377"/>
                  <a:pt x="146741" y="561377"/>
                </a:cubicBezTo>
                <a:cubicBezTo>
                  <a:pt x="122364" y="561377"/>
                  <a:pt x="102602" y="541631"/>
                  <a:pt x="102602" y="517273"/>
                </a:cubicBezTo>
                <a:cubicBezTo>
                  <a:pt x="102602" y="492915"/>
                  <a:pt x="122364" y="473169"/>
                  <a:pt x="146741" y="473169"/>
                </a:cubicBezTo>
                <a:close/>
                <a:moveTo>
                  <a:pt x="340091" y="405920"/>
                </a:moveTo>
                <a:lnTo>
                  <a:pt x="445268" y="405920"/>
                </a:lnTo>
                <a:lnTo>
                  <a:pt x="431622" y="458350"/>
                </a:lnTo>
                <a:lnTo>
                  <a:pt x="335821" y="458350"/>
                </a:lnTo>
                <a:close/>
                <a:moveTo>
                  <a:pt x="204428" y="405920"/>
                </a:moveTo>
                <a:lnTo>
                  <a:pt x="323260" y="405920"/>
                </a:lnTo>
                <a:lnTo>
                  <a:pt x="318989" y="458350"/>
                </a:lnTo>
                <a:lnTo>
                  <a:pt x="208699" y="458350"/>
                </a:lnTo>
                <a:close/>
                <a:moveTo>
                  <a:pt x="82420" y="405920"/>
                </a:moveTo>
                <a:lnTo>
                  <a:pt x="187643" y="405920"/>
                </a:lnTo>
                <a:lnTo>
                  <a:pt x="192008" y="458350"/>
                </a:lnTo>
                <a:lnTo>
                  <a:pt x="96072" y="458350"/>
                </a:lnTo>
                <a:close/>
                <a:moveTo>
                  <a:pt x="348616" y="301060"/>
                </a:moveTo>
                <a:lnTo>
                  <a:pt x="472294" y="301060"/>
                </a:lnTo>
                <a:lnTo>
                  <a:pt x="449638" y="389549"/>
                </a:lnTo>
                <a:lnTo>
                  <a:pt x="341466" y="389549"/>
                </a:lnTo>
                <a:close/>
                <a:moveTo>
                  <a:pt x="195890" y="301060"/>
                </a:moveTo>
                <a:lnTo>
                  <a:pt x="331799" y="301060"/>
                </a:lnTo>
                <a:lnTo>
                  <a:pt x="324651" y="389549"/>
                </a:lnTo>
                <a:lnTo>
                  <a:pt x="203038" y="389549"/>
                </a:lnTo>
                <a:close/>
                <a:moveTo>
                  <a:pt x="55394" y="301060"/>
                </a:moveTo>
                <a:lnTo>
                  <a:pt x="179165" y="301060"/>
                </a:lnTo>
                <a:lnTo>
                  <a:pt x="186222" y="389549"/>
                </a:lnTo>
                <a:lnTo>
                  <a:pt x="78050" y="389549"/>
                </a:lnTo>
                <a:close/>
                <a:moveTo>
                  <a:pt x="189892" y="229013"/>
                </a:moveTo>
                <a:lnTo>
                  <a:pt x="337868" y="229013"/>
                </a:lnTo>
                <a:lnTo>
                  <a:pt x="333226" y="284619"/>
                </a:lnTo>
                <a:lnTo>
                  <a:pt x="194534" y="284619"/>
                </a:lnTo>
                <a:close/>
                <a:moveTo>
                  <a:pt x="36200" y="229013"/>
                </a:moveTo>
                <a:lnTo>
                  <a:pt x="173089" y="229013"/>
                </a:lnTo>
                <a:lnTo>
                  <a:pt x="177825" y="284619"/>
                </a:lnTo>
                <a:lnTo>
                  <a:pt x="51059" y="284619"/>
                </a:lnTo>
                <a:close/>
                <a:moveTo>
                  <a:pt x="531055" y="143841"/>
                </a:moveTo>
                <a:lnTo>
                  <a:pt x="583971" y="143841"/>
                </a:lnTo>
                <a:cubicBezTo>
                  <a:pt x="616742" y="143841"/>
                  <a:pt x="616742" y="196204"/>
                  <a:pt x="583971" y="196204"/>
                </a:cubicBezTo>
                <a:lnTo>
                  <a:pt x="540432" y="196204"/>
                </a:lnTo>
                <a:cubicBezTo>
                  <a:pt x="522422" y="212608"/>
                  <a:pt x="504319" y="231237"/>
                  <a:pt x="486309" y="249309"/>
                </a:cubicBezTo>
                <a:lnTo>
                  <a:pt x="476654" y="284619"/>
                </a:lnTo>
                <a:lnTo>
                  <a:pt x="349934" y="284619"/>
                </a:lnTo>
                <a:lnTo>
                  <a:pt x="354669" y="229012"/>
                </a:lnTo>
                <a:lnTo>
                  <a:pt x="437849" y="229012"/>
                </a:lnTo>
                <a:cubicBezTo>
                  <a:pt x="439056" y="225676"/>
                  <a:pt x="440727" y="223544"/>
                  <a:pt x="443233" y="221042"/>
                </a:cubicBezTo>
                <a:cubicBezTo>
                  <a:pt x="465885" y="198429"/>
                  <a:pt x="488537" y="175630"/>
                  <a:pt x="511189" y="153016"/>
                </a:cubicBezTo>
                <a:cubicBezTo>
                  <a:pt x="513138" y="151070"/>
                  <a:pt x="515180" y="149309"/>
                  <a:pt x="517316" y="148104"/>
                </a:cubicBezTo>
                <a:cubicBezTo>
                  <a:pt x="520936" y="145695"/>
                  <a:pt x="525485" y="143841"/>
                  <a:pt x="531055" y="143841"/>
                </a:cubicBezTo>
                <a:close/>
                <a:moveTo>
                  <a:pt x="113649" y="3"/>
                </a:moveTo>
                <a:cubicBezTo>
                  <a:pt x="152263" y="202"/>
                  <a:pt x="196298" y="13839"/>
                  <a:pt x="238362" y="56970"/>
                </a:cubicBezTo>
                <a:lnTo>
                  <a:pt x="261391" y="34726"/>
                </a:lnTo>
                <a:lnTo>
                  <a:pt x="292776" y="199234"/>
                </a:lnTo>
                <a:lnTo>
                  <a:pt x="128792" y="163460"/>
                </a:lnTo>
                <a:lnTo>
                  <a:pt x="151820" y="141124"/>
                </a:lnTo>
                <a:cubicBezTo>
                  <a:pt x="60635" y="47702"/>
                  <a:pt x="0" y="36673"/>
                  <a:pt x="0" y="36673"/>
                </a:cubicBezTo>
                <a:cubicBezTo>
                  <a:pt x="0" y="36673"/>
                  <a:pt x="49294" y="-327"/>
                  <a:pt x="113649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îşliḋe"/>
          <p:cNvSpPr/>
          <p:nvPr/>
        </p:nvSpPr>
        <p:spPr bwMode="auto">
          <a:xfrm>
            <a:off x="8610039" y="4962703"/>
            <a:ext cx="2560706" cy="8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8" name="iSľíḓê"/>
          <p:cNvSpPr txBox="1"/>
          <p:nvPr/>
        </p:nvSpPr>
        <p:spPr bwMode="auto">
          <a:xfrm>
            <a:off x="8610039" y="4533378"/>
            <a:ext cx="2560706" cy="4105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4139" y="4709307"/>
            <a:ext cx="0" cy="120232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136641" y="4709307"/>
            <a:ext cx="0" cy="120232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639143" y="4709307"/>
            <a:ext cx="0" cy="120232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  <p:bldP spid="29" grpId="0"/>
      <p:bldP spid="30" grpId="0"/>
      <p:bldP spid="27" grpId="0"/>
      <p:bldP spid="28" grpId="0"/>
      <p:bldP spid="25" grpId="0" animBg="1"/>
      <p:bldP spid="26" grpId="0" animBg="1"/>
      <p:bldP spid="23" grpId="0" animBg="1"/>
      <p:bldP spid="24" grpId="0" animBg="1"/>
      <p:bldP spid="21" grpId="0" animBg="1"/>
      <p:bldP spid="22" grpId="0" animBg="1"/>
      <p:bldP spid="19" grpId="0" animBg="1"/>
      <p:bldP spid="20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šļîḋé"/>
          <p:cNvSpPr/>
          <p:nvPr/>
        </p:nvSpPr>
        <p:spPr>
          <a:xfrm>
            <a:off x="8497824" y="2"/>
            <a:ext cx="3694176" cy="6011543"/>
          </a:xfrm>
          <a:custGeom>
            <a:avLst/>
            <a:gdLst>
              <a:gd name="connsiteX0" fmla="*/ 1612667 w 3694176"/>
              <a:gd name="connsiteY0" fmla="*/ 2871216 h 6511925"/>
              <a:gd name="connsiteX1" fmla="*/ 3694176 w 3694176"/>
              <a:gd name="connsiteY1" fmla="*/ 2871216 h 6511925"/>
              <a:gd name="connsiteX2" fmla="*/ 3694176 w 3694176"/>
              <a:gd name="connsiteY2" fmla="*/ 5981574 h 6511925"/>
              <a:gd name="connsiteX3" fmla="*/ 1612667 w 3694176"/>
              <a:gd name="connsiteY3" fmla="*/ 5981574 h 6511925"/>
              <a:gd name="connsiteX4" fmla="*/ 0 w 3694176"/>
              <a:gd name="connsiteY4" fmla="*/ 0 h 6511925"/>
              <a:gd name="connsiteX5" fmla="*/ 2066544 w 3694176"/>
              <a:gd name="connsiteY5" fmla="*/ 0 h 6511925"/>
              <a:gd name="connsiteX6" fmla="*/ 2066544 w 3694176"/>
              <a:gd name="connsiteY6" fmla="*/ 2743201 h 6511925"/>
              <a:gd name="connsiteX7" fmla="*/ 1508760 w 3694176"/>
              <a:gd name="connsiteY7" fmla="*/ 2743201 h 6511925"/>
              <a:gd name="connsiteX8" fmla="*/ 1508760 w 3694176"/>
              <a:gd name="connsiteY8" fmla="*/ 6109589 h 6511925"/>
              <a:gd name="connsiteX9" fmla="*/ 2066544 w 3694176"/>
              <a:gd name="connsiteY9" fmla="*/ 6109589 h 6511925"/>
              <a:gd name="connsiteX10" fmla="*/ 2066544 w 3694176"/>
              <a:gd name="connsiteY10" fmla="*/ 6511925 h 6511925"/>
              <a:gd name="connsiteX11" fmla="*/ 0 w 3694176"/>
              <a:gd name="connsiteY11" fmla="*/ 6511925 h 651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4176" h="6511925">
                <a:moveTo>
                  <a:pt x="1612667" y="2871216"/>
                </a:moveTo>
                <a:lnTo>
                  <a:pt x="3694176" y="2871216"/>
                </a:lnTo>
                <a:lnTo>
                  <a:pt x="3694176" y="5981574"/>
                </a:lnTo>
                <a:lnTo>
                  <a:pt x="1612667" y="5981574"/>
                </a:lnTo>
                <a:close/>
                <a:moveTo>
                  <a:pt x="0" y="0"/>
                </a:moveTo>
                <a:lnTo>
                  <a:pt x="2066544" y="0"/>
                </a:lnTo>
                <a:lnTo>
                  <a:pt x="2066544" y="2743201"/>
                </a:lnTo>
                <a:lnTo>
                  <a:pt x="1508760" y="2743201"/>
                </a:lnTo>
                <a:lnTo>
                  <a:pt x="1508760" y="6109589"/>
                </a:lnTo>
                <a:lnTo>
                  <a:pt x="2066544" y="6109589"/>
                </a:lnTo>
                <a:lnTo>
                  <a:pt x="2066544" y="6511925"/>
                </a:lnTo>
                <a:lnTo>
                  <a:pt x="0" y="651192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4259" r="-4229"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ïSľîḓe"/>
          <p:cNvSpPr/>
          <p:nvPr/>
        </p:nvSpPr>
        <p:spPr>
          <a:xfrm>
            <a:off x="10756900" y="1123950"/>
            <a:ext cx="1435100" cy="475488"/>
          </a:xfrm>
          <a:custGeom>
            <a:avLst/>
            <a:gdLst>
              <a:gd name="connsiteX0" fmla="*/ 237744 w 1435100"/>
              <a:gd name="connsiteY0" fmla="*/ 0 h 475488"/>
              <a:gd name="connsiteX1" fmla="*/ 1435100 w 1435100"/>
              <a:gd name="connsiteY1" fmla="*/ 0 h 475488"/>
              <a:gd name="connsiteX2" fmla="*/ 1435100 w 1435100"/>
              <a:gd name="connsiteY2" fmla="*/ 475488 h 475488"/>
              <a:gd name="connsiteX3" fmla="*/ 237744 w 1435100"/>
              <a:gd name="connsiteY3" fmla="*/ 475488 h 475488"/>
              <a:gd name="connsiteX4" fmla="*/ 0 w 1435100"/>
              <a:gd name="connsiteY4" fmla="*/ 237744 h 475488"/>
              <a:gd name="connsiteX5" fmla="*/ 237744 w 1435100"/>
              <a:gd name="connsiteY5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5100" h="475488">
                <a:moveTo>
                  <a:pt x="237744" y="0"/>
                </a:moveTo>
                <a:lnTo>
                  <a:pt x="1435100" y="0"/>
                </a:lnTo>
                <a:lnTo>
                  <a:pt x="1435100" y="475488"/>
                </a:lnTo>
                <a:lnTo>
                  <a:pt x="237744" y="475488"/>
                </a:lnTo>
                <a:cubicBezTo>
                  <a:pt x="106442" y="475488"/>
                  <a:pt x="0" y="369046"/>
                  <a:pt x="0" y="237744"/>
                </a:cubicBezTo>
                <a:cubicBezTo>
                  <a:pt x="0" y="106442"/>
                  <a:pt x="106442" y="0"/>
                  <a:pt x="237744" y="0"/>
                </a:cubicBez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íşľîďê"/>
          <p:cNvSpPr/>
          <p:nvPr/>
        </p:nvSpPr>
        <p:spPr>
          <a:xfrm>
            <a:off x="1597480" y="2624582"/>
            <a:ext cx="703578" cy="576535"/>
          </a:xfrm>
          <a:custGeom>
            <a:avLst/>
            <a:gdLst>
              <a:gd name="connsiteX0" fmla="*/ 73776 w 605733"/>
              <a:gd name="connsiteY0" fmla="*/ 463060 h 496357"/>
              <a:gd name="connsiteX1" fmla="*/ 63223 w 605733"/>
              <a:gd name="connsiteY1" fmla="*/ 473595 h 496357"/>
              <a:gd name="connsiteX2" fmla="*/ 66709 w 605733"/>
              <a:gd name="connsiteY2" fmla="*/ 481402 h 496357"/>
              <a:gd name="connsiteX3" fmla="*/ 73776 w 605733"/>
              <a:gd name="connsiteY3" fmla="*/ 484223 h 496357"/>
              <a:gd name="connsiteX4" fmla="*/ 80937 w 605733"/>
              <a:gd name="connsiteY4" fmla="*/ 481402 h 496357"/>
              <a:gd name="connsiteX5" fmla="*/ 84423 w 605733"/>
              <a:gd name="connsiteY5" fmla="*/ 473595 h 496357"/>
              <a:gd name="connsiteX6" fmla="*/ 73776 w 605733"/>
              <a:gd name="connsiteY6" fmla="*/ 463060 h 496357"/>
              <a:gd name="connsiteX7" fmla="*/ 211779 w 605733"/>
              <a:gd name="connsiteY7" fmla="*/ 386666 h 496357"/>
              <a:gd name="connsiteX8" fmla="*/ 198683 w 605733"/>
              <a:gd name="connsiteY8" fmla="*/ 399740 h 496357"/>
              <a:gd name="connsiteX9" fmla="*/ 200190 w 605733"/>
              <a:gd name="connsiteY9" fmla="*/ 405572 h 496357"/>
              <a:gd name="connsiteX10" fmla="*/ 211779 w 605733"/>
              <a:gd name="connsiteY10" fmla="*/ 412814 h 496357"/>
              <a:gd name="connsiteX11" fmla="*/ 223273 w 605733"/>
              <a:gd name="connsiteY11" fmla="*/ 405572 h 496357"/>
              <a:gd name="connsiteX12" fmla="*/ 224875 w 605733"/>
              <a:gd name="connsiteY12" fmla="*/ 399740 h 496357"/>
              <a:gd name="connsiteX13" fmla="*/ 211779 w 605733"/>
              <a:gd name="connsiteY13" fmla="*/ 386666 h 496357"/>
              <a:gd name="connsiteX14" fmla="*/ 354026 w 605733"/>
              <a:gd name="connsiteY14" fmla="*/ 306536 h 496357"/>
              <a:gd name="connsiteX15" fmla="*/ 593016 w 605733"/>
              <a:gd name="connsiteY15" fmla="*/ 306536 h 496357"/>
              <a:gd name="connsiteX16" fmla="*/ 605733 w 605733"/>
              <a:gd name="connsiteY16" fmla="*/ 319144 h 496357"/>
              <a:gd name="connsiteX17" fmla="*/ 572574 w 605733"/>
              <a:gd name="connsiteY17" fmla="*/ 352262 h 496357"/>
              <a:gd name="connsiteX18" fmla="*/ 354026 w 605733"/>
              <a:gd name="connsiteY18" fmla="*/ 352262 h 496357"/>
              <a:gd name="connsiteX19" fmla="*/ 30057 w 605733"/>
              <a:gd name="connsiteY19" fmla="*/ 292249 h 496357"/>
              <a:gd name="connsiteX20" fmla="*/ 30057 w 605733"/>
              <a:gd name="connsiteY20" fmla="*/ 451303 h 496357"/>
              <a:gd name="connsiteX21" fmla="*/ 117495 w 605733"/>
              <a:gd name="connsiteY21" fmla="*/ 451303 h 496357"/>
              <a:gd name="connsiteX22" fmla="*/ 117495 w 605733"/>
              <a:gd name="connsiteY22" fmla="*/ 292249 h 496357"/>
              <a:gd name="connsiteX23" fmla="*/ 25157 w 605733"/>
              <a:gd name="connsiteY23" fmla="*/ 262150 h 496357"/>
              <a:gd name="connsiteX24" fmla="*/ 122489 w 605733"/>
              <a:gd name="connsiteY24" fmla="*/ 262150 h 496357"/>
              <a:gd name="connsiteX25" fmla="*/ 147552 w 605733"/>
              <a:gd name="connsiteY25" fmla="*/ 287264 h 496357"/>
              <a:gd name="connsiteX26" fmla="*/ 147552 w 605733"/>
              <a:gd name="connsiteY26" fmla="*/ 471337 h 496357"/>
              <a:gd name="connsiteX27" fmla="*/ 122489 w 605733"/>
              <a:gd name="connsiteY27" fmla="*/ 496357 h 496357"/>
              <a:gd name="connsiteX28" fmla="*/ 25157 w 605733"/>
              <a:gd name="connsiteY28" fmla="*/ 496357 h 496357"/>
              <a:gd name="connsiteX29" fmla="*/ 0 w 605733"/>
              <a:gd name="connsiteY29" fmla="*/ 471337 h 496357"/>
              <a:gd name="connsiteX30" fmla="*/ 0 w 605733"/>
              <a:gd name="connsiteY30" fmla="*/ 287264 h 496357"/>
              <a:gd name="connsiteX31" fmla="*/ 25157 w 605733"/>
              <a:gd name="connsiteY31" fmla="*/ 262150 h 496357"/>
              <a:gd name="connsiteX32" fmla="*/ 141305 w 605733"/>
              <a:gd name="connsiteY32" fmla="*/ 137603 h 496357"/>
              <a:gd name="connsiteX33" fmla="*/ 282252 w 605733"/>
              <a:gd name="connsiteY33" fmla="*/ 137603 h 496357"/>
              <a:gd name="connsiteX34" fmla="*/ 323895 w 605733"/>
              <a:gd name="connsiteY34" fmla="*/ 179176 h 496357"/>
              <a:gd name="connsiteX35" fmla="*/ 323895 w 605733"/>
              <a:gd name="connsiteY35" fmla="*/ 389488 h 496357"/>
              <a:gd name="connsiteX36" fmla="*/ 282252 w 605733"/>
              <a:gd name="connsiteY36" fmla="*/ 431155 h 496357"/>
              <a:gd name="connsiteX37" fmla="*/ 172679 w 605733"/>
              <a:gd name="connsiteY37" fmla="*/ 431155 h 496357"/>
              <a:gd name="connsiteX38" fmla="*/ 172679 w 605733"/>
              <a:gd name="connsiteY38" fmla="*/ 374533 h 496357"/>
              <a:gd name="connsiteX39" fmla="*/ 283759 w 605733"/>
              <a:gd name="connsiteY39" fmla="*/ 374533 h 496357"/>
              <a:gd name="connsiteX40" fmla="*/ 283759 w 605733"/>
              <a:gd name="connsiteY40" fmla="*/ 179176 h 496357"/>
              <a:gd name="connsiteX41" fmla="*/ 282252 w 605733"/>
              <a:gd name="connsiteY41" fmla="*/ 177671 h 496357"/>
              <a:gd name="connsiteX42" fmla="*/ 141305 w 605733"/>
              <a:gd name="connsiteY42" fmla="*/ 177671 h 496357"/>
              <a:gd name="connsiteX43" fmla="*/ 139704 w 605733"/>
              <a:gd name="connsiteY43" fmla="*/ 179176 h 496357"/>
              <a:gd name="connsiteX44" fmla="*/ 139704 w 605733"/>
              <a:gd name="connsiteY44" fmla="*/ 240313 h 496357"/>
              <a:gd name="connsiteX45" fmla="*/ 122462 w 605733"/>
              <a:gd name="connsiteY45" fmla="*/ 237115 h 496357"/>
              <a:gd name="connsiteX46" fmla="*/ 99568 w 605733"/>
              <a:gd name="connsiteY46" fmla="*/ 237115 h 496357"/>
              <a:gd name="connsiteX47" fmla="*/ 99568 w 605733"/>
              <a:gd name="connsiteY47" fmla="*/ 179176 h 496357"/>
              <a:gd name="connsiteX48" fmla="*/ 141305 w 605733"/>
              <a:gd name="connsiteY48" fmla="*/ 137603 h 496357"/>
              <a:gd name="connsiteX49" fmla="*/ 208945 w 605733"/>
              <a:gd name="connsiteY49" fmla="*/ 0 h 496357"/>
              <a:gd name="connsiteX50" fmla="*/ 533286 w 605733"/>
              <a:gd name="connsiteY50" fmla="*/ 0 h 496357"/>
              <a:gd name="connsiteX51" fmla="*/ 572003 w 605733"/>
              <a:gd name="connsiteY51" fmla="*/ 38752 h 496357"/>
              <a:gd name="connsiteX52" fmla="*/ 572003 w 605733"/>
              <a:gd name="connsiteY52" fmla="*/ 258563 h 496357"/>
              <a:gd name="connsiteX53" fmla="*/ 533286 w 605733"/>
              <a:gd name="connsiteY53" fmla="*/ 297221 h 496357"/>
              <a:gd name="connsiteX54" fmla="*/ 354017 w 605733"/>
              <a:gd name="connsiteY54" fmla="*/ 297221 h 496357"/>
              <a:gd name="connsiteX55" fmla="*/ 354017 w 605733"/>
              <a:gd name="connsiteY55" fmla="*/ 257905 h 496357"/>
              <a:gd name="connsiteX56" fmla="*/ 531873 w 605733"/>
              <a:gd name="connsiteY56" fmla="*/ 257153 h 496357"/>
              <a:gd name="connsiteX57" fmla="*/ 531873 w 605733"/>
              <a:gd name="connsiteY57" fmla="*/ 38752 h 496357"/>
              <a:gd name="connsiteX58" fmla="*/ 208945 w 605733"/>
              <a:gd name="connsiteY58" fmla="*/ 40068 h 496357"/>
              <a:gd name="connsiteX59" fmla="*/ 209321 w 605733"/>
              <a:gd name="connsiteY59" fmla="*/ 107507 h 496357"/>
              <a:gd name="connsiteX60" fmla="*/ 170133 w 605733"/>
              <a:gd name="connsiteY60" fmla="*/ 107507 h 496357"/>
              <a:gd name="connsiteX61" fmla="*/ 170133 w 605733"/>
              <a:gd name="connsiteY61" fmla="*/ 38752 h 496357"/>
              <a:gd name="connsiteX62" fmla="*/ 208945 w 605733"/>
              <a:gd name="connsiteY62" fmla="*/ 0 h 49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5733" h="496357">
                <a:moveTo>
                  <a:pt x="73776" y="463060"/>
                </a:moveTo>
                <a:cubicBezTo>
                  <a:pt x="67934" y="463060"/>
                  <a:pt x="63223" y="467763"/>
                  <a:pt x="63223" y="473595"/>
                </a:cubicBezTo>
                <a:cubicBezTo>
                  <a:pt x="63223" y="476699"/>
                  <a:pt x="64542" y="479426"/>
                  <a:pt x="66709" y="481402"/>
                </a:cubicBezTo>
                <a:cubicBezTo>
                  <a:pt x="68594" y="483095"/>
                  <a:pt x="71044" y="484223"/>
                  <a:pt x="73776" y="484223"/>
                </a:cubicBezTo>
                <a:cubicBezTo>
                  <a:pt x="76508" y="484223"/>
                  <a:pt x="79052" y="483095"/>
                  <a:pt x="80937" y="481402"/>
                </a:cubicBezTo>
                <a:cubicBezTo>
                  <a:pt x="83010" y="479426"/>
                  <a:pt x="84423" y="476699"/>
                  <a:pt x="84423" y="473595"/>
                </a:cubicBezTo>
                <a:cubicBezTo>
                  <a:pt x="84423" y="467763"/>
                  <a:pt x="79618" y="463060"/>
                  <a:pt x="73776" y="463060"/>
                </a:cubicBezTo>
                <a:close/>
                <a:moveTo>
                  <a:pt x="211779" y="386666"/>
                </a:moveTo>
                <a:cubicBezTo>
                  <a:pt x="204524" y="386666"/>
                  <a:pt x="198683" y="392498"/>
                  <a:pt x="198683" y="399740"/>
                </a:cubicBezTo>
                <a:cubicBezTo>
                  <a:pt x="198683" y="401903"/>
                  <a:pt x="199248" y="403784"/>
                  <a:pt x="200190" y="405572"/>
                </a:cubicBezTo>
                <a:cubicBezTo>
                  <a:pt x="202357" y="409804"/>
                  <a:pt x="206691" y="412814"/>
                  <a:pt x="211779" y="412814"/>
                </a:cubicBezTo>
                <a:cubicBezTo>
                  <a:pt x="216866" y="412814"/>
                  <a:pt x="221106" y="409804"/>
                  <a:pt x="223273" y="405572"/>
                </a:cubicBezTo>
                <a:cubicBezTo>
                  <a:pt x="224215" y="403784"/>
                  <a:pt x="224875" y="401903"/>
                  <a:pt x="224875" y="399740"/>
                </a:cubicBezTo>
                <a:cubicBezTo>
                  <a:pt x="224875" y="392498"/>
                  <a:pt x="218939" y="386666"/>
                  <a:pt x="211779" y="386666"/>
                </a:cubicBezTo>
                <a:close/>
                <a:moveTo>
                  <a:pt x="354026" y="306536"/>
                </a:moveTo>
                <a:lnTo>
                  <a:pt x="593016" y="306536"/>
                </a:lnTo>
                <a:cubicBezTo>
                  <a:pt x="600081" y="306536"/>
                  <a:pt x="605733" y="312181"/>
                  <a:pt x="605733" y="319144"/>
                </a:cubicBezTo>
                <a:cubicBezTo>
                  <a:pt x="605733" y="337396"/>
                  <a:pt x="590849" y="352262"/>
                  <a:pt x="572574" y="352262"/>
                </a:cubicBezTo>
                <a:lnTo>
                  <a:pt x="354026" y="352262"/>
                </a:lnTo>
                <a:close/>
                <a:moveTo>
                  <a:pt x="30057" y="292249"/>
                </a:moveTo>
                <a:lnTo>
                  <a:pt x="30057" y="451303"/>
                </a:lnTo>
                <a:lnTo>
                  <a:pt x="117495" y="451303"/>
                </a:lnTo>
                <a:lnTo>
                  <a:pt x="117495" y="292249"/>
                </a:lnTo>
                <a:close/>
                <a:moveTo>
                  <a:pt x="25157" y="262150"/>
                </a:moveTo>
                <a:lnTo>
                  <a:pt x="122489" y="262150"/>
                </a:lnTo>
                <a:cubicBezTo>
                  <a:pt x="136340" y="262150"/>
                  <a:pt x="147552" y="273437"/>
                  <a:pt x="147552" y="287264"/>
                </a:cubicBezTo>
                <a:lnTo>
                  <a:pt x="147552" y="471337"/>
                </a:lnTo>
                <a:cubicBezTo>
                  <a:pt x="147552" y="485164"/>
                  <a:pt x="136340" y="496357"/>
                  <a:pt x="122489" y="496357"/>
                </a:cubicBezTo>
                <a:lnTo>
                  <a:pt x="25157" y="496357"/>
                </a:lnTo>
                <a:cubicBezTo>
                  <a:pt x="11307" y="496357"/>
                  <a:pt x="0" y="485164"/>
                  <a:pt x="0" y="471337"/>
                </a:cubicBezTo>
                <a:lnTo>
                  <a:pt x="0" y="287264"/>
                </a:lnTo>
                <a:cubicBezTo>
                  <a:pt x="0" y="273437"/>
                  <a:pt x="11307" y="262150"/>
                  <a:pt x="25157" y="262150"/>
                </a:cubicBezTo>
                <a:close/>
                <a:moveTo>
                  <a:pt x="141305" y="137603"/>
                </a:moveTo>
                <a:lnTo>
                  <a:pt x="282252" y="137603"/>
                </a:lnTo>
                <a:cubicBezTo>
                  <a:pt x="305240" y="137603"/>
                  <a:pt x="323895" y="156226"/>
                  <a:pt x="323895" y="179176"/>
                </a:cubicBezTo>
                <a:lnTo>
                  <a:pt x="323895" y="389488"/>
                </a:lnTo>
                <a:cubicBezTo>
                  <a:pt x="323895" y="412438"/>
                  <a:pt x="305240" y="431155"/>
                  <a:pt x="282252" y="431155"/>
                </a:cubicBezTo>
                <a:lnTo>
                  <a:pt x="172679" y="431155"/>
                </a:lnTo>
                <a:lnTo>
                  <a:pt x="172679" y="374533"/>
                </a:lnTo>
                <a:lnTo>
                  <a:pt x="283759" y="374533"/>
                </a:lnTo>
                <a:lnTo>
                  <a:pt x="283759" y="179176"/>
                </a:lnTo>
                <a:cubicBezTo>
                  <a:pt x="283759" y="178330"/>
                  <a:pt x="283100" y="177671"/>
                  <a:pt x="282252" y="177671"/>
                </a:cubicBezTo>
                <a:lnTo>
                  <a:pt x="141305" y="177671"/>
                </a:lnTo>
                <a:cubicBezTo>
                  <a:pt x="140363" y="177671"/>
                  <a:pt x="139704" y="178330"/>
                  <a:pt x="139704" y="179176"/>
                </a:cubicBezTo>
                <a:lnTo>
                  <a:pt x="139704" y="240313"/>
                </a:lnTo>
                <a:cubicBezTo>
                  <a:pt x="134334" y="238338"/>
                  <a:pt x="128492" y="237115"/>
                  <a:pt x="122462" y="237115"/>
                </a:cubicBezTo>
                <a:lnTo>
                  <a:pt x="99568" y="237115"/>
                </a:lnTo>
                <a:lnTo>
                  <a:pt x="99568" y="179176"/>
                </a:lnTo>
                <a:cubicBezTo>
                  <a:pt x="99568" y="156226"/>
                  <a:pt x="118317" y="137603"/>
                  <a:pt x="141305" y="137603"/>
                </a:cubicBezTo>
                <a:close/>
                <a:moveTo>
                  <a:pt x="208945" y="0"/>
                </a:moveTo>
                <a:lnTo>
                  <a:pt x="533286" y="0"/>
                </a:lnTo>
                <a:cubicBezTo>
                  <a:pt x="554670" y="0"/>
                  <a:pt x="572003" y="17401"/>
                  <a:pt x="572003" y="38752"/>
                </a:cubicBezTo>
                <a:lnTo>
                  <a:pt x="572003" y="258563"/>
                </a:lnTo>
                <a:cubicBezTo>
                  <a:pt x="572003" y="279820"/>
                  <a:pt x="554670" y="297221"/>
                  <a:pt x="533286" y="297221"/>
                </a:cubicBezTo>
                <a:lnTo>
                  <a:pt x="354017" y="297221"/>
                </a:lnTo>
                <a:lnTo>
                  <a:pt x="354017" y="257905"/>
                </a:lnTo>
                <a:lnTo>
                  <a:pt x="531873" y="257153"/>
                </a:lnTo>
                <a:lnTo>
                  <a:pt x="531873" y="38752"/>
                </a:lnTo>
                <a:lnTo>
                  <a:pt x="208945" y="40068"/>
                </a:lnTo>
                <a:lnTo>
                  <a:pt x="209321" y="107507"/>
                </a:lnTo>
                <a:lnTo>
                  <a:pt x="170133" y="107507"/>
                </a:lnTo>
                <a:lnTo>
                  <a:pt x="170133" y="38752"/>
                </a:lnTo>
                <a:cubicBezTo>
                  <a:pt x="170133" y="17401"/>
                  <a:pt x="187561" y="0"/>
                  <a:pt x="208945" y="0"/>
                </a:cubicBez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endParaRPr sz="2000" b="1" i="1">
              <a:cs typeface="+mn-ea"/>
              <a:sym typeface="+mn-lt"/>
            </a:endParaRPr>
          </a:p>
        </p:txBody>
      </p:sp>
      <p:sp>
        <p:nvSpPr>
          <p:cNvPr id="8" name="ïṣḷíďé"/>
          <p:cNvSpPr/>
          <p:nvPr/>
        </p:nvSpPr>
        <p:spPr>
          <a:xfrm>
            <a:off x="4160153" y="2673722"/>
            <a:ext cx="703579" cy="478256"/>
          </a:xfrm>
          <a:custGeom>
            <a:avLst/>
            <a:gdLst>
              <a:gd name="T0" fmla="*/ 6234 w 6526"/>
              <a:gd name="T1" fmla="*/ 3525 h 4444"/>
              <a:gd name="T2" fmla="*/ 6042 w 6526"/>
              <a:gd name="T3" fmla="*/ 3525 h 4444"/>
              <a:gd name="T4" fmla="*/ 6042 w 6526"/>
              <a:gd name="T5" fmla="*/ 326 h 4444"/>
              <a:gd name="T6" fmla="*/ 5716 w 6526"/>
              <a:gd name="T7" fmla="*/ 0 h 4444"/>
              <a:gd name="T8" fmla="*/ 810 w 6526"/>
              <a:gd name="T9" fmla="*/ 0 h 4444"/>
              <a:gd name="T10" fmla="*/ 484 w 6526"/>
              <a:gd name="T11" fmla="*/ 326 h 4444"/>
              <a:gd name="T12" fmla="*/ 484 w 6526"/>
              <a:gd name="T13" fmla="*/ 3525 h 4444"/>
              <a:gd name="T14" fmla="*/ 292 w 6526"/>
              <a:gd name="T15" fmla="*/ 3525 h 4444"/>
              <a:gd name="T16" fmla="*/ 0 w 6526"/>
              <a:gd name="T17" fmla="*/ 3816 h 4444"/>
              <a:gd name="T18" fmla="*/ 0 w 6526"/>
              <a:gd name="T19" fmla="*/ 4152 h 4444"/>
              <a:gd name="T20" fmla="*/ 292 w 6526"/>
              <a:gd name="T21" fmla="*/ 4444 h 4444"/>
              <a:gd name="T22" fmla="*/ 6234 w 6526"/>
              <a:gd name="T23" fmla="*/ 4444 h 4444"/>
              <a:gd name="T24" fmla="*/ 6526 w 6526"/>
              <a:gd name="T25" fmla="*/ 4152 h 4444"/>
              <a:gd name="T26" fmla="*/ 6526 w 6526"/>
              <a:gd name="T27" fmla="*/ 3816 h 4444"/>
              <a:gd name="T28" fmla="*/ 6234 w 6526"/>
              <a:gd name="T29" fmla="*/ 3525 h 4444"/>
              <a:gd name="T30" fmla="*/ 1136 w 6526"/>
              <a:gd name="T31" fmla="*/ 653 h 4444"/>
              <a:gd name="T32" fmla="*/ 5390 w 6526"/>
              <a:gd name="T33" fmla="*/ 653 h 4444"/>
              <a:gd name="T34" fmla="*/ 5390 w 6526"/>
              <a:gd name="T35" fmla="*/ 3448 h 4444"/>
              <a:gd name="T36" fmla="*/ 1136 w 6526"/>
              <a:gd name="T37" fmla="*/ 3448 h 4444"/>
              <a:gd name="T38" fmla="*/ 1136 w 6526"/>
              <a:gd name="T39" fmla="*/ 653 h 4444"/>
              <a:gd name="T40" fmla="*/ 4415 w 6526"/>
              <a:gd name="T41" fmla="*/ 4093 h 4444"/>
              <a:gd name="T42" fmla="*/ 2110 w 6526"/>
              <a:gd name="T43" fmla="*/ 4093 h 4444"/>
              <a:gd name="T44" fmla="*/ 2002 w 6526"/>
              <a:gd name="T45" fmla="*/ 3984 h 4444"/>
              <a:gd name="T46" fmla="*/ 2110 w 6526"/>
              <a:gd name="T47" fmla="*/ 3875 h 4444"/>
              <a:gd name="T48" fmla="*/ 4415 w 6526"/>
              <a:gd name="T49" fmla="*/ 3875 h 4444"/>
              <a:gd name="T50" fmla="*/ 4524 w 6526"/>
              <a:gd name="T51" fmla="*/ 3984 h 4444"/>
              <a:gd name="T52" fmla="*/ 4415 w 6526"/>
              <a:gd name="T53" fmla="*/ 4093 h 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526" h="4444">
                <a:moveTo>
                  <a:pt x="6234" y="3525"/>
                </a:moveTo>
                <a:lnTo>
                  <a:pt x="6042" y="3525"/>
                </a:lnTo>
                <a:lnTo>
                  <a:pt x="6042" y="326"/>
                </a:lnTo>
                <a:cubicBezTo>
                  <a:pt x="6042" y="146"/>
                  <a:pt x="5896" y="0"/>
                  <a:pt x="5716" y="0"/>
                </a:cubicBezTo>
                <a:lnTo>
                  <a:pt x="810" y="0"/>
                </a:lnTo>
                <a:cubicBezTo>
                  <a:pt x="630" y="0"/>
                  <a:pt x="484" y="146"/>
                  <a:pt x="484" y="326"/>
                </a:cubicBezTo>
                <a:lnTo>
                  <a:pt x="484" y="3525"/>
                </a:lnTo>
                <a:lnTo>
                  <a:pt x="292" y="3525"/>
                </a:lnTo>
                <a:cubicBezTo>
                  <a:pt x="131" y="3525"/>
                  <a:pt x="0" y="3655"/>
                  <a:pt x="0" y="3816"/>
                </a:cubicBezTo>
                <a:lnTo>
                  <a:pt x="0" y="4152"/>
                </a:lnTo>
                <a:cubicBezTo>
                  <a:pt x="0" y="4313"/>
                  <a:pt x="131" y="4444"/>
                  <a:pt x="292" y="4444"/>
                </a:cubicBezTo>
                <a:lnTo>
                  <a:pt x="6234" y="4444"/>
                </a:lnTo>
                <a:cubicBezTo>
                  <a:pt x="6395" y="4444"/>
                  <a:pt x="6526" y="4313"/>
                  <a:pt x="6526" y="4152"/>
                </a:cubicBezTo>
                <a:lnTo>
                  <a:pt x="6526" y="3816"/>
                </a:lnTo>
                <a:cubicBezTo>
                  <a:pt x="6526" y="3655"/>
                  <a:pt x="6395" y="3525"/>
                  <a:pt x="6234" y="3525"/>
                </a:cubicBezTo>
                <a:close/>
                <a:moveTo>
                  <a:pt x="1136" y="653"/>
                </a:moveTo>
                <a:lnTo>
                  <a:pt x="5390" y="653"/>
                </a:lnTo>
                <a:lnTo>
                  <a:pt x="5390" y="3448"/>
                </a:lnTo>
                <a:lnTo>
                  <a:pt x="1136" y="3448"/>
                </a:lnTo>
                <a:lnTo>
                  <a:pt x="1136" y="653"/>
                </a:lnTo>
                <a:close/>
                <a:moveTo>
                  <a:pt x="4415" y="4093"/>
                </a:moveTo>
                <a:lnTo>
                  <a:pt x="2110" y="4093"/>
                </a:lnTo>
                <a:cubicBezTo>
                  <a:pt x="2050" y="4093"/>
                  <a:pt x="2002" y="4044"/>
                  <a:pt x="2002" y="3984"/>
                </a:cubicBezTo>
                <a:cubicBezTo>
                  <a:pt x="2002" y="3924"/>
                  <a:pt x="2050" y="3875"/>
                  <a:pt x="2110" y="3875"/>
                </a:cubicBezTo>
                <a:lnTo>
                  <a:pt x="4415" y="3875"/>
                </a:lnTo>
                <a:cubicBezTo>
                  <a:pt x="4476" y="3875"/>
                  <a:pt x="4524" y="3924"/>
                  <a:pt x="4524" y="3984"/>
                </a:cubicBezTo>
                <a:cubicBezTo>
                  <a:pt x="4524" y="4044"/>
                  <a:pt x="4476" y="4093"/>
                  <a:pt x="4415" y="40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9" name="îṧlîde"/>
          <p:cNvSpPr/>
          <p:nvPr/>
        </p:nvSpPr>
        <p:spPr>
          <a:xfrm>
            <a:off x="6803396" y="2561060"/>
            <a:ext cx="536413" cy="703579"/>
          </a:xfrm>
          <a:custGeom>
            <a:avLst/>
            <a:gdLst>
              <a:gd name="T0" fmla="*/ 592 w 5249"/>
              <a:gd name="T1" fmla="*/ 42 h 6895"/>
              <a:gd name="T2" fmla="*/ 631 w 5249"/>
              <a:gd name="T3" fmla="*/ 0 h 6895"/>
              <a:gd name="T4" fmla="*/ 1091 w 5249"/>
              <a:gd name="T5" fmla="*/ 0 h 6895"/>
              <a:gd name="T6" fmla="*/ 1131 w 5249"/>
              <a:gd name="T7" fmla="*/ 42 h 6895"/>
              <a:gd name="T8" fmla="*/ 1091 w 5249"/>
              <a:gd name="T9" fmla="*/ 83 h 6895"/>
              <a:gd name="T10" fmla="*/ 631 w 5249"/>
              <a:gd name="T11" fmla="*/ 83 h 6895"/>
              <a:gd name="T12" fmla="*/ 592 w 5249"/>
              <a:gd name="T13" fmla="*/ 42 h 6895"/>
              <a:gd name="T14" fmla="*/ 5249 w 5249"/>
              <a:gd name="T15" fmla="*/ 2122 h 6895"/>
              <a:gd name="T16" fmla="*/ 5215 w 5249"/>
              <a:gd name="T17" fmla="*/ 2186 h 6895"/>
              <a:gd name="T18" fmla="*/ 5249 w 5249"/>
              <a:gd name="T19" fmla="*/ 2255 h 6895"/>
              <a:gd name="T20" fmla="*/ 5249 w 5249"/>
              <a:gd name="T21" fmla="*/ 3057 h 6895"/>
              <a:gd name="T22" fmla="*/ 5201 w 5249"/>
              <a:gd name="T23" fmla="*/ 3108 h 6895"/>
              <a:gd name="T24" fmla="*/ 5153 w 5249"/>
              <a:gd name="T25" fmla="*/ 3057 h 6895"/>
              <a:gd name="T26" fmla="*/ 5153 w 5249"/>
              <a:gd name="T27" fmla="*/ 6509 h 6895"/>
              <a:gd name="T28" fmla="*/ 4784 w 5249"/>
              <a:gd name="T29" fmla="*/ 6895 h 6895"/>
              <a:gd name="T30" fmla="*/ 369 w 5249"/>
              <a:gd name="T31" fmla="*/ 6895 h 6895"/>
              <a:gd name="T32" fmla="*/ 0 w 5249"/>
              <a:gd name="T33" fmla="*/ 6509 h 6895"/>
              <a:gd name="T34" fmla="*/ 0 w 5249"/>
              <a:gd name="T35" fmla="*/ 480 h 6895"/>
              <a:gd name="T36" fmla="*/ 369 w 5249"/>
              <a:gd name="T37" fmla="*/ 94 h 6895"/>
              <a:gd name="T38" fmla="*/ 4784 w 5249"/>
              <a:gd name="T39" fmla="*/ 94 h 6895"/>
              <a:gd name="T40" fmla="*/ 5153 w 5249"/>
              <a:gd name="T41" fmla="*/ 480 h 6895"/>
              <a:gd name="T42" fmla="*/ 5153 w 5249"/>
              <a:gd name="T43" fmla="*/ 1308 h 6895"/>
              <a:gd name="T44" fmla="*/ 5201 w 5249"/>
              <a:gd name="T45" fmla="*/ 1257 h 6895"/>
              <a:gd name="T46" fmla="*/ 5249 w 5249"/>
              <a:gd name="T47" fmla="*/ 1308 h 6895"/>
              <a:gd name="T48" fmla="*/ 5249 w 5249"/>
              <a:gd name="T49" fmla="*/ 2122 h 6895"/>
              <a:gd name="T50" fmla="*/ 2747 w 5249"/>
              <a:gd name="T51" fmla="*/ 6326 h 6895"/>
              <a:gd name="T52" fmla="*/ 2576 w 5249"/>
              <a:gd name="T53" fmla="*/ 6146 h 6895"/>
              <a:gd name="T54" fmla="*/ 2406 w 5249"/>
              <a:gd name="T55" fmla="*/ 6326 h 6895"/>
              <a:gd name="T56" fmla="*/ 2576 w 5249"/>
              <a:gd name="T57" fmla="*/ 6505 h 6895"/>
              <a:gd name="T58" fmla="*/ 2747 w 5249"/>
              <a:gd name="T59" fmla="*/ 6326 h 6895"/>
              <a:gd name="T60" fmla="*/ 4837 w 5249"/>
              <a:gd name="T61" fmla="*/ 480 h 6895"/>
              <a:gd name="T62" fmla="*/ 4784 w 5249"/>
              <a:gd name="T63" fmla="*/ 425 h 6895"/>
              <a:gd name="T64" fmla="*/ 369 w 5249"/>
              <a:gd name="T65" fmla="*/ 425 h 6895"/>
              <a:gd name="T66" fmla="*/ 316 w 5249"/>
              <a:gd name="T67" fmla="*/ 480 h 6895"/>
              <a:gd name="T68" fmla="*/ 316 w 5249"/>
              <a:gd name="T69" fmla="*/ 5818 h 6895"/>
              <a:gd name="T70" fmla="*/ 369 w 5249"/>
              <a:gd name="T71" fmla="*/ 5873 h 6895"/>
              <a:gd name="T72" fmla="*/ 4784 w 5249"/>
              <a:gd name="T73" fmla="*/ 5873 h 6895"/>
              <a:gd name="T74" fmla="*/ 4837 w 5249"/>
              <a:gd name="T75" fmla="*/ 5818 h 6895"/>
              <a:gd name="T76" fmla="*/ 4837 w 5249"/>
              <a:gd name="T77" fmla="*/ 480 h 6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9" h="6895">
                <a:moveTo>
                  <a:pt x="592" y="42"/>
                </a:moveTo>
                <a:cubicBezTo>
                  <a:pt x="592" y="19"/>
                  <a:pt x="610" y="0"/>
                  <a:pt x="631" y="0"/>
                </a:cubicBezTo>
                <a:lnTo>
                  <a:pt x="1091" y="0"/>
                </a:lnTo>
                <a:cubicBezTo>
                  <a:pt x="1113" y="0"/>
                  <a:pt x="1131" y="19"/>
                  <a:pt x="1131" y="42"/>
                </a:cubicBezTo>
                <a:cubicBezTo>
                  <a:pt x="1131" y="64"/>
                  <a:pt x="1113" y="83"/>
                  <a:pt x="1091" y="83"/>
                </a:cubicBezTo>
                <a:lnTo>
                  <a:pt x="631" y="83"/>
                </a:lnTo>
                <a:cubicBezTo>
                  <a:pt x="610" y="83"/>
                  <a:pt x="592" y="64"/>
                  <a:pt x="592" y="42"/>
                </a:cubicBezTo>
                <a:close/>
                <a:moveTo>
                  <a:pt x="5249" y="2122"/>
                </a:moveTo>
                <a:lnTo>
                  <a:pt x="5215" y="2186"/>
                </a:lnTo>
                <a:lnTo>
                  <a:pt x="5249" y="2255"/>
                </a:lnTo>
                <a:lnTo>
                  <a:pt x="5249" y="3057"/>
                </a:lnTo>
                <a:cubicBezTo>
                  <a:pt x="5249" y="3085"/>
                  <a:pt x="5227" y="3108"/>
                  <a:pt x="5201" y="3108"/>
                </a:cubicBezTo>
                <a:cubicBezTo>
                  <a:pt x="5174" y="3108"/>
                  <a:pt x="5153" y="3085"/>
                  <a:pt x="5153" y="3057"/>
                </a:cubicBezTo>
                <a:lnTo>
                  <a:pt x="5153" y="6509"/>
                </a:lnTo>
                <a:cubicBezTo>
                  <a:pt x="5153" y="6722"/>
                  <a:pt x="4987" y="6895"/>
                  <a:pt x="4784" y="6895"/>
                </a:cubicBezTo>
                <a:lnTo>
                  <a:pt x="369" y="6895"/>
                </a:lnTo>
                <a:cubicBezTo>
                  <a:pt x="166" y="6895"/>
                  <a:pt x="0" y="6722"/>
                  <a:pt x="0" y="6509"/>
                </a:cubicBezTo>
                <a:lnTo>
                  <a:pt x="0" y="480"/>
                </a:lnTo>
                <a:cubicBezTo>
                  <a:pt x="0" y="267"/>
                  <a:pt x="166" y="94"/>
                  <a:pt x="369" y="94"/>
                </a:cubicBezTo>
                <a:lnTo>
                  <a:pt x="4784" y="94"/>
                </a:lnTo>
                <a:cubicBezTo>
                  <a:pt x="4987" y="94"/>
                  <a:pt x="5153" y="267"/>
                  <a:pt x="5153" y="480"/>
                </a:cubicBezTo>
                <a:lnTo>
                  <a:pt x="5153" y="1308"/>
                </a:lnTo>
                <a:cubicBezTo>
                  <a:pt x="5153" y="1280"/>
                  <a:pt x="5174" y="1257"/>
                  <a:pt x="5201" y="1257"/>
                </a:cubicBezTo>
                <a:cubicBezTo>
                  <a:pt x="5227" y="1257"/>
                  <a:pt x="5249" y="1280"/>
                  <a:pt x="5249" y="1308"/>
                </a:cubicBezTo>
                <a:lnTo>
                  <a:pt x="5249" y="2122"/>
                </a:lnTo>
                <a:close/>
                <a:moveTo>
                  <a:pt x="2747" y="6326"/>
                </a:moveTo>
                <a:cubicBezTo>
                  <a:pt x="2747" y="6227"/>
                  <a:pt x="2671" y="6146"/>
                  <a:pt x="2576" y="6146"/>
                </a:cubicBezTo>
                <a:cubicBezTo>
                  <a:pt x="2482" y="6146"/>
                  <a:pt x="2406" y="6227"/>
                  <a:pt x="2406" y="6326"/>
                </a:cubicBezTo>
                <a:cubicBezTo>
                  <a:pt x="2406" y="6425"/>
                  <a:pt x="2482" y="6505"/>
                  <a:pt x="2576" y="6505"/>
                </a:cubicBezTo>
                <a:cubicBezTo>
                  <a:pt x="2671" y="6506"/>
                  <a:pt x="2747" y="6425"/>
                  <a:pt x="2747" y="6326"/>
                </a:cubicBezTo>
                <a:close/>
                <a:moveTo>
                  <a:pt x="4837" y="480"/>
                </a:moveTo>
                <a:cubicBezTo>
                  <a:pt x="4837" y="450"/>
                  <a:pt x="4814" y="425"/>
                  <a:pt x="4784" y="425"/>
                </a:cubicBezTo>
                <a:lnTo>
                  <a:pt x="369" y="425"/>
                </a:lnTo>
                <a:cubicBezTo>
                  <a:pt x="339" y="425"/>
                  <a:pt x="316" y="450"/>
                  <a:pt x="316" y="480"/>
                </a:cubicBezTo>
                <a:lnTo>
                  <a:pt x="316" y="5818"/>
                </a:lnTo>
                <a:cubicBezTo>
                  <a:pt x="316" y="5848"/>
                  <a:pt x="339" y="5873"/>
                  <a:pt x="369" y="5873"/>
                </a:cubicBezTo>
                <a:lnTo>
                  <a:pt x="4784" y="5873"/>
                </a:lnTo>
                <a:cubicBezTo>
                  <a:pt x="4814" y="5873"/>
                  <a:pt x="4837" y="5848"/>
                  <a:pt x="4837" y="5818"/>
                </a:cubicBezTo>
                <a:lnTo>
                  <a:pt x="4837" y="480"/>
                </a:lnTo>
                <a:close/>
              </a:path>
            </a:pathLst>
          </a:custGeom>
          <a:solidFill>
            <a:srgbClr val="CEE8E4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0" name="iS1idê"/>
          <p:cNvSpPr txBox="1"/>
          <p:nvPr/>
        </p:nvSpPr>
        <p:spPr>
          <a:xfrm>
            <a:off x="707019" y="1841500"/>
            <a:ext cx="2484500" cy="48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cs typeface="+mn-ea"/>
                <a:sym typeface="+mn-lt"/>
              </a:rPr>
              <a:t>Text here</a:t>
            </a:r>
            <a:endParaRPr dirty="0">
              <a:cs typeface="+mn-ea"/>
              <a:sym typeface="+mn-lt"/>
            </a:endParaRPr>
          </a:p>
        </p:txBody>
      </p:sp>
      <p:sp>
        <p:nvSpPr>
          <p:cNvPr id="11" name="íśľîḑé"/>
          <p:cNvSpPr txBox="1"/>
          <p:nvPr/>
        </p:nvSpPr>
        <p:spPr>
          <a:xfrm>
            <a:off x="707019" y="3703820"/>
            <a:ext cx="24845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+mn-ea"/>
                <a:sym typeface="+mn-lt"/>
              </a:rPr>
              <a:t>$40/month</a:t>
            </a:r>
            <a:endParaRPr dirty="0">
              <a:cs typeface="+mn-ea"/>
              <a:sym typeface="+mn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042336" y="4328228"/>
            <a:ext cx="1832896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3" name="ïṥḷiḓê"/>
          <p:cNvSpPr txBox="1"/>
          <p:nvPr/>
        </p:nvSpPr>
        <p:spPr>
          <a:xfrm>
            <a:off x="3269692" y="1841500"/>
            <a:ext cx="2484500" cy="48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lvl="0" algn="ctr"/>
            <a:r>
              <a:rPr lang="en-US" altLang="zh-CN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4" name="iṧľíḓé"/>
          <p:cNvSpPr txBox="1"/>
          <p:nvPr/>
        </p:nvSpPr>
        <p:spPr>
          <a:xfrm>
            <a:off x="3269692" y="3703820"/>
            <a:ext cx="24845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+mn-ea"/>
                <a:sym typeface="+mn-lt"/>
              </a:rPr>
              <a:t>$20/month</a:t>
            </a:r>
            <a:endParaRPr dirty="0">
              <a:cs typeface="+mn-ea"/>
              <a:sym typeface="+mn-lt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595493" y="4328228"/>
            <a:ext cx="1832896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6" name="íśḻïḓè"/>
          <p:cNvSpPr txBox="1"/>
          <p:nvPr/>
        </p:nvSpPr>
        <p:spPr>
          <a:xfrm>
            <a:off x="5829352" y="1841500"/>
            <a:ext cx="2484500" cy="48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lvl="0" algn="ctr"/>
            <a:r>
              <a:rPr lang="en-US" altLang="zh-CN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7" name="íś1iḍê"/>
          <p:cNvSpPr txBox="1"/>
          <p:nvPr/>
        </p:nvSpPr>
        <p:spPr>
          <a:xfrm>
            <a:off x="5829352" y="3703820"/>
            <a:ext cx="24845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+mn-ea"/>
                <a:sym typeface="+mn-lt"/>
              </a:rPr>
              <a:t>$15/month</a:t>
            </a:r>
            <a:endParaRPr dirty="0">
              <a:cs typeface="+mn-ea"/>
              <a:sym typeface="+mn-lt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156496" y="4328228"/>
            <a:ext cx="1832896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9" name="直接箭头连接符 18"/>
          <p:cNvCxnSpPr/>
          <p:nvPr/>
        </p:nvCxnSpPr>
        <p:spPr>
          <a:xfrm>
            <a:off x="3234267" y="1905034"/>
            <a:ext cx="0" cy="163995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0" name="直接箭头连接符 19"/>
          <p:cNvCxnSpPr/>
          <p:nvPr/>
        </p:nvCxnSpPr>
        <p:spPr>
          <a:xfrm>
            <a:off x="685683" y="1905034"/>
            <a:ext cx="0" cy="163995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1" name="直接箭头连接符 20"/>
          <p:cNvCxnSpPr/>
          <p:nvPr/>
        </p:nvCxnSpPr>
        <p:spPr>
          <a:xfrm>
            <a:off x="5795433" y="1905034"/>
            <a:ext cx="0" cy="163995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2" name="iśḻíḍé"/>
          <p:cNvSpPr/>
          <p:nvPr/>
        </p:nvSpPr>
        <p:spPr>
          <a:xfrm>
            <a:off x="673100" y="3534818"/>
            <a:ext cx="2552336" cy="95486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sz="2000" b="1" i="1">
              <a:cs typeface="+mn-ea"/>
              <a:sym typeface="+mn-lt"/>
            </a:endParaRPr>
          </a:p>
        </p:txBody>
      </p:sp>
      <p:sp>
        <p:nvSpPr>
          <p:cNvPr id="23" name="îś1iḑè"/>
          <p:cNvSpPr/>
          <p:nvPr/>
        </p:nvSpPr>
        <p:spPr>
          <a:xfrm>
            <a:off x="3234267" y="3534818"/>
            <a:ext cx="2569996" cy="954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 fontScale="2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ïṥ1íḍè"/>
          <p:cNvSpPr/>
          <p:nvPr/>
        </p:nvSpPr>
        <p:spPr>
          <a:xfrm>
            <a:off x="5820833" y="3534818"/>
            <a:ext cx="2552338" cy="95486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 fontScale="2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îŝlíḓé"/>
          <p:cNvSpPr/>
          <p:nvPr/>
        </p:nvSpPr>
        <p:spPr bwMode="auto">
          <a:xfrm>
            <a:off x="673100" y="4650097"/>
            <a:ext cx="2518419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6" name="iśľidè"/>
          <p:cNvSpPr/>
          <p:nvPr/>
        </p:nvSpPr>
        <p:spPr bwMode="auto">
          <a:xfrm>
            <a:off x="3235773" y="4650097"/>
            <a:ext cx="2518419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7" name="îṥ1ïdè"/>
          <p:cNvSpPr/>
          <p:nvPr/>
        </p:nvSpPr>
        <p:spPr bwMode="auto">
          <a:xfrm>
            <a:off x="5798446" y="4650097"/>
            <a:ext cx="2518419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7" grpId="0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400" y="1092961"/>
            <a:ext cx="3179193" cy="4774880"/>
          </a:xfrm>
          <a:prstGeom prst="rect">
            <a:avLst/>
          </a:prstGeom>
          <a:ln w="381000" cap="sq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01" y="876654"/>
            <a:ext cx="4876800" cy="536447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77400" y="3735997"/>
            <a:ext cx="84877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cs typeface="+mn-ea"/>
                <a:sym typeface="+mn-lt"/>
              </a:rPr>
              <a:t>Thanks</a:t>
            </a:r>
          </a:p>
        </p:txBody>
      </p:sp>
      <p:sp>
        <p:nvSpPr>
          <p:cNvPr id="12" name="TextBox 507"/>
          <p:cNvSpPr txBox="1"/>
          <p:nvPr/>
        </p:nvSpPr>
        <p:spPr>
          <a:xfrm>
            <a:off x="1786001" y="746760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508"/>
          <p:cNvSpPr txBox="1"/>
          <p:nvPr/>
        </p:nvSpPr>
        <p:spPr>
          <a:xfrm>
            <a:off x="3003101" y="746760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Keynote</a:t>
            </a:r>
          </a:p>
        </p:txBody>
      </p:sp>
      <p:grpSp>
        <p:nvGrpSpPr>
          <p:cNvPr id="14" name="Group 2"/>
          <p:cNvGrpSpPr/>
          <p:nvPr/>
        </p:nvGrpSpPr>
        <p:grpSpPr>
          <a:xfrm>
            <a:off x="4042120" y="746760"/>
            <a:ext cx="1025208" cy="246221"/>
            <a:chOff x="8396554" y="466819"/>
            <a:chExt cx="1025208" cy="246221"/>
          </a:xfrm>
        </p:grpSpPr>
        <p:sp>
          <p:nvSpPr>
            <p:cNvPr id="15" name="TextBox 509"/>
            <p:cNvSpPr txBox="1"/>
            <p:nvPr/>
          </p:nvSpPr>
          <p:spPr>
            <a:xfrm>
              <a:off x="8398725" y="466819"/>
              <a:ext cx="10230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6" name="Oval 1576"/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510725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47764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803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274513" y="1986806"/>
            <a:ext cx="0" cy="145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289753" y="3703574"/>
            <a:ext cx="0" cy="728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83693" y="3905503"/>
            <a:ext cx="670560" cy="6705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8473" y="3905503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2871" y="6084299"/>
            <a:ext cx="3853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cs typeface="+mn-ea"/>
                <a:sym typeface="+mn-lt"/>
              </a:rPr>
              <a:t>FASHION REPORT</a:t>
            </a:r>
            <a:endParaRPr lang="zh-CN" altLang="en-US" sz="11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 animBg="1"/>
      <p:bldP spid="18" grpId="0" animBg="1"/>
      <p:bldP spid="19" grpId="0" animBg="1"/>
      <p:bldP spid="22" grpId="0" animBg="1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96340" y="1402080"/>
            <a:ext cx="9646920" cy="43281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 rot="21184148">
            <a:off x="4852749" y="1110666"/>
            <a:ext cx="87195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CEE8E4"/>
                </a:solidFill>
                <a:cs typeface="+mn-ea"/>
                <a:sym typeface="+mn-lt"/>
              </a:rPr>
              <a:t>SOON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900" y="-462953"/>
            <a:ext cx="5762115" cy="633832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33600" y="699047"/>
            <a:ext cx="990600" cy="126492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îṩ1îde"/>
          <p:cNvSpPr txBox="1"/>
          <p:nvPr/>
        </p:nvSpPr>
        <p:spPr>
          <a:xfrm>
            <a:off x="2102299" y="3098337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Unified fonts </a:t>
            </a:r>
            <a:r>
              <a:rPr lang="en-US" altLang="zh-CN" sz="800" dirty="0">
                <a:cs typeface="+mn-ea"/>
                <a:sym typeface="+mn-lt"/>
              </a:rPr>
              <a:t>make</a:t>
            </a:r>
            <a:r>
              <a:rPr lang="en-US" altLang="zh-CN" sz="100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64199" y="2158627"/>
            <a:ext cx="259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ONE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2234055" y="4582521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92210" y="4518812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加号 14"/>
          <p:cNvSpPr/>
          <p:nvPr/>
        </p:nvSpPr>
        <p:spPr>
          <a:xfrm>
            <a:off x="2429236" y="1179372"/>
            <a:ext cx="399327" cy="399327"/>
          </a:xfrm>
          <a:prstGeom prst="mathPlus">
            <a:avLst/>
          </a:prstGeom>
          <a:solidFill>
            <a:srgbClr val="06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>
            <a:off x="1" y="0"/>
            <a:ext cx="3128682" cy="685800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isļíde"/>
          <p:cNvSpPr/>
          <p:nvPr/>
        </p:nvSpPr>
        <p:spPr>
          <a:xfrm>
            <a:off x="673100" y="1130300"/>
            <a:ext cx="10845800" cy="5016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prstDash val="solid"/>
            <a:round/>
          </a:ln>
          <a:effectLst>
            <a:outerShdw blurRad="635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íšḷîďe"/>
          <p:cNvSpPr/>
          <p:nvPr/>
        </p:nvSpPr>
        <p:spPr>
          <a:xfrm>
            <a:off x="993180" y="2151262"/>
            <a:ext cx="4459830" cy="290075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iṣļîďè"/>
          <p:cNvSpPr/>
          <p:nvPr/>
        </p:nvSpPr>
        <p:spPr>
          <a:xfrm>
            <a:off x="6252557" y="1806582"/>
            <a:ext cx="4291494" cy="1410531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453010" y="3479225"/>
            <a:ext cx="6065890" cy="0"/>
          </a:xfrm>
          <a:prstGeom prst="line">
            <a:avLst/>
          </a:prstGeom>
          <a:ln w="31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iŝļiḑé"/>
          <p:cNvGrpSpPr/>
          <p:nvPr/>
        </p:nvGrpSpPr>
        <p:grpSpPr>
          <a:xfrm>
            <a:off x="6334266" y="3741338"/>
            <a:ext cx="2145575" cy="1606251"/>
            <a:chOff x="6218496" y="3763609"/>
            <a:chExt cx="2145575" cy="1606251"/>
          </a:xfrm>
        </p:grpSpPr>
        <p:sp>
          <p:nvSpPr>
            <p:cNvPr id="20" name="ísļîḓé"/>
            <p:cNvSpPr txBox="1"/>
            <p:nvPr/>
          </p:nvSpPr>
          <p:spPr bwMode="auto">
            <a:xfrm>
              <a:off x="6218496" y="3763609"/>
              <a:ext cx="2145575" cy="3617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600" i="1" dirty="0">
                  <a:cs typeface="+mn-ea"/>
                  <a:sym typeface="+mn-lt"/>
                </a:rPr>
                <a:t>01.Text here</a:t>
              </a:r>
            </a:p>
          </p:txBody>
        </p:sp>
        <p:sp>
          <p:nvSpPr>
            <p:cNvPr id="21" name="ïšḷiḑè"/>
            <p:cNvSpPr/>
            <p:nvPr/>
          </p:nvSpPr>
          <p:spPr bwMode="auto">
            <a:xfrm>
              <a:off x="6218496" y="4125364"/>
              <a:ext cx="2145575" cy="124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1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7" name="iSļiḑé"/>
          <p:cNvGrpSpPr/>
          <p:nvPr/>
        </p:nvGrpSpPr>
        <p:grpSpPr>
          <a:xfrm>
            <a:off x="5760757" y="3796764"/>
            <a:ext cx="491800" cy="491800"/>
            <a:chOff x="5644987" y="3418869"/>
            <a:chExt cx="491800" cy="491800"/>
          </a:xfrm>
        </p:grpSpPr>
        <p:sp>
          <p:nvSpPr>
            <p:cNvPr id="18" name="í$ľïďé"/>
            <p:cNvSpPr/>
            <p:nvPr/>
          </p:nvSpPr>
          <p:spPr>
            <a:xfrm>
              <a:off x="5644987" y="3418869"/>
              <a:ext cx="491800" cy="491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îṧ1îḍé"/>
            <p:cNvSpPr/>
            <p:nvPr/>
          </p:nvSpPr>
          <p:spPr>
            <a:xfrm>
              <a:off x="5739399" y="3507489"/>
              <a:ext cx="302977" cy="314560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iŝlïḋe"/>
          <p:cNvGrpSpPr/>
          <p:nvPr/>
        </p:nvGrpSpPr>
        <p:grpSpPr>
          <a:xfrm>
            <a:off x="9373325" y="3741338"/>
            <a:ext cx="2145575" cy="1606251"/>
            <a:chOff x="9373325" y="3763609"/>
            <a:chExt cx="2145575" cy="1606251"/>
          </a:xfrm>
        </p:grpSpPr>
        <p:sp>
          <p:nvSpPr>
            <p:cNvPr id="14" name="isľïḋé"/>
            <p:cNvSpPr txBox="1"/>
            <p:nvPr/>
          </p:nvSpPr>
          <p:spPr bwMode="auto">
            <a:xfrm>
              <a:off x="9373325" y="3763609"/>
              <a:ext cx="2145575" cy="3617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600" i="1" dirty="0">
                  <a:cs typeface="+mn-ea"/>
                  <a:sym typeface="+mn-lt"/>
                </a:rPr>
                <a:t>02.Text here</a:t>
              </a:r>
            </a:p>
          </p:txBody>
        </p:sp>
        <p:sp>
          <p:nvSpPr>
            <p:cNvPr id="15" name="îş1îḓé"/>
            <p:cNvSpPr/>
            <p:nvPr/>
          </p:nvSpPr>
          <p:spPr bwMode="auto">
            <a:xfrm>
              <a:off x="9373325" y="4125364"/>
              <a:ext cx="2145575" cy="124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1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1" name="iṣḻîde"/>
          <p:cNvGrpSpPr/>
          <p:nvPr/>
        </p:nvGrpSpPr>
        <p:grpSpPr>
          <a:xfrm>
            <a:off x="8799816" y="3796764"/>
            <a:ext cx="491800" cy="491800"/>
            <a:chOff x="8970800" y="3418869"/>
            <a:chExt cx="491800" cy="491800"/>
          </a:xfrm>
        </p:grpSpPr>
        <p:sp>
          <p:nvSpPr>
            <p:cNvPr id="12" name="îṥľiḍè"/>
            <p:cNvSpPr/>
            <p:nvPr/>
          </p:nvSpPr>
          <p:spPr>
            <a:xfrm>
              <a:off x="8970800" y="3418869"/>
              <a:ext cx="491800" cy="491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íślídê"/>
            <p:cNvSpPr/>
            <p:nvPr/>
          </p:nvSpPr>
          <p:spPr>
            <a:xfrm>
              <a:off x="9074247" y="3522531"/>
              <a:ext cx="284906" cy="284476"/>
            </a:xfrm>
            <a:custGeom>
              <a:avLst/>
              <a:gdLst>
                <a:gd name="connsiteX0" fmla="*/ 106370 w 607639"/>
                <a:gd name="connsiteY0" fmla="*/ 436610 h 606722"/>
                <a:gd name="connsiteX1" fmla="*/ 61329 w 607639"/>
                <a:gd name="connsiteY1" fmla="*/ 480515 h 606722"/>
                <a:gd name="connsiteX2" fmla="*/ 126397 w 607639"/>
                <a:gd name="connsiteY2" fmla="*/ 545485 h 606722"/>
                <a:gd name="connsiteX3" fmla="*/ 170369 w 607639"/>
                <a:gd name="connsiteY3" fmla="*/ 500513 h 606722"/>
                <a:gd name="connsiteX4" fmla="*/ 455714 w 607639"/>
                <a:gd name="connsiteY4" fmla="*/ 404481 h 606722"/>
                <a:gd name="connsiteX5" fmla="*/ 531614 w 607639"/>
                <a:gd name="connsiteY5" fmla="*/ 404481 h 606722"/>
                <a:gd name="connsiteX6" fmla="*/ 531703 w 607639"/>
                <a:gd name="connsiteY6" fmla="*/ 404481 h 606722"/>
                <a:gd name="connsiteX7" fmla="*/ 531792 w 607639"/>
                <a:gd name="connsiteY7" fmla="*/ 404481 h 606722"/>
                <a:gd name="connsiteX8" fmla="*/ 548075 w 607639"/>
                <a:gd name="connsiteY8" fmla="*/ 410525 h 606722"/>
                <a:gd name="connsiteX9" fmla="*/ 551456 w 607639"/>
                <a:gd name="connsiteY9" fmla="*/ 413991 h 606722"/>
                <a:gd name="connsiteX10" fmla="*/ 556973 w 607639"/>
                <a:gd name="connsiteY10" fmla="*/ 429012 h 606722"/>
                <a:gd name="connsiteX11" fmla="*/ 556973 w 607639"/>
                <a:gd name="connsiteY11" fmla="*/ 429811 h 606722"/>
                <a:gd name="connsiteX12" fmla="*/ 556973 w 607639"/>
                <a:gd name="connsiteY12" fmla="*/ 505625 h 606722"/>
                <a:gd name="connsiteX13" fmla="*/ 531614 w 607639"/>
                <a:gd name="connsiteY13" fmla="*/ 530867 h 606722"/>
                <a:gd name="connsiteX14" fmla="*/ 506343 w 607639"/>
                <a:gd name="connsiteY14" fmla="*/ 505625 h 606722"/>
                <a:gd name="connsiteX15" fmla="*/ 476001 w 607639"/>
                <a:gd name="connsiteY15" fmla="*/ 546065 h 606722"/>
                <a:gd name="connsiteX16" fmla="*/ 455714 w 607639"/>
                <a:gd name="connsiteY16" fmla="*/ 556197 h 606722"/>
                <a:gd name="connsiteX17" fmla="*/ 440498 w 607639"/>
                <a:gd name="connsiteY17" fmla="*/ 551131 h 606722"/>
                <a:gd name="connsiteX18" fmla="*/ 435515 w 607639"/>
                <a:gd name="connsiteY18" fmla="*/ 515757 h 606722"/>
                <a:gd name="connsiteX19" fmla="*/ 481073 w 607639"/>
                <a:gd name="connsiteY19" fmla="*/ 455053 h 606722"/>
                <a:gd name="connsiteX20" fmla="*/ 455714 w 607639"/>
                <a:gd name="connsiteY20" fmla="*/ 455053 h 606722"/>
                <a:gd name="connsiteX21" fmla="*/ 430443 w 607639"/>
                <a:gd name="connsiteY21" fmla="*/ 429811 h 606722"/>
                <a:gd name="connsiteX22" fmla="*/ 455714 w 607639"/>
                <a:gd name="connsiteY22" fmla="*/ 404481 h 606722"/>
                <a:gd name="connsiteX23" fmla="*/ 157786 w 607639"/>
                <a:gd name="connsiteY23" fmla="*/ 282117 h 606722"/>
                <a:gd name="connsiteX24" fmla="*/ 175710 w 607639"/>
                <a:gd name="connsiteY24" fmla="*/ 289516 h 606722"/>
                <a:gd name="connsiteX25" fmla="*/ 317685 w 607639"/>
                <a:gd name="connsiteY25" fmla="*/ 431277 h 606722"/>
                <a:gd name="connsiteX26" fmla="*/ 317685 w 607639"/>
                <a:gd name="connsiteY26" fmla="*/ 467006 h 606722"/>
                <a:gd name="connsiteX27" fmla="*/ 245229 w 607639"/>
                <a:gd name="connsiteY27" fmla="*/ 539441 h 606722"/>
                <a:gd name="connsiteX28" fmla="*/ 227248 w 607639"/>
                <a:gd name="connsiteY28" fmla="*/ 546818 h 606722"/>
                <a:gd name="connsiteX29" fmla="*/ 209357 w 607639"/>
                <a:gd name="connsiteY29" fmla="*/ 539441 h 606722"/>
                <a:gd name="connsiteX30" fmla="*/ 206241 w 607639"/>
                <a:gd name="connsiteY30" fmla="*/ 536242 h 606722"/>
                <a:gd name="connsiteX31" fmla="*/ 144734 w 607639"/>
                <a:gd name="connsiteY31" fmla="*/ 599079 h 606722"/>
                <a:gd name="connsiteX32" fmla="*/ 126753 w 607639"/>
                <a:gd name="connsiteY32" fmla="*/ 606722 h 606722"/>
                <a:gd name="connsiteX33" fmla="*/ 126575 w 607639"/>
                <a:gd name="connsiteY33" fmla="*/ 606722 h 606722"/>
                <a:gd name="connsiteX34" fmla="*/ 108684 w 607639"/>
                <a:gd name="connsiteY34" fmla="*/ 599256 h 606722"/>
                <a:gd name="connsiteX35" fmla="*/ 7388 w 607639"/>
                <a:gd name="connsiteY35" fmla="*/ 498113 h 606722"/>
                <a:gd name="connsiteX36" fmla="*/ 0 w 607639"/>
                <a:gd name="connsiteY36" fmla="*/ 480160 h 606722"/>
                <a:gd name="connsiteX37" fmla="*/ 7655 w 607639"/>
                <a:gd name="connsiteY37" fmla="*/ 462206 h 606722"/>
                <a:gd name="connsiteX38" fmla="*/ 70587 w 607639"/>
                <a:gd name="connsiteY38" fmla="*/ 400792 h 606722"/>
                <a:gd name="connsiteX39" fmla="*/ 67382 w 607639"/>
                <a:gd name="connsiteY39" fmla="*/ 397681 h 606722"/>
                <a:gd name="connsiteX40" fmla="*/ 59994 w 607639"/>
                <a:gd name="connsiteY40" fmla="*/ 379728 h 606722"/>
                <a:gd name="connsiteX41" fmla="*/ 67382 w 607639"/>
                <a:gd name="connsiteY41" fmla="*/ 361863 h 606722"/>
                <a:gd name="connsiteX42" fmla="*/ 139927 w 607639"/>
                <a:gd name="connsiteY42" fmla="*/ 289516 h 606722"/>
                <a:gd name="connsiteX43" fmla="*/ 157786 w 607639"/>
                <a:gd name="connsiteY43" fmla="*/ 282117 h 606722"/>
                <a:gd name="connsiteX44" fmla="*/ 363724 w 607639"/>
                <a:gd name="connsiteY44" fmla="*/ 101159 h 606722"/>
                <a:gd name="connsiteX45" fmla="*/ 353254 w 607639"/>
                <a:gd name="connsiteY45" fmla="*/ 105492 h 606722"/>
                <a:gd name="connsiteX46" fmla="*/ 320945 w 607639"/>
                <a:gd name="connsiteY46" fmla="*/ 137752 h 606722"/>
                <a:gd name="connsiteX47" fmla="*/ 323793 w 607639"/>
                <a:gd name="connsiteY47" fmla="*/ 139974 h 606722"/>
                <a:gd name="connsiteX48" fmla="*/ 335898 w 607639"/>
                <a:gd name="connsiteY48" fmla="*/ 148417 h 606722"/>
                <a:gd name="connsiteX49" fmla="*/ 341149 w 607639"/>
                <a:gd name="connsiteY49" fmla="*/ 151794 h 606722"/>
                <a:gd name="connsiteX50" fmla="*/ 359930 w 607639"/>
                <a:gd name="connsiteY50" fmla="*/ 162459 h 606722"/>
                <a:gd name="connsiteX51" fmla="*/ 408439 w 607639"/>
                <a:gd name="connsiteY51" fmla="*/ 198897 h 606722"/>
                <a:gd name="connsiteX52" fmla="*/ 444933 w 607639"/>
                <a:gd name="connsiteY52" fmla="*/ 247243 h 606722"/>
                <a:gd name="connsiteX53" fmla="*/ 455614 w 607639"/>
                <a:gd name="connsiteY53" fmla="*/ 266084 h 606722"/>
                <a:gd name="connsiteX54" fmla="*/ 458907 w 607639"/>
                <a:gd name="connsiteY54" fmla="*/ 271239 h 606722"/>
                <a:gd name="connsiteX55" fmla="*/ 467452 w 607639"/>
                <a:gd name="connsiteY55" fmla="*/ 283326 h 606722"/>
                <a:gd name="connsiteX56" fmla="*/ 469677 w 607639"/>
                <a:gd name="connsiteY56" fmla="*/ 286258 h 606722"/>
                <a:gd name="connsiteX57" fmla="*/ 501987 w 607639"/>
                <a:gd name="connsiteY57" fmla="*/ 253998 h 606722"/>
                <a:gd name="connsiteX58" fmla="*/ 501987 w 607639"/>
                <a:gd name="connsiteY58" fmla="*/ 233024 h 606722"/>
                <a:gd name="connsiteX59" fmla="*/ 374260 w 607639"/>
                <a:gd name="connsiteY59" fmla="*/ 105492 h 606722"/>
                <a:gd name="connsiteX60" fmla="*/ 363724 w 607639"/>
                <a:gd name="connsiteY60" fmla="*/ 101159 h 606722"/>
                <a:gd name="connsiteX61" fmla="*/ 177209 w 607639"/>
                <a:gd name="connsiteY61" fmla="*/ 50521 h 606722"/>
                <a:gd name="connsiteX62" fmla="*/ 195096 w 607639"/>
                <a:gd name="connsiteY62" fmla="*/ 57919 h 606722"/>
                <a:gd name="connsiteX63" fmla="*/ 195096 w 607639"/>
                <a:gd name="connsiteY63" fmla="*/ 93644 h 606722"/>
                <a:gd name="connsiteX64" fmla="*/ 137075 w 607639"/>
                <a:gd name="connsiteY64" fmla="*/ 151675 h 606722"/>
                <a:gd name="connsiteX65" fmla="*/ 151936 w 607639"/>
                <a:gd name="connsiteY65" fmla="*/ 151675 h 606722"/>
                <a:gd name="connsiteX66" fmla="*/ 177209 w 607639"/>
                <a:gd name="connsiteY66" fmla="*/ 176914 h 606722"/>
                <a:gd name="connsiteX67" fmla="*/ 151936 w 607639"/>
                <a:gd name="connsiteY67" fmla="*/ 202241 h 606722"/>
                <a:gd name="connsiteX68" fmla="*/ 75939 w 607639"/>
                <a:gd name="connsiteY68" fmla="*/ 202241 h 606722"/>
                <a:gd name="connsiteX69" fmla="*/ 59387 w 607639"/>
                <a:gd name="connsiteY69" fmla="*/ 196020 h 606722"/>
                <a:gd name="connsiteX70" fmla="*/ 55916 w 607639"/>
                <a:gd name="connsiteY70" fmla="*/ 192288 h 606722"/>
                <a:gd name="connsiteX71" fmla="*/ 50755 w 607639"/>
                <a:gd name="connsiteY71" fmla="*/ 178691 h 606722"/>
                <a:gd name="connsiteX72" fmla="*/ 50666 w 607639"/>
                <a:gd name="connsiteY72" fmla="*/ 176736 h 606722"/>
                <a:gd name="connsiteX73" fmla="*/ 50666 w 607639"/>
                <a:gd name="connsiteY73" fmla="*/ 101109 h 606722"/>
                <a:gd name="connsiteX74" fmla="*/ 75939 w 607639"/>
                <a:gd name="connsiteY74" fmla="*/ 75782 h 606722"/>
                <a:gd name="connsiteX75" fmla="*/ 101301 w 607639"/>
                <a:gd name="connsiteY75" fmla="*/ 101109 h 606722"/>
                <a:gd name="connsiteX76" fmla="*/ 101301 w 607639"/>
                <a:gd name="connsiteY76" fmla="*/ 115861 h 606722"/>
                <a:gd name="connsiteX77" fmla="*/ 159322 w 607639"/>
                <a:gd name="connsiteY77" fmla="*/ 57919 h 606722"/>
                <a:gd name="connsiteX78" fmla="*/ 177209 w 607639"/>
                <a:gd name="connsiteY78" fmla="*/ 50521 h 606722"/>
                <a:gd name="connsiteX79" fmla="*/ 480892 w 607639"/>
                <a:gd name="connsiteY79" fmla="*/ 0 h 606722"/>
                <a:gd name="connsiteX80" fmla="*/ 498960 w 607639"/>
                <a:gd name="connsiteY80" fmla="*/ 7376 h 606722"/>
                <a:gd name="connsiteX81" fmla="*/ 600162 w 607639"/>
                <a:gd name="connsiteY81" fmla="*/ 108513 h 606722"/>
                <a:gd name="connsiteX82" fmla="*/ 607639 w 607639"/>
                <a:gd name="connsiteY82" fmla="*/ 126554 h 606722"/>
                <a:gd name="connsiteX83" fmla="*/ 599984 w 607639"/>
                <a:gd name="connsiteY83" fmla="*/ 144507 h 606722"/>
                <a:gd name="connsiteX84" fmla="*/ 541417 w 607639"/>
                <a:gd name="connsiteY84" fmla="*/ 201741 h 606722"/>
                <a:gd name="connsiteX85" fmla="*/ 537768 w 607639"/>
                <a:gd name="connsiteY85" fmla="*/ 289724 h 606722"/>
                <a:gd name="connsiteX86" fmla="*/ 486499 w 607639"/>
                <a:gd name="connsiteY86" fmla="*/ 340915 h 606722"/>
                <a:gd name="connsiteX87" fmla="*/ 484719 w 607639"/>
                <a:gd name="connsiteY87" fmla="*/ 342159 h 606722"/>
                <a:gd name="connsiteX88" fmla="*/ 480002 w 607639"/>
                <a:gd name="connsiteY88" fmla="*/ 345270 h 606722"/>
                <a:gd name="connsiteX89" fmla="*/ 476530 w 607639"/>
                <a:gd name="connsiteY89" fmla="*/ 346869 h 606722"/>
                <a:gd name="connsiteX90" fmla="*/ 471190 w 607639"/>
                <a:gd name="connsiteY90" fmla="*/ 347847 h 606722"/>
                <a:gd name="connsiteX91" fmla="*/ 468609 w 607639"/>
                <a:gd name="connsiteY91" fmla="*/ 348380 h 606722"/>
                <a:gd name="connsiteX92" fmla="*/ 467452 w 607639"/>
                <a:gd name="connsiteY92" fmla="*/ 348114 h 606722"/>
                <a:gd name="connsiteX93" fmla="*/ 462111 w 607639"/>
                <a:gd name="connsiteY93" fmla="*/ 347047 h 606722"/>
                <a:gd name="connsiteX94" fmla="*/ 458373 w 607639"/>
                <a:gd name="connsiteY94" fmla="*/ 345981 h 606722"/>
                <a:gd name="connsiteX95" fmla="*/ 457305 w 607639"/>
                <a:gd name="connsiteY95" fmla="*/ 345714 h 606722"/>
                <a:gd name="connsiteX96" fmla="*/ 428911 w 607639"/>
                <a:gd name="connsiteY96" fmla="*/ 331494 h 606722"/>
                <a:gd name="connsiteX97" fmla="*/ 407282 w 607639"/>
                <a:gd name="connsiteY97" fmla="*/ 335049 h 606722"/>
                <a:gd name="connsiteX98" fmla="*/ 376308 w 607639"/>
                <a:gd name="connsiteY98" fmla="*/ 365888 h 606722"/>
                <a:gd name="connsiteX99" fmla="*/ 344265 w 607639"/>
                <a:gd name="connsiteY99" fmla="*/ 379219 h 606722"/>
                <a:gd name="connsiteX100" fmla="*/ 312133 w 607639"/>
                <a:gd name="connsiteY100" fmla="*/ 365888 h 606722"/>
                <a:gd name="connsiteX101" fmla="*/ 241194 w 607639"/>
                <a:gd name="connsiteY101" fmla="*/ 295057 h 606722"/>
                <a:gd name="connsiteX102" fmla="*/ 241194 w 607639"/>
                <a:gd name="connsiteY102" fmla="*/ 230891 h 606722"/>
                <a:gd name="connsiteX103" fmla="*/ 272079 w 607639"/>
                <a:gd name="connsiteY103" fmla="*/ 200052 h 606722"/>
                <a:gd name="connsiteX104" fmla="*/ 275551 w 607639"/>
                <a:gd name="connsiteY104" fmla="*/ 178456 h 606722"/>
                <a:gd name="connsiteX105" fmla="*/ 261398 w 607639"/>
                <a:gd name="connsiteY105" fmla="*/ 150106 h 606722"/>
                <a:gd name="connsiteX106" fmla="*/ 261131 w 607639"/>
                <a:gd name="connsiteY106" fmla="*/ 149039 h 606722"/>
                <a:gd name="connsiteX107" fmla="*/ 260063 w 607639"/>
                <a:gd name="connsiteY107" fmla="*/ 145307 h 606722"/>
                <a:gd name="connsiteX108" fmla="*/ 258995 w 607639"/>
                <a:gd name="connsiteY108" fmla="*/ 139974 h 606722"/>
                <a:gd name="connsiteX109" fmla="*/ 259262 w 607639"/>
                <a:gd name="connsiteY109" fmla="*/ 136242 h 606722"/>
                <a:gd name="connsiteX110" fmla="*/ 260241 w 607639"/>
                <a:gd name="connsiteY110" fmla="*/ 130909 h 606722"/>
                <a:gd name="connsiteX111" fmla="*/ 261754 w 607639"/>
                <a:gd name="connsiteY111" fmla="*/ 127443 h 606722"/>
                <a:gd name="connsiteX112" fmla="*/ 264959 w 607639"/>
                <a:gd name="connsiteY112" fmla="*/ 122733 h 606722"/>
                <a:gd name="connsiteX113" fmla="*/ 266116 w 607639"/>
                <a:gd name="connsiteY113" fmla="*/ 120955 h 606722"/>
                <a:gd name="connsiteX114" fmla="*/ 317384 w 607639"/>
                <a:gd name="connsiteY114" fmla="*/ 69676 h 606722"/>
                <a:gd name="connsiteX115" fmla="*/ 405591 w 607639"/>
                <a:gd name="connsiteY115" fmla="*/ 66121 h 606722"/>
                <a:gd name="connsiteX116" fmla="*/ 462912 w 607639"/>
                <a:gd name="connsiteY116" fmla="*/ 7554 h 606722"/>
                <a:gd name="connsiteX117" fmla="*/ 480892 w 607639"/>
                <a:gd name="connsiteY11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07639" h="606722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lïďê"/>
          <p:cNvSpPr/>
          <p:nvPr/>
        </p:nvSpPr>
        <p:spPr>
          <a:xfrm>
            <a:off x="-28461" y="1125134"/>
            <a:ext cx="9132610" cy="5732866"/>
          </a:xfrm>
          <a:custGeom>
            <a:avLst/>
            <a:gdLst>
              <a:gd name="connsiteX0" fmla="*/ 7992018 w 9132610"/>
              <a:gd name="connsiteY0" fmla="*/ 4608558 h 5732866"/>
              <a:gd name="connsiteX1" fmla="*/ 9132610 w 9132610"/>
              <a:gd name="connsiteY1" fmla="*/ 4608558 h 5732866"/>
              <a:gd name="connsiteX2" fmla="*/ 9132610 w 9132610"/>
              <a:gd name="connsiteY2" fmla="*/ 5732866 h 5732866"/>
              <a:gd name="connsiteX3" fmla="*/ 7992018 w 9132610"/>
              <a:gd name="connsiteY3" fmla="*/ 5732866 h 5732866"/>
              <a:gd name="connsiteX4" fmla="*/ 6736785 w 9132610"/>
              <a:gd name="connsiteY4" fmla="*/ 4608558 h 5732866"/>
              <a:gd name="connsiteX5" fmla="*/ 7877377 w 9132610"/>
              <a:gd name="connsiteY5" fmla="*/ 4608558 h 5732866"/>
              <a:gd name="connsiteX6" fmla="*/ 7877377 w 9132610"/>
              <a:gd name="connsiteY6" fmla="*/ 5732866 h 5732866"/>
              <a:gd name="connsiteX7" fmla="*/ 6736785 w 9132610"/>
              <a:gd name="connsiteY7" fmla="*/ 5732866 h 5732866"/>
              <a:gd name="connsiteX8" fmla="*/ 5481554 w 9132610"/>
              <a:gd name="connsiteY8" fmla="*/ 4608558 h 5732866"/>
              <a:gd name="connsiteX9" fmla="*/ 6622146 w 9132610"/>
              <a:gd name="connsiteY9" fmla="*/ 4608558 h 5732866"/>
              <a:gd name="connsiteX10" fmla="*/ 6622146 w 9132610"/>
              <a:gd name="connsiteY10" fmla="*/ 5732866 h 5732866"/>
              <a:gd name="connsiteX11" fmla="*/ 5481554 w 9132610"/>
              <a:gd name="connsiteY11" fmla="*/ 5732866 h 5732866"/>
              <a:gd name="connsiteX12" fmla="*/ 4226322 w 9132610"/>
              <a:gd name="connsiteY12" fmla="*/ 4608558 h 5732866"/>
              <a:gd name="connsiteX13" fmla="*/ 5366914 w 9132610"/>
              <a:gd name="connsiteY13" fmla="*/ 4608558 h 5732866"/>
              <a:gd name="connsiteX14" fmla="*/ 5366914 w 9132610"/>
              <a:gd name="connsiteY14" fmla="*/ 5732866 h 5732866"/>
              <a:gd name="connsiteX15" fmla="*/ 4226322 w 9132610"/>
              <a:gd name="connsiteY15" fmla="*/ 5732866 h 5732866"/>
              <a:gd name="connsiteX16" fmla="*/ 4226322 w 9132610"/>
              <a:gd name="connsiteY16" fmla="*/ 1 h 5732866"/>
              <a:gd name="connsiteX17" fmla="*/ 6622145 w 9132610"/>
              <a:gd name="connsiteY17" fmla="*/ 1 h 5732866"/>
              <a:gd name="connsiteX18" fmla="*/ 6622145 w 9132610"/>
              <a:gd name="connsiteY18" fmla="*/ 4479974 h 5732866"/>
              <a:gd name="connsiteX19" fmla="*/ 4226322 w 9132610"/>
              <a:gd name="connsiteY19" fmla="*/ 4479974 h 5732866"/>
              <a:gd name="connsiteX20" fmla="*/ 0 w 9132610"/>
              <a:gd name="connsiteY20" fmla="*/ 0 h 5732866"/>
              <a:gd name="connsiteX21" fmla="*/ 4096739 w 9132610"/>
              <a:gd name="connsiteY21" fmla="*/ 0 h 5732866"/>
              <a:gd name="connsiteX22" fmla="*/ 4096739 w 9132610"/>
              <a:gd name="connsiteY22" fmla="*/ 5732866 h 5732866"/>
              <a:gd name="connsiteX23" fmla="*/ 0 w 9132610"/>
              <a:gd name="connsiteY23" fmla="*/ 5732866 h 573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32610" h="5732866">
                <a:moveTo>
                  <a:pt x="7992018" y="4608558"/>
                </a:moveTo>
                <a:lnTo>
                  <a:pt x="9132610" y="4608558"/>
                </a:lnTo>
                <a:lnTo>
                  <a:pt x="9132610" y="5732866"/>
                </a:lnTo>
                <a:lnTo>
                  <a:pt x="7992018" y="5732866"/>
                </a:lnTo>
                <a:close/>
                <a:moveTo>
                  <a:pt x="6736785" y="4608558"/>
                </a:moveTo>
                <a:lnTo>
                  <a:pt x="7877377" y="4608558"/>
                </a:lnTo>
                <a:lnTo>
                  <a:pt x="7877377" y="5732866"/>
                </a:lnTo>
                <a:lnTo>
                  <a:pt x="6736785" y="5732866"/>
                </a:lnTo>
                <a:close/>
                <a:moveTo>
                  <a:pt x="5481554" y="4608558"/>
                </a:moveTo>
                <a:lnTo>
                  <a:pt x="6622146" y="4608558"/>
                </a:lnTo>
                <a:lnTo>
                  <a:pt x="6622146" y="5732866"/>
                </a:lnTo>
                <a:lnTo>
                  <a:pt x="5481554" y="5732866"/>
                </a:lnTo>
                <a:close/>
                <a:moveTo>
                  <a:pt x="4226322" y="4608558"/>
                </a:moveTo>
                <a:lnTo>
                  <a:pt x="5366914" y="4608558"/>
                </a:lnTo>
                <a:lnTo>
                  <a:pt x="5366914" y="5732866"/>
                </a:lnTo>
                <a:lnTo>
                  <a:pt x="4226322" y="5732866"/>
                </a:lnTo>
                <a:close/>
                <a:moveTo>
                  <a:pt x="4226322" y="1"/>
                </a:moveTo>
                <a:lnTo>
                  <a:pt x="6622145" y="1"/>
                </a:lnTo>
                <a:lnTo>
                  <a:pt x="6622145" y="4479974"/>
                </a:lnTo>
                <a:lnTo>
                  <a:pt x="4226322" y="4479974"/>
                </a:lnTo>
                <a:close/>
                <a:moveTo>
                  <a:pt x="0" y="0"/>
                </a:moveTo>
                <a:lnTo>
                  <a:pt x="4096739" y="0"/>
                </a:lnTo>
                <a:lnTo>
                  <a:pt x="4096739" y="5732866"/>
                </a:lnTo>
                <a:lnTo>
                  <a:pt x="0" y="573286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911" r="-589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ïṡḻïḓe"/>
          <p:cNvSpPr/>
          <p:nvPr/>
        </p:nvSpPr>
        <p:spPr>
          <a:xfrm>
            <a:off x="673100" y="1"/>
            <a:ext cx="488950" cy="113030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iSḻîḓê"/>
          <p:cNvSpPr/>
          <p:nvPr/>
        </p:nvSpPr>
        <p:spPr>
          <a:xfrm>
            <a:off x="673100" y="2294800"/>
            <a:ext cx="488950" cy="385200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00525" y="2896192"/>
            <a:ext cx="7318375" cy="0"/>
          </a:xfrm>
          <a:prstGeom prst="line">
            <a:avLst/>
          </a:prstGeom>
          <a:ln w="31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ŝliḓê"/>
          <p:cNvSpPr txBox="1"/>
          <p:nvPr/>
        </p:nvSpPr>
        <p:spPr>
          <a:xfrm>
            <a:off x="7055148" y="1125134"/>
            <a:ext cx="4860924" cy="7292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altLang="zh-CN" b="1" dirty="0">
                <a:cs typeface="+mn-ea"/>
                <a:sym typeface="+mn-lt"/>
              </a:rPr>
              <a:t>Unified fonts make reading more</a:t>
            </a:r>
          </a:p>
          <a:p>
            <a:pPr>
              <a:buSzPct val="25000"/>
            </a:pPr>
            <a:r>
              <a:rPr lang="en-US" altLang="zh-CN" b="1" dirty="0">
                <a:cs typeface="+mn-ea"/>
                <a:sym typeface="+mn-lt"/>
              </a:rPr>
              <a:t>fluent.</a:t>
            </a:r>
          </a:p>
        </p:txBody>
      </p:sp>
      <p:sp>
        <p:nvSpPr>
          <p:cNvPr id="25" name="iślïḍê"/>
          <p:cNvSpPr txBox="1"/>
          <p:nvPr/>
        </p:nvSpPr>
        <p:spPr>
          <a:xfrm>
            <a:off x="7055148" y="1854391"/>
            <a:ext cx="4860924" cy="8610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3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20" name="ïṡḷíḓê"/>
          <p:cNvSpPr/>
          <p:nvPr/>
        </p:nvSpPr>
        <p:spPr bwMode="auto">
          <a:xfrm flipH="1">
            <a:off x="7695347" y="3356661"/>
            <a:ext cx="4220725" cy="3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5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grpSp>
        <p:nvGrpSpPr>
          <p:cNvPr id="21" name="ïṡlîde"/>
          <p:cNvGrpSpPr/>
          <p:nvPr/>
        </p:nvGrpSpPr>
        <p:grpSpPr>
          <a:xfrm>
            <a:off x="7231184" y="3356056"/>
            <a:ext cx="371694" cy="353608"/>
            <a:chOff x="5910153" y="3252196"/>
            <a:chExt cx="371694" cy="353608"/>
          </a:xfrm>
        </p:grpSpPr>
        <p:sp>
          <p:nvSpPr>
            <p:cNvPr id="22" name="iṩlíďé"/>
            <p:cNvSpPr/>
            <p:nvPr/>
          </p:nvSpPr>
          <p:spPr>
            <a:xfrm>
              <a:off x="5910153" y="3324851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ís1íḓê"/>
            <p:cNvSpPr/>
            <p:nvPr/>
          </p:nvSpPr>
          <p:spPr bwMode="auto">
            <a:xfrm>
              <a:off x="5942474" y="3252196"/>
              <a:ext cx="339373" cy="312754"/>
            </a:xfrm>
            <a:custGeom>
              <a:avLst/>
              <a:gdLst>
                <a:gd name="T0" fmla="*/ 602 w 611"/>
                <a:gd name="T1" fmla="*/ 5 h 562"/>
                <a:gd name="T2" fmla="*/ 599 w 611"/>
                <a:gd name="T3" fmla="*/ 2 h 562"/>
                <a:gd name="T4" fmla="*/ 594 w 611"/>
                <a:gd name="T5" fmla="*/ 1 h 562"/>
                <a:gd name="T6" fmla="*/ 590 w 611"/>
                <a:gd name="T7" fmla="*/ 0 h 562"/>
                <a:gd name="T8" fmla="*/ 585 w 611"/>
                <a:gd name="T9" fmla="*/ 0 h 562"/>
                <a:gd name="T10" fmla="*/ 580 w 611"/>
                <a:gd name="T11" fmla="*/ 1 h 562"/>
                <a:gd name="T12" fmla="*/ 576 w 611"/>
                <a:gd name="T13" fmla="*/ 2 h 562"/>
                <a:gd name="T14" fmla="*/ 572 w 611"/>
                <a:gd name="T15" fmla="*/ 5 h 562"/>
                <a:gd name="T16" fmla="*/ 569 w 611"/>
                <a:gd name="T17" fmla="*/ 8 h 562"/>
                <a:gd name="T18" fmla="*/ 166 w 611"/>
                <a:gd name="T19" fmla="*/ 503 h 562"/>
                <a:gd name="T20" fmla="*/ 41 w 611"/>
                <a:gd name="T21" fmla="*/ 377 h 562"/>
                <a:gd name="T22" fmla="*/ 38 w 611"/>
                <a:gd name="T23" fmla="*/ 374 h 562"/>
                <a:gd name="T24" fmla="*/ 33 w 611"/>
                <a:gd name="T25" fmla="*/ 372 h 562"/>
                <a:gd name="T26" fmla="*/ 29 w 611"/>
                <a:gd name="T27" fmla="*/ 371 h 562"/>
                <a:gd name="T28" fmla="*/ 24 w 611"/>
                <a:gd name="T29" fmla="*/ 371 h 562"/>
                <a:gd name="T30" fmla="*/ 20 w 611"/>
                <a:gd name="T31" fmla="*/ 371 h 562"/>
                <a:gd name="T32" fmla="*/ 16 w 611"/>
                <a:gd name="T33" fmla="*/ 372 h 562"/>
                <a:gd name="T34" fmla="*/ 11 w 611"/>
                <a:gd name="T35" fmla="*/ 374 h 562"/>
                <a:gd name="T36" fmla="*/ 8 w 611"/>
                <a:gd name="T37" fmla="*/ 377 h 562"/>
                <a:gd name="T38" fmla="*/ 4 w 611"/>
                <a:gd name="T39" fmla="*/ 382 h 562"/>
                <a:gd name="T40" fmla="*/ 2 w 611"/>
                <a:gd name="T41" fmla="*/ 386 h 562"/>
                <a:gd name="T42" fmla="*/ 1 w 611"/>
                <a:gd name="T43" fmla="*/ 390 h 562"/>
                <a:gd name="T44" fmla="*/ 0 w 611"/>
                <a:gd name="T45" fmla="*/ 395 h 562"/>
                <a:gd name="T46" fmla="*/ 1 w 611"/>
                <a:gd name="T47" fmla="*/ 399 h 562"/>
                <a:gd name="T48" fmla="*/ 2 w 611"/>
                <a:gd name="T49" fmla="*/ 404 h 562"/>
                <a:gd name="T50" fmla="*/ 4 w 611"/>
                <a:gd name="T51" fmla="*/ 408 h 562"/>
                <a:gd name="T52" fmla="*/ 8 w 611"/>
                <a:gd name="T53" fmla="*/ 412 h 562"/>
                <a:gd name="T54" fmla="*/ 151 w 611"/>
                <a:gd name="T55" fmla="*/ 556 h 562"/>
                <a:gd name="T56" fmla="*/ 155 w 611"/>
                <a:gd name="T57" fmla="*/ 558 h 562"/>
                <a:gd name="T58" fmla="*/ 159 w 611"/>
                <a:gd name="T59" fmla="*/ 560 h 562"/>
                <a:gd name="T60" fmla="*/ 164 w 611"/>
                <a:gd name="T61" fmla="*/ 562 h 562"/>
                <a:gd name="T62" fmla="*/ 168 w 611"/>
                <a:gd name="T63" fmla="*/ 562 h 562"/>
                <a:gd name="T64" fmla="*/ 169 w 611"/>
                <a:gd name="T65" fmla="*/ 562 h 562"/>
                <a:gd name="T66" fmla="*/ 169 w 611"/>
                <a:gd name="T67" fmla="*/ 562 h 562"/>
                <a:gd name="T68" fmla="*/ 175 w 611"/>
                <a:gd name="T69" fmla="*/ 562 h 562"/>
                <a:gd name="T70" fmla="*/ 179 w 611"/>
                <a:gd name="T71" fmla="*/ 559 h 562"/>
                <a:gd name="T72" fmla="*/ 183 w 611"/>
                <a:gd name="T73" fmla="*/ 557 h 562"/>
                <a:gd name="T74" fmla="*/ 187 w 611"/>
                <a:gd name="T75" fmla="*/ 554 h 562"/>
                <a:gd name="T76" fmla="*/ 606 w 611"/>
                <a:gd name="T77" fmla="*/ 38 h 562"/>
                <a:gd name="T78" fmla="*/ 609 w 611"/>
                <a:gd name="T79" fmla="*/ 34 h 562"/>
                <a:gd name="T80" fmla="*/ 611 w 611"/>
                <a:gd name="T81" fmla="*/ 29 h 562"/>
                <a:gd name="T82" fmla="*/ 611 w 611"/>
                <a:gd name="T83" fmla="*/ 25 h 562"/>
                <a:gd name="T84" fmla="*/ 611 w 611"/>
                <a:gd name="T85" fmla="*/ 20 h 562"/>
                <a:gd name="T86" fmla="*/ 611 w 611"/>
                <a:gd name="T87" fmla="*/ 16 h 562"/>
                <a:gd name="T88" fmla="*/ 609 w 611"/>
                <a:gd name="T89" fmla="*/ 12 h 562"/>
                <a:gd name="T90" fmla="*/ 606 w 611"/>
                <a:gd name="T91" fmla="*/ 8 h 562"/>
                <a:gd name="T92" fmla="*/ 602 w 611"/>
                <a:gd name="T93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562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3765"/>
              <a:endParaRPr lang="en-US" sz="16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íṩlíḑè"/>
          <p:cNvSpPr/>
          <p:nvPr/>
        </p:nvSpPr>
        <p:spPr bwMode="auto">
          <a:xfrm flipH="1">
            <a:off x="7695347" y="4039435"/>
            <a:ext cx="4220725" cy="3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5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grpSp>
        <p:nvGrpSpPr>
          <p:cNvPr id="17" name="îśḻiḍê"/>
          <p:cNvGrpSpPr/>
          <p:nvPr/>
        </p:nvGrpSpPr>
        <p:grpSpPr>
          <a:xfrm>
            <a:off x="7231184" y="4038830"/>
            <a:ext cx="371694" cy="353608"/>
            <a:chOff x="5910153" y="3252196"/>
            <a:chExt cx="371694" cy="353608"/>
          </a:xfrm>
        </p:grpSpPr>
        <p:sp>
          <p:nvSpPr>
            <p:cNvPr id="18" name="ïṩḷíḑé"/>
            <p:cNvSpPr/>
            <p:nvPr/>
          </p:nvSpPr>
          <p:spPr>
            <a:xfrm>
              <a:off x="5910153" y="3324851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ïṧḻiďè"/>
            <p:cNvSpPr/>
            <p:nvPr/>
          </p:nvSpPr>
          <p:spPr bwMode="auto">
            <a:xfrm>
              <a:off x="5942474" y="3252196"/>
              <a:ext cx="339373" cy="312754"/>
            </a:xfrm>
            <a:custGeom>
              <a:avLst/>
              <a:gdLst>
                <a:gd name="T0" fmla="*/ 602 w 611"/>
                <a:gd name="T1" fmla="*/ 5 h 562"/>
                <a:gd name="T2" fmla="*/ 599 w 611"/>
                <a:gd name="T3" fmla="*/ 2 h 562"/>
                <a:gd name="T4" fmla="*/ 594 w 611"/>
                <a:gd name="T5" fmla="*/ 1 h 562"/>
                <a:gd name="T6" fmla="*/ 590 w 611"/>
                <a:gd name="T7" fmla="*/ 0 h 562"/>
                <a:gd name="T8" fmla="*/ 585 w 611"/>
                <a:gd name="T9" fmla="*/ 0 h 562"/>
                <a:gd name="T10" fmla="*/ 580 w 611"/>
                <a:gd name="T11" fmla="*/ 1 h 562"/>
                <a:gd name="T12" fmla="*/ 576 w 611"/>
                <a:gd name="T13" fmla="*/ 2 h 562"/>
                <a:gd name="T14" fmla="*/ 572 w 611"/>
                <a:gd name="T15" fmla="*/ 5 h 562"/>
                <a:gd name="T16" fmla="*/ 569 w 611"/>
                <a:gd name="T17" fmla="*/ 8 h 562"/>
                <a:gd name="T18" fmla="*/ 166 w 611"/>
                <a:gd name="T19" fmla="*/ 503 h 562"/>
                <a:gd name="T20" fmla="*/ 41 w 611"/>
                <a:gd name="T21" fmla="*/ 377 h 562"/>
                <a:gd name="T22" fmla="*/ 38 w 611"/>
                <a:gd name="T23" fmla="*/ 374 h 562"/>
                <a:gd name="T24" fmla="*/ 33 w 611"/>
                <a:gd name="T25" fmla="*/ 372 h 562"/>
                <a:gd name="T26" fmla="*/ 29 w 611"/>
                <a:gd name="T27" fmla="*/ 371 h 562"/>
                <a:gd name="T28" fmla="*/ 24 w 611"/>
                <a:gd name="T29" fmla="*/ 371 h 562"/>
                <a:gd name="T30" fmla="*/ 20 w 611"/>
                <a:gd name="T31" fmla="*/ 371 h 562"/>
                <a:gd name="T32" fmla="*/ 16 w 611"/>
                <a:gd name="T33" fmla="*/ 372 h 562"/>
                <a:gd name="T34" fmla="*/ 11 w 611"/>
                <a:gd name="T35" fmla="*/ 374 h 562"/>
                <a:gd name="T36" fmla="*/ 8 w 611"/>
                <a:gd name="T37" fmla="*/ 377 h 562"/>
                <a:gd name="T38" fmla="*/ 4 w 611"/>
                <a:gd name="T39" fmla="*/ 382 h 562"/>
                <a:gd name="T40" fmla="*/ 2 w 611"/>
                <a:gd name="T41" fmla="*/ 386 h 562"/>
                <a:gd name="T42" fmla="*/ 1 w 611"/>
                <a:gd name="T43" fmla="*/ 390 h 562"/>
                <a:gd name="T44" fmla="*/ 0 w 611"/>
                <a:gd name="T45" fmla="*/ 395 h 562"/>
                <a:gd name="T46" fmla="*/ 1 w 611"/>
                <a:gd name="T47" fmla="*/ 399 h 562"/>
                <a:gd name="T48" fmla="*/ 2 w 611"/>
                <a:gd name="T49" fmla="*/ 404 h 562"/>
                <a:gd name="T50" fmla="*/ 4 w 611"/>
                <a:gd name="T51" fmla="*/ 408 h 562"/>
                <a:gd name="T52" fmla="*/ 8 w 611"/>
                <a:gd name="T53" fmla="*/ 412 h 562"/>
                <a:gd name="T54" fmla="*/ 151 w 611"/>
                <a:gd name="T55" fmla="*/ 556 h 562"/>
                <a:gd name="T56" fmla="*/ 155 w 611"/>
                <a:gd name="T57" fmla="*/ 558 h 562"/>
                <a:gd name="T58" fmla="*/ 159 w 611"/>
                <a:gd name="T59" fmla="*/ 560 h 562"/>
                <a:gd name="T60" fmla="*/ 164 w 611"/>
                <a:gd name="T61" fmla="*/ 562 h 562"/>
                <a:gd name="T62" fmla="*/ 168 w 611"/>
                <a:gd name="T63" fmla="*/ 562 h 562"/>
                <a:gd name="T64" fmla="*/ 169 w 611"/>
                <a:gd name="T65" fmla="*/ 562 h 562"/>
                <a:gd name="T66" fmla="*/ 169 w 611"/>
                <a:gd name="T67" fmla="*/ 562 h 562"/>
                <a:gd name="T68" fmla="*/ 175 w 611"/>
                <a:gd name="T69" fmla="*/ 562 h 562"/>
                <a:gd name="T70" fmla="*/ 179 w 611"/>
                <a:gd name="T71" fmla="*/ 559 h 562"/>
                <a:gd name="T72" fmla="*/ 183 w 611"/>
                <a:gd name="T73" fmla="*/ 557 h 562"/>
                <a:gd name="T74" fmla="*/ 187 w 611"/>
                <a:gd name="T75" fmla="*/ 554 h 562"/>
                <a:gd name="T76" fmla="*/ 606 w 611"/>
                <a:gd name="T77" fmla="*/ 38 h 562"/>
                <a:gd name="T78" fmla="*/ 609 w 611"/>
                <a:gd name="T79" fmla="*/ 34 h 562"/>
                <a:gd name="T80" fmla="*/ 611 w 611"/>
                <a:gd name="T81" fmla="*/ 29 h 562"/>
                <a:gd name="T82" fmla="*/ 611 w 611"/>
                <a:gd name="T83" fmla="*/ 25 h 562"/>
                <a:gd name="T84" fmla="*/ 611 w 611"/>
                <a:gd name="T85" fmla="*/ 20 h 562"/>
                <a:gd name="T86" fmla="*/ 611 w 611"/>
                <a:gd name="T87" fmla="*/ 16 h 562"/>
                <a:gd name="T88" fmla="*/ 609 w 611"/>
                <a:gd name="T89" fmla="*/ 12 h 562"/>
                <a:gd name="T90" fmla="*/ 606 w 611"/>
                <a:gd name="T91" fmla="*/ 8 h 562"/>
                <a:gd name="T92" fmla="*/ 602 w 611"/>
                <a:gd name="T93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562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3765"/>
              <a:endParaRPr 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íŝliḋe"/>
          <p:cNvSpPr/>
          <p:nvPr/>
        </p:nvSpPr>
        <p:spPr bwMode="auto">
          <a:xfrm flipH="1">
            <a:off x="7695347" y="4722208"/>
            <a:ext cx="4220725" cy="3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5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grpSp>
        <p:nvGrpSpPr>
          <p:cNvPr id="13" name="îş1iḓè"/>
          <p:cNvGrpSpPr/>
          <p:nvPr/>
        </p:nvGrpSpPr>
        <p:grpSpPr>
          <a:xfrm>
            <a:off x="7231184" y="4721603"/>
            <a:ext cx="371694" cy="353608"/>
            <a:chOff x="5910153" y="3252196"/>
            <a:chExt cx="371694" cy="353608"/>
          </a:xfrm>
        </p:grpSpPr>
        <p:sp>
          <p:nvSpPr>
            <p:cNvPr id="14" name="îsḷîḑé"/>
            <p:cNvSpPr/>
            <p:nvPr/>
          </p:nvSpPr>
          <p:spPr>
            <a:xfrm>
              <a:off x="5910153" y="3324851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ïŝļiḑê"/>
            <p:cNvSpPr/>
            <p:nvPr/>
          </p:nvSpPr>
          <p:spPr bwMode="auto">
            <a:xfrm>
              <a:off x="5942474" y="3252196"/>
              <a:ext cx="339373" cy="312754"/>
            </a:xfrm>
            <a:custGeom>
              <a:avLst/>
              <a:gdLst>
                <a:gd name="T0" fmla="*/ 602 w 611"/>
                <a:gd name="T1" fmla="*/ 5 h 562"/>
                <a:gd name="T2" fmla="*/ 599 w 611"/>
                <a:gd name="T3" fmla="*/ 2 h 562"/>
                <a:gd name="T4" fmla="*/ 594 w 611"/>
                <a:gd name="T5" fmla="*/ 1 h 562"/>
                <a:gd name="T6" fmla="*/ 590 w 611"/>
                <a:gd name="T7" fmla="*/ 0 h 562"/>
                <a:gd name="T8" fmla="*/ 585 w 611"/>
                <a:gd name="T9" fmla="*/ 0 h 562"/>
                <a:gd name="T10" fmla="*/ 580 w 611"/>
                <a:gd name="T11" fmla="*/ 1 h 562"/>
                <a:gd name="T12" fmla="*/ 576 w 611"/>
                <a:gd name="T13" fmla="*/ 2 h 562"/>
                <a:gd name="T14" fmla="*/ 572 w 611"/>
                <a:gd name="T15" fmla="*/ 5 h 562"/>
                <a:gd name="T16" fmla="*/ 569 w 611"/>
                <a:gd name="T17" fmla="*/ 8 h 562"/>
                <a:gd name="T18" fmla="*/ 166 w 611"/>
                <a:gd name="T19" fmla="*/ 503 h 562"/>
                <a:gd name="T20" fmla="*/ 41 w 611"/>
                <a:gd name="T21" fmla="*/ 377 h 562"/>
                <a:gd name="T22" fmla="*/ 38 w 611"/>
                <a:gd name="T23" fmla="*/ 374 h 562"/>
                <a:gd name="T24" fmla="*/ 33 w 611"/>
                <a:gd name="T25" fmla="*/ 372 h 562"/>
                <a:gd name="T26" fmla="*/ 29 w 611"/>
                <a:gd name="T27" fmla="*/ 371 h 562"/>
                <a:gd name="T28" fmla="*/ 24 w 611"/>
                <a:gd name="T29" fmla="*/ 371 h 562"/>
                <a:gd name="T30" fmla="*/ 20 w 611"/>
                <a:gd name="T31" fmla="*/ 371 h 562"/>
                <a:gd name="T32" fmla="*/ 16 w 611"/>
                <a:gd name="T33" fmla="*/ 372 h 562"/>
                <a:gd name="T34" fmla="*/ 11 w 611"/>
                <a:gd name="T35" fmla="*/ 374 h 562"/>
                <a:gd name="T36" fmla="*/ 8 w 611"/>
                <a:gd name="T37" fmla="*/ 377 h 562"/>
                <a:gd name="T38" fmla="*/ 4 w 611"/>
                <a:gd name="T39" fmla="*/ 382 h 562"/>
                <a:gd name="T40" fmla="*/ 2 w 611"/>
                <a:gd name="T41" fmla="*/ 386 h 562"/>
                <a:gd name="T42" fmla="*/ 1 w 611"/>
                <a:gd name="T43" fmla="*/ 390 h 562"/>
                <a:gd name="T44" fmla="*/ 0 w 611"/>
                <a:gd name="T45" fmla="*/ 395 h 562"/>
                <a:gd name="T46" fmla="*/ 1 w 611"/>
                <a:gd name="T47" fmla="*/ 399 h 562"/>
                <a:gd name="T48" fmla="*/ 2 w 611"/>
                <a:gd name="T49" fmla="*/ 404 h 562"/>
                <a:gd name="T50" fmla="*/ 4 w 611"/>
                <a:gd name="T51" fmla="*/ 408 h 562"/>
                <a:gd name="T52" fmla="*/ 8 w 611"/>
                <a:gd name="T53" fmla="*/ 412 h 562"/>
                <a:gd name="T54" fmla="*/ 151 w 611"/>
                <a:gd name="T55" fmla="*/ 556 h 562"/>
                <a:gd name="T56" fmla="*/ 155 w 611"/>
                <a:gd name="T57" fmla="*/ 558 h 562"/>
                <a:gd name="T58" fmla="*/ 159 w 611"/>
                <a:gd name="T59" fmla="*/ 560 h 562"/>
                <a:gd name="T60" fmla="*/ 164 w 611"/>
                <a:gd name="T61" fmla="*/ 562 h 562"/>
                <a:gd name="T62" fmla="*/ 168 w 611"/>
                <a:gd name="T63" fmla="*/ 562 h 562"/>
                <a:gd name="T64" fmla="*/ 169 w 611"/>
                <a:gd name="T65" fmla="*/ 562 h 562"/>
                <a:gd name="T66" fmla="*/ 169 w 611"/>
                <a:gd name="T67" fmla="*/ 562 h 562"/>
                <a:gd name="T68" fmla="*/ 175 w 611"/>
                <a:gd name="T69" fmla="*/ 562 h 562"/>
                <a:gd name="T70" fmla="*/ 179 w 611"/>
                <a:gd name="T71" fmla="*/ 559 h 562"/>
                <a:gd name="T72" fmla="*/ 183 w 611"/>
                <a:gd name="T73" fmla="*/ 557 h 562"/>
                <a:gd name="T74" fmla="*/ 187 w 611"/>
                <a:gd name="T75" fmla="*/ 554 h 562"/>
                <a:gd name="T76" fmla="*/ 606 w 611"/>
                <a:gd name="T77" fmla="*/ 38 h 562"/>
                <a:gd name="T78" fmla="*/ 609 w 611"/>
                <a:gd name="T79" fmla="*/ 34 h 562"/>
                <a:gd name="T80" fmla="*/ 611 w 611"/>
                <a:gd name="T81" fmla="*/ 29 h 562"/>
                <a:gd name="T82" fmla="*/ 611 w 611"/>
                <a:gd name="T83" fmla="*/ 25 h 562"/>
                <a:gd name="T84" fmla="*/ 611 w 611"/>
                <a:gd name="T85" fmla="*/ 20 h 562"/>
                <a:gd name="T86" fmla="*/ 611 w 611"/>
                <a:gd name="T87" fmla="*/ 16 h 562"/>
                <a:gd name="T88" fmla="*/ 609 w 611"/>
                <a:gd name="T89" fmla="*/ 12 h 562"/>
                <a:gd name="T90" fmla="*/ 606 w 611"/>
                <a:gd name="T91" fmla="*/ 8 h 562"/>
                <a:gd name="T92" fmla="*/ 602 w 611"/>
                <a:gd name="T93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562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3765"/>
              <a:endParaRPr 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0" grpId="0"/>
      <p:bldP spid="1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ïṧ1ïḍe"/>
          <p:cNvSpPr/>
          <p:nvPr/>
        </p:nvSpPr>
        <p:spPr>
          <a:xfrm>
            <a:off x="696249" y="1455253"/>
            <a:ext cx="3552825" cy="145608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iṡḻîďè"/>
          <p:cNvSpPr/>
          <p:nvPr/>
        </p:nvSpPr>
        <p:spPr bwMode="auto">
          <a:xfrm>
            <a:off x="696249" y="1031734"/>
            <a:ext cx="3552825" cy="423519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7" name="î$ḷîḋè"/>
          <p:cNvSpPr txBox="1"/>
          <p:nvPr/>
        </p:nvSpPr>
        <p:spPr>
          <a:xfrm>
            <a:off x="696249" y="2911334"/>
            <a:ext cx="3552825" cy="605157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cs typeface="+mn-ea"/>
                <a:sym typeface="+mn-lt"/>
              </a:rPr>
              <a:t>Copy paste fonts. Choose the only option to retain text……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22" name="íSḷíḑe"/>
          <p:cNvSpPr/>
          <p:nvPr/>
        </p:nvSpPr>
        <p:spPr>
          <a:xfrm>
            <a:off x="696249" y="4224458"/>
            <a:ext cx="3552825" cy="14560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ïṡľíďê"/>
          <p:cNvSpPr/>
          <p:nvPr/>
        </p:nvSpPr>
        <p:spPr bwMode="auto">
          <a:xfrm>
            <a:off x="696249" y="3800939"/>
            <a:ext cx="3552825" cy="423519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îṥḻîḋé"/>
          <p:cNvSpPr txBox="1"/>
          <p:nvPr/>
        </p:nvSpPr>
        <p:spPr>
          <a:xfrm>
            <a:off x="696249" y="5680539"/>
            <a:ext cx="3552825" cy="605157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cs typeface="+mn-ea"/>
                <a:sym typeface="+mn-lt"/>
              </a:rPr>
              <a:t>Copy paste fonts. Choose the only option to retain text……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19" name="îśľíḓe"/>
          <p:cNvSpPr/>
          <p:nvPr/>
        </p:nvSpPr>
        <p:spPr>
          <a:xfrm>
            <a:off x="4342737" y="1455253"/>
            <a:ext cx="3552825" cy="145608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0" name="íṥḻïde"/>
          <p:cNvSpPr/>
          <p:nvPr/>
        </p:nvSpPr>
        <p:spPr bwMode="auto">
          <a:xfrm>
            <a:off x="4342737" y="1031734"/>
            <a:ext cx="3552825" cy="423519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íṥľîḋe"/>
          <p:cNvSpPr txBox="1"/>
          <p:nvPr/>
        </p:nvSpPr>
        <p:spPr>
          <a:xfrm>
            <a:off x="4342737" y="2911334"/>
            <a:ext cx="3552825" cy="605157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cs typeface="+mn-ea"/>
                <a:sym typeface="+mn-lt"/>
              </a:rPr>
              <a:t>Copy paste fonts. Choose the only option to retain text……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16" name="iṣ1ïde"/>
          <p:cNvSpPr/>
          <p:nvPr/>
        </p:nvSpPr>
        <p:spPr>
          <a:xfrm>
            <a:off x="4342737" y="4224458"/>
            <a:ext cx="3552825" cy="145608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îṣľïdè"/>
          <p:cNvSpPr/>
          <p:nvPr/>
        </p:nvSpPr>
        <p:spPr bwMode="auto">
          <a:xfrm>
            <a:off x="4342737" y="3800939"/>
            <a:ext cx="3552825" cy="423519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8" name="î$ḻidê"/>
          <p:cNvSpPr txBox="1"/>
          <p:nvPr/>
        </p:nvSpPr>
        <p:spPr>
          <a:xfrm>
            <a:off x="4342737" y="5680539"/>
            <a:ext cx="3552825" cy="605157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cs typeface="+mn-ea"/>
                <a:sym typeface="+mn-lt"/>
              </a:rPr>
              <a:t>Copy paste fonts. Choose the only option to retain text……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13" name="ïslîḓe"/>
          <p:cNvSpPr/>
          <p:nvPr/>
        </p:nvSpPr>
        <p:spPr>
          <a:xfrm>
            <a:off x="7989224" y="1455253"/>
            <a:ext cx="3552825" cy="145608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4" name="íşlídè"/>
          <p:cNvSpPr/>
          <p:nvPr/>
        </p:nvSpPr>
        <p:spPr bwMode="auto">
          <a:xfrm>
            <a:off x="7989224" y="1031734"/>
            <a:ext cx="3552825" cy="423519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5" name="îşlïḋé"/>
          <p:cNvSpPr txBox="1"/>
          <p:nvPr/>
        </p:nvSpPr>
        <p:spPr>
          <a:xfrm>
            <a:off x="7989224" y="2911334"/>
            <a:ext cx="3552825" cy="605157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cs typeface="+mn-ea"/>
                <a:sym typeface="+mn-lt"/>
              </a:rPr>
              <a:t>Copy paste fonts. Choose the only option to retain text……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10" name="îṣlíḑe"/>
          <p:cNvSpPr/>
          <p:nvPr/>
        </p:nvSpPr>
        <p:spPr>
          <a:xfrm>
            <a:off x="7989224" y="4224458"/>
            <a:ext cx="3552825" cy="145608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îṩľîḍê"/>
          <p:cNvSpPr/>
          <p:nvPr/>
        </p:nvSpPr>
        <p:spPr bwMode="auto">
          <a:xfrm>
            <a:off x="7989224" y="3800939"/>
            <a:ext cx="3552825" cy="423519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íśľíďe"/>
          <p:cNvSpPr txBox="1"/>
          <p:nvPr/>
        </p:nvSpPr>
        <p:spPr>
          <a:xfrm>
            <a:off x="7989224" y="5680539"/>
            <a:ext cx="3552825" cy="605157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cs typeface="+mn-ea"/>
                <a:sym typeface="+mn-lt"/>
              </a:rPr>
              <a:t>Copy paste fonts. Choose the only option to retain text……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2" grpId="0" animBg="1"/>
      <p:bldP spid="23" grpId="0" animBg="1"/>
      <p:bldP spid="24" grpId="0"/>
      <p:bldP spid="19" grpId="0" animBg="1"/>
      <p:bldP spid="20" grpId="0" animBg="1"/>
      <p:bldP spid="21" grpId="0"/>
      <p:bldP spid="16" grpId="0" animBg="1"/>
      <p:bldP spid="17" grpId="0" animBg="1"/>
      <p:bldP spid="18" grpId="0"/>
      <p:bldP spid="13" grpId="0" animBg="1"/>
      <p:bldP spid="14" grpId="0" animBg="1"/>
      <p:bldP spid="15" grpId="0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ṥľïḋe"/>
          <p:cNvSpPr/>
          <p:nvPr/>
        </p:nvSpPr>
        <p:spPr>
          <a:xfrm>
            <a:off x="670718" y="955951"/>
            <a:ext cx="9159875" cy="18615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iṥļíďè"/>
          <p:cNvSpPr/>
          <p:nvPr/>
        </p:nvSpPr>
        <p:spPr>
          <a:xfrm>
            <a:off x="9931177" y="955951"/>
            <a:ext cx="1590104" cy="1861524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íşlîḋê"/>
          <p:cNvSpPr/>
          <p:nvPr/>
        </p:nvSpPr>
        <p:spPr>
          <a:xfrm>
            <a:off x="771303" y="3283162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í$ḷíḋê"/>
          <p:cNvSpPr/>
          <p:nvPr/>
        </p:nvSpPr>
        <p:spPr bwMode="auto">
          <a:xfrm>
            <a:off x="1387270" y="3017629"/>
            <a:ext cx="873694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sp>
        <p:nvSpPr>
          <p:cNvPr id="18" name="iṧľîḋê"/>
          <p:cNvSpPr/>
          <p:nvPr/>
        </p:nvSpPr>
        <p:spPr bwMode="auto">
          <a:xfrm>
            <a:off x="803624" y="3210507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îśļiḑé"/>
          <p:cNvSpPr/>
          <p:nvPr/>
        </p:nvSpPr>
        <p:spPr>
          <a:xfrm>
            <a:off x="771303" y="4390368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îsľíḋé"/>
          <p:cNvSpPr/>
          <p:nvPr/>
        </p:nvSpPr>
        <p:spPr bwMode="auto">
          <a:xfrm>
            <a:off x="1387270" y="4124835"/>
            <a:ext cx="873694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sp>
        <p:nvSpPr>
          <p:cNvPr id="15" name="ïṧḷîdè"/>
          <p:cNvSpPr/>
          <p:nvPr/>
        </p:nvSpPr>
        <p:spPr bwMode="auto">
          <a:xfrm>
            <a:off x="803624" y="4317713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iŝľiḓê"/>
          <p:cNvSpPr/>
          <p:nvPr/>
        </p:nvSpPr>
        <p:spPr>
          <a:xfrm>
            <a:off x="771303" y="5497575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íṡlîḓé"/>
          <p:cNvSpPr/>
          <p:nvPr/>
        </p:nvSpPr>
        <p:spPr bwMode="auto">
          <a:xfrm>
            <a:off x="1387270" y="5232042"/>
            <a:ext cx="873694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483138" y="4015889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83138" y="5122313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/>
      <p:bldP spid="18" grpId="0" animBg="1"/>
      <p:bldP spid="13" grpId="0" animBg="1"/>
      <p:bldP spid="14" grpId="0"/>
      <p:bldP spid="15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96340" y="1402080"/>
            <a:ext cx="9646920" cy="43281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 rot="21184148">
            <a:off x="4852749" y="1110666"/>
            <a:ext cx="87195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CEE8E4"/>
                </a:solidFill>
                <a:cs typeface="+mn-ea"/>
                <a:sym typeface="+mn-lt"/>
              </a:rPr>
              <a:t>SOON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900" y="-462953"/>
            <a:ext cx="5762115" cy="633832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33600" y="699047"/>
            <a:ext cx="990600" cy="126492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îṩ1îde"/>
          <p:cNvSpPr txBox="1"/>
          <p:nvPr/>
        </p:nvSpPr>
        <p:spPr>
          <a:xfrm>
            <a:off x="2102299" y="3098337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Unified fonts </a:t>
            </a:r>
            <a:r>
              <a:rPr lang="en-US" altLang="zh-CN" sz="800" dirty="0">
                <a:cs typeface="+mn-ea"/>
                <a:sym typeface="+mn-lt"/>
              </a:rPr>
              <a:t>make</a:t>
            </a:r>
            <a:r>
              <a:rPr lang="en-US" altLang="zh-CN" sz="100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02298" y="2158627"/>
            <a:ext cx="268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TWO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2234055" y="4582521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92210" y="4518812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加号 14"/>
          <p:cNvSpPr/>
          <p:nvPr/>
        </p:nvSpPr>
        <p:spPr>
          <a:xfrm>
            <a:off x="2429236" y="1179372"/>
            <a:ext cx="399327" cy="399327"/>
          </a:xfrm>
          <a:prstGeom prst="mathPlus">
            <a:avLst/>
          </a:prstGeom>
          <a:solidFill>
            <a:srgbClr val="06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íṧļídé"/>
          <p:cNvSpPr/>
          <p:nvPr/>
        </p:nvSpPr>
        <p:spPr>
          <a:xfrm>
            <a:off x="0" y="0"/>
            <a:ext cx="12192000" cy="46343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952505" y="4554562"/>
            <a:ext cx="0" cy="118842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324711" y="4271098"/>
            <a:ext cx="0" cy="118842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372271" y="1658472"/>
            <a:ext cx="2252132" cy="4488328"/>
            <a:chOff x="1372271" y="1658472"/>
            <a:chExt cx="2252132" cy="4488328"/>
          </a:xfrm>
        </p:grpSpPr>
        <p:sp>
          <p:nvSpPr>
            <p:cNvPr id="27" name="íŝļíḍé"/>
            <p:cNvSpPr/>
            <p:nvPr/>
          </p:nvSpPr>
          <p:spPr>
            <a:xfrm>
              <a:off x="1508535" y="1769262"/>
              <a:ext cx="1982631" cy="4276829"/>
            </a:xfrm>
            <a:custGeom>
              <a:avLst/>
              <a:gdLst>
                <a:gd name="connsiteX0" fmla="*/ 444792 w 4503763"/>
                <a:gd name="connsiteY0" fmla="*/ 0 h 9715289"/>
                <a:gd name="connsiteX1" fmla="*/ 4058971 w 4503763"/>
                <a:gd name="connsiteY1" fmla="*/ 0 h 9715289"/>
                <a:gd name="connsiteX2" fmla="*/ 4503763 w 4503763"/>
                <a:gd name="connsiteY2" fmla="*/ 444792 h 9715289"/>
                <a:gd name="connsiteX3" fmla="*/ 4503763 w 4503763"/>
                <a:gd name="connsiteY3" fmla="*/ 9270497 h 9715289"/>
                <a:gd name="connsiteX4" fmla="*/ 4058971 w 4503763"/>
                <a:gd name="connsiteY4" fmla="*/ 9715289 h 9715289"/>
                <a:gd name="connsiteX5" fmla="*/ 444792 w 4503763"/>
                <a:gd name="connsiteY5" fmla="*/ 9715289 h 9715289"/>
                <a:gd name="connsiteX6" fmla="*/ 0 w 4503763"/>
                <a:gd name="connsiteY6" fmla="*/ 9270497 h 9715289"/>
                <a:gd name="connsiteX7" fmla="*/ 0 w 4503763"/>
                <a:gd name="connsiteY7" fmla="*/ 444792 h 9715289"/>
                <a:gd name="connsiteX8" fmla="*/ 444792 w 4503763"/>
                <a:gd name="connsiteY8" fmla="*/ 0 h 971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3763" h="9715289">
                  <a:moveTo>
                    <a:pt x="444792" y="0"/>
                  </a:moveTo>
                  <a:lnTo>
                    <a:pt x="4058971" y="0"/>
                  </a:lnTo>
                  <a:cubicBezTo>
                    <a:pt x="4304623" y="0"/>
                    <a:pt x="4503763" y="199140"/>
                    <a:pt x="4503763" y="444792"/>
                  </a:cubicBezTo>
                  <a:lnTo>
                    <a:pt x="4503763" y="9270497"/>
                  </a:lnTo>
                  <a:cubicBezTo>
                    <a:pt x="4503763" y="9516149"/>
                    <a:pt x="4304623" y="9715289"/>
                    <a:pt x="4058971" y="9715289"/>
                  </a:cubicBezTo>
                  <a:lnTo>
                    <a:pt x="444792" y="9715289"/>
                  </a:lnTo>
                  <a:cubicBezTo>
                    <a:pt x="199140" y="9715289"/>
                    <a:pt x="0" y="9516149"/>
                    <a:pt x="0" y="9270497"/>
                  </a:cubicBezTo>
                  <a:lnTo>
                    <a:pt x="0" y="444792"/>
                  </a:lnTo>
                  <a:cubicBezTo>
                    <a:pt x="0" y="199140"/>
                    <a:pt x="199140" y="0"/>
                    <a:pt x="444792" y="0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2045" r="-2176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îşḷîḋé"/>
            <p:cNvSpPr/>
            <p:nvPr/>
          </p:nvSpPr>
          <p:spPr>
            <a:xfrm>
              <a:off x="3588277" y="2708755"/>
              <a:ext cx="36126" cy="49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6" extrusionOk="0">
                  <a:moveTo>
                    <a:pt x="0" y="0"/>
                  </a:moveTo>
                  <a:lnTo>
                    <a:pt x="0" y="21596"/>
                  </a:lnTo>
                  <a:lnTo>
                    <a:pt x="9420" y="21596"/>
                  </a:lnTo>
                  <a:cubicBezTo>
                    <a:pt x="12945" y="21596"/>
                    <a:pt x="14707" y="21598"/>
                    <a:pt x="16579" y="21555"/>
                  </a:cubicBezTo>
                  <a:cubicBezTo>
                    <a:pt x="18628" y="21501"/>
                    <a:pt x="20261" y="21383"/>
                    <a:pt x="21007" y="21235"/>
                  </a:cubicBezTo>
                  <a:cubicBezTo>
                    <a:pt x="21600" y="21099"/>
                    <a:pt x="21572" y="20968"/>
                    <a:pt x="21572" y="20717"/>
                  </a:cubicBezTo>
                  <a:lnTo>
                    <a:pt x="21572" y="879"/>
                  </a:lnTo>
                  <a:cubicBezTo>
                    <a:pt x="21572" y="624"/>
                    <a:pt x="21600" y="497"/>
                    <a:pt x="21007" y="361"/>
                  </a:cubicBezTo>
                  <a:cubicBezTo>
                    <a:pt x="20261" y="213"/>
                    <a:pt x="18628" y="95"/>
                    <a:pt x="16579" y="41"/>
                  </a:cubicBezTo>
                  <a:cubicBezTo>
                    <a:pt x="14707" y="-2"/>
                    <a:pt x="12986" y="0"/>
                    <a:pt x="95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sz="3200">
                <a:solidFill>
                  <a:schemeClr val="accent1">
                    <a:hueOff val="-12342858"/>
                    <a:satOff val="-30433"/>
                    <a:lumOff val="4509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iṥlíḋê"/>
            <p:cNvSpPr/>
            <p:nvPr/>
          </p:nvSpPr>
          <p:spPr>
            <a:xfrm>
              <a:off x="1372271" y="2272906"/>
              <a:ext cx="35335" cy="104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extrusionOk="0">
                  <a:moveTo>
                    <a:pt x="12326" y="0"/>
                  </a:moveTo>
                  <a:cubicBezTo>
                    <a:pt x="8816" y="0"/>
                    <a:pt x="6993" y="3"/>
                    <a:pt x="5104" y="23"/>
                  </a:cubicBezTo>
                  <a:cubicBezTo>
                    <a:pt x="3009" y="49"/>
                    <a:pt x="1340" y="102"/>
                    <a:pt x="577" y="172"/>
                  </a:cubicBezTo>
                  <a:cubicBezTo>
                    <a:pt x="-29" y="237"/>
                    <a:pt x="0" y="300"/>
                    <a:pt x="0" y="420"/>
                  </a:cubicBezTo>
                  <a:lnTo>
                    <a:pt x="0" y="3023"/>
                  </a:lnTo>
                  <a:cubicBezTo>
                    <a:pt x="0" y="3145"/>
                    <a:pt x="-29" y="3206"/>
                    <a:pt x="577" y="3270"/>
                  </a:cubicBezTo>
                  <a:cubicBezTo>
                    <a:pt x="1340" y="3341"/>
                    <a:pt x="3009" y="3394"/>
                    <a:pt x="5104" y="3420"/>
                  </a:cubicBezTo>
                  <a:cubicBezTo>
                    <a:pt x="7018" y="3440"/>
                    <a:pt x="8778" y="3443"/>
                    <a:pt x="12326" y="3443"/>
                  </a:cubicBezTo>
                  <a:lnTo>
                    <a:pt x="21571" y="3443"/>
                  </a:lnTo>
                  <a:lnTo>
                    <a:pt x="21571" y="0"/>
                  </a:lnTo>
                  <a:lnTo>
                    <a:pt x="12326" y="0"/>
                  </a:lnTo>
                  <a:close/>
                  <a:moveTo>
                    <a:pt x="12326" y="6632"/>
                  </a:moveTo>
                  <a:cubicBezTo>
                    <a:pt x="8816" y="6632"/>
                    <a:pt x="6993" y="6631"/>
                    <a:pt x="5104" y="6651"/>
                  </a:cubicBezTo>
                  <a:cubicBezTo>
                    <a:pt x="3009" y="6677"/>
                    <a:pt x="1340" y="6733"/>
                    <a:pt x="577" y="6804"/>
                  </a:cubicBezTo>
                  <a:cubicBezTo>
                    <a:pt x="-29" y="6869"/>
                    <a:pt x="0" y="6928"/>
                    <a:pt x="0" y="7048"/>
                  </a:cubicBezTo>
                  <a:lnTo>
                    <a:pt x="0" y="12814"/>
                  </a:lnTo>
                  <a:cubicBezTo>
                    <a:pt x="0" y="12936"/>
                    <a:pt x="-29" y="12997"/>
                    <a:pt x="577" y="13062"/>
                  </a:cubicBezTo>
                  <a:cubicBezTo>
                    <a:pt x="1340" y="13132"/>
                    <a:pt x="3009" y="13189"/>
                    <a:pt x="5104" y="13214"/>
                  </a:cubicBezTo>
                  <a:cubicBezTo>
                    <a:pt x="7018" y="13235"/>
                    <a:pt x="8778" y="13234"/>
                    <a:pt x="12326" y="13234"/>
                  </a:cubicBezTo>
                  <a:lnTo>
                    <a:pt x="21571" y="13234"/>
                  </a:lnTo>
                  <a:lnTo>
                    <a:pt x="21571" y="6632"/>
                  </a:lnTo>
                  <a:lnTo>
                    <a:pt x="12326" y="6632"/>
                  </a:lnTo>
                  <a:close/>
                  <a:moveTo>
                    <a:pt x="12326" y="14994"/>
                  </a:moveTo>
                  <a:cubicBezTo>
                    <a:pt x="8816" y="14994"/>
                    <a:pt x="6993" y="14997"/>
                    <a:pt x="5104" y="15017"/>
                  </a:cubicBezTo>
                  <a:cubicBezTo>
                    <a:pt x="3009" y="15043"/>
                    <a:pt x="1340" y="15096"/>
                    <a:pt x="577" y="15167"/>
                  </a:cubicBezTo>
                  <a:cubicBezTo>
                    <a:pt x="-29" y="15232"/>
                    <a:pt x="0" y="15294"/>
                    <a:pt x="0" y="15414"/>
                  </a:cubicBezTo>
                  <a:lnTo>
                    <a:pt x="0" y="21180"/>
                  </a:lnTo>
                  <a:cubicBezTo>
                    <a:pt x="0" y="21302"/>
                    <a:pt x="-29" y="21363"/>
                    <a:pt x="577" y="21428"/>
                  </a:cubicBezTo>
                  <a:cubicBezTo>
                    <a:pt x="1340" y="21498"/>
                    <a:pt x="3009" y="21551"/>
                    <a:pt x="5104" y="21577"/>
                  </a:cubicBezTo>
                  <a:cubicBezTo>
                    <a:pt x="7018" y="21598"/>
                    <a:pt x="8778" y="21600"/>
                    <a:pt x="12326" y="21600"/>
                  </a:cubicBezTo>
                  <a:lnTo>
                    <a:pt x="21571" y="21600"/>
                  </a:lnTo>
                  <a:lnTo>
                    <a:pt x="21571" y="14994"/>
                  </a:lnTo>
                  <a:lnTo>
                    <a:pt x="12326" y="149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0" name="íšḻíḑè"/>
            <p:cNvSpPr/>
            <p:nvPr/>
          </p:nvSpPr>
          <p:spPr>
            <a:xfrm>
              <a:off x="1390582" y="1658472"/>
              <a:ext cx="2214746" cy="448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62" y="0"/>
                  </a:moveTo>
                  <a:cubicBezTo>
                    <a:pt x="3463" y="0"/>
                    <a:pt x="2756" y="1"/>
                    <a:pt x="2009" y="118"/>
                  </a:cubicBezTo>
                  <a:cubicBezTo>
                    <a:pt x="1186" y="265"/>
                    <a:pt x="538" y="585"/>
                    <a:pt x="238" y="991"/>
                  </a:cubicBezTo>
                  <a:cubicBezTo>
                    <a:pt x="0" y="1362"/>
                    <a:pt x="0" y="1711"/>
                    <a:pt x="0" y="2399"/>
                  </a:cubicBezTo>
                  <a:lnTo>
                    <a:pt x="0" y="19190"/>
                  </a:lnTo>
                  <a:cubicBezTo>
                    <a:pt x="0" y="19888"/>
                    <a:pt x="0" y="20238"/>
                    <a:pt x="238" y="20609"/>
                  </a:cubicBezTo>
                  <a:cubicBezTo>
                    <a:pt x="538" y="21015"/>
                    <a:pt x="1186" y="21335"/>
                    <a:pt x="2009" y="21482"/>
                  </a:cubicBezTo>
                  <a:cubicBezTo>
                    <a:pt x="2761" y="21600"/>
                    <a:pt x="3468" y="21600"/>
                    <a:pt x="4862" y="21600"/>
                  </a:cubicBezTo>
                  <a:lnTo>
                    <a:pt x="16717" y="21600"/>
                  </a:lnTo>
                  <a:cubicBezTo>
                    <a:pt x="18133" y="21600"/>
                    <a:pt x="18840" y="21600"/>
                    <a:pt x="19592" y="21482"/>
                  </a:cubicBezTo>
                  <a:cubicBezTo>
                    <a:pt x="20415" y="21335"/>
                    <a:pt x="21062" y="21015"/>
                    <a:pt x="21362" y="20609"/>
                  </a:cubicBezTo>
                  <a:cubicBezTo>
                    <a:pt x="21600" y="20238"/>
                    <a:pt x="21600" y="19888"/>
                    <a:pt x="21600" y="19200"/>
                  </a:cubicBezTo>
                  <a:lnTo>
                    <a:pt x="21600" y="2410"/>
                  </a:lnTo>
                  <a:cubicBezTo>
                    <a:pt x="21600" y="1711"/>
                    <a:pt x="21600" y="1362"/>
                    <a:pt x="21362" y="991"/>
                  </a:cubicBezTo>
                  <a:cubicBezTo>
                    <a:pt x="21062" y="585"/>
                    <a:pt x="20415" y="265"/>
                    <a:pt x="19592" y="118"/>
                  </a:cubicBezTo>
                  <a:cubicBezTo>
                    <a:pt x="18840" y="0"/>
                    <a:pt x="18132" y="0"/>
                    <a:pt x="16738" y="0"/>
                  </a:cubicBezTo>
                  <a:lnTo>
                    <a:pt x="4862" y="0"/>
                  </a:lnTo>
                  <a:close/>
                  <a:moveTo>
                    <a:pt x="4609" y="377"/>
                  </a:moveTo>
                  <a:lnTo>
                    <a:pt x="16991" y="377"/>
                  </a:lnTo>
                  <a:cubicBezTo>
                    <a:pt x="18073" y="377"/>
                    <a:pt x="18624" y="376"/>
                    <a:pt x="19208" y="468"/>
                  </a:cubicBezTo>
                  <a:cubicBezTo>
                    <a:pt x="19847" y="582"/>
                    <a:pt x="20351" y="831"/>
                    <a:pt x="20583" y="1146"/>
                  </a:cubicBezTo>
                  <a:cubicBezTo>
                    <a:pt x="20768" y="1434"/>
                    <a:pt x="20768" y="1706"/>
                    <a:pt x="20768" y="2249"/>
                  </a:cubicBezTo>
                  <a:lnTo>
                    <a:pt x="20768" y="19359"/>
                  </a:lnTo>
                  <a:cubicBezTo>
                    <a:pt x="20768" y="19893"/>
                    <a:pt x="20768" y="20165"/>
                    <a:pt x="20583" y="20453"/>
                  </a:cubicBezTo>
                  <a:cubicBezTo>
                    <a:pt x="20351" y="20768"/>
                    <a:pt x="19847" y="21017"/>
                    <a:pt x="19208" y="21132"/>
                  </a:cubicBezTo>
                  <a:cubicBezTo>
                    <a:pt x="18624" y="21223"/>
                    <a:pt x="18073" y="21223"/>
                    <a:pt x="16974" y="21223"/>
                  </a:cubicBezTo>
                  <a:lnTo>
                    <a:pt x="4609" y="21223"/>
                  </a:lnTo>
                  <a:cubicBezTo>
                    <a:pt x="3527" y="21223"/>
                    <a:pt x="2976" y="21223"/>
                    <a:pt x="2392" y="21132"/>
                  </a:cubicBezTo>
                  <a:cubicBezTo>
                    <a:pt x="1753" y="21017"/>
                    <a:pt x="1251" y="20768"/>
                    <a:pt x="1018" y="20453"/>
                  </a:cubicBezTo>
                  <a:cubicBezTo>
                    <a:pt x="833" y="20165"/>
                    <a:pt x="832" y="19893"/>
                    <a:pt x="832" y="19351"/>
                  </a:cubicBezTo>
                  <a:lnTo>
                    <a:pt x="832" y="2240"/>
                  </a:lnTo>
                  <a:cubicBezTo>
                    <a:pt x="832" y="1706"/>
                    <a:pt x="833" y="1434"/>
                    <a:pt x="1018" y="1146"/>
                  </a:cubicBezTo>
                  <a:cubicBezTo>
                    <a:pt x="1251" y="831"/>
                    <a:pt x="1753" y="582"/>
                    <a:pt x="2392" y="468"/>
                  </a:cubicBezTo>
                  <a:cubicBezTo>
                    <a:pt x="2973" y="377"/>
                    <a:pt x="3522" y="377"/>
                    <a:pt x="4609" y="37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1" name="îś1íḍé"/>
            <p:cNvSpPr/>
            <p:nvPr/>
          </p:nvSpPr>
          <p:spPr>
            <a:xfrm>
              <a:off x="1424193" y="1692224"/>
              <a:ext cx="2147646" cy="442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78" y="0"/>
                  </a:moveTo>
                  <a:cubicBezTo>
                    <a:pt x="3189" y="0"/>
                    <a:pt x="2539" y="1"/>
                    <a:pt x="1850" y="107"/>
                  </a:cubicBezTo>
                  <a:cubicBezTo>
                    <a:pt x="1093" y="241"/>
                    <a:pt x="495" y="531"/>
                    <a:pt x="219" y="899"/>
                  </a:cubicBezTo>
                  <a:cubicBezTo>
                    <a:pt x="0" y="1235"/>
                    <a:pt x="0" y="1552"/>
                    <a:pt x="0" y="2175"/>
                  </a:cubicBezTo>
                  <a:lnTo>
                    <a:pt x="0" y="19415"/>
                  </a:lnTo>
                  <a:cubicBezTo>
                    <a:pt x="0" y="20049"/>
                    <a:pt x="0" y="20365"/>
                    <a:pt x="219" y="20701"/>
                  </a:cubicBezTo>
                  <a:cubicBezTo>
                    <a:pt x="495" y="21069"/>
                    <a:pt x="1093" y="21359"/>
                    <a:pt x="1850" y="21493"/>
                  </a:cubicBezTo>
                  <a:cubicBezTo>
                    <a:pt x="2543" y="21600"/>
                    <a:pt x="3194" y="21600"/>
                    <a:pt x="4478" y="21600"/>
                  </a:cubicBezTo>
                  <a:lnTo>
                    <a:pt x="17103" y="21600"/>
                  </a:lnTo>
                  <a:cubicBezTo>
                    <a:pt x="18407" y="21600"/>
                    <a:pt x="19057" y="21600"/>
                    <a:pt x="19750" y="21493"/>
                  </a:cubicBezTo>
                  <a:cubicBezTo>
                    <a:pt x="20507" y="21359"/>
                    <a:pt x="21105" y="21069"/>
                    <a:pt x="21381" y="20701"/>
                  </a:cubicBezTo>
                  <a:cubicBezTo>
                    <a:pt x="21600" y="20365"/>
                    <a:pt x="21600" y="20048"/>
                    <a:pt x="21600" y="19425"/>
                  </a:cubicBezTo>
                  <a:lnTo>
                    <a:pt x="21600" y="2185"/>
                  </a:lnTo>
                  <a:cubicBezTo>
                    <a:pt x="21600" y="1551"/>
                    <a:pt x="21600" y="1235"/>
                    <a:pt x="21381" y="899"/>
                  </a:cubicBezTo>
                  <a:cubicBezTo>
                    <a:pt x="21105" y="531"/>
                    <a:pt x="20507" y="241"/>
                    <a:pt x="19750" y="107"/>
                  </a:cubicBezTo>
                  <a:cubicBezTo>
                    <a:pt x="19057" y="0"/>
                    <a:pt x="18406" y="0"/>
                    <a:pt x="17122" y="0"/>
                  </a:cubicBezTo>
                  <a:lnTo>
                    <a:pt x="4478" y="0"/>
                  </a:lnTo>
                  <a:close/>
                  <a:moveTo>
                    <a:pt x="4068" y="499"/>
                  </a:moveTo>
                  <a:lnTo>
                    <a:pt x="5025" y="499"/>
                  </a:lnTo>
                  <a:cubicBezTo>
                    <a:pt x="5096" y="503"/>
                    <a:pt x="5163" y="515"/>
                    <a:pt x="5212" y="541"/>
                  </a:cubicBezTo>
                  <a:cubicBezTo>
                    <a:pt x="5257" y="565"/>
                    <a:pt x="5280" y="596"/>
                    <a:pt x="5285" y="628"/>
                  </a:cubicBezTo>
                  <a:cubicBezTo>
                    <a:pt x="5292" y="675"/>
                    <a:pt x="5300" y="719"/>
                    <a:pt x="5312" y="761"/>
                  </a:cubicBezTo>
                  <a:cubicBezTo>
                    <a:pt x="5325" y="807"/>
                    <a:pt x="5343" y="851"/>
                    <a:pt x="5369" y="893"/>
                  </a:cubicBezTo>
                  <a:cubicBezTo>
                    <a:pt x="5426" y="969"/>
                    <a:pt x="5516" y="1037"/>
                    <a:pt x="5631" y="1092"/>
                  </a:cubicBezTo>
                  <a:cubicBezTo>
                    <a:pt x="5746" y="1148"/>
                    <a:pt x="5886" y="1192"/>
                    <a:pt x="6042" y="1220"/>
                  </a:cubicBezTo>
                  <a:cubicBezTo>
                    <a:pt x="6185" y="1242"/>
                    <a:pt x="6324" y="1253"/>
                    <a:pt x="6494" y="1258"/>
                  </a:cubicBezTo>
                  <a:cubicBezTo>
                    <a:pt x="6664" y="1264"/>
                    <a:pt x="6866" y="1263"/>
                    <a:pt x="7135" y="1263"/>
                  </a:cubicBezTo>
                  <a:lnTo>
                    <a:pt x="14440" y="1263"/>
                  </a:lnTo>
                  <a:cubicBezTo>
                    <a:pt x="14708" y="1263"/>
                    <a:pt x="14910" y="1264"/>
                    <a:pt x="15080" y="1258"/>
                  </a:cubicBezTo>
                  <a:cubicBezTo>
                    <a:pt x="15251" y="1253"/>
                    <a:pt x="15390" y="1242"/>
                    <a:pt x="15533" y="1220"/>
                  </a:cubicBezTo>
                  <a:cubicBezTo>
                    <a:pt x="15689" y="1192"/>
                    <a:pt x="15829" y="1148"/>
                    <a:pt x="15944" y="1092"/>
                  </a:cubicBezTo>
                  <a:cubicBezTo>
                    <a:pt x="16058" y="1037"/>
                    <a:pt x="16148" y="969"/>
                    <a:pt x="16205" y="893"/>
                  </a:cubicBezTo>
                  <a:cubicBezTo>
                    <a:pt x="16232" y="851"/>
                    <a:pt x="16249" y="807"/>
                    <a:pt x="16262" y="761"/>
                  </a:cubicBezTo>
                  <a:cubicBezTo>
                    <a:pt x="16274" y="719"/>
                    <a:pt x="16282" y="675"/>
                    <a:pt x="16289" y="628"/>
                  </a:cubicBezTo>
                  <a:cubicBezTo>
                    <a:pt x="16294" y="596"/>
                    <a:pt x="16318" y="565"/>
                    <a:pt x="16362" y="541"/>
                  </a:cubicBezTo>
                  <a:cubicBezTo>
                    <a:pt x="16412" y="515"/>
                    <a:pt x="16480" y="503"/>
                    <a:pt x="16551" y="499"/>
                  </a:cubicBezTo>
                  <a:lnTo>
                    <a:pt x="17532" y="499"/>
                  </a:lnTo>
                  <a:cubicBezTo>
                    <a:pt x="18404" y="499"/>
                    <a:pt x="18846" y="499"/>
                    <a:pt x="19317" y="571"/>
                  </a:cubicBezTo>
                  <a:cubicBezTo>
                    <a:pt x="19831" y="662"/>
                    <a:pt x="20237" y="859"/>
                    <a:pt x="20424" y="1109"/>
                  </a:cubicBezTo>
                  <a:cubicBezTo>
                    <a:pt x="20573" y="1338"/>
                    <a:pt x="20573" y="1553"/>
                    <a:pt x="20573" y="1983"/>
                  </a:cubicBezTo>
                  <a:lnTo>
                    <a:pt x="20573" y="19623"/>
                  </a:lnTo>
                  <a:cubicBezTo>
                    <a:pt x="20573" y="20046"/>
                    <a:pt x="20573" y="20262"/>
                    <a:pt x="20424" y="20491"/>
                  </a:cubicBezTo>
                  <a:cubicBezTo>
                    <a:pt x="20237" y="20741"/>
                    <a:pt x="19831" y="20938"/>
                    <a:pt x="19317" y="21029"/>
                  </a:cubicBezTo>
                  <a:cubicBezTo>
                    <a:pt x="18846" y="21101"/>
                    <a:pt x="18403" y="21101"/>
                    <a:pt x="17517" y="21101"/>
                  </a:cubicBezTo>
                  <a:lnTo>
                    <a:pt x="4068" y="21101"/>
                  </a:lnTo>
                  <a:cubicBezTo>
                    <a:pt x="3196" y="21101"/>
                    <a:pt x="2754" y="21101"/>
                    <a:pt x="2283" y="21029"/>
                  </a:cubicBezTo>
                  <a:cubicBezTo>
                    <a:pt x="1769" y="20938"/>
                    <a:pt x="1363" y="20741"/>
                    <a:pt x="1176" y="20491"/>
                  </a:cubicBezTo>
                  <a:cubicBezTo>
                    <a:pt x="1027" y="20262"/>
                    <a:pt x="1027" y="20047"/>
                    <a:pt x="1027" y="19617"/>
                  </a:cubicBezTo>
                  <a:lnTo>
                    <a:pt x="1027" y="1977"/>
                  </a:lnTo>
                  <a:cubicBezTo>
                    <a:pt x="1027" y="1554"/>
                    <a:pt x="1027" y="1338"/>
                    <a:pt x="1176" y="1109"/>
                  </a:cubicBezTo>
                  <a:cubicBezTo>
                    <a:pt x="1363" y="859"/>
                    <a:pt x="1769" y="662"/>
                    <a:pt x="2283" y="571"/>
                  </a:cubicBezTo>
                  <a:cubicBezTo>
                    <a:pt x="2751" y="499"/>
                    <a:pt x="3195" y="499"/>
                    <a:pt x="4068" y="4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2" name="i$1ídè"/>
            <p:cNvSpPr/>
            <p:nvPr/>
          </p:nvSpPr>
          <p:spPr>
            <a:xfrm>
              <a:off x="2698488" y="1802660"/>
              <a:ext cx="63310" cy="6331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3" name="íṧḻîďé"/>
            <p:cNvSpPr/>
            <p:nvPr/>
          </p:nvSpPr>
          <p:spPr>
            <a:xfrm>
              <a:off x="2360860" y="1815270"/>
              <a:ext cx="270534" cy="3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4" y="0"/>
                  </a:moveTo>
                  <a:cubicBezTo>
                    <a:pt x="1103" y="0"/>
                    <a:pt x="729" y="1260"/>
                    <a:pt x="453" y="3213"/>
                  </a:cubicBezTo>
                  <a:cubicBezTo>
                    <a:pt x="178" y="5166"/>
                    <a:pt x="0" y="7820"/>
                    <a:pt x="0" y="10800"/>
                  </a:cubicBezTo>
                  <a:cubicBezTo>
                    <a:pt x="0" y="16761"/>
                    <a:pt x="683" y="21600"/>
                    <a:pt x="1524" y="21600"/>
                  </a:cubicBezTo>
                  <a:cubicBezTo>
                    <a:pt x="1961" y="21600"/>
                    <a:pt x="2397" y="21600"/>
                    <a:pt x="2834" y="21600"/>
                  </a:cubicBezTo>
                  <a:cubicBezTo>
                    <a:pt x="5336" y="21600"/>
                    <a:pt x="7838" y="21600"/>
                    <a:pt x="10340" y="21600"/>
                  </a:cubicBezTo>
                  <a:cubicBezTo>
                    <a:pt x="10533" y="21600"/>
                    <a:pt x="10727" y="21600"/>
                    <a:pt x="10920" y="21600"/>
                  </a:cubicBezTo>
                  <a:lnTo>
                    <a:pt x="20076" y="21600"/>
                  </a:lnTo>
                  <a:cubicBezTo>
                    <a:pt x="20497" y="21600"/>
                    <a:pt x="20871" y="20340"/>
                    <a:pt x="21147" y="18387"/>
                  </a:cubicBezTo>
                  <a:cubicBezTo>
                    <a:pt x="21422" y="16434"/>
                    <a:pt x="21600" y="13780"/>
                    <a:pt x="21600" y="10800"/>
                  </a:cubicBezTo>
                  <a:cubicBezTo>
                    <a:pt x="21600" y="4839"/>
                    <a:pt x="20917" y="0"/>
                    <a:pt x="20076" y="0"/>
                  </a:cubicBezTo>
                  <a:cubicBezTo>
                    <a:pt x="19639" y="0"/>
                    <a:pt x="19203" y="0"/>
                    <a:pt x="18766" y="0"/>
                  </a:cubicBezTo>
                  <a:cubicBezTo>
                    <a:pt x="16264" y="0"/>
                    <a:pt x="13762" y="0"/>
                    <a:pt x="11260" y="0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5" name="iṩḻïḍê"/>
          <p:cNvSpPr/>
          <p:nvPr/>
        </p:nvSpPr>
        <p:spPr>
          <a:xfrm>
            <a:off x="4756526" y="3923627"/>
            <a:ext cx="803026" cy="80302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îšļïdè"/>
          <p:cNvSpPr/>
          <p:nvPr/>
        </p:nvSpPr>
        <p:spPr>
          <a:xfrm>
            <a:off x="4964149" y="4123836"/>
            <a:ext cx="387780" cy="402604"/>
          </a:xfrm>
          <a:custGeom>
            <a:avLst/>
            <a:gdLst>
              <a:gd name="connsiteX0" fmla="*/ 332623 w 583294"/>
              <a:gd name="connsiteY0" fmla="*/ 296967 h 605593"/>
              <a:gd name="connsiteX1" fmla="*/ 316983 w 583294"/>
              <a:gd name="connsiteY1" fmla="*/ 302537 h 605593"/>
              <a:gd name="connsiteX2" fmla="*/ 311624 w 583294"/>
              <a:gd name="connsiteY2" fmla="*/ 308872 h 605593"/>
              <a:gd name="connsiteX3" fmla="*/ 311624 w 583294"/>
              <a:gd name="connsiteY3" fmla="*/ 325036 h 605593"/>
              <a:gd name="connsiteX4" fmla="*/ 309108 w 583294"/>
              <a:gd name="connsiteY4" fmla="*/ 326784 h 605593"/>
              <a:gd name="connsiteX5" fmla="*/ 307467 w 583294"/>
              <a:gd name="connsiteY5" fmla="*/ 331698 h 605593"/>
              <a:gd name="connsiteX6" fmla="*/ 311077 w 583294"/>
              <a:gd name="connsiteY6" fmla="*/ 366102 h 605593"/>
              <a:gd name="connsiteX7" fmla="*/ 315780 w 583294"/>
              <a:gd name="connsiteY7" fmla="*/ 371673 h 605593"/>
              <a:gd name="connsiteX8" fmla="*/ 317530 w 583294"/>
              <a:gd name="connsiteY8" fmla="*/ 371891 h 605593"/>
              <a:gd name="connsiteX9" fmla="*/ 322670 w 583294"/>
              <a:gd name="connsiteY9" fmla="*/ 369379 h 605593"/>
              <a:gd name="connsiteX10" fmla="*/ 340826 w 583294"/>
              <a:gd name="connsiteY10" fmla="*/ 345242 h 605593"/>
              <a:gd name="connsiteX11" fmla="*/ 342139 w 583294"/>
              <a:gd name="connsiteY11" fmla="*/ 341310 h 605593"/>
              <a:gd name="connsiteX12" fmla="*/ 342139 w 583294"/>
              <a:gd name="connsiteY12" fmla="*/ 302646 h 605593"/>
              <a:gd name="connsiteX13" fmla="*/ 339076 w 583294"/>
              <a:gd name="connsiteY13" fmla="*/ 297076 h 605593"/>
              <a:gd name="connsiteX14" fmla="*/ 332623 w 583294"/>
              <a:gd name="connsiteY14" fmla="*/ 296967 h 605593"/>
              <a:gd name="connsiteX15" fmla="*/ 250702 w 583294"/>
              <a:gd name="connsiteY15" fmla="*/ 296967 h 605593"/>
              <a:gd name="connsiteX16" fmla="*/ 244249 w 583294"/>
              <a:gd name="connsiteY16" fmla="*/ 297076 h 605593"/>
              <a:gd name="connsiteX17" fmla="*/ 241187 w 583294"/>
              <a:gd name="connsiteY17" fmla="*/ 302646 h 605593"/>
              <a:gd name="connsiteX18" fmla="*/ 241077 w 583294"/>
              <a:gd name="connsiteY18" fmla="*/ 341310 h 605593"/>
              <a:gd name="connsiteX19" fmla="*/ 242390 w 583294"/>
              <a:gd name="connsiteY19" fmla="*/ 345242 h 605593"/>
              <a:gd name="connsiteX20" fmla="*/ 260655 w 583294"/>
              <a:gd name="connsiteY20" fmla="*/ 369379 h 605593"/>
              <a:gd name="connsiteX21" fmla="*/ 265796 w 583294"/>
              <a:gd name="connsiteY21" fmla="*/ 371891 h 605593"/>
              <a:gd name="connsiteX22" fmla="*/ 267546 w 583294"/>
              <a:gd name="connsiteY22" fmla="*/ 371673 h 605593"/>
              <a:gd name="connsiteX23" fmla="*/ 272249 w 583294"/>
              <a:gd name="connsiteY23" fmla="*/ 366102 h 605593"/>
              <a:gd name="connsiteX24" fmla="*/ 275858 w 583294"/>
              <a:gd name="connsiteY24" fmla="*/ 331698 h 605593"/>
              <a:gd name="connsiteX25" fmla="*/ 274218 w 583294"/>
              <a:gd name="connsiteY25" fmla="*/ 326674 h 605593"/>
              <a:gd name="connsiteX26" fmla="*/ 271702 w 583294"/>
              <a:gd name="connsiteY26" fmla="*/ 325036 h 605593"/>
              <a:gd name="connsiteX27" fmla="*/ 271702 w 583294"/>
              <a:gd name="connsiteY27" fmla="*/ 308872 h 605593"/>
              <a:gd name="connsiteX28" fmla="*/ 266343 w 583294"/>
              <a:gd name="connsiteY28" fmla="*/ 302537 h 605593"/>
              <a:gd name="connsiteX29" fmla="*/ 250702 w 583294"/>
              <a:gd name="connsiteY29" fmla="*/ 296967 h 605593"/>
              <a:gd name="connsiteX30" fmla="*/ 30625 w 583294"/>
              <a:gd name="connsiteY30" fmla="*/ 270619 h 605593"/>
              <a:gd name="connsiteX31" fmla="*/ 94718 w 583294"/>
              <a:gd name="connsiteY31" fmla="*/ 270619 h 605593"/>
              <a:gd name="connsiteX32" fmla="*/ 125343 w 583294"/>
              <a:gd name="connsiteY32" fmla="*/ 301200 h 605593"/>
              <a:gd name="connsiteX33" fmla="*/ 293999 w 583294"/>
              <a:gd name="connsiteY33" fmla="*/ 469616 h 605593"/>
              <a:gd name="connsiteX34" fmla="*/ 462654 w 583294"/>
              <a:gd name="connsiteY34" fmla="*/ 301200 h 605593"/>
              <a:gd name="connsiteX35" fmla="*/ 493279 w 583294"/>
              <a:gd name="connsiteY35" fmla="*/ 270619 h 605593"/>
              <a:gd name="connsiteX36" fmla="*/ 552669 w 583294"/>
              <a:gd name="connsiteY36" fmla="*/ 270619 h 605593"/>
              <a:gd name="connsiteX37" fmla="*/ 583294 w 583294"/>
              <a:gd name="connsiteY37" fmla="*/ 301200 h 605593"/>
              <a:gd name="connsiteX38" fmla="*/ 552669 w 583294"/>
              <a:gd name="connsiteY38" fmla="*/ 331782 h 605593"/>
              <a:gd name="connsiteX39" fmla="*/ 521935 w 583294"/>
              <a:gd name="connsiteY39" fmla="*/ 331782 h 605593"/>
              <a:gd name="connsiteX40" fmla="*/ 478513 w 583294"/>
              <a:gd name="connsiteY40" fmla="*/ 438052 h 605593"/>
              <a:gd name="connsiteX41" fmla="*/ 504982 w 583294"/>
              <a:gd name="connsiteY41" fmla="*/ 464592 h 605593"/>
              <a:gd name="connsiteX42" fmla="*/ 504982 w 583294"/>
              <a:gd name="connsiteY42" fmla="*/ 507842 h 605593"/>
              <a:gd name="connsiteX43" fmla="*/ 483326 w 583294"/>
              <a:gd name="connsiteY43" fmla="*/ 516798 h 605593"/>
              <a:gd name="connsiteX44" fmla="*/ 461670 w 583294"/>
              <a:gd name="connsiteY44" fmla="*/ 507842 h 605593"/>
              <a:gd name="connsiteX45" fmla="*/ 435638 w 583294"/>
              <a:gd name="connsiteY45" fmla="*/ 481957 h 605593"/>
              <a:gd name="connsiteX46" fmla="*/ 322327 w 583294"/>
              <a:gd name="connsiteY46" fmla="*/ 529140 h 605593"/>
              <a:gd name="connsiteX47" fmla="*/ 322327 w 583294"/>
              <a:gd name="connsiteY47" fmla="*/ 575012 h 605593"/>
              <a:gd name="connsiteX48" fmla="*/ 291592 w 583294"/>
              <a:gd name="connsiteY48" fmla="*/ 605593 h 605593"/>
              <a:gd name="connsiteX49" fmla="*/ 260967 w 583294"/>
              <a:gd name="connsiteY49" fmla="*/ 575012 h 605593"/>
              <a:gd name="connsiteX50" fmla="*/ 260967 w 583294"/>
              <a:gd name="connsiteY50" fmla="*/ 528485 h 605593"/>
              <a:gd name="connsiteX51" fmla="*/ 149624 w 583294"/>
              <a:gd name="connsiteY51" fmla="*/ 479882 h 605593"/>
              <a:gd name="connsiteX52" fmla="*/ 121624 w 583294"/>
              <a:gd name="connsiteY52" fmla="*/ 507842 h 605593"/>
              <a:gd name="connsiteX53" fmla="*/ 99968 w 583294"/>
              <a:gd name="connsiteY53" fmla="*/ 516798 h 605593"/>
              <a:gd name="connsiteX54" fmla="*/ 78312 w 583294"/>
              <a:gd name="connsiteY54" fmla="*/ 507842 h 605593"/>
              <a:gd name="connsiteX55" fmla="*/ 78312 w 583294"/>
              <a:gd name="connsiteY55" fmla="*/ 464592 h 605593"/>
              <a:gd name="connsiteX56" fmla="*/ 107515 w 583294"/>
              <a:gd name="connsiteY56" fmla="*/ 435430 h 605593"/>
              <a:gd name="connsiteX57" fmla="*/ 66062 w 583294"/>
              <a:gd name="connsiteY57" fmla="*/ 331782 h 605593"/>
              <a:gd name="connsiteX58" fmla="*/ 30625 w 583294"/>
              <a:gd name="connsiteY58" fmla="*/ 331782 h 605593"/>
              <a:gd name="connsiteX59" fmla="*/ 0 w 583294"/>
              <a:gd name="connsiteY59" fmla="*/ 301200 h 605593"/>
              <a:gd name="connsiteX60" fmla="*/ 30625 w 583294"/>
              <a:gd name="connsiteY60" fmla="*/ 270619 h 605593"/>
              <a:gd name="connsiteX61" fmla="*/ 260655 w 583294"/>
              <a:gd name="connsiteY61" fmla="*/ 122871 h 605593"/>
              <a:gd name="connsiteX62" fmla="*/ 215703 w 583294"/>
              <a:gd name="connsiteY62" fmla="*/ 134776 h 605593"/>
              <a:gd name="connsiteX63" fmla="*/ 212093 w 583294"/>
              <a:gd name="connsiteY63" fmla="*/ 140565 h 605593"/>
              <a:gd name="connsiteX64" fmla="*/ 212093 w 583294"/>
              <a:gd name="connsiteY64" fmla="*/ 152142 h 605593"/>
              <a:gd name="connsiteX65" fmla="*/ 209468 w 583294"/>
              <a:gd name="connsiteY65" fmla="*/ 152142 h 605593"/>
              <a:gd name="connsiteX66" fmla="*/ 203015 w 583294"/>
              <a:gd name="connsiteY66" fmla="*/ 158586 h 605593"/>
              <a:gd name="connsiteX67" fmla="*/ 203015 w 583294"/>
              <a:gd name="connsiteY67" fmla="*/ 169289 h 605593"/>
              <a:gd name="connsiteX68" fmla="*/ 205969 w 583294"/>
              <a:gd name="connsiteY68" fmla="*/ 174641 h 605593"/>
              <a:gd name="connsiteX69" fmla="*/ 212203 w 583294"/>
              <a:gd name="connsiteY69" fmla="*/ 178791 h 605593"/>
              <a:gd name="connsiteX70" fmla="*/ 212640 w 583294"/>
              <a:gd name="connsiteY70" fmla="*/ 181413 h 605593"/>
              <a:gd name="connsiteX71" fmla="*/ 235828 w 583294"/>
              <a:gd name="connsiteY71" fmla="*/ 235039 h 605593"/>
              <a:gd name="connsiteX72" fmla="*/ 274218 w 583294"/>
              <a:gd name="connsiteY72" fmla="*/ 268242 h 605593"/>
              <a:gd name="connsiteX73" fmla="*/ 309108 w 583294"/>
              <a:gd name="connsiteY73" fmla="*/ 268242 h 605593"/>
              <a:gd name="connsiteX74" fmla="*/ 347498 w 583294"/>
              <a:gd name="connsiteY74" fmla="*/ 235039 h 605593"/>
              <a:gd name="connsiteX75" fmla="*/ 370685 w 583294"/>
              <a:gd name="connsiteY75" fmla="*/ 181413 h 605593"/>
              <a:gd name="connsiteX76" fmla="*/ 371123 w 583294"/>
              <a:gd name="connsiteY76" fmla="*/ 178791 h 605593"/>
              <a:gd name="connsiteX77" fmla="*/ 377357 w 583294"/>
              <a:gd name="connsiteY77" fmla="*/ 174641 h 605593"/>
              <a:gd name="connsiteX78" fmla="*/ 380310 w 583294"/>
              <a:gd name="connsiteY78" fmla="*/ 169289 h 605593"/>
              <a:gd name="connsiteX79" fmla="*/ 380310 w 583294"/>
              <a:gd name="connsiteY79" fmla="*/ 158586 h 605593"/>
              <a:gd name="connsiteX80" fmla="*/ 373857 w 583294"/>
              <a:gd name="connsiteY80" fmla="*/ 152142 h 605593"/>
              <a:gd name="connsiteX81" fmla="*/ 370248 w 583294"/>
              <a:gd name="connsiteY81" fmla="*/ 152142 h 605593"/>
              <a:gd name="connsiteX82" fmla="*/ 368279 w 583294"/>
              <a:gd name="connsiteY82" fmla="*/ 149958 h 605593"/>
              <a:gd name="connsiteX83" fmla="*/ 362045 w 583294"/>
              <a:gd name="connsiteY83" fmla="*/ 149521 h 605593"/>
              <a:gd name="connsiteX84" fmla="*/ 336451 w 583294"/>
              <a:gd name="connsiteY84" fmla="*/ 155309 h 605593"/>
              <a:gd name="connsiteX85" fmla="*/ 296749 w 583294"/>
              <a:gd name="connsiteY85" fmla="*/ 137288 h 605593"/>
              <a:gd name="connsiteX86" fmla="*/ 260655 w 583294"/>
              <a:gd name="connsiteY86" fmla="*/ 122871 h 605593"/>
              <a:gd name="connsiteX87" fmla="*/ 275311 w 583294"/>
              <a:gd name="connsiteY87" fmla="*/ 0 h 605593"/>
              <a:gd name="connsiteX88" fmla="*/ 308014 w 583294"/>
              <a:gd name="connsiteY88" fmla="*/ 0 h 605593"/>
              <a:gd name="connsiteX89" fmla="*/ 409185 w 583294"/>
              <a:gd name="connsiteY89" fmla="*/ 101027 h 605593"/>
              <a:gd name="connsiteX90" fmla="*/ 409185 w 583294"/>
              <a:gd name="connsiteY90" fmla="*/ 132701 h 605593"/>
              <a:gd name="connsiteX91" fmla="*/ 414982 w 583294"/>
              <a:gd name="connsiteY91" fmla="*/ 150722 h 605593"/>
              <a:gd name="connsiteX92" fmla="*/ 414982 w 583294"/>
              <a:gd name="connsiteY92" fmla="*/ 173331 h 605593"/>
              <a:gd name="connsiteX93" fmla="*/ 403826 w 583294"/>
              <a:gd name="connsiteY93" fmla="*/ 197140 h 605593"/>
              <a:gd name="connsiteX94" fmla="*/ 397263 w 583294"/>
              <a:gd name="connsiteY94" fmla="*/ 214288 h 605593"/>
              <a:gd name="connsiteX95" fmla="*/ 375498 w 583294"/>
              <a:gd name="connsiteY95" fmla="*/ 255136 h 605593"/>
              <a:gd name="connsiteX96" fmla="*/ 360732 w 583294"/>
              <a:gd name="connsiteY96" fmla="*/ 273922 h 605593"/>
              <a:gd name="connsiteX97" fmla="*/ 371670 w 583294"/>
              <a:gd name="connsiteY97" fmla="*/ 287574 h 605593"/>
              <a:gd name="connsiteX98" fmla="*/ 432919 w 583294"/>
              <a:gd name="connsiteY98" fmla="*/ 306141 h 605593"/>
              <a:gd name="connsiteX99" fmla="*/ 294014 w 583294"/>
              <a:gd name="connsiteY99" fmla="*/ 433272 h 605593"/>
              <a:gd name="connsiteX100" fmla="*/ 154891 w 583294"/>
              <a:gd name="connsiteY100" fmla="*/ 304721 h 605593"/>
              <a:gd name="connsiteX101" fmla="*/ 211656 w 583294"/>
              <a:gd name="connsiteY101" fmla="*/ 287574 h 605593"/>
              <a:gd name="connsiteX102" fmla="*/ 222593 w 583294"/>
              <a:gd name="connsiteY102" fmla="*/ 273922 h 605593"/>
              <a:gd name="connsiteX103" fmla="*/ 207828 w 583294"/>
              <a:gd name="connsiteY103" fmla="*/ 255136 h 605593"/>
              <a:gd name="connsiteX104" fmla="*/ 186063 w 583294"/>
              <a:gd name="connsiteY104" fmla="*/ 214288 h 605593"/>
              <a:gd name="connsiteX105" fmla="*/ 179500 w 583294"/>
              <a:gd name="connsiteY105" fmla="*/ 197140 h 605593"/>
              <a:gd name="connsiteX106" fmla="*/ 168344 w 583294"/>
              <a:gd name="connsiteY106" fmla="*/ 173331 h 605593"/>
              <a:gd name="connsiteX107" fmla="*/ 168344 w 583294"/>
              <a:gd name="connsiteY107" fmla="*/ 150722 h 605593"/>
              <a:gd name="connsiteX108" fmla="*/ 174141 w 583294"/>
              <a:gd name="connsiteY108" fmla="*/ 132701 h 605593"/>
              <a:gd name="connsiteX109" fmla="*/ 174141 w 583294"/>
              <a:gd name="connsiteY109" fmla="*/ 101027 h 605593"/>
              <a:gd name="connsiteX110" fmla="*/ 275311 w 583294"/>
              <a:gd name="connsiteY110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83294" h="605593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ïS1íďe"/>
          <p:cNvSpPr/>
          <p:nvPr/>
        </p:nvSpPr>
        <p:spPr>
          <a:xfrm>
            <a:off x="4756526" y="4800751"/>
            <a:ext cx="2019752" cy="38007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01.Text here</a:t>
            </a:r>
          </a:p>
        </p:txBody>
      </p:sp>
      <p:sp>
        <p:nvSpPr>
          <p:cNvPr id="24" name="ísļíḍe"/>
          <p:cNvSpPr/>
          <p:nvPr/>
        </p:nvSpPr>
        <p:spPr bwMode="auto">
          <a:xfrm>
            <a:off x="4756526" y="5180829"/>
            <a:ext cx="2019752" cy="9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1" name="íṣļïdè"/>
          <p:cNvSpPr/>
          <p:nvPr/>
        </p:nvSpPr>
        <p:spPr>
          <a:xfrm>
            <a:off x="7128732" y="3543549"/>
            <a:ext cx="803026" cy="80302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2" name="ïŝḻíde"/>
          <p:cNvSpPr/>
          <p:nvPr/>
        </p:nvSpPr>
        <p:spPr>
          <a:xfrm>
            <a:off x="7357781" y="3793249"/>
            <a:ext cx="344928" cy="303622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íṥḻíḓé"/>
          <p:cNvSpPr/>
          <p:nvPr/>
        </p:nvSpPr>
        <p:spPr>
          <a:xfrm>
            <a:off x="7128732" y="4420673"/>
            <a:ext cx="2019752" cy="38007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02.Text here</a:t>
            </a:r>
          </a:p>
        </p:txBody>
      </p:sp>
      <p:sp>
        <p:nvSpPr>
          <p:cNvPr id="20" name="ïślïḑê"/>
          <p:cNvSpPr/>
          <p:nvPr/>
        </p:nvSpPr>
        <p:spPr bwMode="auto">
          <a:xfrm>
            <a:off x="7128732" y="4800751"/>
            <a:ext cx="2019752" cy="9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7" name="iSḻïḋê"/>
          <p:cNvSpPr/>
          <p:nvPr/>
        </p:nvSpPr>
        <p:spPr>
          <a:xfrm>
            <a:off x="9500938" y="3292606"/>
            <a:ext cx="803026" cy="80302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8" name="iş1ïḑé"/>
          <p:cNvSpPr/>
          <p:nvPr/>
        </p:nvSpPr>
        <p:spPr>
          <a:xfrm>
            <a:off x="9729987" y="3553911"/>
            <a:ext cx="344928" cy="280412"/>
          </a:xfrm>
          <a:custGeom>
            <a:avLst/>
            <a:gdLst>
              <a:gd name="connsiteX0" fmla="*/ 390482 w 564166"/>
              <a:gd name="connsiteY0" fmla="*/ 307997 h 458643"/>
              <a:gd name="connsiteX1" fmla="*/ 403395 w 564166"/>
              <a:gd name="connsiteY1" fmla="*/ 307997 h 458643"/>
              <a:gd name="connsiteX2" fmla="*/ 439265 w 564166"/>
              <a:gd name="connsiteY2" fmla="*/ 353908 h 458643"/>
              <a:gd name="connsiteX3" fmla="*/ 434961 w 564166"/>
              <a:gd name="connsiteY3" fmla="*/ 361082 h 458643"/>
              <a:gd name="connsiteX4" fmla="*/ 419178 w 564166"/>
              <a:gd name="connsiteY4" fmla="*/ 361082 h 458643"/>
              <a:gd name="connsiteX5" fmla="*/ 492353 w 564166"/>
              <a:gd name="connsiteY5" fmla="*/ 419905 h 458643"/>
              <a:gd name="connsiteX6" fmla="*/ 512440 w 564166"/>
              <a:gd name="connsiteY6" fmla="*/ 438557 h 458643"/>
              <a:gd name="connsiteX7" fmla="*/ 492353 w 564166"/>
              <a:gd name="connsiteY7" fmla="*/ 458643 h 458643"/>
              <a:gd name="connsiteX8" fmla="*/ 379004 w 564166"/>
              <a:gd name="connsiteY8" fmla="*/ 361082 h 458643"/>
              <a:gd name="connsiteX9" fmla="*/ 358916 w 564166"/>
              <a:gd name="connsiteY9" fmla="*/ 361082 h 458643"/>
              <a:gd name="connsiteX10" fmla="*/ 354612 w 564166"/>
              <a:gd name="connsiteY10" fmla="*/ 353908 h 458643"/>
              <a:gd name="connsiteX11" fmla="*/ 277051 w 564166"/>
              <a:gd name="connsiteY11" fmla="*/ 307997 h 458643"/>
              <a:gd name="connsiteX12" fmla="*/ 288553 w 564166"/>
              <a:gd name="connsiteY12" fmla="*/ 307997 h 458643"/>
              <a:gd name="connsiteX13" fmla="*/ 324497 w 564166"/>
              <a:gd name="connsiteY13" fmla="*/ 353908 h 458643"/>
              <a:gd name="connsiteX14" fmla="*/ 320183 w 564166"/>
              <a:gd name="connsiteY14" fmla="*/ 361082 h 458643"/>
              <a:gd name="connsiteX15" fmla="*/ 301493 w 564166"/>
              <a:gd name="connsiteY15" fmla="*/ 361082 h 458643"/>
              <a:gd name="connsiteX16" fmla="*/ 301493 w 564166"/>
              <a:gd name="connsiteY16" fmla="*/ 438557 h 458643"/>
              <a:gd name="connsiteX17" fmla="*/ 282802 w 564166"/>
              <a:gd name="connsiteY17" fmla="*/ 458643 h 458643"/>
              <a:gd name="connsiteX18" fmla="*/ 262673 w 564166"/>
              <a:gd name="connsiteY18" fmla="*/ 438557 h 458643"/>
              <a:gd name="connsiteX19" fmla="*/ 262673 w 564166"/>
              <a:gd name="connsiteY19" fmla="*/ 361082 h 458643"/>
              <a:gd name="connsiteX20" fmla="*/ 243982 w 564166"/>
              <a:gd name="connsiteY20" fmla="*/ 361082 h 458643"/>
              <a:gd name="connsiteX21" fmla="*/ 239669 w 564166"/>
              <a:gd name="connsiteY21" fmla="*/ 353908 h 458643"/>
              <a:gd name="connsiteX22" fmla="*/ 162189 w 564166"/>
              <a:gd name="connsiteY22" fmla="*/ 307997 h 458643"/>
              <a:gd name="connsiteX23" fmla="*/ 173671 w 564166"/>
              <a:gd name="connsiteY23" fmla="*/ 307997 h 458643"/>
              <a:gd name="connsiteX24" fmla="*/ 209554 w 564166"/>
              <a:gd name="connsiteY24" fmla="*/ 353908 h 458643"/>
              <a:gd name="connsiteX25" fmla="*/ 205248 w 564166"/>
              <a:gd name="connsiteY25" fmla="*/ 361082 h 458643"/>
              <a:gd name="connsiteX26" fmla="*/ 185154 w 564166"/>
              <a:gd name="connsiteY26" fmla="*/ 361082 h 458643"/>
              <a:gd name="connsiteX27" fmla="*/ 71765 w 564166"/>
              <a:gd name="connsiteY27" fmla="*/ 458643 h 458643"/>
              <a:gd name="connsiteX28" fmla="*/ 53106 w 564166"/>
              <a:gd name="connsiteY28" fmla="*/ 438557 h 458643"/>
              <a:gd name="connsiteX29" fmla="*/ 71765 w 564166"/>
              <a:gd name="connsiteY29" fmla="*/ 419905 h 458643"/>
              <a:gd name="connsiteX30" fmla="*/ 146401 w 564166"/>
              <a:gd name="connsiteY30" fmla="*/ 361082 h 458643"/>
              <a:gd name="connsiteX31" fmla="*/ 129177 w 564166"/>
              <a:gd name="connsiteY31" fmla="*/ 361082 h 458643"/>
              <a:gd name="connsiteX32" fmla="*/ 124871 w 564166"/>
              <a:gd name="connsiteY32" fmla="*/ 353908 h 458643"/>
              <a:gd name="connsiteX33" fmla="*/ 340222 w 564166"/>
              <a:gd name="connsiteY33" fmla="*/ 0 h 458643"/>
              <a:gd name="connsiteX34" fmla="*/ 453630 w 564166"/>
              <a:gd name="connsiteY34" fmla="*/ 118973 h 458643"/>
              <a:gd name="connsiteX35" fmla="*/ 525407 w 564166"/>
              <a:gd name="connsiteY35" fmla="*/ 179176 h 458643"/>
              <a:gd name="connsiteX36" fmla="*/ 564166 w 564166"/>
              <a:gd name="connsiteY36" fmla="*/ 232212 h 458643"/>
              <a:gd name="connsiteX37" fmla="*/ 518229 w 564166"/>
              <a:gd name="connsiteY37" fmla="*/ 286681 h 458643"/>
              <a:gd name="connsiteX38" fmla="*/ 45937 w 564166"/>
              <a:gd name="connsiteY38" fmla="*/ 286681 h 458643"/>
              <a:gd name="connsiteX39" fmla="*/ 0 w 564166"/>
              <a:gd name="connsiteY39" fmla="*/ 232212 h 458643"/>
              <a:gd name="connsiteX40" fmla="*/ 45937 w 564166"/>
              <a:gd name="connsiteY40" fmla="*/ 179176 h 458643"/>
              <a:gd name="connsiteX41" fmla="*/ 111972 w 564166"/>
              <a:gd name="connsiteY41" fmla="*/ 103205 h 458643"/>
              <a:gd name="connsiteX42" fmla="*/ 134941 w 564166"/>
              <a:gd name="connsiteY42" fmla="*/ 107505 h 458643"/>
              <a:gd name="connsiteX43" fmla="*/ 209589 w 564166"/>
              <a:gd name="connsiteY43" fmla="*/ 22934 h 458643"/>
              <a:gd name="connsiteX44" fmla="*/ 256961 w 564166"/>
              <a:gd name="connsiteY44" fmla="*/ 43002 h 458643"/>
              <a:gd name="connsiteX45" fmla="*/ 340222 w 564166"/>
              <a:gd name="connsiteY45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66" h="458643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iŝḻidè"/>
          <p:cNvSpPr/>
          <p:nvPr/>
        </p:nvSpPr>
        <p:spPr>
          <a:xfrm>
            <a:off x="9500938" y="4169730"/>
            <a:ext cx="2019752" cy="38007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03.Text here</a:t>
            </a:r>
          </a:p>
        </p:txBody>
      </p:sp>
      <p:sp>
        <p:nvSpPr>
          <p:cNvPr id="16" name="íṩḻiďè"/>
          <p:cNvSpPr/>
          <p:nvPr/>
        </p:nvSpPr>
        <p:spPr bwMode="auto">
          <a:xfrm>
            <a:off x="9500938" y="4549808"/>
            <a:ext cx="2019752" cy="9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" name="i$liḋe"/>
          <p:cNvSpPr txBox="1"/>
          <p:nvPr/>
        </p:nvSpPr>
        <p:spPr>
          <a:xfrm>
            <a:off x="4756526" y="1377168"/>
            <a:ext cx="6762374" cy="18072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3" grpId="0"/>
      <p:bldP spid="24" grpId="0"/>
      <p:bldP spid="21" grpId="0" animBg="1"/>
      <p:bldP spid="22" grpId="0" animBg="1"/>
      <p:bldP spid="19" grpId="0"/>
      <p:bldP spid="20" grpId="0"/>
      <p:bldP spid="17" grpId="0" animBg="1"/>
      <p:bldP spid="18" grpId="0" animBg="1"/>
      <p:bldP spid="15" grpId="0"/>
      <p:bldP spid="16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flqtuc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1542</Words>
  <Application>Microsoft Office PowerPoint</Application>
  <PresentationFormat>宽屏</PresentationFormat>
  <Paragraphs>263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Adobe Caslon Pro Bold</vt:lpstr>
      <vt:lpstr>等线</vt:lpstr>
      <vt:lpstr>等线 Light</vt:lpstr>
      <vt:lpstr>三极准柔宋</vt:lpstr>
      <vt:lpstr>微软雅黑</vt:lpstr>
      <vt:lpstr>Abadi Extra Light</vt:lpstr>
      <vt:lpstr>Arial</vt:lpstr>
      <vt:lpstr>Calibri</vt:lpstr>
      <vt:lpstr>Lato Light</vt:lpstr>
      <vt:lpstr>www.jpppt.com</vt:lpstr>
      <vt:lpstr>www.freeppt7.com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16</cp:revision>
  <dcterms:created xsi:type="dcterms:W3CDTF">2021-05-05T00:21:30Z</dcterms:created>
  <dcterms:modified xsi:type="dcterms:W3CDTF">2021-10-01T08:59:08Z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87F0D460AAC54A8D859F62BF8E49F898</vt:lpwstr>
  </property>
  <property fmtid="{D5CDD505-2E9C-101B-9397-08002B2CF9AE}" pid="3" name="KSOProductBuildVer">
    <vt:lpwstr>2052-11.1.0.10463</vt:lpwstr>
  </property>
</Properties>
</file>