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sldIdLst>
    <p:sldId id="260" r:id="rId3"/>
    <p:sldId id="261" r:id="rId4"/>
    <p:sldId id="264" r:id="rId5"/>
    <p:sldId id="265" r:id="rId6"/>
    <p:sldId id="3484" r:id="rId7"/>
    <p:sldId id="3485" r:id="rId8"/>
    <p:sldId id="3486" r:id="rId9"/>
    <p:sldId id="3487" r:id="rId10"/>
    <p:sldId id="3488" r:id="rId11"/>
    <p:sldId id="3489" r:id="rId12"/>
    <p:sldId id="3490" r:id="rId13"/>
    <p:sldId id="3491" r:id="rId14"/>
    <p:sldId id="3492" r:id="rId15"/>
    <p:sldId id="3493" r:id="rId16"/>
    <p:sldId id="3494" r:id="rId17"/>
    <p:sldId id="3495" r:id="rId18"/>
    <p:sldId id="3496" r:id="rId19"/>
    <p:sldId id="3497" r:id="rId20"/>
    <p:sldId id="3498" r:id="rId21"/>
    <p:sldId id="3499" r:id="rId22"/>
    <p:sldId id="3500" r:id="rId23"/>
    <p:sldId id="3501" r:id="rId24"/>
    <p:sldId id="3502" r:id="rId25"/>
    <p:sldId id="3503" r:id="rId26"/>
    <p:sldId id="1773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600"/>
    <a:srgbClr val="404040"/>
    <a:srgbClr val="262626"/>
    <a:srgbClr val="DA8200"/>
    <a:srgbClr val="2C2C2C"/>
    <a:srgbClr val="FF9900"/>
    <a:srgbClr val="FF6600"/>
    <a:srgbClr val="9BE5ED"/>
    <a:srgbClr val="31BBC9"/>
    <a:srgbClr val="64D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8" autoAdjust="0"/>
    <p:restoredTop sz="94214" autoAdjust="0"/>
  </p:normalViewPr>
  <p:slideViewPr>
    <p:cSldViewPr snapToGrid="0">
      <p:cViewPr varScale="1">
        <p:scale>
          <a:sx n="68" d="100"/>
          <a:sy n="68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96458-6D58-4F1D-8A1F-49148139D3E1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CC6B-0D75-40C4-9779-3248489840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44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038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852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953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111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291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503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993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929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86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98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430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357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979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78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931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607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41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922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110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247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084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294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CC6B-0D75-40C4-9779-32484898402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42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333493-09CD-442F-AC46-17B6CF834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0FB9BF7-A0E8-4DEB-90E8-E8E992F41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9580C6-9818-49D5-BB1D-819CD991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D539-5BED-47D2-AAB7-BD075F4C08FC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7D703D-DAF6-4352-9BD2-AE29531AA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26C989-E25C-4153-A5C7-8C20E8F6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D878-13B8-4D59-A5A5-EE52F45199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1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9EF50A-1698-42EB-A289-BC408F288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35F0F41-3D2F-45D7-BD02-B76B59830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4573B6-859E-4F7B-BF72-AFDD9E1E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53BDD0-5E18-4C4F-90C9-BA49E614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D539-5BED-47D2-AAB7-BD075F4C08FC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E32CC0-2599-4410-8E03-AB1422F4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538C2F-F5B5-45A5-B4D1-E3BC1833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D878-13B8-4D59-A5A5-EE52F45199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7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78EBD-CA0D-4E3E-9960-E42818D06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F4062B-33BC-456D-A4F9-E36BB3BD4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8B150B-C4B8-4851-9660-326904EB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D539-5BED-47D2-AAB7-BD075F4C08FC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9C331B-62D0-40E7-9B90-EBFDF3C89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C476FA-3196-4ED5-9020-FC56B17F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D878-13B8-4D59-A5A5-EE52F45199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4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158216A-27C3-4BF4-9DDD-DBD21DCF3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3F9B89-AEFB-431A-963F-3DD0BFBDC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2A5EBD-644D-4DDF-AE60-C92BD06E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D539-5BED-47D2-AAB7-BD075F4C08FC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7F4699-5B54-4216-8243-DFB107853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07A7B5-3F57-496B-9C34-73356481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D878-13B8-4D59-A5A5-EE52F45199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9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465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A2DCF06-8768-42E3-9AFD-07FC9BDCBF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30771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16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91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53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3738E2-C959-4A6A-AF24-07CBB644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528680-0EE3-4C2E-9CA1-CC6D5CFEB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718D2-DA38-4876-940B-E6743C2B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D539-5BED-47D2-AAB7-BD075F4C08FC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6FE042-5C0E-4FEB-B280-DE15C3BD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E713F7-11C0-4937-AE85-FAD22B2D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D878-13B8-4D59-A5A5-EE52F45199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8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949B25-144D-47DA-A1F8-DF763BF0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F8C65B-D4B0-4430-8313-873231B01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3532CB-9CC7-4164-A7DB-56CBA64A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D539-5BED-47D2-AAB7-BD075F4C08FC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E9FFC2-A8EA-4DE8-B204-B7951455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5EFA81-7D42-4487-8200-1EF95E19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D878-13B8-4D59-A5A5-EE52F45199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0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C90832-E372-493B-B9D4-4365B917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5AD20A-12F9-46EE-BA2B-C32133373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482187-6317-4635-B80C-EE54F6609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DFDBCA-24D8-4F9F-BB5E-C86A52ADA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D539-5BED-47D2-AAB7-BD075F4C08FC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377E12-54E0-4F5D-91A0-DA295E8B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075203-C1C2-49BF-997D-7730F5A2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D878-13B8-4D59-A5A5-EE52F45199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13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799125-E243-49D4-812B-762092F6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617F-C7B1-4BB8-B042-92EAB7C17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4381AE-C8F4-4489-9AF7-05D1CE267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FE1FB8-317E-4F4B-9F42-330BEC91C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8B22136-3B7F-4697-B9BD-1BB165B7C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8FA0AC-8288-4AE7-B1C7-988DB744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D539-5BED-47D2-AAB7-BD075F4C08FC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496EEB-EB67-46D7-A263-0EC3D9E9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024D90-C49E-449B-A4A8-8E0029BF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D878-13B8-4D59-A5A5-EE52F45199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9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799125-E243-49D4-812B-762092F6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617F-C7B1-4BB8-B042-92EAB7C17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4381AE-C8F4-4489-9AF7-05D1CE267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FE1FB8-317E-4F4B-9F42-330BEC91C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8B22136-3B7F-4697-B9BD-1BB165B7C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8FA0AC-8288-4AE7-B1C7-988DB744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D539-5BED-47D2-AAB7-BD075F4C08FC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7496EEB-EB67-46D7-A263-0EC3D9E9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024D90-C49E-449B-A4A8-8E0029BF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D878-13B8-4D59-A5A5-EE52F45199E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4970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77828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D03BF-0256-4841-81AC-06243275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3D4BDB3-E996-4DE7-8CBB-CF120F95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D539-5BED-47D2-AAB7-BD075F4C08FC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6CB5A65-20AA-4DCA-B466-5AE42004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A16D19-C3E6-468E-A4EB-15B1B232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D878-13B8-4D59-A5A5-EE52F45199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80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97069ED-A524-4253-A0C7-847DB56E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D539-5BED-47D2-AAB7-BD075F4C08FC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63A452A-3A44-4ED4-A436-4FD6DA74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1AB2D3-21BD-485E-91DF-626444F1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D878-13B8-4D59-A5A5-EE52F45199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2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E73F74-7F5C-494C-A707-71DA941F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10034A-D66E-4DEA-B21A-D931C05D2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830856-C108-41E2-8D83-50A431126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E08DB3-5C30-411A-A8BA-8C87FA3D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9D539-5BED-47D2-AAB7-BD075F4C08FC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7B0BA7-49F7-425F-B29A-5FE7F165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C29366-7CD1-4680-97BA-0B9E7943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DD878-13B8-4D59-A5A5-EE52F45199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3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06F131F-FBFA-4CFD-9DFD-C42A52EF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2ECBBB-B92E-4FDF-8543-DD9C2B3CB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52EAB9-63A1-4D16-B609-ABD5CF318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9D539-5BED-47D2-AAB7-BD075F4C08FC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B86CBB-576A-417A-9A29-BA2ABD276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F30C48-0968-43CC-A7DF-572B3F5EE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DD878-13B8-4D59-A5A5-EE52F45199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94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4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xiazai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jpppt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://www.pixabay.com/" TargetMode="External"/><Relationship Id="rId10" Type="http://schemas.openxmlformats.org/officeDocument/2006/relationships/hyperlink" Target="https://twitter.com/freeppt7_com" TargetMode="External"/><Relationship Id="rId4" Type="http://schemas.openxmlformats.org/officeDocument/2006/relationships/hyperlink" Target="https://www.freeppt7.com/" TargetMode="External"/><Relationship Id="rId9" Type="http://schemas.openxmlformats.org/officeDocument/2006/relationships/hyperlink" Target="https://www.youtube.com/channel/UCdDW77rhEfG4hzWmlBBnfTQ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E169301-A529-4FEC-828B-8AE06309A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sp>
        <p:nvSpPr>
          <p:cNvPr id="9" name="等腰三角形 8">
            <a:extLst>
              <a:ext uri="{FF2B5EF4-FFF2-40B4-BE49-F238E27FC236}">
                <a16:creationId xmlns:a16="http://schemas.microsoft.com/office/drawing/2014/main" id="{BCC9EB8B-FFE8-41A0-B21F-CB07D8485F0A}"/>
              </a:ext>
            </a:extLst>
          </p:cNvPr>
          <p:cNvSpPr/>
          <p:nvPr/>
        </p:nvSpPr>
        <p:spPr>
          <a:xfrm>
            <a:off x="245781" y="1553029"/>
            <a:ext cx="6169533" cy="5304971"/>
          </a:xfrm>
          <a:prstGeom prst="triangle">
            <a:avLst>
              <a:gd name="adj" fmla="val 50391"/>
            </a:avLst>
          </a:prstGeom>
          <a:gradFill>
            <a:gsLst>
              <a:gs pos="89000">
                <a:schemeClr val="bg1">
                  <a:lumMod val="85000"/>
                </a:schemeClr>
              </a:gs>
              <a:gs pos="13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  <a:effectLst>
            <a:outerShdw blurRad="139700" dist="38100" sx="103000" sy="103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C8F0CA9E-3984-4FF3-A3F6-5781D15483E5}"/>
              </a:ext>
            </a:extLst>
          </p:cNvPr>
          <p:cNvSpPr/>
          <p:nvPr/>
        </p:nvSpPr>
        <p:spPr>
          <a:xfrm>
            <a:off x="0" y="-152400"/>
            <a:ext cx="6415314" cy="7010400"/>
          </a:xfrm>
          <a:custGeom>
            <a:avLst/>
            <a:gdLst>
              <a:gd name="connsiteX0" fmla="*/ 3933371 w 6444343"/>
              <a:gd name="connsiteY0" fmla="*/ 0 h 6908800"/>
              <a:gd name="connsiteX1" fmla="*/ 6444343 w 6444343"/>
              <a:gd name="connsiteY1" fmla="*/ 29028 h 6908800"/>
              <a:gd name="connsiteX2" fmla="*/ 2481943 w 6444343"/>
              <a:gd name="connsiteY2" fmla="*/ 6894285 h 6908800"/>
              <a:gd name="connsiteX3" fmla="*/ 0 w 6444343"/>
              <a:gd name="connsiteY3" fmla="*/ 6908800 h 6908800"/>
              <a:gd name="connsiteX4" fmla="*/ 3933371 w 6444343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343" h="6908800">
                <a:moveTo>
                  <a:pt x="3933371" y="0"/>
                </a:moveTo>
                <a:lnTo>
                  <a:pt x="6444343" y="29028"/>
                </a:lnTo>
                <a:lnTo>
                  <a:pt x="2481943" y="6894285"/>
                </a:lnTo>
                <a:lnTo>
                  <a:pt x="0" y="6908800"/>
                </a:lnTo>
                <a:lnTo>
                  <a:pt x="3933371" y="0"/>
                </a:lnTo>
                <a:close/>
              </a:path>
            </a:pathLst>
          </a:custGeom>
          <a:gradFill flip="none" rotWithShape="1">
            <a:gsLst>
              <a:gs pos="7000">
                <a:schemeClr val="tx1">
                  <a:lumMod val="95000"/>
                  <a:lumOff val="5000"/>
                </a:schemeClr>
              </a:gs>
              <a:gs pos="87000">
                <a:schemeClr val="tx1">
                  <a:lumMod val="65000"/>
                  <a:lumOff val="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52400" dist="38100" dir="2700000" sx="102000" sy="102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213FBFC6-FB4D-4FBA-AB27-9BD5E4011A55}"/>
              </a:ext>
            </a:extLst>
          </p:cNvPr>
          <p:cNvSpPr/>
          <p:nvPr/>
        </p:nvSpPr>
        <p:spPr>
          <a:xfrm>
            <a:off x="14514" y="2585357"/>
            <a:ext cx="4920342" cy="4274457"/>
          </a:xfrm>
          <a:prstGeom prst="triangle">
            <a:avLst>
              <a:gd name="adj" fmla="val 48230"/>
            </a:avLst>
          </a:prstGeom>
          <a:gradFill flip="none" rotWithShape="1">
            <a:gsLst>
              <a:gs pos="7000">
                <a:schemeClr val="tx1">
                  <a:lumMod val="95000"/>
                  <a:lumOff val="5000"/>
                </a:schemeClr>
              </a:gs>
              <a:gs pos="87000">
                <a:schemeClr val="tx1">
                  <a:lumMod val="65000"/>
                  <a:lumOff val="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38100" sx="103000" sy="103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2B992C0-41A1-4C86-94E0-1F0FD35AEC2B}"/>
              </a:ext>
            </a:extLst>
          </p:cNvPr>
          <p:cNvSpPr txBox="1"/>
          <p:nvPr/>
        </p:nvSpPr>
        <p:spPr>
          <a:xfrm>
            <a:off x="5415932" y="3040323"/>
            <a:ext cx="6068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spc="-1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High-end PPT templates</a:t>
            </a:r>
          </a:p>
        </p:txBody>
      </p:sp>
      <p:sp>
        <p:nvSpPr>
          <p:cNvPr id="17" name="矩形 16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E6D87CD1-913E-4BD4-8958-2778B8201A9F}"/>
              </a:ext>
            </a:extLst>
          </p:cNvPr>
          <p:cNvSpPr/>
          <p:nvPr/>
        </p:nvSpPr>
        <p:spPr>
          <a:xfrm>
            <a:off x="5527057" y="3937008"/>
            <a:ext cx="4487800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22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8" name="圆角矩形 5">
            <a:extLst>
              <a:ext uri="{FF2B5EF4-FFF2-40B4-BE49-F238E27FC236}">
                <a16:creationId xmlns:a16="http://schemas.microsoft.com/office/drawing/2014/main" id="{332B2C29-CB4A-4C29-92BD-F3586AD5577D}"/>
              </a:ext>
            </a:extLst>
          </p:cNvPr>
          <p:cNvSpPr/>
          <p:nvPr/>
        </p:nvSpPr>
        <p:spPr>
          <a:xfrm>
            <a:off x="5637338" y="4747507"/>
            <a:ext cx="1371421" cy="366868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1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www.freeppt7.com</a:t>
            </a:r>
            <a:endParaRPr lang="zh-CN" altLang="en-US" sz="101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72C33E6-F025-44DE-9029-AF3E49B9D1A8}"/>
              </a:ext>
            </a:extLst>
          </p:cNvPr>
          <p:cNvCxnSpPr>
            <a:cxnSpLocks/>
          </p:cNvCxnSpPr>
          <p:nvPr/>
        </p:nvCxnSpPr>
        <p:spPr>
          <a:xfrm>
            <a:off x="5526928" y="3920613"/>
            <a:ext cx="4487929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CF5BA298-B656-4CFA-93DA-D9E9F3859099}"/>
              </a:ext>
            </a:extLst>
          </p:cNvPr>
          <p:cNvSpPr/>
          <p:nvPr/>
        </p:nvSpPr>
        <p:spPr>
          <a:xfrm rot="10800000">
            <a:off x="2067103" y="-1814"/>
            <a:ext cx="2281107" cy="1961446"/>
          </a:xfrm>
          <a:prstGeom prst="triangle">
            <a:avLst>
              <a:gd name="adj" fmla="val 50391"/>
            </a:avLst>
          </a:prstGeom>
          <a:gradFill>
            <a:gsLst>
              <a:gs pos="89000">
                <a:schemeClr val="bg1">
                  <a:lumMod val="85000"/>
                </a:schemeClr>
              </a:gs>
              <a:gs pos="13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  <a:effectLst>
            <a:outerShdw blurRad="88900" dist="63500" dir="10800000" sx="103000" sy="103000" algn="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F3C9981-539A-4BFF-A1CA-909A045D285D}"/>
              </a:ext>
            </a:extLst>
          </p:cNvPr>
          <p:cNvGrpSpPr/>
          <p:nvPr/>
        </p:nvGrpSpPr>
        <p:grpSpPr>
          <a:xfrm>
            <a:off x="5588648" y="2307271"/>
            <a:ext cx="2186146" cy="571589"/>
            <a:chOff x="5588648" y="2307271"/>
            <a:chExt cx="2186146" cy="571589"/>
          </a:xfrm>
        </p:grpSpPr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7721F305-6B81-4287-A36A-B531924BA353}"/>
                </a:ext>
              </a:extLst>
            </p:cNvPr>
            <p:cNvSpPr/>
            <p:nvPr/>
          </p:nvSpPr>
          <p:spPr>
            <a:xfrm>
              <a:off x="5588648" y="230727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等腰三角形 24">
              <a:extLst>
                <a:ext uri="{FF2B5EF4-FFF2-40B4-BE49-F238E27FC236}">
                  <a16:creationId xmlns:a16="http://schemas.microsoft.com/office/drawing/2014/main" id="{3A5BC547-0671-4F7F-968B-79E285E62462}"/>
                </a:ext>
              </a:extLst>
            </p:cNvPr>
            <p:cNvSpPr/>
            <p:nvPr/>
          </p:nvSpPr>
          <p:spPr>
            <a:xfrm>
              <a:off x="6354682" y="231644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等腰三角形 25">
              <a:extLst>
                <a:ext uri="{FF2B5EF4-FFF2-40B4-BE49-F238E27FC236}">
                  <a16:creationId xmlns:a16="http://schemas.microsoft.com/office/drawing/2014/main" id="{631E03C7-FF67-4A27-8517-538640F807E5}"/>
                </a:ext>
              </a:extLst>
            </p:cNvPr>
            <p:cNvSpPr/>
            <p:nvPr/>
          </p:nvSpPr>
          <p:spPr>
            <a:xfrm>
              <a:off x="7120717" y="231644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圆角矩形 5">
            <a:extLst>
              <a:ext uri="{FF2B5EF4-FFF2-40B4-BE49-F238E27FC236}">
                <a16:creationId xmlns:a16="http://schemas.microsoft.com/office/drawing/2014/main" id="{C98BEE8A-C646-4356-AB08-CD45D58CD323}"/>
              </a:ext>
            </a:extLst>
          </p:cNvPr>
          <p:cNvSpPr/>
          <p:nvPr/>
        </p:nvSpPr>
        <p:spPr>
          <a:xfrm>
            <a:off x="7243059" y="4747507"/>
            <a:ext cx="1314959" cy="366868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1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Time </a:t>
            </a:r>
            <a:r>
              <a:rPr lang="zh-CN" altLang="en-US" sz="101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01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20XX. X</a:t>
            </a:r>
            <a:endParaRPr lang="zh-CN" altLang="en-US" sz="101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64AF916F-829F-406A-A869-138A1FD98257}"/>
              </a:ext>
            </a:extLst>
          </p:cNvPr>
          <p:cNvSpPr/>
          <p:nvPr/>
        </p:nvSpPr>
        <p:spPr>
          <a:xfrm>
            <a:off x="1523057" y="551784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</a:t>
            </a:r>
            <a:endParaRPr lang="ko-KR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66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16" grpId="0"/>
      <p:bldP spid="17" grpId="0"/>
      <p:bldP spid="18" grpId="0" animBg="1"/>
      <p:bldP spid="21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AB85B3-88CE-419F-8172-8C001B46F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E1D91A6-D31B-40BB-B0E3-E74573BE64A1}"/>
              </a:ext>
            </a:extLst>
          </p:cNvPr>
          <p:cNvGrpSpPr/>
          <p:nvPr/>
        </p:nvGrpSpPr>
        <p:grpSpPr>
          <a:xfrm rot="5400000">
            <a:off x="-807278" y="807277"/>
            <a:ext cx="2186146" cy="571589"/>
            <a:chOff x="3137036" y="4286161"/>
            <a:chExt cx="2186146" cy="571589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404C73C-69F8-4B84-A1D1-A873B7E34072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B697799A-A883-47DD-891E-0459A7422AB2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8ED3CE20-413D-4CDB-9DA5-5E469FC3C948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B1B52B-7AA4-412B-9DF2-58D580FD5F67}"/>
              </a:ext>
            </a:extLst>
          </p:cNvPr>
          <p:cNvSpPr txBox="1"/>
          <p:nvPr/>
        </p:nvSpPr>
        <p:spPr>
          <a:xfrm>
            <a:off x="860590" y="392466"/>
            <a:ext cx="552619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completion of the work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D0B76B-1BAE-4B32-AC6B-CC9A75033A59}"/>
              </a:ext>
            </a:extLst>
          </p:cNvPr>
          <p:cNvGrpSpPr/>
          <p:nvPr/>
        </p:nvGrpSpPr>
        <p:grpSpPr>
          <a:xfrm rot="16200000">
            <a:off x="10821363" y="5479133"/>
            <a:ext cx="2186146" cy="571589"/>
            <a:chOff x="3137036" y="4286161"/>
            <a:chExt cx="2186146" cy="571589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A0FA767-F59B-4934-B60F-B43AAEBAE644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DB79C26-E864-451D-AB06-2A691313DFE8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1842C923-ECBD-42D7-9066-170EDB5C81F6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77" name="Straight Connector 4">
            <a:extLst>
              <a:ext uri="{FF2B5EF4-FFF2-40B4-BE49-F238E27FC236}">
                <a16:creationId xmlns:a16="http://schemas.microsoft.com/office/drawing/2014/main" id="{4F8878D8-F403-4C5C-BB8C-6932D0D932FE}"/>
              </a:ext>
            </a:extLst>
          </p:cNvPr>
          <p:cNvCxnSpPr/>
          <p:nvPr/>
        </p:nvCxnSpPr>
        <p:spPr>
          <a:xfrm>
            <a:off x="2539052" y="1644953"/>
            <a:ext cx="0" cy="23090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A7F65CF2-E2C7-4D8E-9114-2E5B969CDD3E}"/>
              </a:ext>
            </a:extLst>
          </p:cNvPr>
          <p:cNvGrpSpPr/>
          <p:nvPr/>
        </p:nvGrpSpPr>
        <p:grpSpPr>
          <a:xfrm>
            <a:off x="2593120" y="1651039"/>
            <a:ext cx="2059854" cy="754258"/>
            <a:chOff x="2593120" y="1651039"/>
            <a:chExt cx="2059854" cy="754258"/>
          </a:xfrm>
        </p:grpSpPr>
        <p:sp>
          <p:nvSpPr>
            <p:cNvPr id="78" name="TextBox 30">
              <a:extLst>
                <a:ext uri="{FF2B5EF4-FFF2-40B4-BE49-F238E27FC236}">
                  <a16:creationId xmlns:a16="http://schemas.microsoft.com/office/drawing/2014/main" id="{E54726DE-9B4C-4AC6-B59A-04CF358CD21C}"/>
                </a:ext>
              </a:extLst>
            </p:cNvPr>
            <p:cNvSpPr txBox="1"/>
            <p:nvPr/>
          </p:nvSpPr>
          <p:spPr>
            <a:xfrm>
              <a:off x="2604143" y="1651039"/>
              <a:ext cx="2048831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zh-CN" altLang="en-US" sz="1467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79" name="Rectangle 31">
              <a:extLst>
                <a:ext uri="{FF2B5EF4-FFF2-40B4-BE49-F238E27FC236}">
                  <a16:creationId xmlns:a16="http://schemas.microsoft.com/office/drawing/2014/main" id="{ED2627CA-0747-4C74-8BF3-5DFFE625F1DF}"/>
                </a:ext>
              </a:extLst>
            </p:cNvPr>
            <p:cNvSpPr/>
            <p:nvPr/>
          </p:nvSpPr>
          <p:spPr>
            <a:xfrm>
              <a:off x="2593120" y="1878486"/>
              <a:ext cx="1999872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add specific content here, text as simple as possible, simple description can be.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3" name="Straight Connector 47">
            <a:extLst>
              <a:ext uri="{FF2B5EF4-FFF2-40B4-BE49-F238E27FC236}">
                <a16:creationId xmlns:a16="http://schemas.microsoft.com/office/drawing/2014/main" id="{CB3FB951-5FC2-4A32-BCBE-1B272887BBEF}"/>
              </a:ext>
            </a:extLst>
          </p:cNvPr>
          <p:cNvCxnSpPr/>
          <p:nvPr/>
        </p:nvCxnSpPr>
        <p:spPr>
          <a:xfrm>
            <a:off x="4739458" y="4374812"/>
            <a:ext cx="0" cy="16566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EECB968D-2D1C-4AFE-923C-939A1F90D383}"/>
              </a:ext>
            </a:extLst>
          </p:cNvPr>
          <p:cNvGrpSpPr/>
          <p:nvPr/>
        </p:nvGrpSpPr>
        <p:grpSpPr>
          <a:xfrm>
            <a:off x="4808713" y="4674459"/>
            <a:ext cx="2048831" cy="754258"/>
            <a:chOff x="4808713" y="4674459"/>
            <a:chExt cx="2048831" cy="754258"/>
          </a:xfrm>
        </p:grpSpPr>
        <p:sp>
          <p:nvSpPr>
            <p:cNvPr id="84" name="TextBox 48">
              <a:extLst>
                <a:ext uri="{FF2B5EF4-FFF2-40B4-BE49-F238E27FC236}">
                  <a16:creationId xmlns:a16="http://schemas.microsoft.com/office/drawing/2014/main" id="{9A4CA390-FE29-4F77-BA8E-D23C8E227E97}"/>
                </a:ext>
              </a:extLst>
            </p:cNvPr>
            <p:cNvSpPr txBox="1"/>
            <p:nvPr/>
          </p:nvSpPr>
          <p:spPr>
            <a:xfrm>
              <a:off x="4808713" y="4674459"/>
              <a:ext cx="2048831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zh-CN" altLang="en-US" sz="1467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85" name="Rectangle 49">
              <a:extLst>
                <a:ext uri="{FF2B5EF4-FFF2-40B4-BE49-F238E27FC236}">
                  <a16:creationId xmlns:a16="http://schemas.microsoft.com/office/drawing/2014/main" id="{9366A646-E869-4CDD-AD64-02D3A7FF03F1}"/>
                </a:ext>
              </a:extLst>
            </p:cNvPr>
            <p:cNvSpPr/>
            <p:nvPr/>
          </p:nvSpPr>
          <p:spPr>
            <a:xfrm>
              <a:off x="4837478" y="4901906"/>
              <a:ext cx="1999872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add specific content here, text as simple as possible, simple description can be.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89" name="Straight Connector 54">
            <a:extLst>
              <a:ext uri="{FF2B5EF4-FFF2-40B4-BE49-F238E27FC236}">
                <a16:creationId xmlns:a16="http://schemas.microsoft.com/office/drawing/2014/main" id="{44AB14F1-3111-4B96-969B-26B249405D88}"/>
              </a:ext>
            </a:extLst>
          </p:cNvPr>
          <p:cNvCxnSpPr/>
          <p:nvPr/>
        </p:nvCxnSpPr>
        <p:spPr>
          <a:xfrm>
            <a:off x="6814440" y="1644953"/>
            <a:ext cx="0" cy="23090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98079F2A-BB3C-48D6-8C67-96EFA9C1C215}"/>
              </a:ext>
            </a:extLst>
          </p:cNvPr>
          <p:cNvGrpSpPr/>
          <p:nvPr/>
        </p:nvGrpSpPr>
        <p:grpSpPr>
          <a:xfrm>
            <a:off x="6897288" y="1651039"/>
            <a:ext cx="2048831" cy="754258"/>
            <a:chOff x="6897288" y="1651039"/>
            <a:chExt cx="2048831" cy="754258"/>
          </a:xfrm>
        </p:grpSpPr>
        <p:sp>
          <p:nvSpPr>
            <p:cNvPr id="90" name="TextBox 55">
              <a:extLst>
                <a:ext uri="{FF2B5EF4-FFF2-40B4-BE49-F238E27FC236}">
                  <a16:creationId xmlns:a16="http://schemas.microsoft.com/office/drawing/2014/main" id="{170D6A31-1050-47A6-BA05-186428B55C2C}"/>
                </a:ext>
              </a:extLst>
            </p:cNvPr>
            <p:cNvSpPr txBox="1"/>
            <p:nvPr/>
          </p:nvSpPr>
          <p:spPr>
            <a:xfrm>
              <a:off x="6897288" y="1651039"/>
              <a:ext cx="2048831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zh-CN" altLang="en-US" sz="1467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91" name="Rectangle 56">
              <a:extLst>
                <a:ext uri="{FF2B5EF4-FFF2-40B4-BE49-F238E27FC236}">
                  <a16:creationId xmlns:a16="http://schemas.microsoft.com/office/drawing/2014/main" id="{663812F2-A259-4E8A-B3DC-FE1EDB486AE2}"/>
                </a:ext>
              </a:extLst>
            </p:cNvPr>
            <p:cNvSpPr/>
            <p:nvPr/>
          </p:nvSpPr>
          <p:spPr>
            <a:xfrm>
              <a:off x="6912460" y="1878486"/>
              <a:ext cx="1999872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add specific content here, text as simple as possible, simple description can be.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95" name="Straight Connector 61">
            <a:extLst>
              <a:ext uri="{FF2B5EF4-FFF2-40B4-BE49-F238E27FC236}">
                <a16:creationId xmlns:a16="http://schemas.microsoft.com/office/drawing/2014/main" id="{1CADF50C-2F70-401B-AF27-A3589B419157}"/>
              </a:ext>
            </a:extLst>
          </p:cNvPr>
          <p:cNvCxnSpPr/>
          <p:nvPr/>
        </p:nvCxnSpPr>
        <p:spPr>
          <a:xfrm>
            <a:off x="8889422" y="4374812"/>
            <a:ext cx="0" cy="16566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EA663BF7-3795-4216-B3CD-B34D1F70E447}"/>
              </a:ext>
            </a:extLst>
          </p:cNvPr>
          <p:cNvGrpSpPr/>
          <p:nvPr/>
        </p:nvGrpSpPr>
        <p:grpSpPr>
          <a:xfrm>
            <a:off x="8930432" y="4674459"/>
            <a:ext cx="2056883" cy="754258"/>
            <a:chOff x="8930432" y="4674459"/>
            <a:chExt cx="2056883" cy="754258"/>
          </a:xfrm>
        </p:grpSpPr>
        <p:sp>
          <p:nvSpPr>
            <p:cNvPr id="96" name="TextBox 62">
              <a:extLst>
                <a:ext uri="{FF2B5EF4-FFF2-40B4-BE49-F238E27FC236}">
                  <a16:creationId xmlns:a16="http://schemas.microsoft.com/office/drawing/2014/main" id="{BDC17E43-3251-4E88-B1A7-EB769CAC63F2}"/>
                </a:ext>
              </a:extLst>
            </p:cNvPr>
            <p:cNvSpPr txBox="1"/>
            <p:nvPr/>
          </p:nvSpPr>
          <p:spPr>
            <a:xfrm>
              <a:off x="8930432" y="4674459"/>
              <a:ext cx="2048831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zh-CN" altLang="en-US" sz="1467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title text preset</a:t>
              </a:r>
            </a:p>
          </p:txBody>
        </p:sp>
        <p:sp>
          <p:nvSpPr>
            <p:cNvPr id="97" name="Rectangle 63">
              <a:extLst>
                <a:ext uri="{FF2B5EF4-FFF2-40B4-BE49-F238E27FC236}">
                  <a16:creationId xmlns:a16="http://schemas.microsoft.com/office/drawing/2014/main" id="{B7B0DB06-F412-4E7D-AA7A-1BE4FD868D2F}"/>
                </a:ext>
              </a:extLst>
            </p:cNvPr>
            <p:cNvSpPr/>
            <p:nvPr/>
          </p:nvSpPr>
          <p:spPr>
            <a:xfrm>
              <a:off x="8987443" y="4901906"/>
              <a:ext cx="1999872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add specific content here, text as simple as possible, simple description can be.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5" name="图片占位符 10">
            <a:extLst>
              <a:ext uri="{FF2B5EF4-FFF2-40B4-BE49-F238E27FC236}">
                <a16:creationId xmlns:a16="http://schemas.microsoft.com/office/drawing/2014/main" id="{2E970259-93D1-405C-9D43-C9164E697B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026" y="2875608"/>
            <a:ext cx="1712054" cy="1649448"/>
          </a:xfrm>
          <a:prstGeom prst="diamond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pic>
        <p:nvPicPr>
          <p:cNvPr id="106" name="图片占位符 11">
            <a:extLst>
              <a:ext uri="{FF2B5EF4-FFF2-40B4-BE49-F238E27FC236}">
                <a16:creationId xmlns:a16="http://schemas.microsoft.com/office/drawing/2014/main" id="{9162FAFF-577F-4FE1-B1C9-23C38DB4CD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431" y="2813002"/>
            <a:ext cx="1712054" cy="1712054"/>
          </a:xfrm>
          <a:prstGeom prst="diamond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pic>
        <p:nvPicPr>
          <p:cNvPr id="107" name="图片占位符 12">
            <a:extLst>
              <a:ext uri="{FF2B5EF4-FFF2-40B4-BE49-F238E27FC236}">
                <a16:creationId xmlns:a16="http://schemas.microsoft.com/office/drawing/2014/main" id="{F50BFA7D-3AEB-45EE-9AFF-587EC525E70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413" y="2813002"/>
            <a:ext cx="1712054" cy="1712054"/>
          </a:xfrm>
          <a:prstGeom prst="diamond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pic>
        <p:nvPicPr>
          <p:cNvPr id="108" name="图片占位符 2">
            <a:extLst>
              <a:ext uri="{FF2B5EF4-FFF2-40B4-BE49-F238E27FC236}">
                <a16:creationId xmlns:a16="http://schemas.microsoft.com/office/drawing/2014/main" id="{7D9C3C8B-09A7-4A9F-8368-E598472A34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395" y="2882470"/>
            <a:ext cx="1712054" cy="1712054"/>
          </a:xfrm>
          <a:prstGeom prst="diamond">
            <a:avLst/>
          </a:prstGeom>
          <a:solidFill>
            <a:schemeClr val="tx1">
              <a:lumMod val="85000"/>
              <a:lumOff val="1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10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5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35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5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5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AB85B3-88CE-419F-8172-8C001B46F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E1D91A6-D31B-40BB-B0E3-E74573BE64A1}"/>
              </a:ext>
            </a:extLst>
          </p:cNvPr>
          <p:cNvGrpSpPr/>
          <p:nvPr/>
        </p:nvGrpSpPr>
        <p:grpSpPr>
          <a:xfrm rot="5400000">
            <a:off x="-807278" y="807277"/>
            <a:ext cx="2186146" cy="571589"/>
            <a:chOff x="3137036" y="4286161"/>
            <a:chExt cx="2186146" cy="571589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404C73C-69F8-4B84-A1D1-A873B7E34072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B697799A-A883-47DD-891E-0459A7422AB2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8ED3CE20-413D-4CDB-9DA5-5E469FC3C948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B1B52B-7AA4-412B-9DF2-58D580FD5F67}"/>
              </a:ext>
            </a:extLst>
          </p:cNvPr>
          <p:cNvSpPr txBox="1"/>
          <p:nvPr/>
        </p:nvSpPr>
        <p:spPr>
          <a:xfrm>
            <a:off x="860590" y="392466"/>
            <a:ext cx="552619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completion of the work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D0B76B-1BAE-4B32-AC6B-CC9A75033A59}"/>
              </a:ext>
            </a:extLst>
          </p:cNvPr>
          <p:cNvGrpSpPr/>
          <p:nvPr/>
        </p:nvGrpSpPr>
        <p:grpSpPr>
          <a:xfrm rot="16200000">
            <a:off x="10821363" y="5479133"/>
            <a:ext cx="2186146" cy="571589"/>
            <a:chOff x="3137036" y="4286161"/>
            <a:chExt cx="2186146" cy="571589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A0FA767-F59B-4934-B60F-B43AAEBAE644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DB79C26-E864-451D-AB06-2A691313DFE8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1842C923-ECBD-42D7-9066-170EDB5C81F6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3727A7EE-FA2D-4352-877F-9B40999CEBF4}"/>
              </a:ext>
            </a:extLst>
          </p:cNvPr>
          <p:cNvSpPr/>
          <p:nvPr/>
        </p:nvSpPr>
        <p:spPr>
          <a:xfrm rot="13403634">
            <a:off x="1406023" y="3063408"/>
            <a:ext cx="1013257" cy="1013257"/>
          </a:xfrm>
          <a:prstGeom prst="rect">
            <a:avLst/>
          </a:prstGeom>
          <a:solidFill>
            <a:srgbClr val="2C2C2C"/>
          </a:solidFill>
          <a:ln>
            <a:noFill/>
          </a:ln>
          <a:effectLst>
            <a:outerShdw blurRad="101600" dist="38100" dir="2700000" sx="102000" sy="102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5" name="Group 75">
            <a:extLst>
              <a:ext uri="{FF2B5EF4-FFF2-40B4-BE49-F238E27FC236}">
                <a16:creationId xmlns:a16="http://schemas.microsoft.com/office/drawing/2014/main" id="{A49283BD-FABA-4420-8D3A-6A6EABA71ECD}"/>
              </a:ext>
            </a:extLst>
          </p:cNvPr>
          <p:cNvGrpSpPr/>
          <p:nvPr/>
        </p:nvGrpSpPr>
        <p:grpSpPr>
          <a:xfrm>
            <a:off x="1669909" y="3291806"/>
            <a:ext cx="421632" cy="562817"/>
            <a:chOff x="2639219" y="3510757"/>
            <a:chExt cx="348456" cy="465138"/>
          </a:xfrm>
          <a:solidFill>
            <a:schemeClr val="bg1"/>
          </a:solidFill>
        </p:grpSpPr>
        <p:sp>
          <p:nvSpPr>
            <p:cNvPr id="46" name="AutoShape 115">
              <a:extLst>
                <a:ext uri="{FF2B5EF4-FFF2-40B4-BE49-F238E27FC236}">
                  <a16:creationId xmlns:a16="http://schemas.microsoft.com/office/drawing/2014/main" id="{92555217-F1E8-46DD-8657-AF04E709C249}"/>
                </a:ext>
              </a:extLst>
            </p:cNvPr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7" name="AutoShape 116">
              <a:extLst>
                <a:ext uri="{FF2B5EF4-FFF2-40B4-BE49-F238E27FC236}">
                  <a16:creationId xmlns:a16="http://schemas.microsoft.com/office/drawing/2014/main" id="{C27F81B0-B7FF-4DF1-8BDF-F99374EBB8D7}"/>
                </a:ext>
              </a:extLst>
            </p:cNvPr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F5636935-7E11-440A-BC9A-1E4D7392AC87}"/>
              </a:ext>
            </a:extLst>
          </p:cNvPr>
          <p:cNvSpPr/>
          <p:nvPr/>
        </p:nvSpPr>
        <p:spPr>
          <a:xfrm rot="13403634">
            <a:off x="5589432" y="3063408"/>
            <a:ext cx="1013257" cy="1013257"/>
          </a:xfrm>
          <a:prstGeom prst="rect">
            <a:avLst/>
          </a:prstGeom>
          <a:solidFill>
            <a:srgbClr val="2C2C2C"/>
          </a:solidFill>
          <a:ln>
            <a:noFill/>
          </a:ln>
          <a:effectLst>
            <a:outerShdw blurRad="101600" dist="38100" dir="2700000" sx="102000" sy="102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9" name="Group 82">
            <a:extLst>
              <a:ext uri="{FF2B5EF4-FFF2-40B4-BE49-F238E27FC236}">
                <a16:creationId xmlns:a16="http://schemas.microsoft.com/office/drawing/2014/main" id="{344F4E54-A6AC-40F8-A105-553E2B933441}"/>
              </a:ext>
            </a:extLst>
          </p:cNvPr>
          <p:cNvGrpSpPr/>
          <p:nvPr/>
        </p:nvGrpSpPr>
        <p:grpSpPr>
          <a:xfrm>
            <a:off x="5815134" y="3289589"/>
            <a:ext cx="561856" cy="561856"/>
            <a:chOff x="4439444" y="2582069"/>
            <a:chExt cx="464344" cy="464344"/>
          </a:xfrm>
          <a:solidFill>
            <a:schemeClr val="bg1"/>
          </a:solidFill>
        </p:grpSpPr>
        <p:sp>
          <p:nvSpPr>
            <p:cNvPr id="50" name="AutoShape 123">
              <a:extLst>
                <a:ext uri="{FF2B5EF4-FFF2-40B4-BE49-F238E27FC236}">
                  <a16:creationId xmlns:a16="http://schemas.microsoft.com/office/drawing/2014/main" id="{66A3A2FE-0CA8-4C31-88F5-7213EE1965FE}"/>
                </a:ext>
              </a:extLst>
            </p:cNvPr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1" name="AutoShape 124">
              <a:extLst>
                <a:ext uri="{FF2B5EF4-FFF2-40B4-BE49-F238E27FC236}">
                  <a16:creationId xmlns:a16="http://schemas.microsoft.com/office/drawing/2014/main" id="{F8EAA76C-4FDF-408B-A8AA-8C43F1B048C8}"/>
                </a:ext>
              </a:extLst>
            </p:cNvPr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2" name="AutoShape 125">
              <a:extLst>
                <a:ext uri="{FF2B5EF4-FFF2-40B4-BE49-F238E27FC236}">
                  <a16:creationId xmlns:a16="http://schemas.microsoft.com/office/drawing/2014/main" id="{2EE7AF25-BB76-4C4B-8CFB-7B6FDA734AAB}"/>
                </a:ext>
              </a:extLst>
            </p:cNvPr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3" name="矩形 52">
            <a:extLst>
              <a:ext uri="{FF2B5EF4-FFF2-40B4-BE49-F238E27FC236}">
                <a16:creationId xmlns:a16="http://schemas.microsoft.com/office/drawing/2014/main" id="{75DED202-8396-45B0-95F0-6BF0F4DEA857}"/>
              </a:ext>
            </a:extLst>
          </p:cNvPr>
          <p:cNvSpPr/>
          <p:nvPr/>
        </p:nvSpPr>
        <p:spPr>
          <a:xfrm rot="13403634">
            <a:off x="9728551" y="3063408"/>
            <a:ext cx="1013257" cy="1013257"/>
          </a:xfrm>
          <a:prstGeom prst="rect">
            <a:avLst/>
          </a:prstGeom>
          <a:solidFill>
            <a:srgbClr val="2C2C2C"/>
          </a:solidFill>
          <a:ln>
            <a:noFill/>
          </a:ln>
          <a:effectLst>
            <a:outerShdw blurRad="101600" dist="38100" dir="2700000" sx="102000" sy="102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4" name="Group 102">
            <a:extLst>
              <a:ext uri="{FF2B5EF4-FFF2-40B4-BE49-F238E27FC236}">
                <a16:creationId xmlns:a16="http://schemas.microsoft.com/office/drawing/2014/main" id="{E052BF97-8E18-424A-8701-A5AC3DC3E98C}"/>
              </a:ext>
            </a:extLst>
          </p:cNvPr>
          <p:cNvGrpSpPr/>
          <p:nvPr/>
        </p:nvGrpSpPr>
        <p:grpSpPr>
          <a:xfrm>
            <a:off x="9988324" y="3258459"/>
            <a:ext cx="464344" cy="510778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55" name="AutoShape 136">
              <a:extLst>
                <a:ext uri="{FF2B5EF4-FFF2-40B4-BE49-F238E27FC236}">
                  <a16:creationId xmlns:a16="http://schemas.microsoft.com/office/drawing/2014/main" id="{6D66FE8F-1E45-4662-A3BF-959018D39015}"/>
                </a:ext>
              </a:extLst>
            </p:cNvPr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6" name="AutoShape 137">
              <a:extLst>
                <a:ext uri="{FF2B5EF4-FFF2-40B4-BE49-F238E27FC236}">
                  <a16:creationId xmlns:a16="http://schemas.microsoft.com/office/drawing/2014/main" id="{CECD4633-16DD-4FFB-B5E9-90E335D923C6}"/>
                </a:ext>
              </a:extLst>
            </p:cNvPr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7" name="AutoShape 138">
              <a:extLst>
                <a:ext uri="{FF2B5EF4-FFF2-40B4-BE49-F238E27FC236}">
                  <a16:creationId xmlns:a16="http://schemas.microsoft.com/office/drawing/2014/main" id="{AEC8D85E-C812-4D84-8014-326B1311C6F6}"/>
                </a:ext>
              </a:extLst>
            </p:cNvPr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8" name="矩形 57">
            <a:extLst>
              <a:ext uri="{FF2B5EF4-FFF2-40B4-BE49-F238E27FC236}">
                <a16:creationId xmlns:a16="http://schemas.microsoft.com/office/drawing/2014/main" id="{8399E1F6-AEEE-44F5-A587-2D96FFE3D968}"/>
              </a:ext>
            </a:extLst>
          </p:cNvPr>
          <p:cNvSpPr/>
          <p:nvPr/>
        </p:nvSpPr>
        <p:spPr>
          <a:xfrm rot="13403634">
            <a:off x="7658991" y="3063408"/>
            <a:ext cx="1013257" cy="1013257"/>
          </a:xfrm>
          <a:prstGeom prst="rect">
            <a:avLst/>
          </a:prstGeom>
          <a:solidFill>
            <a:srgbClr val="FF9600"/>
          </a:solidFill>
          <a:ln>
            <a:noFill/>
          </a:ln>
          <a:effectLst>
            <a:outerShdw blurRad="101600" dist="38100" dir="2700000" sx="102000" sy="102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9" name="Group 52">
            <a:extLst>
              <a:ext uri="{FF2B5EF4-FFF2-40B4-BE49-F238E27FC236}">
                <a16:creationId xmlns:a16="http://schemas.microsoft.com/office/drawing/2014/main" id="{5A8D5067-FDDE-4D62-AC19-7EB331871802}"/>
              </a:ext>
            </a:extLst>
          </p:cNvPr>
          <p:cNvGrpSpPr/>
          <p:nvPr/>
        </p:nvGrpSpPr>
        <p:grpSpPr>
          <a:xfrm>
            <a:off x="7884691" y="3288627"/>
            <a:ext cx="561856" cy="562817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60" name="AutoShape 7">
              <a:extLst>
                <a:ext uri="{FF2B5EF4-FFF2-40B4-BE49-F238E27FC236}">
                  <a16:creationId xmlns:a16="http://schemas.microsoft.com/office/drawing/2014/main" id="{EE84E05A-1396-44ED-8B68-8459F283710F}"/>
                </a:ext>
              </a:extLst>
            </p:cNvPr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1" name="AutoShape 8">
              <a:extLst>
                <a:ext uri="{FF2B5EF4-FFF2-40B4-BE49-F238E27FC236}">
                  <a16:creationId xmlns:a16="http://schemas.microsoft.com/office/drawing/2014/main" id="{FF60A431-7257-43F7-A603-A673F366E3B9}"/>
                </a:ext>
              </a:extLst>
            </p:cNvPr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2" name="AutoShape 9">
              <a:extLst>
                <a:ext uri="{FF2B5EF4-FFF2-40B4-BE49-F238E27FC236}">
                  <a16:creationId xmlns:a16="http://schemas.microsoft.com/office/drawing/2014/main" id="{E8C40861-ED00-4CE0-88BC-5DAC0A5B0EE8}"/>
                </a:ext>
              </a:extLst>
            </p:cNvPr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3" name="AutoShape 10">
              <a:extLst>
                <a:ext uri="{FF2B5EF4-FFF2-40B4-BE49-F238E27FC236}">
                  <a16:creationId xmlns:a16="http://schemas.microsoft.com/office/drawing/2014/main" id="{9AFAB8AA-2B2B-4747-B5E2-AE1D08FC3C62}"/>
                </a:ext>
              </a:extLst>
            </p:cNvPr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4" name="AutoShape 11">
              <a:extLst>
                <a:ext uri="{FF2B5EF4-FFF2-40B4-BE49-F238E27FC236}">
                  <a16:creationId xmlns:a16="http://schemas.microsoft.com/office/drawing/2014/main" id="{422273DF-E1FD-49BE-AD41-A004AB51C684}"/>
                </a:ext>
              </a:extLst>
            </p:cNvPr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5" name="AutoShape 12">
              <a:extLst>
                <a:ext uri="{FF2B5EF4-FFF2-40B4-BE49-F238E27FC236}">
                  <a16:creationId xmlns:a16="http://schemas.microsoft.com/office/drawing/2014/main" id="{FBCDC3D2-45E7-4775-BF31-A6CCB69D9216}"/>
                </a:ext>
              </a:extLst>
            </p:cNvPr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6" name="AutoShape 13">
              <a:extLst>
                <a:ext uri="{FF2B5EF4-FFF2-40B4-BE49-F238E27FC236}">
                  <a16:creationId xmlns:a16="http://schemas.microsoft.com/office/drawing/2014/main" id="{76E2EBB8-00C6-4F60-BFDA-9B7CC591B3BC}"/>
                </a:ext>
              </a:extLst>
            </p:cNvPr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7" name="AutoShape 14">
              <a:extLst>
                <a:ext uri="{FF2B5EF4-FFF2-40B4-BE49-F238E27FC236}">
                  <a16:creationId xmlns:a16="http://schemas.microsoft.com/office/drawing/2014/main" id="{8903EC1A-9890-4398-ACEF-B77EBECB38C8}"/>
                </a:ext>
              </a:extLst>
            </p:cNvPr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68" name="AutoShape 15">
              <a:extLst>
                <a:ext uri="{FF2B5EF4-FFF2-40B4-BE49-F238E27FC236}">
                  <a16:creationId xmlns:a16="http://schemas.microsoft.com/office/drawing/2014/main" id="{75959E5D-59B3-40D4-92EA-F58F047FD01C}"/>
                </a:ext>
              </a:extLst>
            </p:cNvPr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69" name="矩形 68">
            <a:extLst>
              <a:ext uri="{FF2B5EF4-FFF2-40B4-BE49-F238E27FC236}">
                <a16:creationId xmlns:a16="http://schemas.microsoft.com/office/drawing/2014/main" id="{E87DCE06-2D78-476F-9919-85EFF974075A}"/>
              </a:ext>
            </a:extLst>
          </p:cNvPr>
          <p:cNvSpPr/>
          <p:nvPr/>
        </p:nvSpPr>
        <p:spPr>
          <a:xfrm rot="13403634">
            <a:off x="3489679" y="3063408"/>
            <a:ext cx="1013257" cy="1013257"/>
          </a:xfrm>
          <a:prstGeom prst="rect">
            <a:avLst/>
          </a:prstGeom>
          <a:solidFill>
            <a:srgbClr val="2C2C2C"/>
          </a:solidFill>
          <a:ln>
            <a:noFill/>
          </a:ln>
          <a:effectLst>
            <a:outerShdw blurRad="101600" dist="38100" dir="2700000" sx="102000" sy="102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0" name="Group 68">
            <a:extLst>
              <a:ext uri="{FF2B5EF4-FFF2-40B4-BE49-F238E27FC236}">
                <a16:creationId xmlns:a16="http://schemas.microsoft.com/office/drawing/2014/main" id="{4694F3DC-E3BA-474E-9A6A-363D72493CDA}"/>
              </a:ext>
            </a:extLst>
          </p:cNvPr>
          <p:cNvGrpSpPr/>
          <p:nvPr/>
        </p:nvGrpSpPr>
        <p:grpSpPr>
          <a:xfrm>
            <a:off x="3774448" y="3320806"/>
            <a:ext cx="424707" cy="562817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71" name="AutoShape 113">
              <a:extLst>
                <a:ext uri="{FF2B5EF4-FFF2-40B4-BE49-F238E27FC236}">
                  <a16:creationId xmlns:a16="http://schemas.microsoft.com/office/drawing/2014/main" id="{4F9988AD-3DF1-4E63-BABC-8D24FE815A9A}"/>
                </a:ext>
              </a:extLst>
            </p:cNvPr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2" name="AutoShape 114">
              <a:extLst>
                <a:ext uri="{FF2B5EF4-FFF2-40B4-BE49-F238E27FC236}">
                  <a16:creationId xmlns:a16="http://schemas.microsoft.com/office/drawing/2014/main" id="{B6AC7D2B-A006-415C-A47C-FFD65DAA460E}"/>
                </a:ext>
              </a:extLst>
            </p:cNvPr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3" name="矩形 72">
            <a:extLst>
              <a:ext uri="{FF2B5EF4-FFF2-40B4-BE49-F238E27FC236}">
                <a16:creationId xmlns:a16="http://schemas.microsoft.com/office/drawing/2014/main" id="{7FD50A59-4C49-4BEE-9729-6060AE5ED682}"/>
              </a:ext>
            </a:extLst>
          </p:cNvPr>
          <p:cNvSpPr/>
          <p:nvPr/>
        </p:nvSpPr>
        <p:spPr>
          <a:xfrm>
            <a:off x="8985286" y="5003910"/>
            <a:ext cx="2362303" cy="6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4" name="矩形 7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0AA25361-B573-478A-A245-E19D0123B999}"/>
              </a:ext>
            </a:extLst>
          </p:cNvPr>
          <p:cNvSpPr/>
          <p:nvPr/>
        </p:nvSpPr>
        <p:spPr>
          <a:xfrm>
            <a:off x="8985286" y="4637091"/>
            <a:ext cx="2464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rgbClr val="404040"/>
                </a:solidFill>
                <a:cs typeface="+mn-ea"/>
                <a:sym typeface="+mn-lt"/>
              </a:rPr>
              <a:t>Enter the title here</a:t>
            </a:r>
            <a:endParaRPr lang="en-US" altLang="zh-CN" sz="1600" b="1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D2A5777D-DCD7-45C8-8BC4-E1F98401E2B4}"/>
              </a:ext>
            </a:extLst>
          </p:cNvPr>
          <p:cNvCxnSpPr/>
          <p:nvPr/>
        </p:nvCxnSpPr>
        <p:spPr>
          <a:xfrm>
            <a:off x="10057780" y="5002361"/>
            <a:ext cx="27917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id="{296930DD-005B-40E6-BEC5-F3EE35ABBBB5}"/>
              </a:ext>
            </a:extLst>
          </p:cNvPr>
          <p:cNvSpPr/>
          <p:nvPr/>
        </p:nvSpPr>
        <p:spPr>
          <a:xfrm>
            <a:off x="4842929" y="5003910"/>
            <a:ext cx="2362303" cy="6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09" name="矩形 10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A75D48F3-C6B0-4C94-91A5-72B9EA4E860C}"/>
              </a:ext>
            </a:extLst>
          </p:cNvPr>
          <p:cNvSpPr/>
          <p:nvPr/>
        </p:nvSpPr>
        <p:spPr>
          <a:xfrm>
            <a:off x="4842929" y="4637091"/>
            <a:ext cx="2464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rgbClr val="404040"/>
                </a:solidFill>
                <a:cs typeface="+mn-ea"/>
                <a:sym typeface="+mn-lt"/>
              </a:rPr>
              <a:t>Enter the title here</a:t>
            </a:r>
            <a:endParaRPr lang="en-US" altLang="zh-CN" sz="1600" b="1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cxnSp>
        <p:nvCxnSpPr>
          <p:cNvPr id="110" name="直接连接符 109">
            <a:extLst>
              <a:ext uri="{FF2B5EF4-FFF2-40B4-BE49-F238E27FC236}">
                <a16:creationId xmlns:a16="http://schemas.microsoft.com/office/drawing/2014/main" id="{1AE4810A-3ADB-4F3A-BC64-5F07AACCBC55}"/>
              </a:ext>
            </a:extLst>
          </p:cNvPr>
          <p:cNvCxnSpPr/>
          <p:nvPr/>
        </p:nvCxnSpPr>
        <p:spPr>
          <a:xfrm>
            <a:off x="5915423" y="5002361"/>
            <a:ext cx="27917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矩形 110">
            <a:extLst>
              <a:ext uri="{FF2B5EF4-FFF2-40B4-BE49-F238E27FC236}">
                <a16:creationId xmlns:a16="http://schemas.microsoft.com/office/drawing/2014/main" id="{666C2F6E-E3AE-4FFD-A959-48037D17E1B4}"/>
              </a:ext>
            </a:extLst>
          </p:cNvPr>
          <p:cNvSpPr/>
          <p:nvPr/>
        </p:nvSpPr>
        <p:spPr>
          <a:xfrm>
            <a:off x="700571" y="5003910"/>
            <a:ext cx="2362303" cy="6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12" name="矩形 1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4BA48F12-FF34-4395-BA37-4E8E2004B8E3}"/>
              </a:ext>
            </a:extLst>
          </p:cNvPr>
          <p:cNvSpPr/>
          <p:nvPr/>
        </p:nvSpPr>
        <p:spPr>
          <a:xfrm>
            <a:off x="700571" y="4637091"/>
            <a:ext cx="2464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rgbClr val="404040"/>
                </a:solidFill>
                <a:cs typeface="+mn-ea"/>
                <a:sym typeface="+mn-lt"/>
              </a:rPr>
              <a:t>Enter the title here</a:t>
            </a:r>
            <a:endParaRPr lang="en-US" altLang="zh-CN" sz="1600" b="1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cxnSp>
        <p:nvCxnSpPr>
          <p:cNvPr id="113" name="直接连接符 112">
            <a:extLst>
              <a:ext uri="{FF2B5EF4-FFF2-40B4-BE49-F238E27FC236}">
                <a16:creationId xmlns:a16="http://schemas.microsoft.com/office/drawing/2014/main" id="{DF2C6DED-3806-4310-8995-15778B6927D1}"/>
              </a:ext>
            </a:extLst>
          </p:cNvPr>
          <p:cNvCxnSpPr/>
          <p:nvPr/>
        </p:nvCxnSpPr>
        <p:spPr>
          <a:xfrm>
            <a:off x="1773065" y="5002361"/>
            <a:ext cx="27917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113">
            <a:extLst>
              <a:ext uri="{FF2B5EF4-FFF2-40B4-BE49-F238E27FC236}">
                <a16:creationId xmlns:a16="http://schemas.microsoft.com/office/drawing/2014/main" id="{91A35C27-5867-4CB4-AF7A-82DE96092310}"/>
              </a:ext>
            </a:extLst>
          </p:cNvPr>
          <p:cNvSpPr/>
          <p:nvPr/>
        </p:nvSpPr>
        <p:spPr>
          <a:xfrm>
            <a:off x="2800643" y="1945774"/>
            <a:ext cx="2362303" cy="6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15" name="矩形 11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ECC5C7B8-268C-41AB-A36B-BBE19C2F8BF2}"/>
              </a:ext>
            </a:extLst>
          </p:cNvPr>
          <p:cNvSpPr/>
          <p:nvPr/>
        </p:nvSpPr>
        <p:spPr>
          <a:xfrm>
            <a:off x="2769715" y="1579834"/>
            <a:ext cx="2464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rgbClr val="404040"/>
                </a:solidFill>
                <a:cs typeface="+mn-ea"/>
                <a:sym typeface="+mn-lt"/>
              </a:rPr>
              <a:t>Enter the title here</a:t>
            </a:r>
            <a:endParaRPr lang="en-US" altLang="zh-CN" sz="1600" b="1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DC0C5F91-4925-4366-81E5-7C13B997FB59}"/>
              </a:ext>
            </a:extLst>
          </p:cNvPr>
          <p:cNvCxnSpPr/>
          <p:nvPr/>
        </p:nvCxnSpPr>
        <p:spPr>
          <a:xfrm>
            <a:off x="3842209" y="1945104"/>
            <a:ext cx="27917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矩形 116">
            <a:extLst>
              <a:ext uri="{FF2B5EF4-FFF2-40B4-BE49-F238E27FC236}">
                <a16:creationId xmlns:a16="http://schemas.microsoft.com/office/drawing/2014/main" id="{9A96A4A3-F8C2-446F-BF6B-A1A1ECBD48AE}"/>
              </a:ext>
            </a:extLst>
          </p:cNvPr>
          <p:cNvSpPr/>
          <p:nvPr/>
        </p:nvSpPr>
        <p:spPr>
          <a:xfrm>
            <a:off x="6909360" y="1946653"/>
            <a:ext cx="2362303" cy="62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18" name="矩形 11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<a:extLst>
              <a:ext uri="{FF2B5EF4-FFF2-40B4-BE49-F238E27FC236}">
                <a16:creationId xmlns:a16="http://schemas.microsoft.com/office/drawing/2014/main" id="{E46833D5-1908-4C20-A1AA-0799C8685E81}"/>
              </a:ext>
            </a:extLst>
          </p:cNvPr>
          <p:cNvSpPr/>
          <p:nvPr/>
        </p:nvSpPr>
        <p:spPr>
          <a:xfrm>
            <a:off x="6909360" y="1579834"/>
            <a:ext cx="2464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>
                <a:solidFill>
                  <a:srgbClr val="404040"/>
                </a:solidFill>
                <a:cs typeface="+mn-ea"/>
                <a:sym typeface="+mn-lt"/>
              </a:rPr>
              <a:t>Enter the title here</a:t>
            </a:r>
            <a:endParaRPr lang="en-US" altLang="zh-CN" sz="1600" b="1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cxnSp>
        <p:nvCxnSpPr>
          <p:cNvPr id="119" name="直接连接符 118">
            <a:extLst>
              <a:ext uri="{FF2B5EF4-FFF2-40B4-BE49-F238E27FC236}">
                <a16:creationId xmlns:a16="http://schemas.microsoft.com/office/drawing/2014/main" id="{951F3011-616E-4DBB-BB55-BFF93D32A788}"/>
              </a:ext>
            </a:extLst>
          </p:cNvPr>
          <p:cNvCxnSpPr/>
          <p:nvPr/>
        </p:nvCxnSpPr>
        <p:spPr>
          <a:xfrm>
            <a:off x="7981854" y="1945104"/>
            <a:ext cx="27917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4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4" grpId="0" animBg="1"/>
      <p:bldP spid="48" grpId="0" animBg="1"/>
      <p:bldP spid="53" grpId="0" animBg="1"/>
      <p:bldP spid="58" grpId="0" animBg="1"/>
      <p:bldP spid="69" grpId="0" animBg="1"/>
      <p:bldP spid="73" grpId="0"/>
      <p:bldP spid="74" grpId="0"/>
      <p:bldP spid="76" grpId="0"/>
      <p:bldP spid="109" grpId="0"/>
      <p:bldP spid="111" grpId="0"/>
      <p:bldP spid="112" grpId="0"/>
      <p:bldP spid="114" grpId="0"/>
      <p:bldP spid="115" grpId="0"/>
      <p:bldP spid="117" grpId="0"/>
      <p:bldP spid="1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AB85B3-88CE-419F-8172-8C001B46F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E1D91A6-D31B-40BB-B0E3-E74573BE64A1}"/>
              </a:ext>
            </a:extLst>
          </p:cNvPr>
          <p:cNvGrpSpPr/>
          <p:nvPr/>
        </p:nvGrpSpPr>
        <p:grpSpPr>
          <a:xfrm rot="5400000">
            <a:off x="-807278" y="807277"/>
            <a:ext cx="2186146" cy="571589"/>
            <a:chOff x="3137036" y="4286161"/>
            <a:chExt cx="2186146" cy="571589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404C73C-69F8-4B84-A1D1-A873B7E34072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B697799A-A883-47DD-891E-0459A7422AB2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8ED3CE20-413D-4CDB-9DA5-5E469FC3C948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B1B52B-7AA4-412B-9DF2-58D580FD5F67}"/>
              </a:ext>
            </a:extLst>
          </p:cNvPr>
          <p:cNvSpPr txBox="1"/>
          <p:nvPr/>
        </p:nvSpPr>
        <p:spPr>
          <a:xfrm>
            <a:off x="860590" y="392466"/>
            <a:ext cx="552619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completion of the work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D0B76B-1BAE-4B32-AC6B-CC9A75033A59}"/>
              </a:ext>
            </a:extLst>
          </p:cNvPr>
          <p:cNvGrpSpPr/>
          <p:nvPr/>
        </p:nvGrpSpPr>
        <p:grpSpPr>
          <a:xfrm rot="16200000">
            <a:off x="10821363" y="5479133"/>
            <a:ext cx="2186146" cy="571589"/>
            <a:chOff x="3137036" y="4286161"/>
            <a:chExt cx="2186146" cy="571589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A0FA767-F59B-4934-B60F-B43AAEBAE644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DB79C26-E864-451D-AB06-2A691313DFE8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1842C923-ECBD-42D7-9066-170EDB5C81F6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TextBox 2">
            <a:extLst>
              <a:ext uri="{FF2B5EF4-FFF2-40B4-BE49-F238E27FC236}">
                <a16:creationId xmlns:a16="http://schemas.microsoft.com/office/drawing/2014/main" id="{7B2F4501-2AA6-448C-8542-FB44490CC105}"/>
              </a:ext>
            </a:extLst>
          </p:cNvPr>
          <p:cNvSpPr txBox="1"/>
          <p:nvPr/>
        </p:nvSpPr>
        <p:spPr>
          <a:xfrm>
            <a:off x="7004817" y="2642116"/>
            <a:ext cx="4610481" cy="3960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399" tIns="25399" rIns="25399" bIns="25399" numCol="1" spcCol="38100" rtlCol="0" anchor="ctr">
            <a:spAutoFit/>
          </a:bodyPr>
          <a:lstStyle/>
          <a:p>
            <a:pPr defTabSz="412115" hangingPunct="0">
              <a:lnSpc>
                <a:spcPct val="70000"/>
              </a:lnSpc>
            </a:pPr>
            <a:r>
              <a:rPr lang="zh-CN" altLang="en-US" sz="3200" kern="0" spc="-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Please enter the title</a:t>
            </a:r>
            <a:endParaRPr lang="en-US" sz="3200" kern="0" spc="-15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Shape 125">
            <a:extLst>
              <a:ext uri="{FF2B5EF4-FFF2-40B4-BE49-F238E27FC236}">
                <a16:creationId xmlns:a16="http://schemas.microsoft.com/office/drawing/2014/main" id="{8F0ADD89-69CE-46F5-85F7-C85207ED4008}"/>
              </a:ext>
            </a:extLst>
          </p:cNvPr>
          <p:cNvSpPr/>
          <p:nvPr/>
        </p:nvSpPr>
        <p:spPr>
          <a:xfrm>
            <a:off x="6954741" y="3380994"/>
            <a:ext cx="4424459" cy="1785104"/>
          </a:xfrm>
          <a:prstGeom prst="rect">
            <a:avLst/>
          </a:prstGeom>
          <a:ln w="12700">
            <a:miter lim="400000"/>
          </a:ln>
        </p:spPr>
        <p:txBody>
          <a:bodyPr wrap="square" lIns="22859" rIns="22859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cumbersome, pay attention to the beauty of the layout.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200"/>
              </a:lnSpc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cumbersome, pay attention to the beauty of the layout.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200"/>
              </a:lnSpc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85A3D8E-6A38-4B2F-96F3-D1334E70F2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681" y="2164334"/>
            <a:ext cx="4294094" cy="24333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BFFCD2E-3EE8-4636-B5D7-0B3227AB02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917" y="4011789"/>
            <a:ext cx="2636969" cy="15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C661E0-97CA-4CD4-A0C3-42594373F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77582F09-5C97-41EF-BCD9-C3A765A1768D}"/>
              </a:ext>
            </a:extLst>
          </p:cNvPr>
          <p:cNvGrpSpPr/>
          <p:nvPr/>
        </p:nvGrpSpPr>
        <p:grpSpPr>
          <a:xfrm>
            <a:off x="-3208663" y="-88491"/>
            <a:ext cx="6415314" cy="7100705"/>
            <a:chOff x="-3208663" y="-88491"/>
            <a:chExt cx="6415314" cy="7100705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BC8323BA-FEFF-436B-A6E3-08AD2E6C5268}"/>
                </a:ext>
              </a:extLst>
            </p:cNvPr>
            <p:cNvSpPr/>
            <p:nvPr/>
          </p:nvSpPr>
          <p:spPr>
            <a:xfrm>
              <a:off x="-3208663" y="-88491"/>
              <a:ext cx="6415314" cy="7010400"/>
            </a:xfrm>
            <a:custGeom>
              <a:avLst/>
              <a:gdLst>
                <a:gd name="connsiteX0" fmla="*/ 3933371 w 6444343"/>
                <a:gd name="connsiteY0" fmla="*/ 0 h 6908800"/>
                <a:gd name="connsiteX1" fmla="*/ 6444343 w 6444343"/>
                <a:gd name="connsiteY1" fmla="*/ 29028 h 6908800"/>
                <a:gd name="connsiteX2" fmla="*/ 2481943 w 6444343"/>
                <a:gd name="connsiteY2" fmla="*/ 6894285 h 6908800"/>
                <a:gd name="connsiteX3" fmla="*/ 0 w 6444343"/>
                <a:gd name="connsiteY3" fmla="*/ 6908800 h 6908800"/>
                <a:gd name="connsiteX4" fmla="*/ 3933371 w 6444343"/>
                <a:gd name="connsiteY4" fmla="*/ 0 h 690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3" h="6908800">
                  <a:moveTo>
                    <a:pt x="3933371" y="0"/>
                  </a:moveTo>
                  <a:lnTo>
                    <a:pt x="6444343" y="29028"/>
                  </a:lnTo>
                  <a:lnTo>
                    <a:pt x="2481943" y="6894285"/>
                  </a:lnTo>
                  <a:lnTo>
                    <a:pt x="0" y="6908800"/>
                  </a:lnTo>
                  <a:lnTo>
                    <a:pt x="3933371" y="0"/>
                  </a:lnTo>
                  <a:close/>
                </a:path>
              </a:pathLst>
            </a:cu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38100" dir="2700000" sx="102000" sy="102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78361168-46F8-4A6D-AE4B-0D52251232E0}"/>
                </a:ext>
              </a:extLst>
            </p:cNvPr>
            <p:cNvSpPr/>
            <p:nvPr/>
          </p:nvSpPr>
          <p:spPr>
            <a:xfrm>
              <a:off x="-3194149" y="2737757"/>
              <a:ext cx="4920342" cy="4274457"/>
            </a:xfrm>
            <a:prstGeom prst="triangle">
              <a:avLst>
                <a:gd name="adj" fmla="val 48230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3E5717C8-75D7-4403-B735-16DFC8B33935}"/>
                </a:ext>
              </a:extLst>
            </p:cNvPr>
            <p:cNvSpPr/>
            <p:nvPr/>
          </p:nvSpPr>
          <p:spPr>
            <a:xfrm rot="10800000">
              <a:off x="-2282981" y="3101"/>
              <a:ext cx="4565961" cy="3926114"/>
            </a:xfrm>
            <a:prstGeom prst="triangle">
              <a:avLst>
                <a:gd name="adj" fmla="val 50391"/>
              </a:avLst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13000">
                  <a:schemeClr val="tx1">
                    <a:lumMod val="65000"/>
                    <a:lumOff val="3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2E01D7C-A016-4009-A47C-514B4CEE080B}"/>
              </a:ext>
            </a:extLst>
          </p:cNvPr>
          <p:cNvGrpSpPr/>
          <p:nvPr/>
        </p:nvGrpSpPr>
        <p:grpSpPr>
          <a:xfrm flipH="1" flipV="1">
            <a:off x="8985351" y="-65723"/>
            <a:ext cx="6415314" cy="7038610"/>
            <a:chOff x="4576780" y="168143"/>
            <a:chExt cx="6415314" cy="7038610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CEFEBA-EDF7-4E4D-AEC0-524BAA9174E8}"/>
                </a:ext>
              </a:extLst>
            </p:cNvPr>
            <p:cNvSpPr/>
            <p:nvPr/>
          </p:nvSpPr>
          <p:spPr>
            <a:xfrm>
              <a:off x="4576780" y="194539"/>
              <a:ext cx="6415314" cy="7010400"/>
            </a:xfrm>
            <a:custGeom>
              <a:avLst/>
              <a:gdLst>
                <a:gd name="connsiteX0" fmla="*/ 3933371 w 6444343"/>
                <a:gd name="connsiteY0" fmla="*/ 0 h 6908800"/>
                <a:gd name="connsiteX1" fmla="*/ 6444343 w 6444343"/>
                <a:gd name="connsiteY1" fmla="*/ 29028 h 6908800"/>
                <a:gd name="connsiteX2" fmla="*/ 2481943 w 6444343"/>
                <a:gd name="connsiteY2" fmla="*/ 6894285 h 6908800"/>
                <a:gd name="connsiteX3" fmla="*/ 0 w 6444343"/>
                <a:gd name="connsiteY3" fmla="*/ 6908800 h 6908800"/>
                <a:gd name="connsiteX4" fmla="*/ 3933371 w 6444343"/>
                <a:gd name="connsiteY4" fmla="*/ 0 h 690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3" h="6908800">
                  <a:moveTo>
                    <a:pt x="3933371" y="0"/>
                  </a:moveTo>
                  <a:lnTo>
                    <a:pt x="6444343" y="29028"/>
                  </a:lnTo>
                  <a:lnTo>
                    <a:pt x="2481943" y="6894285"/>
                  </a:lnTo>
                  <a:lnTo>
                    <a:pt x="0" y="6908800"/>
                  </a:lnTo>
                  <a:lnTo>
                    <a:pt x="3933371" y="0"/>
                  </a:lnTo>
                  <a:close/>
                </a:path>
              </a:pathLst>
            </a:cu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38100" dir="10800000" sx="102000" sy="102000" algn="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8BEBCA00-9EDC-4FB3-AF06-CDD0A2F2ECEC}"/>
                </a:ext>
              </a:extLst>
            </p:cNvPr>
            <p:cNvSpPr/>
            <p:nvPr/>
          </p:nvSpPr>
          <p:spPr>
            <a:xfrm>
              <a:off x="4591294" y="2932296"/>
              <a:ext cx="4920342" cy="4274457"/>
            </a:xfrm>
            <a:prstGeom prst="triangle">
              <a:avLst>
                <a:gd name="adj" fmla="val 48230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dir="10800000" sx="103000" sy="103000" algn="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5AF26A10-2442-4415-B2EF-391AA7E8F89F}"/>
                </a:ext>
              </a:extLst>
            </p:cNvPr>
            <p:cNvSpPr/>
            <p:nvPr/>
          </p:nvSpPr>
          <p:spPr>
            <a:xfrm rot="10800000">
              <a:off x="5502462" y="168143"/>
              <a:ext cx="4565961" cy="3926114"/>
            </a:xfrm>
            <a:prstGeom prst="triangle">
              <a:avLst>
                <a:gd name="adj" fmla="val 50391"/>
              </a:avLst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13000">
                  <a:schemeClr val="tx1">
                    <a:lumMod val="65000"/>
                    <a:lumOff val="3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39700" dist="38100" dir="10800000" sx="103000" sy="103000" algn="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09DEC058-7A60-4CD0-916A-58B28FC412B7}"/>
              </a:ext>
            </a:extLst>
          </p:cNvPr>
          <p:cNvSpPr txBox="1"/>
          <p:nvPr/>
        </p:nvSpPr>
        <p:spPr>
          <a:xfrm>
            <a:off x="5111249" y="420873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experience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413357A-9877-47A8-9D3C-A2A3F41927E6}"/>
              </a:ext>
            </a:extLst>
          </p:cNvPr>
          <p:cNvGrpSpPr/>
          <p:nvPr/>
        </p:nvGrpSpPr>
        <p:grpSpPr>
          <a:xfrm>
            <a:off x="3769720" y="1587784"/>
            <a:ext cx="4942529" cy="2346855"/>
            <a:chOff x="5588648" y="1840815"/>
            <a:chExt cx="2186146" cy="1038045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8A41AEE0-4BEC-4996-845A-CA09D3F08438}"/>
                </a:ext>
              </a:extLst>
            </p:cNvPr>
            <p:cNvSpPr/>
            <p:nvPr/>
          </p:nvSpPr>
          <p:spPr>
            <a:xfrm>
              <a:off x="5588648" y="2315697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44CBF2A1-E584-45EB-809D-5111E7837DD3}"/>
                </a:ext>
              </a:extLst>
            </p:cNvPr>
            <p:cNvSpPr/>
            <p:nvPr/>
          </p:nvSpPr>
          <p:spPr>
            <a:xfrm>
              <a:off x="6035437" y="1840815"/>
              <a:ext cx="1207216" cy="1038045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600" b="1" dirty="0">
                  <a:cs typeface="+mn-ea"/>
                  <a:sym typeface="+mn-lt"/>
                </a:rPr>
                <a:t>03</a:t>
              </a:r>
              <a:endParaRPr lang="zh-CN" altLang="en-US" sz="3600" b="1" dirty="0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894B3BFE-E79A-4B50-9CEB-BEF47FA4008E}"/>
                </a:ext>
              </a:extLst>
            </p:cNvPr>
            <p:cNvSpPr/>
            <p:nvPr/>
          </p:nvSpPr>
          <p:spPr>
            <a:xfrm>
              <a:off x="7120717" y="231644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93BCCF4D-D248-4F63-B86D-416FEC8CC7D0}"/>
              </a:ext>
            </a:extLst>
          </p:cNvPr>
          <p:cNvSpPr/>
          <p:nvPr/>
        </p:nvSpPr>
        <p:spPr>
          <a:xfrm>
            <a:off x="3847439" y="4938233"/>
            <a:ext cx="4947624" cy="62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cumbersome, pay attention to the beauty of the layout.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61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AB85B3-88CE-419F-8172-8C001B46F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E1D91A6-D31B-40BB-B0E3-E74573BE64A1}"/>
              </a:ext>
            </a:extLst>
          </p:cNvPr>
          <p:cNvGrpSpPr/>
          <p:nvPr/>
        </p:nvGrpSpPr>
        <p:grpSpPr>
          <a:xfrm rot="5400000">
            <a:off x="-807278" y="807277"/>
            <a:ext cx="2186146" cy="571589"/>
            <a:chOff x="3137036" y="4286161"/>
            <a:chExt cx="2186146" cy="571589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404C73C-69F8-4B84-A1D1-A873B7E34072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B697799A-A883-47DD-891E-0459A7422AB2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8ED3CE20-413D-4CDB-9DA5-5E469FC3C948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B1B52B-7AA4-412B-9DF2-58D580FD5F67}"/>
              </a:ext>
            </a:extLst>
          </p:cNvPr>
          <p:cNvSpPr txBox="1"/>
          <p:nvPr/>
        </p:nvSpPr>
        <p:spPr>
          <a:xfrm>
            <a:off x="860590" y="392466"/>
            <a:ext cx="445570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 with experience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D0B76B-1BAE-4B32-AC6B-CC9A75033A59}"/>
              </a:ext>
            </a:extLst>
          </p:cNvPr>
          <p:cNvGrpSpPr/>
          <p:nvPr/>
        </p:nvGrpSpPr>
        <p:grpSpPr>
          <a:xfrm rot="16200000">
            <a:off x="10821363" y="5479133"/>
            <a:ext cx="2186146" cy="571589"/>
            <a:chOff x="3137036" y="4286161"/>
            <a:chExt cx="2186146" cy="571589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A0FA767-F59B-4934-B60F-B43AAEBAE644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DB79C26-E864-451D-AB06-2A691313DFE8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1842C923-ECBD-42D7-9066-170EDB5C81F6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Group 3486">
            <a:extLst>
              <a:ext uri="{FF2B5EF4-FFF2-40B4-BE49-F238E27FC236}">
                <a16:creationId xmlns:a16="http://schemas.microsoft.com/office/drawing/2014/main" id="{A7EA2DC9-28BC-49C7-B9CE-EF8777E80D21}"/>
              </a:ext>
            </a:extLst>
          </p:cNvPr>
          <p:cNvGrpSpPr/>
          <p:nvPr/>
        </p:nvGrpSpPr>
        <p:grpSpPr>
          <a:xfrm>
            <a:off x="3356120" y="1903903"/>
            <a:ext cx="5095210" cy="4035901"/>
            <a:chOff x="0" y="0"/>
            <a:chExt cx="10190417" cy="8071800"/>
          </a:xfrm>
        </p:grpSpPr>
        <p:sp>
          <p:nvSpPr>
            <p:cNvPr id="22" name="Shape 3481">
              <a:extLst>
                <a:ext uri="{FF2B5EF4-FFF2-40B4-BE49-F238E27FC236}">
                  <a16:creationId xmlns:a16="http://schemas.microsoft.com/office/drawing/2014/main" id="{322F1BDE-B862-4CE8-8D8E-AE6D862C9C44}"/>
                </a:ext>
              </a:extLst>
            </p:cNvPr>
            <p:cNvSpPr/>
            <p:nvPr/>
          </p:nvSpPr>
          <p:spPr>
            <a:xfrm>
              <a:off x="3370462" y="7023756"/>
              <a:ext cx="3456434" cy="1048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extrusionOk="0">
                  <a:moveTo>
                    <a:pt x="21483" y="21314"/>
                  </a:moveTo>
                  <a:cubicBezTo>
                    <a:pt x="21378" y="21223"/>
                    <a:pt x="19318" y="19929"/>
                    <a:pt x="19191" y="19748"/>
                  </a:cubicBezTo>
                  <a:cubicBezTo>
                    <a:pt x="19052" y="19568"/>
                    <a:pt x="18879" y="19417"/>
                    <a:pt x="18826" y="19025"/>
                  </a:cubicBezTo>
                  <a:cubicBezTo>
                    <a:pt x="18297" y="14751"/>
                    <a:pt x="17914" y="0"/>
                    <a:pt x="17914" y="0"/>
                  </a:cubicBezTo>
                  <a:lnTo>
                    <a:pt x="10639" y="0"/>
                  </a:lnTo>
                  <a:lnTo>
                    <a:pt x="3656" y="0"/>
                  </a:lnTo>
                  <a:cubicBezTo>
                    <a:pt x="3656" y="0"/>
                    <a:pt x="3274" y="14751"/>
                    <a:pt x="2745" y="19025"/>
                  </a:cubicBezTo>
                  <a:cubicBezTo>
                    <a:pt x="2692" y="19417"/>
                    <a:pt x="2520" y="19568"/>
                    <a:pt x="2380" y="19748"/>
                  </a:cubicBezTo>
                  <a:cubicBezTo>
                    <a:pt x="2253" y="19929"/>
                    <a:pt x="193" y="21223"/>
                    <a:pt x="88" y="21314"/>
                  </a:cubicBezTo>
                  <a:cubicBezTo>
                    <a:pt x="-17" y="21524"/>
                    <a:pt x="1" y="21600"/>
                    <a:pt x="1" y="21600"/>
                  </a:cubicBezTo>
                  <a:lnTo>
                    <a:pt x="10639" y="21600"/>
                  </a:lnTo>
                  <a:lnTo>
                    <a:pt x="21570" y="21600"/>
                  </a:lnTo>
                  <a:cubicBezTo>
                    <a:pt x="21570" y="21600"/>
                    <a:pt x="21583" y="21438"/>
                    <a:pt x="21483" y="21314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l">
                <a:defRPr sz="3200" b="1" spc="96" baseline="90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23" name="Shape 3482">
              <a:extLst>
                <a:ext uri="{FF2B5EF4-FFF2-40B4-BE49-F238E27FC236}">
                  <a16:creationId xmlns:a16="http://schemas.microsoft.com/office/drawing/2014/main" id="{9ED69564-5678-4A5D-BD55-E93DE3E4D3A1}"/>
                </a:ext>
              </a:extLst>
            </p:cNvPr>
            <p:cNvSpPr/>
            <p:nvPr/>
          </p:nvSpPr>
          <p:spPr>
            <a:xfrm>
              <a:off x="0" y="0"/>
              <a:ext cx="10190405" cy="702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878"/>
                  </a:moveTo>
                  <a:cubicBezTo>
                    <a:pt x="21600" y="21277"/>
                    <a:pt x="21378" y="21600"/>
                    <a:pt x="21103" y="21600"/>
                  </a:cubicBezTo>
                  <a:lnTo>
                    <a:pt x="496" y="21600"/>
                  </a:lnTo>
                  <a:cubicBezTo>
                    <a:pt x="222" y="21600"/>
                    <a:pt x="0" y="21277"/>
                    <a:pt x="0" y="20878"/>
                  </a:cubicBezTo>
                  <a:lnTo>
                    <a:pt x="0" y="722"/>
                  </a:lnTo>
                  <a:cubicBezTo>
                    <a:pt x="0" y="323"/>
                    <a:pt x="222" y="0"/>
                    <a:pt x="496" y="0"/>
                  </a:cubicBezTo>
                  <a:lnTo>
                    <a:pt x="21103" y="0"/>
                  </a:lnTo>
                  <a:cubicBezTo>
                    <a:pt x="21378" y="0"/>
                    <a:pt x="21600" y="323"/>
                    <a:pt x="21600" y="722"/>
                  </a:cubicBezTo>
                  <a:cubicBezTo>
                    <a:pt x="21600" y="722"/>
                    <a:pt x="21600" y="20878"/>
                    <a:pt x="21600" y="20878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254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l">
                <a:defRPr sz="3200" b="1" spc="96" baseline="90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600">
                <a:cs typeface="+mn-ea"/>
                <a:sym typeface="+mn-lt"/>
              </a:endParaRPr>
            </a:p>
          </p:txBody>
        </p:sp>
        <p:sp>
          <p:nvSpPr>
            <p:cNvPr id="24" name="Shape 3483">
              <a:extLst>
                <a:ext uri="{FF2B5EF4-FFF2-40B4-BE49-F238E27FC236}">
                  <a16:creationId xmlns:a16="http://schemas.microsoft.com/office/drawing/2014/main" id="{067E4CD7-C61B-403E-AD06-A7FD426D60A0}"/>
                </a:ext>
              </a:extLst>
            </p:cNvPr>
            <p:cNvSpPr/>
            <p:nvPr/>
          </p:nvSpPr>
          <p:spPr>
            <a:xfrm>
              <a:off x="0" y="0"/>
              <a:ext cx="10190417" cy="610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831"/>
                  </a:lnTo>
                  <a:cubicBezTo>
                    <a:pt x="21600" y="372"/>
                    <a:pt x="21378" y="0"/>
                    <a:pt x="21103" y="0"/>
                  </a:cubicBezTo>
                  <a:lnTo>
                    <a:pt x="497" y="0"/>
                  </a:lnTo>
                  <a:cubicBezTo>
                    <a:pt x="222" y="0"/>
                    <a:pt x="0" y="372"/>
                    <a:pt x="0" y="831"/>
                  </a:cubicBez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1E1E1E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sz="3000" baseline="10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Semibold" panose="020B0603030403020204"/>
                  <a:ea typeface="Source Sans Pro Semibold" panose="020B0603030403020204"/>
                  <a:cs typeface="Source Sans Pro Semibold" panose="020B0603030403020204"/>
                  <a:sym typeface="Source Sans Pro Semibold" panose="020B0603030403020204"/>
                </a:defRPr>
              </a:pPr>
              <a:endParaRPr sz="1500">
                <a:cs typeface="+mn-ea"/>
                <a:sym typeface="+mn-lt"/>
              </a:endParaRPr>
            </a:p>
          </p:txBody>
        </p:sp>
        <p:pic>
          <p:nvPicPr>
            <p:cNvPr id="25" name="blank7.jpg">
              <a:extLst>
                <a:ext uri="{FF2B5EF4-FFF2-40B4-BE49-F238E27FC236}">
                  <a16:creationId xmlns:a16="http://schemas.microsoft.com/office/drawing/2014/main" id="{0D115A66-552A-4BA0-AD83-D1E41E808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79315" y="329937"/>
              <a:ext cx="9460552" cy="544068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26" name="TextBox 33">
            <a:extLst>
              <a:ext uri="{FF2B5EF4-FFF2-40B4-BE49-F238E27FC236}">
                <a16:creationId xmlns:a16="http://schemas.microsoft.com/office/drawing/2014/main" id="{F7F6F06A-381F-4C3D-B4F2-D6637075CA1A}"/>
              </a:ext>
            </a:extLst>
          </p:cNvPr>
          <p:cNvSpPr txBox="1"/>
          <p:nvPr/>
        </p:nvSpPr>
        <p:spPr>
          <a:xfrm>
            <a:off x="8640977" y="1773913"/>
            <a:ext cx="4793816" cy="359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115" hangingPunct="0">
              <a:lnSpc>
                <a:spcPct val="70000"/>
              </a:lnSpc>
            </a:pPr>
            <a:r>
              <a:rPr lang="zh-CN" altLang="en-US" sz="2400" kern="0" spc="-1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the title</a:t>
            </a:r>
            <a:endParaRPr lang="en-US" altLang="zh-CN" sz="2400" kern="0" spc="-1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34">
            <a:extLst>
              <a:ext uri="{FF2B5EF4-FFF2-40B4-BE49-F238E27FC236}">
                <a16:creationId xmlns:a16="http://schemas.microsoft.com/office/drawing/2014/main" id="{957148DF-5B3E-4E7D-A370-D4AD553B45FE}"/>
              </a:ext>
            </a:extLst>
          </p:cNvPr>
          <p:cNvSpPr txBox="1"/>
          <p:nvPr/>
        </p:nvSpPr>
        <p:spPr>
          <a:xfrm>
            <a:off x="8695936" y="2186145"/>
            <a:ext cx="3003550" cy="230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Shape 3489">
            <a:extLst>
              <a:ext uri="{FF2B5EF4-FFF2-40B4-BE49-F238E27FC236}">
                <a16:creationId xmlns:a16="http://schemas.microsoft.com/office/drawing/2014/main" id="{408B9C21-0DAB-4B2E-BA1A-BCE8A4B6EDB1}"/>
              </a:ext>
            </a:extLst>
          </p:cNvPr>
          <p:cNvSpPr/>
          <p:nvPr/>
        </p:nvSpPr>
        <p:spPr>
          <a:xfrm>
            <a:off x="2639960" y="2004136"/>
            <a:ext cx="1369718" cy="862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spcBef>
                <a:spcPts val="2250"/>
              </a:spcBef>
              <a:defRPr sz="2500" spc="75" baseline="12000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1250">
              <a:cs typeface="+mn-ea"/>
              <a:sym typeface="+mn-lt"/>
            </a:endParaRPr>
          </a:p>
        </p:txBody>
      </p:sp>
      <p:sp>
        <p:nvSpPr>
          <p:cNvPr id="29" name="Shape 3490">
            <a:extLst>
              <a:ext uri="{FF2B5EF4-FFF2-40B4-BE49-F238E27FC236}">
                <a16:creationId xmlns:a16="http://schemas.microsoft.com/office/drawing/2014/main" id="{D1957F26-95FB-41DF-9742-213B8D1954DA}"/>
              </a:ext>
            </a:extLst>
          </p:cNvPr>
          <p:cNvSpPr/>
          <p:nvPr/>
        </p:nvSpPr>
        <p:spPr>
          <a:xfrm>
            <a:off x="3965659" y="2822781"/>
            <a:ext cx="96986" cy="9698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spcBef>
                <a:spcPts val="2250"/>
              </a:spcBef>
              <a:defRPr sz="2500" spc="75" baseline="12000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1250">
              <a:cs typeface="+mn-ea"/>
              <a:sym typeface="+mn-lt"/>
            </a:endParaRPr>
          </a:p>
        </p:txBody>
      </p:sp>
      <p:sp>
        <p:nvSpPr>
          <p:cNvPr id="30" name="Shape 3493">
            <a:extLst>
              <a:ext uri="{FF2B5EF4-FFF2-40B4-BE49-F238E27FC236}">
                <a16:creationId xmlns:a16="http://schemas.microsoft.com/office/drawing/2014/main" id="{30468897-0316-49DE-B927-3232BF805E86}"/>
              </a:ext>
            </a:extLst>
          </p:cNvPr>
          <p:cNvSpPr/>
          <p:nvPr/>
        </p:nvSpPr>
        <p:spPr>
          <a:xfrm>
            <a:off x="2253139" y="3680357"/>
            <a:ext cx="1369718" cy="8626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spcBef>
                <a:spcPts val="2250"/>
              </a:spcBef>
              <a:defRPr sz="2500" spc="75" baseline="12000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1250">
              <a:cs typeface="+mn-ea"/>
              <a:sym typeface="+mn-lt"/>
            </a:endParaRPr>
          </a:p>
        </p:txBody>
      </p:sp>
      <p:sp>
        <p:nvSpPr>
          <p:cNvPr id="31" name="Shape 3494">
            <a:extLst>
              <a:ext uri="{FF2B5EF4-FFF2-40B4-BE49-F238E27FC236}">
                <a16:creationId xmlns:a16="http://schemas.microsoft.com/office/drawing/2014/main" id="{19C73B32-6A06-4656-8CB4-7F0445DB285C}"/>
              </a:ext>
            </a:extLst>
          </p:cNvPr>
          <p:cNvSpPr/>
          <p:nvPr/>
        </p:nvSpPr>
        <p:spPr>
          <a:xfrm>
            <a:off x="3578839" y="4499002"/>
            <a:ext cx="96986" cy="96986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spcBef>
                <a:spcPts val="2250"/>
              </a:spcBef>
              <a:defRPr sz="2500" spc="75" baseline="12000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1250">
              <a:cs typeface="+mn-ea"/>
              <a:sym typeface="+mn-lt"/>
            </a:endParaRPr>
          </a:p>
        </p:txBody>
      </p:sp>
      <p:sp>
        <p:nvSpPr>
          <p:cNvPr id="32" name="TextBox 45">
            <a:extLst>
              <a:ext uri="{FF2B5EF4-FFF2-40B4-BE49-F238E27FC236}">
                <a16:creationId xmlns:a16="http://schemas.microsoft.com/office/drawing/2014/main" id="{30D0F45F-4ADC-4522-99B7-96E05032FADA}"/>
              </a:ext>
            </a:extLst>
          </p:cNvPr>
          <p:cNvSpPr txBox="1"/>
          <p:nvPr/>
        </p:nvSpPr>
        <p:spPr>
          <a:xfrm>
            <a:off x="619127" y="1773913"/>
            <a:ext cx="1989296" cy="27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12115" hangingPunct="0">
              <a:lnSpc>
                <a:spcPct val="70000"/>
              </a:lnSpc>
            </a:pPr>
            <a:r>
              <a: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the title</a:t>
            </a:r>
            <a:endParaRPr lang="en-US" altLang="zh-CN" sz="1600" b="1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52">
            <a:extLst>
              <a:ext uri="{FF2B5EF4-FFF2-40B4-BE49-F238E27FC236}">
                <a16:creationId xmlns:a16="http://schemas.microsoft.com/office/drawing/2014/main" id="{074D8AFF-14DD-462B-AFE1-D0493D8EED6B}"/>
              </a:ext>
            </a:extLst>
          </p:cNvPr>
          <p:cNvSpPr txBox="1"/>
          <p:nvPr/>
        </p:nvSpPr>
        <p:spPr>
          <a:xfrm>
            <a:off x="747888" y="2074491"/>
            <a:ext cx="1989297" cy="62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specifics here, and the text should be as concise as possible.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53">
            <a:extLst>
              <a:ext uri="{FF2B5EF4-FFF2-40B4-BE49-F238E27FC236}">
                <a16:creationId xmlns:a16="http://schemas.microsoft.com/office/drawing/2014/main" id="{7F03A84F-4F5F-44B5-8B2A-E93CF61B54E6}"/>
              </a:ext>
            </a:extLst>
          </p:cNvPr>
          <p:cNvSpPr txBox="1"/>
          <p:nvPr/>
        </p:nvSpPr>
        <p:spPr>
          <a:xfrm>
            <a:off x="407950" y="3500590"/>
            <a:ext cx="1810685" cy="27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12115" hangingPunct="0">
              <a:lnSpc>
                <a:spcPct val="70000"/>
              </a:lnSpc>
            </a:pPr>
            <a:r>
              <a: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Enter the title</a:t>
            </a:r>
            <a:endParaRPr lang="en-US" altLang="zh-CN" sz="1600" b="1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54">
            <a:extLst>
              <a:ext uri="{FF2B5EF4-FFF2-40B4-BE49-F238E27FC236}">
                <a16:creationId xmlns:a16="http://schemas.microsoft.com/office/drawing/2014/main" id="{E3001A62-1420-4DEB-82F4-C7F96E5EE8D8}"/>
              </a:ext>
            </a:extLst>
          </p:cNvPr>
          <p:cNvSpPr txBox="1"/>
          <p:nvPr/>
        </p:nvSpPr>
        <p:spPr>
          <a:xfrm>
            <a:off x="373189" y="3800797"/>
            <a:ext cx="1989297" cy="62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add specifics here, and the text should be as concise as possible.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6" name="图片占位符 2">
            <a:extLst>
              <a:ext uri="{FF2B5EF4-FFF2-40B4-BE49-F238E27FC236}">
                <a16:creationId xmlns:a16="http://schemas.microsoft.com/office/drawing/2014/main" id="{DDDE43C3-98DC-41C8-8B53-575C52F7C5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773" y="2068830"/>
            <a:ext cx="474110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3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27" grpId="0"/>
      <p:bldP spid="29" grpId="0" animBg="1"/>
      <p:bldP spid="31" grpId="0" animBg="1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AB85B3-88CE-419F-8172-8C001B46F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E1D91A6-D31B-40BB-B0E3-E74573BE64A1}"/>
              </a:ext>
            </a:extLst>
          </p:cNvPr>
          <p:cNvGrpSpPr/>
          <p:nvPr/>
        </p:nvGrpSpPr>
        <p:grpSpPr>
          <a:xfrm rot="5400000">
            <a:off x="-807278" y="807277"/>
            <a:ext cx="2186146" cy="571589"/>
            <a:chOff x="3137036" y="4286161"/>
            <a:chExt cx="2186146" cy="571589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404C73C-69F8-4B84-A1D1-A873B7E34072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B697799A-A883-47DD-891E-0459A7422AB2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8ED3CE20-413D-4CDB-9DA5-5E469FC3C948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B1B52B-7AA4-412B-9DF2-58D580FD5F67}"/>
              </a:ext>
            </a:extLst>
          </p:cNvPr>
          <p:cNvSpPr txBox="1"/>
          <p:nvPr/>
        </p:nvSpPr>
        <p:spPr>
          <a:xfrm>
            <a:off x="860590" y="392466"/>
            <a:ext cx="445570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 with experience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D0B76B-1BAE-4B32-AC6B-CC9A75033A59}"/>
              </a:ext>
            </a:extLst>
          </p:cNvPr>
          <p:cNvGrpSpPr/>
          <p:nvPr/>
        </p:nvGrpSpPr>
        <p:grpSpPr>
          <a:xfrm rot="16200000">
            <a:off x="10821363" y="5479133"/>
            <a:ext cx="2186146" cy="571589"/>
            <a:chOff x="3137036" y="4286161"/>
            <a:chExt cx="2186146" cy="571589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A0FA767-F59B-4934-B60F-B43AAEBAE644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DB79C26-E864-451D-AB06-2A691313DFE8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1842C923-ECBD-42D7-9066-170EDB5C81F6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矩形 5">
            <a:extLst>
              <a:ext uri="{FF2B5EF4-FFF2-40B4-BE49-F238E27FC236}">
                <a16:creationId xmlns:a16="http://schemas.microsoft.com/office/drawing/2014/main" id="{485B131F-5A10-44C6-9E89-4F5F0A0513AE}"/>
              </a:ext>
            </a:extLst>
          </p:cNvPr>
          <p:cNvSpPr/>
          <p:nvPr/>
        </p:nvSpPr>
        <p:spPr>
          <a:xfrm rot="2919292">
            <a:off x="6101030" y="3238118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5">
            <a:extLst>
              <a:ext uri="{FF2B5EF4-FFF2-40B4-BE49-F238E27FC236}">
                <a16:creationId xmlns:a16="http://schemas.microsoft.com/office/drawing/2014/main" id="{8E62CD9C-62DA-4503-AD10-DEE5CC0F439B}"/>
              </a:ext>
            </a:extLst>
          </p:cNvPr>
          <p:cNvSpPr/>
          <p:nvPr/>
        </p:nvSpPr>
        <p:spPr>
          <a:xfrm rot="18719445">
            <a:off x="4967709" y="3171963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82E2D0C7-F467-4721-8FF8-23ADA5E17449}"/>
              </a:ext>
            </a:extLst>
          </p:cNvPr>
          <p:cNvSpPr/>
          <p:nvPr/>
        </p:nvSpPr>
        <p:spPr>
          <a:xfrm>
            <a:off x="4420776" y="2631179"/>
            <a:ext cx="1008112" cy="100811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92">
            <a:extLst>
              <a:ext uri="{FF2B5EF4-FFF2-40B4-BE49-F238E27FC236}">
                <a16:creationId xmlns:a16="http://schemas.microsoft.com/office/drawing/2014/main" id="{EAD16A5B-07A3-4935-A602-5EE1E61594C2}"/>
              </a:ext>
            </a:extLst>
          </p:cNvPr>
          <p:cNvSpPr>
            <a:spLocks noEditPoints="1"/>
          </p:cNvSpPr>
          <p:nvPr/>
        </p:nvSpPr>
        <p:spPr bwMode="auto">
          <a:xfrm>
            <a:off x="4707260" y="2918154"/>
            <a:ext cx="435144" cy="444978"/>
          </a:xfrm>
          <a:custGeom>
            <a:avLst/>
            <a:gdLst>
              <a:gd name="T0" fmla="*/ 161 w 195"/>
              <a:gd name="T1" fmla="*/ 101 h 200"/>
              <a:gd name="T2" fmla="*/ 152 w 195"/>
              <a:gd name="T3" fmla="*/ 99 h 200"/>
              <a:gd name="T4" fmla="*/ 159 w 195"/>
              <a:gd name="T5" fmla="*/ 87 h 200"/>
              <a:gd name="T6" fmla="*/ 161 w 195"/>
              <a:gd name="T7" fmla="*/ 87 h 200"/>
              <a:gd name="T8" fmla="*/ 184 w 195"/>
              <a:gd name="T9" fmla="*/ 46 h 200"/>
              <a:gd name="T10" fmla="*/ 164 w 195"/>
              <a:gd name="T11" fmla="*/ 23 h 200"/>
              <a:gd name="T12" fmla="*/ 164 w 195"/>
              <a:gd name="T13" fmla="*/ 9 h 200"/>
              <a:gd name="T14" fmla="*/ 195 w 195"/>
              <a:gd name="T15" fmla="*/ 46 h 200"/>
              <a:gd name="T16" fmla="*/ 161 w 195"/>
              <a:gd name="T17" fmla="*/ 101 h 200"/>
              <a:gd name="T18" fmla="*/ 98 w 195"/>
              <a:gd name="T19" fmla="*/ 130 h 200"/>
              <a:gd name="T20" fmla="*/ 36 w 195"/>
              <a:gd name="T21" fmla="*/ 40 h 200"/>
              <a:gd name="T22" fmla="*/ 36 w 195"/>
              <a:gd name="T23" fmla="*/ 0 h 200"/>
              <a:gd name="T24" fmla="*/ 160 w 195"/>
              <a:gd name="T25" fmla="*/ 0 h 200"/>
              <a:gd name="T26" fmla="*/ 160 w 195"/>
              <a:gd name="T27" fmla="*/ 40 h 200"/>
              <a:gd name="T28" fmla="*/ 98 w 195"/>
              <a:gd name="T29" fmla="*/ 130 h 200"/>
              <a:gd name="T30" fmla="*/ 67 w 195"/>
              <a:gd name="T31" fmla="*/ 12 h 200"/>
              <a:gd name="T32" fmla="*/ 52 w 195"/>
              <a:gd name="T33" fmla="*/ 12 h 200"/>
              <a:gd name="T34" fmla="*/ 99 w 195"/>
              <a:gd name="T35" fmla="*/ 119 h 200"/>
              <a:gd name="T36" fmla="*/ 67 w 195"/>
              <a:gd name="T37" fmla="*/ 12 h 200"/>
              <a:gd name="T38" fmla="*/ 34 w 195"/>
              <a:gd name="T39" fmla="*/ 87 h 200"/>
              <a:gd name="T40" fmla="*/ 36 w 195"/>
              <a:gd name="T41" fmla="*/ 87 h 200"/>
              <a:gd name="T42" fmla="*/ 43 w 195"/>
              <a:gd name="T43" fmla="*/ 99 h 200"/>
              <a:gd name="T44" fmla="*/ 34 w 195"/>
              <a:gd name="T45" fmla="*/ 101 h 200"/>
              <a:gd name="T46" fmla="*/ 0 w 195"/>
              <a:gd name="T47" fmla="*/ 46 h 200"/>
              <a:gd name="T48" fmla="*/ 31 w 195"/>
              <a:gd name="T49" fmla="*/ 9 h 200"/>
              <a:gd name="T50" fmla="*/ 31 w 195"/>
              <a:gd name="T51" fmla="*/ 23 h 200"/>
              <a:gd name="T52" fmla="*/ 11 w 195"/>
              <a:gd name="T53" fmla="*/ 46 h 200"/>
              <a:gd name="T54" fmla="*/ 34 w 195"/>
              <a:gd name="T55" fmla="*/ 87 h 200"/>
              <a:gd name="T56" fmla="*/ 87 w 195"/>
              <a:gd name="T57" fmla="*/ 147 h 200"/>
              <a:gd name="T58" fmla="*/ 97 w 195"/>
              <a:gd name="T59" fmla="*/ 136 h 200"/>
              <a:gd name="T60" fmla="*/ 108 w 195"/>
              <a:gd name="T61" fmla="*/ 147 h 200"/>
              <a:gd name="T62" fmla="*/ 97 w 195"/>
              <a:gd name="T63" fmla="*/ 157 h 200"/>
              <a:gd name="T64" fmla="*/ 87 w 195"/>
              <a:gd name="T65" fmla="*/ 147 h 200"/>
              <a:gd name="T66" fmla="*/ 128 w 195"/>
              <a:gd name="T67" fmla="*/ 170 h 200"/>
              <a:gd name="T68" fmla="*/ 118 w 195"/>
              <a:gd name="T69" fmla="*/ 180 h 200"/>
              <a:gd name="T70" fmla="*/ 78 w 195"/>
              <a:gd name="T71" fmla="*/ 180 h 200"/>
              <a:gd name="T72" fmla="*/ 68 w 195"/>
              <a:gd name="T73" fmla="*/ 170 h 200"/>
              <a:gd name="T74" fmla="*/ 78 w 195"/>
              <a:gd name="T75" fmla="*/ 160 h 200"/>
              <a:gd name="T76" fmla="*/ 118 w 195"/>
              <a:gd name="T77" fmla="*/ 160 h 200"/>
              <a:gd name="T78" fmla="*/ 128 w 195"/>
              <a:gd name="T79" fmla="*/ 170 h 200"/>
              <a:gd name="T80" fmla="*/ 58 w 195"/>
              <a:gd name="T81" fmla="*/ 184 h 200"/>
              <a:gd name="T82" fmla="*/ 134 w 195"/>
              <a:gd name="T83" fmla="*/ 184 h 200"/>
              <a:gd name="T84" fmla="*/ 144 w 195"/>
              <a:gd name="T85" fmla="*/ 200 h 200"/>
              <a:gd name="T86" fmla="*/ 48 w 195"/>
              <a:gd name="T87" fmla="*/ 200 h 200"/>
              <a:gd name="T88" fmla="*/ 58 w 195"/>
              <a:gd name="T89" fmla="*/ 18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5" h="200">
                <a:moveTo>
                  <a:pt x="161" y="101"/>
                </a:moveTo>
                <a:cubicBezTo>
                  <a:pt x="158" y="101"/>
                  <a:pt x="155" y="100"/>
                  <a:pt x="152" y="99"/>
                </a:cubicBezTo>
                <a:cubicBezTo>
                  <a:pt x="155" y="96"/>
                  <a:pt x="157" y="92"/>
                  <a:pt x="159" y="87"/>
                </a:cubicBezTo>
                <a:cubicBezTo>
                  <a:pt x="159" y="87"/>
                  <a:pt x="160" y="87"/>
                  <a:pt x="161" y="87"/>
                </a:cubicBezTo>
                <a:cubicBezTo>
                  <a:pt x="176" y="87"/>
                  <a:pt x="184" y="64"/>
                  <a:pt x="184" y="46"/>
                </a:cubicBezTo>
                <a:cubicBezTo>
                  <a:pt x="184" y="31"/>
                  <a:pt x="175" y="23"/>
                  <a:pt x="164" y="23"/>
                </a:cubicBezTo>
                <a:cubicBezTo>
                  <a:pt x="164" y="18"/>
                  <a:pt x="164" y="13"/>
                  <a:pt x="164" y="9"/>
                </a:cubicBezTo>
                <a:cubicBezTo>
                  <a:pt x="181" y="9"/>
                  <a:pt x="195" y="23"/>
                  <a:pt x="195" y="46"/>
                </a:cubicBezTo>
                <a:cubicBezTo>
                  <a:pt x="195" y="71"/>
                  <a:pt x="182" y="101"/>
                  <a:pt x="161" y="101"/>
                </a:cubicBezTo>
                <a:close/>
                <a:moveTo>
                  <a:pt x="98" y="130"/>
                </a:moveTo>
                <a:cubicBezTo>
                  <a:pt x="65" y="130"/>
                  <a:pt x="36" y="90"/>
                  <a:pt x="36" y="40"/>
                </a:cubicBezTo>
                <a:cubicBezTo>
                  <a:pt x="36" y="37"/>
                  <a:pt x="36" y="3"/>
                  <a:pt x="36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3"/>
                  <a:pt x="160" y="37"/>
                  <a:pt x="160" y="40"/>
                </a:cubicBezTo>
                <a:cubicBezTo>
                  <a:pt x="160" y="90"/>
                  <a:pt x="131" y="130"/>
                  <a:pt x="98" y="130"/>
                </a:cubicBezTo>
                <a:close/>
                <a:moveTo>
                  <a:pt x="67" y="12"/>
                </a:move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0" y="116"/>
                  <a:pt x="99" y="119"/>
                </a:cubicBezTo>
                <a:cubicBezTo>
                  <a:pt x="62" y="92"/>
                  <a:pt x="67" y="12"/>
                  <a:pt x="67" y="12"/>
                </a:cubicBezTo>
                <a:close/>
                <a:moveTo>
                  <a:pt x="34" y="87"/>
                </a:moveTo>
                <a:cubicBezTo>
                  <a:pt x="35" y="87"/>
                  <a:pt x="36" y="87"/>
                  <a:pt x="36" y="87"/>
                </a:cubicBezTo>
                <a:cubicBezTo>
                  <a:pt x="38" y="92"/>
                  <a:pt x="40" y="96"/>
                  <a:pt x="43" y="99"/>
                </a:cubicBezTo>
                <a:cubicBezTo>
                  <a:pt x="40" y="100"/>
                  <a:pt x="37" y="101"/>
                  <a:pt x="34" y="101"/>
                </a:cubicBezTo>
                <a:cubicBezTo>
                  <a:pt x="13" y="101"/>
                  <a:pt x="0" y="71"/>
                  <a:pt x="0" y="46"/>
                </a:cubicBezTo>
                <a:cubicBezTo>
                  <a:pt x="0" y="23"/>
                  <a:pt x="14" y="9"/>
                  <a:pt x="31" y="9"/>
                </a:cubicBezTo>
                <a:cubicBezTo>
                  <a:pt x="31" y="13"/>
                  <a:pt x="31" y="18"/>
                  <a:pt x="31" y="23"/>
                </a:cubicBezTo>
                <a:cubicBezTo>
                  <a:pt x="20" y="23"/>
                  <a:pt x="11" y="31"/>
                  <a:pt x="11" y="46"/>
                </a:cubicBezTo>
                <a:cubicBezTo>
                  <a:pt x="11" y="64"/>
                  <a:pt x="19" y="87"/>
                  <a:pt x="34" y="87"/>
                </a:cubicBezTo>
                <a:close/>
                <a:moveTo>
                  <a:pt x="87" y="147"/>
                </a:moveTo>
                <a:cubicBezTo>
                  <a:pt x="87" y="141"/>
                  <a:pt x="91" y="136"/>
                  <a:pt x="97" y="136"/>
                </a:cubicBezTo>
                <a:cubicBezTo>
                  <a:pt x="103" y="136"/>
                  <a:pt x="108" y="141"/>
                  <a:pt x="108" y="147"/>
                </a:cubicBezTo>
                <a:cubicBezTo>
                  <a:pt x="108" y="153"/>
                  <a:pt x="103" y="157"/>
                  <a:pt x="97" y="157"/>
                </a:cubicBezTo>
                <a:cubicBezTo>
                  <a:pt x="91" y="157"/>
                  <a:pt x="87" y="153"/>
                  <a:pt x="87" y="147"/>
                </a:cubicBezTo>
                <a:close/>
                <a:moveTo>
                  <a:pt x="128" y="170"/>
                </a:moveTo>
                <a:cubicBezTo>
                  <a:pt x="128" y="176"/>
                  <a:pt x="123" y="180"/>
                  <a:pt x="118" y="180"/>
                </a:cubicBezTo>
                <a:cubicBezTo>
                  <a:pt x="78" y="180"/>
                  <a:pt x="78" y="180"/>
                  <a:pt x="78" y="180"/>
                </a:cubicBezTo>
                <a:cubicBezTo>
                  <a:pt x="72" y="180"/>
                  <a:pt x="68" y="176"/>
                  <a:pt x="68" y="170"/>
                </a:cubicBezTo>
                <a:cubicBezTo>
                  <a:pt x="68" y="165"/>
                  <a:pt x="72" y="160"/>
                  <a:pt x="78" y="160"/>
                </a:cubicBezTo>
                <a:cubicBezTo>
                  <a:pt x="118" y="160"/>
                  <a:pt x="118" y="160"/>
                  <a:pt x="118" y="160"/>
                </a:cubicBezTo>
                <a:cubicBezTo>
                  <a:pt x="123" y="160"/>
                  <a:pt x="128" y="165"/>
                  <a:pt x="128" y="170"/>
                </a:cubicBezTo>
                <a:close/>
                <a:moveTo>
                  <a:pt x="58" y="184"/>
                </a:moveTo>
                <a:cubicBezTo>
                  <a:pt x="134" y="184"/>
                  <a:pt x="134" y="184"/>
                  <a:pt x="134" y="184"/>
                </a:cubicBezTo>
                <a:cubicBezTo>
                  <a:pt x="143" y="184"/>
                  <a:pt x="144" y="195"/>
                  <a:pt x="144" y="200"/>
                </a:cubicBezTo>
                <a:cubicBezTo>
                  <a:pt x="102" y="200"/>
                  <a:pt x="88" y="200"/>
                  <a:pt x="48" y="200"/>
                </a:cubicBezTo>
                <a:cubicBezTo>
                  <a:pt x="48" y="195"/>
                  <a:pt x="48" y="184"/>
                  <a:pt x="58" y="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38798F6C-D2C8-4317-BF19-BCE6D894958C}"/>
              </a:ext>
            </a:extLst>
          </p:cNvPr>
          <p:cNvSpPr/>
          <p:nvPr/>
        </p:nvSpPr>
        <p:spPr>
          <a:xfrm>
            <a:off x="5314012" y="3437872"/>
            <a:ext cx="1285817" cy="1285817"/>
          </a:xfrm>
          <a:prstGeom prst="ellipse">
            <a:avLst/>
          </a:prstGeom>
          <a:solidFill>
            <a:srgbClr val="FF9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90">
            <a:extLst>
              <a:ext uri="{FF2B5EF4-FFF2-40B4-BE49-F238E27FC236}">
                <a16:creationId xmlns:a16="http://schemas.microsoft.com/office/drawing/2014/main" id="{430FAE15-00DE-4212-8127-9E1878064B63}"/>
              </a:ext>
            </a:extLst>
          </p:cNvPr>
          <p:cNvSpPr>
            <a:spLocks noEditPoints="1"/>
          </p:cNvSpPr>
          <p:nvPr/>
        </p:nvSpPr>
        <p:spPr bwMode="auto">
          <a:xfrm>
            <a:off x="5734295" y="3833950"/>
            <a:ext cx="446400" cy="446400"/>
          </a:xfrm>
          <a:custGeom>
            <a:avLst/>
            <a:gdLst>
              <a:gd name="T0" fmla="*/ 20 w 188"/>
              <a:gd name="T1" fmla="*/ 116 h 200"/>
              <a:gd name="T2" fmla="*/ 160 w 188"/>
              <a:gd name="T3" fmla="*/ 96 h 200"/>
              <a:gd name="T4" fmla="*/ 180 w 188"/>
              <a:gd name="T5" fmla="*/ 56 h 200"/>
              <a:gd name="T6" fmla="*/ 180 w 188"/>
              <a:gd name="T7" fmla="*/ 36 h 200"/>
              <a:gd name="T8" fmla="*/ 20 w 188"/>
              <a:gd name="T9" fmla="*/ 8 h 200"/>
              <a:gd name="T10" fmla="*/ 188 w 188"/>
              <a:gd name="T11" fmla="*/ 104 h 200"/>
              <a:gd name="T12" fmla="*/ 120 w 188"/>
              <a:gd name="T13" fmla="*/ 36 h 200"/>
              <a:gd name="T14" fmla="*/ 120 w 188"/>
              <a:gd name="T15" fmla="*/ 56 h 200"/>
              <a:gd name="T16" fmla="*/ 100 w 188"/>
              <a:gd name="T17" fmla="*/ 36 h 200"/>
              <a:gd name="T18" fmla="*/ 40 w 188"/>
              <a:gd name="T19" fmla="*/ 56 h 200"/>
              <a:gd name="T20" fmla="*/ 60 w 188"/>
              <a:gd name="T21" fmla="*/ 56 h 200"/>
              <a:gd name="T22" fmla="*/ 40 w 188"/>
              <a:gd name="T23" fmla="*/ 96 h 200"/>
              <a:gd name="T24" fmla="*/ 60 w 188"/>
              <a:gd name="T25" fmla="*/ 96 h 200"/>
              <a:gd name="T26" fmla="*/ 80 w 188"/>
              <a:gd name="T27" fmla="*/ 96 h 200"/>
              <a:gd name="T28" fmla="*/ 140 w 188"/>
              <a:gd name="T29" fmla="*/ 76 h 200"/>
              <a:gd name="T30" fmla="*/ 120 w 188"/>
              <a:gd name="T31" fmla="*/ 76 h 200"/>
              <a:gd name="T32" fmla="*/ 160 w 188"/>
              <a:gd name="T33" fmla="*/ 56 h 200"/>
              <a:gd name="T34" fmla="*/ 140 w 188"/>
              <a:gd name="T35" fmla="*/ 56 h 200"/>
              <a:gd name="T36" fmla="*/ 120 w 188"/>
              <a:gd name="T37" fmla="*/ 56 h 200"/>
              <a:gd name="T38" fmla="*/ 60 w 188"/>
              <a:gd name="T39" fmla="*/ 76 h 200"/>
              <a:gd name="T40" fmla="*/ 80 w 188"/>
              <a:gd name="T41" fmla="*/ 76 h 200"/>
              <a:gd name="T42" fmla="*/ 16 w 188"/>
              <a:gd name="T43" fmla="*/ 192 h 200"/>
              <a:gd name="T44" fmla="*/ 0 w 188"/>
              <a:gd name="T45" fmla="*/ 8 h 200"/>
              <a:gd name="T46" fmla="*/ 16 w 188"/>
              <a:gd name="T47" fmla="*/ 124 h 200"/>
              <a:gd name="T48" fmla="*/ 16 w 188"/>
              <a:gd name="T49" fmla="*/ 124 h 200"/>
              <a:gd name="T50" fmla="*/ 140 w 188"/>
              <a:gd name="T51" fmla="*/ 96 h 200"/>
              <a:gd name="T52" fmla="*/ 120 w 188"/>
              <a:gd name="T53" fmla="*/ 116 h 200"/>
              <a:gd name="T54" fmla="*/ 120 w 188"/>
              <a:gd name="T55" fmla="*/ 96 h 200"/>
              <a:gd name="T56" fmla="*/ 60 w 188"/>
              <a:gd name="T57" fmla="*/ 116 h 200"/>
              <a:gd name="T58" fmla="*/ 80 w 188"/>
              <a:gd name="T59" fmla="*/ 116 h 200"/>
              <a:gd name="T60" fmla="*/ 40 w 188"/>
              <a:gd name="T61" fmla="*/ 96 h 200"/>
              <a:gd name="T62" fmla="*/ 20 w 188"/>
              <a:gd name="T63" fmla="*/ 76 h 200"/>
              <a:gd name="T64" fmla="*/ 40 w 188"/>
              <a:gd name="T65" fmla="*/ 76 h 200"/>
              <a:gd name="T66" fmla="*/ 20 w 188"/>
              <a:gd name="T67" fmla="*/ 16 h 200"/>
              <a:gd name="T68" fmla="*/ 40 w 188"/>
              <a:gd name="T69" fmla="*/ 36 h 200"/>
              <a:gd name="T70" fmla="*/ 60 w 188"/>
              <a:gd name="T71" fmla="*/ 16 h 200"/>
              <a:gd name="T72" fmla="*/ 80 w 188"/>
              <a:gd name="T73" fmla="*/ 36 h 200"/>
              <a:gd name="T74" fmla="*/ 100 w 188"/>
              <a:gd name="T75" fmla="*/ 16 h 200"/>
              <a:gd name="T76" fmla="*/ 120 w 188"/>
              <a:gd name="T77" fmla="*/ 36 h 200"/>
              <a:gd name="T78" fmla="*/ 140 w 188"/>
              <a:gd name="T79" fmla="*/ 16 h 200"/>
              <a:gd name="T80" fmla="*/ 160 w 188"/>
              <a:gd name="T81" fmla="*/ 36 h 200"/>
              <a:gd name="T82" fmla="*/ 20 w 188"/>
              <a:gd name="T83" fmla="*/ 8 h 200"/>
              <a:gd name="T84" fmla="*/ 20 w 188"/>
              <a:gd name="T85" fmla="*/ 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8" h="200">
                <a:moveTo>
                  <a:pt x="168" y="124"/>
                </a:moveTo>
                <a:cubicBezTo>
                  <a:pt x="168" y="124"/>
                  <a:pt x="57" y="124"/>
                  <a:pt x="20" y="12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71" y="116"/>
                  <a:pt x="180" y="107"/>
                  <a:pt x="180" y="9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80" y="76"/>
                  <a:pt x="180" y="76"/>
                  <a:pt x="180" y="76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25"/>
                  <a:pt x="171" y="16"/>
                  <a:pt x="160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8"/>
                  <a:pt x="20" y="8"/>
                  <a:pt x="20" y="8"/>
                </a:cubicBezTo>
                <a:cubicBezTo>
                  <a:pt x="57" y="8"/>
                  <a:pt x="168" y="8"/>
                  <a:pt x="168" y="8"/>
                </a:cubicBezTo>
                <a:cubicBezTo>
                  <a:pt x="179" y="8"/>
                  <a:pt x="188" y="17"/>
                  <a:pt x="188" y="28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88" y="115"/>
                  <a:pt x="179" y="124"/>
                  <a:pt x="168" y="124"/>
                </a:cubicBezTo>
                <a:close/>
                <a:moveTo>
                  <a:pt x="120" y="56"/>
                </a:moveTo>
                <a:cubicBezTo>
                  <a:pt x="120" y="36"/>
                  <a:pt x="120" y="36"/>
                  <a:pt x="120" y="36"/>
                </a:cubicBezTo>
                <a:cubicBezTo>
                  <a:pt x="140" y="36"/>
                  <a:pt x="140" y="36"/>
                  <a:pt x="140" y="36"/>
                </a:cubicBezTo>
                <a:cubicBezTo>
                  <a:pt x="140" y="56"/>
                  <a:pt x="140" y="56"/>
                  <a:pt x="140" y="56"/>
                </a:cubicBezTo>
                <a:lnTo>
                  <a:pt x="120" y="56"/>
                </a:lnTo>
                <a:close/>
                <a:moveTo>
                  <a:pt x="80" y="56"/>
                </a:moveTo>
                <a:cubicBezTo>
                  <a:pt x="80" y="36"/>
                  <a:pt x="80" y="36"/>
                  <a:pt x="80" y="36"/>
                </a:cubicBezTo>
                <a:cubicBezTo>
                  <a:pt x="100" y="36"/>
                  <a:pt x="100" y="36"/>
                  <a:pt x="100" y="36"/>
                </a:cubicBezTo>
                <a:cubicBezTo>
                  <a:pt x="100" y="56"/>
                  <a:pt x="100" y="56"/>
                  <a:pt x="100" y="56"/>
                </a:cubicBezTo>
                <a:lnTo>
                  <a:pt x="80" y="56"/>
                </a:lnTo>
                <a:close/>
                <a:moveTo>
                  <a:pt x="40" y="56"/>
                </a:moveTo>
                <a:cubicBezTo>
                  <a:pt x="40" y="36"/>
                  <a:pt x="40" y="36"/>
                  <a:pt x="4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56"/>
                  <a:pt x="60" y="56"/>
                  <a:pt x="60" y="56"/>
                </a:cubicBezTo>
                <a:lnTo>
                  <a:pt x="40" y="56"/>
                </a:lnTo>
                <a:close/>
                <a:moveTo>
                  <a:pt x="60" y="96"/>
                </a:moveTo>
                <a:cubicBezTo>
                  <a:pt x="40" y="96"/>
                  <a:pt x="40" y="96"/>
                  <a:pt x="40" y="96"/>
                </a:cubicBezTo>
                <a:cubicBezTo>
                  <a:pt x="40" y="76"/>
                  <a:pt x="40" y="76"/>
                  <a:pt x="40" y="76"/>
                </a:cubicBezTo>
                <a:cubicBezTo>
                  <a:pt x="60" y="76"/>
                  <a:pt x="60" y="76"/>
                  <a:pt x="60" y="76"/>
                </a:cubicBezTo>
                <a:lnTo>
                  <a:pt x="60" y="96"/>
                </a:lnTo>
                <a:close/>
                <a:moveTo>
                  <a:pt x="100" y="76"/>
                </a:moveTo>
                <a:cubicBezTo>
                  <a:pt x="100" y="96"/>
                  <a:pt x="100" y="96"/>
                  <a:pt x="100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0" y="76"/>
                  <a:pt x="80" y="76"/>
                  <a:pt x="80" y="76"/>
                </a:cubicBezTo>
                <a:lnTo>
                  <a:pt x="100" y="76"/>
                </a:lnTo>
                <a:close/>
                <a:moveTo>
                  <a:pt x="140" y="76"/>
                </a:moveTo>
                <a:cubicBezTo>
                  <a:pt x="140" y="96"/>
                  <a:pt x="140" y="96"/>
                  <a:pt x="14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0" y="76"/>
                  <a:pt x="120" y="76"/>
                  <a:pt x="120" y="76"/>
                </a:cubicBezTo>
                <a:lnTo>
                  <a:pt x="140" y="76"/>
                </a:lnTo>
                <a:close/>
                <a:moveTo>
                  <a:pt x="140" y="56"/>
                </a:moveTo>
                <a:cubicBezTo>
                  <a:pt x="160" y="56"/>
                  <a:pt x="160" y="56"/>
                  <a:pt x="160" y="56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40" y="76"/>
                  <a:pt x="140" y="76"/>
                  <a:pt x="140" y="76"/>
                </a:cubicBezTo>
                <a:lnTo>
                  <a:pt x="140" y="56"/>
                </a:lnTo>
                <a:close/>
                <a:moveTo>
                  <a:pt x="100" y="76"/>
                </a:moveTo>
                <a:cubicBezTo>
                  <a:pt x="100" y="56"/>
                  <a:pt x="100" y="56"/>
                  <a:pt x="100" y="56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76"/>
                  <a:pt x="120" y="76"/>
                  <a:pt x="120" y="76"/>
                </a:cubicBezTo>
                <a:lnTo>
                  <a:pt x="100" y="76"/>
                </a:lnTo>
                <a:close/>
                <a:moveTo>
                  <a:pt x="60" y="76"/>
                </a:moveTo>
                <a:cubicBezTo>
                  <a:pt x="60" y="56"/>
                  <a:pt x="60" y="56"/>
                  <a:pt x="6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80" y="76"/>
                  <a:pt x="80" y="76"/>
                  <a:pt x="80" y="76"/>
                </a:cubicBezTo>
                <a:lnTo>
                  <a:pt x="60" y="76"/>
                </a:lnTo>
                <a:close/>
                <a:moveTo>
                  <a:pt x="16" y="124"/>
                </a:moveTo>
                <a:cubicBezTo>
                  <a:pt x="16" y="192"/>
                  <a:pt x="16" y="192"/>
                  <a:pt x="16" y="192"/>
                </a:cubicBezTo>
                <a:cubicBezTo>
                  <a:pt x="16" y="196"/>
                  <a:pt x="12" y="200"/>
                  <a:pt x="8" y="200"/>
                </a:cubicBezTo>
                <a:cubicBezTo>
                  <a:pt x="3" y="200"/>
                  <a:pt x="0" y="196"/>
                  <a:pt x="0" y="192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12" y="0"/>
                  <a:pt x="16" y="3"/>
                  <a:pt x="16" y="8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17" y="124"/>
                  <a:pt x="18" y="124"/>
                  <a:pt x="20" y="124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8" y="124"/>
                  <a:pt x="17" y="124"/>
                  <a:pt x="16" y="124"/>
                </a:cubicBezTo>
                <a:close/>
                <a:moveTo>
                  <a:pt x="160" y="116"/>
                </a:moveTo>
                <a:cubicBezTo>
                  <a:pt x="140" y="116"/>
                  <a:pt x="140" y="116"/>
                  <a:pt x="140" y="116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116"/>
                </a:lnTo>
                <a:close/>
                <a:moveTo>
                  <a:pt x="120" y="116"/>
                </a:moveTo>
                <a:cubicBezTo>
                  <a:pt x="100" y="116"/>
                  <a:pt x="100" y="116"/>
                  <a:pt x="100" y="116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120" y="96"/>
                  <a:pt x="120" y="96"/>
                  <a:pt x="120" y="96"/>
                </a:cubicBezTo>
                <a:lnTo>
                  <a:pt x="120" y="116"/>
                </a:lnTo>
                <a:close/>
                <a:moveTo>
                  <a:pt x="80" y="116"/>
                </a:moveTo>
                <a:cubicBezTo>
                  <a:pt x="60" y="116"/>
                  <a:pt x="60" y="116"/>
                  <a:pt x="60" y="116"/>
                </a:cubicBezTo>
                <a:cubicBezTo>
                  <a:pt x="60" y="96"/>
                  <a:pt x="60" y="96"/>
                  <a:pt x="60" y="96"/>
                </a:cubicBezTo>
                <a:cubicBezTo>
                  <a:pt x="80" y="96"/>
                  <a:pt x="80" y="96"/>
                  <a:pt x="80" y="96"/>
                </a:cubicBezTo>
                <a:lnTo>
                  <a:pt x="80" y="116"/>
                </a:lnTo>
                <a:close/>
                <a:moveTo>
                  <a:pt x="20" y="116"/>
                </a:moveTo>
                <a:cubicBezTo>
                  <a:pt x="20" y="96"/>
                  <a:pt x="20" y="96"/>
                  <a:pt x="2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0" y="116"/>
                  <a:pt x="40" y="116"/>
                  <a:pt x="40" y="116"/>
                </a:cubicBezTo>
                <a:lnTo>
                  <a:pt x="20" y="116"/>
                </a:lnTo>
                <a:close/>
                <a:moveTo>
                  <a:pt x="20" y="76"/>
                </a:moveTo>
                <a:cubicBezTo>
                  <a:pt x="20" y="56"/>
                  <a:pt x="20" y="56"/>
                  <a:pt x="20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40" y="76"/>
                  <a:pt x="40" y="76"/>
                  <a:pt x="40" y="76"/>
                </a:cubicBezTo>
                <a:lnTo>
                  <a:pt x="20" y="76"/>
                </a:lnTo>
                <a:close/>
                <a:moveTo>
                  <a:pt x="20" y="36"/>
                </a:moveTo>
                <a:cubicBezTo>
                  <a:pt x="20" y="16"/>
                  <a:pt x="20" y="16"/>
                  <a:pt x="2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20" y="36"/>
                  <a:pt x="20" y="36"/>
                  <a:pt x="20" y="36"/>
                </a:cubicBezTo>
                <a:close/>
                <a:moveTo>
                  <a:pt x="60" y="36"/>
                </a:moveTo>
                <a:cubicBezTo>
                  <a:pt x="60" y="16"/>
                  <a:pt x="60" y="16"/>
                  <a:pt x="60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36"/>
                  <a:pt x="80" y="36"/>
                  <a:pt x="80" y="36"/>
                </a:cubicBezTo>
                <a:cubicBezTo>
                  <a:pt x="80" y="36"/>
                  <a:pt x="80" y="36"/>
                  <a:pt x="80" y="36"/>
                </a:cubicBezTo>
                <a:cubicBezTo>
                  <a:pt x="60" y="36"/>
                  <a:pt x="60" y="36"/>
                  <a:pt x="60" y="36"/>
                </a:cubicBezTo>
                <a:close/>
                <a:moveTo>
                  <a:pt x="100" y="36"/>
                </a:moveTo>
                <a:cubicBezTo>
                  <a:pt x="100" y="16"/>
                  <a:pt x="100" y="16"/>
                  <a:pt x="100" y="16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00" y="36"/>
                  <a:pt x="100" y="36"/>
                  <a:pt x="100" y="36"/>
                </a:cubicBezTo>
                <a:close/>
                <a:moveTo>
                  <a:pt x="140" y="36"/>
                </a:moveTo>
                <a:cubicBezTo>
                  <a:pt x="140" y="16"/>
                  <a:pt x="140" y="16"/>
                  <a:pt x="140" y="16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40" y="36"/>
                  <a:pt x="140" y="36"/>
                  <a:pt x="140" y="36"/>
                </a:cubicBezTo>
                <a:close/>
                <a:moveTo>
                  <a:pt x="20" y="8"/>
                </a:moveTo>
                <a:cubicBezTo>
                  <a:pt x="20" y="8"/>
                  <a:pt x="20" y="8"/>
                  <a:pt x="20" y="8"/>
                </a:cubicBezTo>
                <a:cubicBezTo>
                  <a:pt x="15" y="8"/>
                  <a:pt x="16" y="8"/>
                  <a:pt x="20" y="8"/>
                </a:cubicBezTo>
                <a:close/>
                <a:moveTo>
                  <a:pt x="20" y="8"/>
                </a:moveTo>
                <a:cubicBezTo>
                  <a:pt x="20" y="8"/>
                  <a:pt x="20" y="8"/>
                  <a:pt x="20" y="8"/>
                </a:cubicBezTo>
                <a:cubicBezTo>
                  <a:pt x="43" y="8"/>
                  <a:pt x="27" y="8"/>
                  <a:pt x="20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C70FEAC7-DE5D-41D8-A813-A4D28C856E0C}"/>
              </a:ext>
            </a:extLst>
          </p:cNvPr>
          <p:cNvSpPr/>
          <p:nvPr/>
        </p:nvSpPr>
        <p:spPr>
          <a:xfrm>
            <a:off x="6461458" y="2232093"/>
            <a:ext cx="1512168" cy="151216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96">
            <a:extLst>
              <a:ext uri="{FF2B5EF4-FFF2-40B4-BE49-F238E27FC236}">
                <a16:creationId xmlns:a16="http://schemas.microsoft.com/office/drawing/2014/main" id="{22334D56-BE53-4F09-9AE7-47195759EE89}"/>
              </a:ext>
            </a:extLst>
          </p:cNvPr>
          <p:cNvSpPr>
            <a:spLocks noEditPoints="1"/>
          </p:cNvSpPr>
          <p:nvPr/>
        </p:nvSpPr>
        <p:spPr bwMode="auto">
          <a:xfrm>
            <a:off x="7014560" y="2756755"/>
            <a:ext cx="468000" cy="446400"/>
          </a:xfrm>
          <a:custGeom>
            <a:avLst/>
            <a:gdLst>
              <a:gd name="T0" fmla="*/ 140 w 200"/>
              <a:gd name="T1" fmla="*/ 200 h 200"/>
              <a:gd name="T2" fmla="*/ 140 w 200"/>
              <a:gd name="T3" fmla="*/ 184 h 200"/>
              <a:gd name="T4" fmla="*/ 200 w 200"/>
              <a:gd name="T5" fmla="*/ 184 h 200"/>
              <a:gd name="T6" fmla="*/ 200 w 200"/>
              <a:gd name="T7" fmla="*/ 200 h 200"/>
              <a:gd name="T8" fmla="*/ 140 w 200"/>
              <a:gd name="T9" fmla="*/ 200 h 200"/>
              <a:gd name="T10" fmla="*/ 160 w 200"/>
              <a:gd name="T11" fmla="*/ 87 h 200"/>
              <a:gd name="T12" fmla="*/ 40 w 200"/>
              <a:gd name="T13" fmla="*/ 87 h 200"/>
              <a:gd name="T14" fmla="*/ 40 w 200"/>
              <a:gd name="T15" fmla="*/ 180 h 200"/>
              <a:gd name="T16" fmla="*/ 20 w 200"/>
              <a:gd name="T17" fmla="*/ 180 h 200"/>
              <a:gd name="T18" fmla="*/ 20 w 200"/>
              <a:gd name="T19" fmla="*/ 10 h 200"/>
              <a:gd name="T20" fmla="*/ 30 w 200"/>
              <a:gd name="T21" fmla="*/ 0 h 200"/>
              <a:gd name="T22" fmla="*/ 40 w 200"/>
              <a:gd name="T23" fmla="*/ 10 h 200"/>
              <a:gd name="T24" fmla="*/ 40 w 200"/>
              <a:gd name="T25" fmla="*/ 28 h 200"/>
              <a:gd name="T26" fmla="*/ 160 w 200"/>
              <a:gd name="T27" fmla="*/ 28 h 200"/>
              <a:gd name="T28" fmla="*/ 160 w 200"/>
              <a:gd name="T29" fmla="*/ 10 h 200"/>
              <a:gd name="T30" fmla="*/ 170 w 200"/>
              <a:gd name="T31" fmla="*/ 0 h 200"/>
              <a:gd name="T32" fmla="*/ 180 w 200"/>
              <a:gd name="T33" fmla="*/ 10 h 200"/>
              <a:gd name="T34" fmla="*/ 180 w 200"/>
              <a:gd name="T35" fmla="*/ 180 h 200"/>
              <a:gd name="T36" fmla="*/ 160 w 200"/>
              <a:gd name="T37" fmla="*/ 180 h 200"/>
              <a:gd name="T38" fmla="*/ 160 w 200"/>
              <a:gd name="T39" fmla="*/ 87 h 200"/>
              <a:gd name="T40" fmla="*/ 140 w 200"/>
              <a:gd name="T41" fmla="*/ 40 h 200"/>
              <a:gd name="T42" fmla="*/ 140 w 200"/>
              <a:gd name="T43" fmla="*/ 60 h 200"/>
              <a:gd name="T44" fmla="*/ 120 w 200"/>
              <a:gd name="T45" fmla="*/ 60 h 200"/>
              <a:gd name="T46" fmla="*/ 120 w 200"/>
              <a:gd name="T47" fmla="*/ 40 h 200"/>
              <a:gd name="T48" fmla="*/ 100 w 200"/>
              <a:gd name="T49" fmla="*/ 40 h 200"/>
              <a:gd name="T50" fmla="*/ 100 w 200"/>
              <a:gd name="T51" fmla="*/ 60 h 200"/>
              <a:gd name="T52" fmla="*/ 80 w 200"/>
              <a:gd name="T53" fmla="*/ 60 h 200"/>
              <a:gd name="T54" fmla="*/ 80 w 200"/>
              <a:gd name="T55" fmla="*/ 40 h 200"/>
              <a:gd name="T56" fmla="*/ 60 w 200"/>
              <a:gd name="T57" fmla="*/ 40 h 200"/>
              <a:gd name="T58" fmla="*/ 60 w 200"/>
              <a:gd name="T59" fmla="*/ 60 h 200"/>
              <a:gd name="T60" fmla="*/ 40 w 200"/>
              <a:gd name="T61" fmla="*/ 60 h 200"/>
              <a:gd name="T62" fmla="*/ 40 w 200"/>
              <a:gd name="T63" fmla="*/ 80 h 200"/>
              <a:gd name="T64" fmla="*/ 60 w 200"/>
              <a:gd name="T65" fmla="*/ 80 h 200"/>
              <a:gd name="T66" fmla="*/ 60 w 200"/>
              <a:gd name="T67" fmla="*/ 60 h 200"/>
              <a:gd name="T68" fmla="*/ 80 w 200"/>
              <a:gd name="T69" fmla="*/ 60 h 200"/>
              <a:gd name="T70" fmla="*/ 80 w 200"/>
              <a:gd name="T71" fmla="*/ 80 h 200"/>
              <a:gd name="T72" fmla="*/ 100 w 200"/>
              <a:gd name="T73" fmla="*/ 80 h 200"/>
              <a:gd name="T74" fmla="*/ 100 w 200"/>
              <a:gd name="T75" fmla="*/ 60 h 200"/>
              <a:gd name="T76" fmla="*/ 120 w 200"/>
              <a:gd name="T77" fmla="*/ 60 h 200"/>
              <a:gd name="T78" fmla="*/ 120 w 200"/>
              <a:gd name="T79" fmla="*/ 80 h 200"/>
              <a:gd name="T80" fmla="*/ 140 w 200"/>
              <a:gd name="T81" fmla="*/ 80 h 200"/>
              <a:gd name="T82" fmla="*/ 140 w 200"/>
              <a:gd name="T83" fmla="*/ 60 h 200"/>
              <a:gd name="T84" fmla="*/ 160 w 200"/>
              <a:gd name="T85" fmla="*/ 60 h 200"/>
              <a:gd name="T86" fmla="*/ 160 w 200"/>
              <a:gd name="T87" fmla="*/ 40 h 200"/>
              <a:gd name="T88" fmla="*/ 140 w 200"/>
              <a:gd name="T89" fmla="*/ 40 h 200"/>
              <a:gd name="T90" fmla="*/ 60 w 200"/>
              <a:gd name="T91" fmla="*/ 200 h 200"/>
              <a:gd name="T92" fmla="*/ 0 w 200"/>
              <a:gd name="T93" fmla="*/ 200 h 200"/>
              <a:gd name="T94" fmla="*/ 0 w 200"/>
              <a:gd name="T95" fmla="*/ 184 h 200"/>
              <a:gd name="T96" fmla="*/ 60 w 200"/>
              <a:gd name="T97" fmla="*/ 184 h 200"/>
              <a:gd name="T98" fmla="*/ 60 w 200"/>
              <a:gd name="T9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0" h="200">
                <a:moveTo>
                  <a:pt x="140" y="200"/>
                </a:moveTo>
                <a:cubicBezTo>
                  <a:pt x="140" y="184"/>
                  <a:pt x="140" y="184"/>
                  <a:pt x="140" y="184"/>
                </a:cubicBezTo>
                <a:cubicBezTo>
                  <a:pt x="200" y="184"/>
                  <a:pt x="200" y="184"/>
                  <a:pt x="200" y="184"/>
                </a:cubicBezTo>
                <a:cubicBezTo>
                  <a:pt x="200" y="200"/>
                  <a:pt x="200" y="200"/>
                  <a:pt x="200" y="200"/>
                </a:cubicBezTo>
                <a:lnTo>
                  <a:pt x="140" y="200"/>
                </a:lnTo>
                <a:close/>
                <a:moveTo>
                  <a:pt x="160" y="87"/>
                </a:moveTo>
                <a:cubicBezTo>
                  <a:pt x="40" y="87"/>
                  <a:pt x="40" y="87"/>
                  <a:pt x="40" y="87"/>
                </a:cubicBezTo>
                <a:cubicBezTo>
                  <a:pt x="40" y="180"/>
                  <a:pt x="40" y="180"/>
                  <a:pt x="40" y="180"/>
                </a:cubicBezTo>
                <a:cubicBezTo>
                  <a:pt x="20" y="180"/>
                  <a:pt x="20" y="180"/>
                  <a:pt x="20" y="18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4"/>
                  <a:pt x="24" y="0"/>
                  <a:pt x="30" y="0"/>
                </a:cubicBezTo>
                <a:cubicBezTo>
                  <a:pt x="35" y="0"/>
                  <a:pt x="40" y="4"/>
                  <a:pt x="40" y="10"/>
                </a:cubicBezTo>
                <a:cubicBezTo>
                  <a:pt x="40" y="28"/>
                  <a:pt x="40" y="28"/>
                  <a:pt x="40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60" y="4"/>
                  <a:pt x="164" y="0"/>
                  <a:pt x="170" y="0"/>
                </a:cubicBezTo>
                <a:cubicBezTo>
                  <a:pt x="175" y="0"/>
                  <a:pt x="180" y="4"/>
                  <a:pt x="180" y="10"/>
                </a:cubicBezTo>
                <a:cubicBezTo>
                  <a:pt x="180" y="180"/>
                  <a:pt x="180" y="180"/>
                  <a:pt x="180" y="180"/>
                </a:cubicBezTo>
                <a:cubicBezTo>
                  <a:pt x="160" y="180"/>
                  <a:pt x="160" y="180"/>
                  <a:pt x="160" y="180"/>
                </a:cubicBezTo>
                <a:lnTo>
                  <a:pt x="160" y="87"/>
                </a:lnTo>
                <a:close/>
                <a:moveTo>
                  <a:pt x="140" y="40"/>
                </a:moveTo>
                <a:cubicBezTo>
                  <a:pt x="140" y="60"/>
                  <a:pt x="140" y="60"/>
                  <a:pt x="140" y="60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40"/>
                  <a:pt x="80" y="40"/>
                  <a:pt x="80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0" y="80"/>
                  <a:pt x="40" y="80"/>
                  <a:pt x="40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60"/>
                  <a:pt x="60" y="60"/>
                  <a:pt x="6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80"/>
                  <a:pt x="80" y="80"/>
                  <a:pt x="80" y="80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60" y="60"/>
                  <a:pt x="160" y="60"/>
                  <a:pt x="160" y="60"/>
                </a:cubicBezTo>
                <a:cubicBezTo>
                  <a:pt x="160" y="40"/>
                  <a:pt x="160" y="40"/>
                  <a:pt x="160" y="40"/>
                </a:cubicBezTo>
                <a:lnTo>
                  <a:pt x="140" y="40"/>
                </a:lnTo>
                <a:close/>
                <a:moveTo>
                  <a:pt x="60" y="200"/>
                </a:moveTo>
                <a:cubicBezTo>
                  <a:pt x="0" y="200"/>
                  <a:pt x="0" y="200"/>
                  <a:pt x="0" y="200"/>
                </a:cubicBezTo>
                <a:cubicBezTo>
                  <a:pt x="0" y="184"/>
                  <a:pt x="0" y="184"/>
                  <a:pt x="0" y="184"/>
                </a:cubicBezTo>
                <a:cubicBezTo>
                  <a:pt x="60" y="184"/>
                  <a:pt x="60" y="184"/>
                  <a:pt x="60" y="184"/>
                </a:cubicBezTo>
                <a:lnTo>
                  <a:pt x="60" y="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弧形 24">
            <a:extLst>
              <a:ext uri="{FF2B5EF4-FFF2-40B4-BE49-F238E27FC236}">
                <a16:creationId xmlns:a16="http://schemas.microsoft.com/office/drawing/2014/main" id="{474DABD4-4D30-4E8D-920D-9D0C82AF7B90}"/>
              </a:ext>
            </a:extLst>
          </p:cNvPr>
          <p:cNvSpPr/>
          <p:nvPr/>
        </p:nvSpPr>
        <p:spPr>
          <a:xfrm rot="15231781">
            <a:off x="4180363" y="2496733"/>
            <a:ext cx="1328675" cy="1328675"/>
          </a:xfrm>
          <a:prstGeom prst="arc">
            <a:avLst>
              <a:gd name="adj1" fmla="val 10956006"/>
              <a:gd name="adj2" fmla="val 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弧形 25">
            <a:extLst>
              <a:ext uri="{FF2B5EF4-FFF2-40B4-BE49-F238E27FC236}">
                <a16:creationId xmlns:a16="http://schemas.microsoft.com/office/drawing/2014/main" id="{96E2EB8B-A4AF-4B7E-B32A-08FE3C65BD4E}"/>
              </a:ext>
            </a:extLst>
          </p:cNvPr>
          <p:cNvSpPr/>
          <p:nvPr/>
        </p:nvSpPr>
        <p:spPr>
          <a:xfrm rot="8176387">
            <a:off x="5223026" y="3403945"/>
            <a:ext cx="1546686" cy="1546686"/>
          </a:xfrm>
          <a:prstGeom prst="arc">
            <a:avLst>
              <a:gd name="adj1" fmla="val 13244638"/>
              <a:gd name="adj2" fmla="val 56923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D0061B64-F0A7-43EA-8C58-F79505834DD0}"/>
              </a:ext>
            </a:extLst>
          </p:cNvPr>
          <p:cNvSpPr/>
          <p:nvPr/>
        </p:nvSpPr>
        <p:spPr>
          <a:xfrm>
            <a:off x="4664679" y="2337761"/>
            <a:ext cx="360040" cy="360040"/>
          </a:xfrm>
          <a:prstGeom prst="ellipse">
            <a:avLst/>
          </a:prstGeom>
          <a:solidFill>
            <a:schemeClr val="tx1">
              <a:lumMod val="65000"/>
              <a:lumOff val="3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标题 4">
            <a:extLst>
              <a:ext uri="{FF2B5EF4-FFF2-40B4-BE49-F238E27FC236}">
                <a16:creationId xmlns:a16="http://schemas.microsoft.com/office/drawing/2014/main" id="{95060996-5F41-46BC-998E-FBBC7B16D092}"/>
              </a:ext>
            </a:extLst>
          </p:cNvPr>
          <p:cNvSpPr txBox="1"/>
          <p:nvPr/>
        </p:nvSpPr>
        <p:spPr>
          <a:xfrm>
            <a:off x="4621774" y="2337761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9F75A8C1-36C6-42D8-BA5E-62CE44DBCB4B}"/>
              </a:ext>
            </a:extLst>
          </p:cNvPr>
          <p:cNvSpPr/>
          <p:nvPr/>
        </p:nvSpPr>
        <p:spPr>
          <a:xfrm>
            <a:off x="5186188" y="4363908"/>
            <a:ext cx="360040" cy="360040"/>
          </a:xfrm>
          <a:prstGeom prst="ellipse">
            <a:avLst/>
          </a:prstGeom>
          <a:solidFill>
            <a:schemeClr val="tx1">
              <a:lumMod val="75000"/>
              <a:lumOff val="2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2CAFE101-7BC3-430F-AB85-4D40EC8E085C}"/>
              </a:ext>
            </a:extLst>
          </p:cNvPr>
          <p:cNvSpPr/>
          <p:nvPr/>
        </p:nvSpPr>
        <p:spPr>
          <a:xfrm>
            <a:off x="7282675" y="1983107"/>
            <a:ext cx="360040" cy="360040"/>
          </a:xfrm>
          <a:prstGeom prst="ellipse">
            <a:avLst/>
          </a:prstGeom>
          <a:solidFill>
            <a:schemeClr val="tx1">
              <a:lumMod val="75000"/>
              <a:lumOff val="25000"/>
              <a:alpha val="741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标题 4">
            <a:extLst>
              <a:ext uri="{FF2B5EF4-FFF2-40B4-BE49-F238E27FC236}">
                <a16:creationId xmlns:a16="http://schemas.microsoft.com/office/drawing/2014/main" id="{02DD2904-3A9E-4C91-A2BF-C552D3485236}"/>
              </a:ext>
            </a:extLst>
          </p:cNvPr>
          <p:cNvSpPr txBox="1"/>
          <p:nvPr/>
        </p:nvSpPr>
        <p:spPr>
          <a:xfrm>
            <a:off x="5142404" y="4363414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32" name="标题 4">
            <a:extLst>
              <a:ext uri="{FF2B5EF4-FFF2-40B4-BE49-F238E27FC236}">
                <a16:creationId xmlns:a16="http://schemas.microsoft.com/office/drawing/2014/main" id="{60ED81CE-DCAB-4B4C-BC6F-85B4397B7C9E}"/>
              </a:ext>
            </a:extLst>
          </p:cNvPr>
          <p:cNvSpPr txBox="1"/>
          <p:nvPr/>
        </p:nvSpPr>
        <p:spPr>
          <a:xfrm>
            <a:off x="7237760" y="1987750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E2F104F-A76F-4B26-BB5E-BBAD821FB893}"/>
              </a:ext>
            </a:extLst>
          </p:cNvPr>
          <p:cNvGrpSpPr/>
          <p:nvPr/>
        </p:nvGrpSpPr>
        <p:grpSpPr>
          <a:xfrm>
            <a:off x="8374134" y="2164306"/>
            <a:ext cx="2682831" cy="980320"/>
            <a:chOff x="5669068" y="2463753"/>
            <a:chExt cx="2682831" cy="980320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E1AAE8C-F36D-487F-A583-05E85842886A}"/>
                </a:ext>
              </a:extLst>
            </p:cNvPr>
            <p:cNvSpPr/>
            <p:nvPr/>
          </p:nvSpPr>
          <p:spPr>
            <a:xfrm>
              <a:off x="5695515" y="2830572"/>
              <a:ext cx="2656384" cy="613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add specific content here, text as simple as possible, simple instructions can be, do not have to be too cumbersome, pay attention to the beauty of the layout.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  <a:extLst>
                <a:ext uri="{FF2B5EF4-FFF2-40B4-BE49-F238E27FC236}">
                  <a16:creationId xmlns:a16="http://schemas.microsoft.com/office/drawing/2014/main" id="{ECABB61B-1BCF-4E2F-9597-5A03AE138F4E}"/>
                </a:ext>
              </a:extLst>
            </p:cNvPr>
            <p:cNvSpPr/>
            <p:nvPr/>
          </p:nvSpPr>
          <p:spPr>
            <a:xfrm>
              <a:off x="5669068" y="2463753"/>
              <a:ext cx="20682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rgbClr val="404040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1400" dirty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56E6CEF6-36F6-4941-84C1-B459376DBB97}"/>
                </a:ext>
              </a:extLst>
            </p:cNvPr>
            <p:cNvCxnSpPr/>
            <p:nvPr/>
          </p:nvCxnSpPr>
          <p:spPr>
            <a:xfrm>
              <a:off x="5787470" y="2829023"/>
              <a:ext cx="27917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AAB4534-D6B1-4AD2-9208-AAB830B410C8}"/>
              </a:ext>
            </a:extLst>
          </p:cNvPr>
          <p:cNvGrpSpPr/>
          <p:nvPr/>
        </p:nvGrpSpPr>
        <p:grpSpPr>
          <a:xfrm>
            <a:off x="7165210" y="4268923"/>
            <a:ext cx="2682831" cy="980320"/>
            <a:chOff x="5669068" y="2463753"/>
            <a:chExt cx="2682831" cy="980320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7375E55E-0037-49F9-8DAE-EFD7E78C1D29}"/>
                </a:ext>
              </a:extLst>
            </p:cNvPr>
            <p:cNvSpPr/>
            <p:nvPr/>
          </p:nvSpPr>
          <p:spPr>
            <a:xfrm>
              <a:off x="5695515" y="2830572"/>
              <a:ext cx="2656384" cy="613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add specific content here, text as simple as possible, simple instructions can be, do not have to be too cumbersome, pay attention to the beauty of the layout.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  <a:extLst>
                <a:ext uri="{FF2B5EF4-FFF2-40B4-BE49-F238E27FC236}">
                  <a16:creationId xmlns:a16="http://schemas.microsoft.com/office/drawing/2014/main" id="{28B447EF-E073-47C6-9085-AD16C29C090F}"/>
                </a:ext>
              </a:extLst>
            </p:cNvPr>
            <p:cNvSpPr/>
            <p:nvPr/>
          </p:nvSpPr>
          <p:spPr>
            <a:xfrm>
              <a:off x="5669068" y="2463753"/>
              <a:ext cx="20682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rgbClr val="404040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1400" dirty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295CF07F-7740-4680-A15F-1E3E3720736E}"/>
                </a:ext>
              </a:extLst>
            </p:cNvPr>
            <p:cNvCxnSpPr/>
            <p:nvPr/>
          </p:nvCxnSpPr>
          <p:spPr>
            <a:xfrm>
              <a:off x="5787470" y="2829023"/>
              <a:ext cx="27917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EC3DCC5-BD27-41F2-8A25-48BD18C19917}"/>
              </a:ext>
            </a:extLst>
          </p:cNvPr>
          <p:cNvGrpSpPr/>
          <p:nvPr/>
        </p:nvGrpSpPr>
        <p:grpSpPr>
          <a:xfrm>
            <a:off x="1047754" y="2888915"/>
            <a:ext cx="2656384" cy="980320"/>
            <a:chOff x="1457329" y="2774615"/>
            <a:chExt cx="2656384" cy="980320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FA60888A-1D39-41F1-B1AA-404C98E64EBC}"/>
                </a:ext>
              </a:extLst>
            </p:cNvPr>
            <p:cNvSpPr/>
            <p:nvPr/>
          </p:nvSpPr>
          <p:spPr>
            <a:xfrm>
              <a:off x="1457329" y="3141434"/>
              <a:ext cx="2656384" cy="613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2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add specific content here, text as simple as possible, simple instructions can be, do not have to be too cumbersome, pay attention to the beauty of the layout.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  <a:extLst>
                <a:ext uri="{FF2B5EF4-FFF2-40B4-BE49-F238E27FC236}">
                  <a16:creationId xmlns:a16="http://schemas.microsoft.com/office/drawing/2014/main" id="{63A7ECB1-F557-4A9B-A31B-088099E91CEC}"/>
                </a:ext>
              </a:extLst>
            </p:cNvPr>
            <p:cNvSpPr/>
            <p:nvPr/>
          </p:nvSpPr>
          <p:spPr>
            <a:xfrm>
              <a:off x="2045491" y="2774615"/>
              <a:ext cx="20682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rgbClr val="404040"/>
                  </a:solidFill>
                  <a:cs typeface="+mn-ea"/>
                  <a:sym typeface="+mn-lt"/>
                </a:rPr>
                <a:t>Enter the title here</a:t>
              </a:r>
              <a:endParaRPr lang="en-US" altLang="zh-CN" sz="1400" dirty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EA0467EC-0A7E-41B0-AA96-C2E54482C22F}"/>
                </a:ext>
              </a:extLst>
            </p:cNvPr>
            <p:cNvCxnSpPr/>
            <p:nvPr/>
          </p:nvCxnSpPr>
          <p:spPr>
            <a:xfrm>
              <a:off x="3729765" y="3139885"/>
              <a:ext cx="27917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3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5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90379" y="6530961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Download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AB85B3-88CE-419F-8172-8C001B46F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E1D91A6-D31B-40BB-B0E3-E74573BE64A1}"/>
              </a:ext>
            </a:extLst>
          </p:cNvPr>
          <p:cNvGrpSpPr/>
          <p:nvPr/>
        </p:nvGrpSpPr>
        <p:grpSpPr>
          <a:xfrm rot="5400000">
            <a:off x="-807278" y="807277"/>
            <a:ext cx="2186146" cy="571589"/>
            <a:chOff x="3137036" y="4286161"/>
            <a:chExt cx="2186146" cy="571589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404C73C-69F8-4B84-A1D1-A873B7E34072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B697799A-A883-47DD-891E-0459A7422AB2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8ED3CE20-413D-4CDB-9DA5-5E469FC3C948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B1B52B-7AA4-412B-9DF2-58D580FD5F67}"/>
              </a:ext>
            </a:extLst>
          </p:cNvPr>
          <p:cNvSpPr txBox="1"/>
          <p:nvPr/>
        </p:nvSpPr>
        <p:spPr>
          <a:xfrm>
            <a:off x="860590" y="392466"/>
            <a:ext cx="445570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 with experience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D0B76B-1BAE-4B32-AC6B-CC9A75033A59}"/>
              </a:ext>
            </a:extLst>
          </p:cNvPr>
          <p:cNvGrpSpPr/>
          <p:nvPr/>
        </p:nvGrpSpPr>
        <p:grpSpPr>
          <a:xfrm rot="16200000">
            <a:off x="10821363" y="5479133"/>
            <a:ext cx="2186146" cy="571589"/>
            <a:chOff x="3137036" y="4286161"/>
            <a:chExt cx="2186146" cy="571589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A0FA767-F59B-4934-B60F-B43AAEBAE644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DB79C26-E864-451D-AB06-2A691313DFE8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1842C923-ECBD-42D7-9066-170EDB5C81F6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FA54B903-0285-4FA0-B4CB-711D67E6E143}"/>
              </a:ext>
            </a:extLst>
          </p:cNvPr>
          <p:cNvSpPr/>
          <p:nvPr/>
        </p:nvSpPr>
        <p:spPr>
          <a:xfrm flipH="1">
            <a:off x="4631928" y="2535256"/>
            <a:ext cx="2945434" cy="2119407"/>
          </a:xfrm>
          <a:prstGeom prst="parallelogram">
            <a:avLst>
              <a:gd name="adj" fmla="val 55256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3728C61A-8244-42D7-928D-E6D81C4749CD}"/>
              </a:ext>
            </a:extLst>
          </p:cNvPr>
          <p:cNvSpPr/>
          <p:nvPr/>
        </p:nvSpPr>
        <p:spPr>
          <a:xfrm flipH="1">
            <a:off x="3323296" y="4654663"/>
            <a:ext cx="1308632" cy="941635"/>
          </a:xfrm>
          <a:prstGeom prst="parallelogram">
            <a:avLst>
              <a:gd name="adj" fmla="val 55256"/>
            </a:avLst>
          </a:prstGeom>
          <a:solidFill>
            <a:srgbClr val="FF9600"/>
          </a:solidFill>
          <a:ln>
            <a:noFill/>
          </a:ln>
          <a:effectLst>
            <a:outerShdw blurRad="101600" dist="38100" dir="2700000" sx="102000" sy="102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6EEA7E1A-0FC8-4CC1-8745-82D9A1B13FF7}"/>
              </a:ext>
            </a:extLst>
          </p:cNvPr>
          <p:cNvSpPr/>
          <p:nvPr/>
        </p:nvSpPr>
        <p:spPr>
          <a:xfrm flipH="1">
            <a:off x="7577361" y="1617539"/>
            <a:ext cx="1308632" cy="941635"/>
          </a:xfrm>
          <a:prstGeom prst="parallelogram">
            <a:avLst>
              <a:gd name="adj" fmla="val 55256"/>
            </a:avLst>
          </a:prstGeom>
          <a:solidFill>
            <a:srgbClr val="262626"/>
          </a:solidFill>
          <a:ln>
            <a:noFill/>
          </a:ln>
          <a:effectLst>
            <a:outerShdw blurRad="101600" dist="38100" dir="2700000" sx="102000" sy="102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DB0038B-0E92-41C2-88E7-811F58B50203}"/>
              </a:ext>
            </a:extLst>
          </p:cNvPr>
          <p:cNvGrpSpPr/>
          <p:nvPr/>
        </p:nvGrpSpPr>
        <p:grpSpPr>
          <a:xfrm>
            <a:off x="7577361" y="3062837"/>
            <a:ext cx="3260502" cy="1008754"/>
            <a:chOff x="7744196" y="3126632"/>
            <a:chExt cx="3260502" cy="100875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2E7741C-ADA2-4327-815A-3B17A7E41DE4}"/>
                </a:ext>
              </a:extLst>
            </p:cNvPr>
            <p:cNvSpPr txBox="1"/>
            <p:nvPr/>
          </p:nvSpPr>
          <p:spPr>
            <a:xfrm>
              <a:off x="7744196" y="3512715"/>
              <a:ext cx="3260502" cy="622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add specific content here, text as simple as possible, simple instructions can be, do not have to be too cumbersome.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76">
              <a:extLst>
                <a:ext uri="{FF2B5EF4-FFF2-40B4-BE49-F238E27FC236}">
                  <a16:creationId xmlns:a16="http://schemas.microsoft.com/office/drawing/2014/main" id="{64D4B44C-2E82-4F78-A1E4-D32E78656584}"/>
                </a:ext>
              </a:extLst>
            </p:cNvPr>
            <p:cNvSpPr txBox="1"/>
            <p:nvPr/>
          </p:nvSpPr>
          <p:spPr>
            <a:xfrm>
              <a:off x="7744196" y="3126632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Enter the title</a:t>
              </a:r>
              <a:endPara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7BAF647-3A56-4A63-9884-D9BC92702304}"/>
              </a:ext>
            </a:extLst>
          </p:cNvPr>
          <p:cNvGrpSpPr/>
          <p:nvPr/>
        </p:nvGrpSpPr>
        <p:grpSpPr>
          <a:xfrm>
            <a:off x="1374206" y="3062837"/>
            <a:ext cx="3260502" cy="1008754"/>
            <a:chOff x="7744196" y="3126632"/>
            <a:chExt cx="3260502" cy="100875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DD83A67-C13E-449E-97C8-B21F22ADE6F0}"/>
                </a:ext>
              </a:extLst>
            </p:cNvPr>
            <p:cNvSpPr txBox="1"/>
            <p:nvPr/>
          </p:nvSpPr>
          <p:spPr>
            <a:xfrm>
              <a:off x="7744196" y="3512715"/>
              <a:ext cx="3260502" cy="622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2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add specific content here, text as simple as possible, simple instructions can be, do not have to be too cumbersome.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76">
              <a:extLst>
                <a:ext uri="{FF2B5EF4-FFF2-40B4-BE49-F238E27FC236}">
                  <a16:creationId xmlns:a16="http://schemas.microsoft.com/office/drawing/2014/main" id="{5767612D-AAEF-42DF-9394-B67F5B8BCB1D}"/>
                </a:ext>
              </a:extLst>
            </p:cNvPr>
            <p:cNvSpPr txBox="1"/>
            <p:nvPr/>
          </p:nvSpPr>
          <p:spPr>
            <a:xfrm>
              <a:off x="9588926" y="3126632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Enter the title</a:t>
              </a:r>
              <a:endPara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AB85B3-88CE-419F-8172-8C001B46F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E1D91A6-D31B-40BB-B0E3-E74573BE64A1}"/>
              </a:ext>
            </a:extLst>
          </p:cNvPr>
          <p:cNvGrpSpPr/>
          <p:nvPr/>
        </p:nvGrpSpPr>
        <p:grpSpPr>
          <a:xfrm rot="5400000">
            <a:off x="-807278" y="807277"/>
            <a:ext cx="2186146" cy="571589"/>
            <a:chOff x="3137036" y="4286161"/>
            <a:chExt cx="2186146" cy="571589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404C73C-69F8-4B84-A1D1-A873B7E34072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B697799A-A883-47DD-891E-0459A7422AB2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8ED3CE20-413D-4CDB-9DA5-5E469FC3C948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B1B52B-7AA4-412B-9DF2-58D580FD5F67}"/>
              </a:ext>
            </a:extLst>
          </p:cNvPr>
          <p:cNvSpPr txBox="1"/>
          <p:nvPr/>
        </p:nvSpPr>
        <p:spPr>
          <a:xfrm>
            <a:off x="860590" y="392466"/>
            <a:ext cx="445570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 with experience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D0B76B-1BAE-4B32-AC6B-CC9A75033A59}"/>
              </a:ext>
            </a:extLst>
          </p:cNvPr>
          <p:cNvGrpSpPr/>
          <p:nvPr/>
        </p:nvGrpSpPr>
        <p:grpSpPr>
          <a:xfrm rot="16200000">
            <a:off x="10821363" y="5479133"/>
            <a:ext cx="2186146" cy="571589"/>
            <a:chOff x="3137036" y="4286161"/>
            <a:chExt cx="2186146" cy="571589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A0FA767-F59B-4934-B60F-B43AAEBAE644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DB79C26-E864-451D-AB06-2A691313DFE8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1842C923-ECBD-42D7-9066-170EDB5C81F6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Group 49">
            <a:extLst>
              <a:ext uri="{FF2B5EF4-FFF2-40B4-BE49-F238E27FC236}">
                <a16:creationId xmlns:a16="http://schemas.microsoft.com/office/drawing/2014/main" id="{6F472592-56B2-40FE-9169-E09C86CA93C6}"/>
              </a:ext>
            </a:extLst>
          </p:cNvPr>
          <p:cNvGrpSpPr/>
          <p:nvPr/>
        </p:nvGrpSpPr>
        <p:grpSpPr>
          <a:xfrm>
            <a:off x="4809138" y="2394008"/>
            <a:ext cx="1238183" cy="1521801"/>
            <a:chOff x="3606801" y="1795463"/>
            <a:chExt cx="928688" cy="1141413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2F582EF-6B7D-4E78-9AE0-A6E972B77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801" y="1795463"/>
              <a:ext cx="928688" cy="1141413"/>
            </a:xfrm>
            <a:custGeom>
              <a:avLst/>
              <a:gdLst/>
              <a:ahLst/>
              <a:cxnLst>
                <a:cxn ang="0">
                  <a:pos x="3" y="110"/>
                </a:cxn>
                <a:cxn ang="0">
                  <a:pos x="247" y="0"/>
                </a:cxn>
                <a:cxn ang="0">
                  <a:pos x="247" y="303"/>
                </a:cxn>
                <a:cxn ang="0">
                  <a:pos x="21" y="303"/>
                </a:cxn>
                <a:cxn ang="0">
                  <a:pos x="3" y="110"/>
                </a:cxn>
              </a:cxnLst>
              <a:rect l="0" t="0" r="r" b="b"/>
              <a:pathLst>
                <a:path w="247" h="303">
                  <a:moveTo>
                    <a:pt x="3" y="110"/>
                  </a:moveTo>
                  <a:cubicBezTo>
                    <a:pt x="103" y="89"/>
                    <a:pt x="184" y="52"/>
                    <a:pt x="247" y="0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5" y="245"/>
                    <a:pt x="0" y="180"/>
                    <a:pt x="3" y="110"/>
                  </a:cubicBezTo>
                  <a:close/>
                </a:path>
              </a:pathLst>
            </a:custGeom>
            <a:solidFill>
              <a:srgbClr val="2C2C2C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2484CDC-6D8C-4EC4-BCD9-505F2ACCC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2400" y="2350968"/>
              <a:ext cx="275623" cy="30761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50">
            <a:extLst>
              <a:ext uri="{FF2B5EF4-FFF2-40B4-BE49-F238E27FC236}">
                <a16:creationId xmlns:a16="http://schemas.microsoft.com/office/drawing/2014/main" id="{9D7D3E2A-E92A-4A27-A590-F044AE0B7C9E}"/>
              </a:ext>
            </a:extLst>
          </p:cNvPr>
          <p:cNvGrpSpPr/>
          <p:nvPr/>
        </p:nvGrpSpPr>
        <p:grpSpPr>
          <a:xfrm>
            <a:off x="6127749" y="2389774"/>
            <a:ext cx="1236066" cy="1526034"/>
            <a:chOff x="4595813" y="1792288"/>
            <a:chExt cx="927100" cy="1144588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0C85DD62-2EED-43F3-8845-AF49F2C29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1792288"/>
              <a:ext cx="927100" cy="1144588"/>
            </a:xfrm>
            <a:custGeom>
              <a:avLst/>
              <a:gdLst/>
              <a:ahLst/>
              <a:cxnLst>
                <a:cxn ang="0">
                  <a:pos x="220" y="304"/>
                </a:cxn>
                <a:cxn ang="0">
                  <a:pos x="0" y="304"/>
                </a:cxn>
                <a:cxn ang="0">
                  <a:pos x="0" y="0"/>
                </a:cxn>
                <a:cxn ang="0">
                  <a:pos x="246" y="111"/>
                </a:cxn>
                <a:cxn ang="0">
                  <a:pos x="220" y="304"/>
                </a:cxn>
              </a:cxnLst>
              <a:rect l="0" t="0" r="r" b="b"/>
              <a:pathLst>
                <a:path w="246" h="304">
                  <a:moveTo>
                    <a:pt x="220" y="304"/>
                  </a:move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56"/>
                    <a:pt x="158" y="93"/>
                    <a:pt x="246" y="111"/>
                  </a:cubicBezTo>
                  <a:cubicBezTo>
                    <a:pt x="243" y="183"/>
                    <a:pt x="235" y="247"/>
                    <a:pt x="220" y="304"/>
                  </a:cubicBezTo>
                  <a:close/>
                </a:path>
              </a:pathLst>
            </a:custGeom>
            <a:solidFill>
              <a:srgbClr val="FF96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00">
              <a:extLst>
                <a:ext uri="{FF2B5EF4-FFF2-40B4-BE49-F238E27FC236}">
                  <a16:creationId xmlns:a16="http://schemas.microsoft.com/office/drawing/2014/main" id="{A834642D-4705-404D-A9AB-05027CAB03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0600" y="2355899"/>
              <a:ext cx="323697" cy="31030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51">
            <a:extLst>
              <a:ext uri="{FF2B5EF4-FFF2-40B4-BE49-F238E27FC236}">
                <a16:creationId xmlns:a16="http://schemas.microsoft.com/office/drawing/2014/main" id="{3A034D6C-F732-4FD5-BD67-42A35290172B}"/>
              </a:ext>
            </a:extLst>
          </p:cNvPr>
          <p:cNvGrpSpPr/>
          <p:nvPr/>
        </p:nvGrpSpPr>
        <p:grpSpPr>
          <a:xfrm>
            <a:off x="4938248" y="4000469"/>
            <a:ext cx="1109073" cy="1365176"/>
            <a:chOff x="3703638" y="3000375"/>
            <a:chExt cx="831850" cy="1023938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24BCAD57-5C36-4188-B5BF-E897CC36F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638" y="3000375"/>
              <a:ext cx="831850" cy="1023938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21" y="272"/>
                </a:cxn>
                <a:cxn ang="0">
                  <a:pos x="0" y="0"/>
                </a:cxn>
                <a:cxn ang="0">
                  <a:pos x="221" y="0"/>
                </a:cxn>
              </a:cxnLst>
              <a:rect l="0" t="0" r="r" b="b"/>
              <a:pathLst>
                <a:path w="221" h="272">
                  <a:moveTo>
                    <a:pt x="221" y="0"/>
                  </a:moveTo>
                  <a:cubicBezTo>
                    <a:pt x="221" y="272"/>
                    <a:pt x="221" y="272"/>
                    <a:pt x="221" y="272"/>
                  </a:cubicBezTo>
                  <a:cubicBezTo>
                    <a:pt x="108" y="207"/>
                    <a:pt x="34" y="116"/>
                    <a:pt x="0" y="0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rgbClr val="FF960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31">
              <a:extLst>
                <a:ext uri="{FF2B5EF4-FFF2-40B4-BE49-F238E27FC236}">
                  <a16:creationId xmlns:a16="http://schemas.microsoft.com/office/drawing/2014/main" id="{C6F316D9-7EEC-41C9-B6EC-4135377F5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352" y="3159042"/>
              <a:ext cx="321341" cy="326210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52">
            <a:extLst>
              <a:ext uri="{FF2B5EF4-FFF2-40B4-BE49-F238E27FC236}">
                <a16:creationId xmlns:a16="http://schemas.microsoft.com/office/drawing/2014/main" id="{95188912-9438-4605-8E8D-3D2F9291E8F1}"/>
              </a:ext>
            </a:extLst>
          </p:cNvPr>
          <p:cNvGrpSpPr/>
          <p:nvPr/>
        </p:nvGrpSpPr>
        <p:grpSpPr>
          <a:xfrm>
            <a:off x="6127749" y="4000469"/>
            <a:ext cx="1085791" cy="1371525"/>
            <a:chOff x="4595813" y="3000375"/>
            <a:chExt cx="814388" cy="1028700"/>
          </a:xfrm>
        </p:grpSpPr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A71B247B-E40E-4600-A34B-642AA7543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813" y="3000375"/>
              <a:ext cx="814388" cy="1028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0"/>
                </a:cxn>
                <a:cxn ang="0">
                  <a:pos x="0" y="273"/>
                </a:cxn>
                <a:cxn ang="0">
                  <a:pos x="0" y="0"/>
                </a:cxn>
              </a:cxnLst>
              <a:rect l="0" t="0" r="r" b="b"/>
              <a:pathLst>
                <a:path w="216" h="273">
                  <a:moveTo>
                    <a:pt x="0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178" y="134"/>
                    <a:pt x="106" y="225"/>
                    <a:pt x="0" y="2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C2C2C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62">
              <a:extLst>
                <a:ext uri="{FF2B5EF4-FFF2-40B4-BE49-F238E27FC236}">
                  <a16:creationId xmlns:a16="http://schemas.microsoft.com/office/drawing/2014/main" id="{046DE520-4BE7-4B69-B455-4F90F8CA7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7209" y="3175053"/>
              <a:ext cx="330417" cy="33305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58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Group 17">
            <a:extLst>
              <a:ext uri="{FF2B5EF4-FFF2-40B4-BE49-F238E27FC236}">
                <a16:creationId xmlns:a16="http://schemas.microsoft.com/office/drawing/2014/main" id="{C6463601-562D-4884-9082-E75754A8C132}"/>
              </a:ext>
            </a:extLst>
          </p:cNvPr>
          <p:cNvGrpSpPr/>
          <p:nvPr/>
        </p:nvGrpSpPr>
        <p:grpSpPr>
          <a:xfrm>
            <a:off x="1536646" y="1987381"/>
            <a:ext cx="2161927" cy="1011862"/>
            <a:chOff x="844734" y="1944313"/>
            <a:chExt cx="2455209" cy="577121"/>
          </a:xfrm>
        </p:grpSpPr>
        <p:sp>
          <p:nvSpPr>
            <p:cNvPr id="30" name="Footer Text">
              <a:extLst>
                <a:ext uri="{FF2B5EF4-FFF2-40B4-BE49-F238E27FC236}">
                  <a16:creationId xmlns:a16="http://schemas.microsoft.com/office/drawing/2014/main" id="{A49BA75B-A6B2-4770-9ACB-337892730F52}"/>
                </a:ext>
              </a:extLst>
            </p:cNvPr>
            <p:cNvSpPr txBox="1"/>
            <p:nvPr/>
          </p:nvSpPr>
          <p:spPr>
            <a:xfrm>
              <a:off x="844734" y="2099987"/>
              <a:ext cx="2287091" cy="4214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r">
                <a:lnSpc>
                  <a:spcPts val="2000"/>
                </a:lnSpc>
                <a:defRPr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Please add specific content here, text as simple as possible, simple instructions can be, do not have to be too cumbersome, pay attention to the beauty of the layout.</a:t>
              </a:r>
              <a:endParaRPr lang="en-US" altLang="zh-CN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1" name="TextBox 26">
              <a:extLst>
                <a:ext uri="{FF2B5EF4-FFF2-40B4-BE49-F238E27FC236}">
                  <a16:creationId xmlns:a16="http://schemas.microsoft.com/office/drawing/2014/main" id="{5720C59A-3BB1-49E3-8E77-3B25A6EA1C21}"/>
                </a:ext>
              </a:extLst>
            </p:cNvPr>
            <p:cNvSpPr txBox="1"/>
            <p:nvPr/>
          </p:nvSpPr>
          <p:spPr>
            <a:xfrm>
              <a:off x="1102644" y="1944313"/>
              <a:ext cx="2197299" cy="12796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327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b="1" dirty="0">
                  <a:latin typeface="+mn-lt"/>
                  <a:ea typeface="+mn-ea"/>
                  <a:sym typeface="+mn-lt"/>
                </a:rPr>
                <a:t>Please replace the text</a:t>
              </a:r>
              <a:endParaRPr lang="en-US" b="1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32" name="Group 32">
            <a:extLst>
              <a:ext uri="{FF2B5EF4-FFF2-40B4-BE49-F238E27FC236}">
                <a16:creationId xmlns:a16="http://schemas.microsoft.com/office/drawing/2014/main" id="{0E1B08DA-0AB9-4827-BC3D-47ADD670D49E}"/>
              </a:ext>
            </a:extLst>
          </p:cNvPr>
          <p:cNvGrpSpPr/>
          <p:nvPr/>
        </p:nvGrpSpPr>
        <p:grpSpPr>
          <a:xfrm>
            <a:off x="1687931" y="4715777"/>
            <a:ext cx="2068124" cy="1268144"/>
            <a:chOff x="844734" y="1957450"/>
            <a:chExt cx="2348681" cy="662739"/>
          </a:xfrm>
        </p:grpSpPr>
        <p:sp>
          <p:nvSpPr>
            <p:cNvPr id="33" name="Footer Text">
              <a:extLst>
                <a:ext uri="{FF2B5EF4-FFF2-40B4-BE49-F238E27FC236}">
                  <a16:creationId xmlns:a16="http://schemas.microsoft.com/office/drawing/2014/main" id="{849D8466-CACE-43E7-9DC4-270A9B6C1598}"/>
                </a:ext>
              </a:extLst>
            </p:cNvPr>
            <p:cNvSpPr txBox="1"/>
            <p:nvPr/>
          </p:nvSpPr>
          <p:spPr>
            <a:xfrm>
              <a:off x="844734" y="2099987"/>
              <a:ext cx="2287091" cy="5202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cs typeface="+mn-ea"/>
                  <a:sym typeface="+mn-lt"/>
                </a:rPr>
                <a:t>Please add specific content here, text as simple as possible, simple instructions can be, do not have to be too cumbersome, pay attention to the beauty of the layout.</a:t>
              </a:r>
              <a:endParaRPr lang="en-US" altLang="zh-CN" dirty="0">
                <a:latin typeface="+mn-lt"/>
                <a:cs typeface="+mn-ea"/>
                <a:sym typeface="+mn-lt"/>
              </a:endParaRPr>
            </a:p>
            <a:p>
              <a:pPr algn="r"/>
              <a:endParaRPr lang="en-US" altLang="zh-CN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4" name="TextBox 29">
              <a:extLst>
                <a:ext uri="{FF2B5EF4-FFF2-40B4-BE49-F238E27FC236}">
                  <a16:creationId xmlns:a16="http://schemas.microsoft.com/office/drawing/2014/main" id="{D37C410E-F006-4AC8-8969-4C55C7C3332C}"/>
                </a:ext>
              </a:extLst>
            </p:cNvPr>
            <p:cNvSpPr txBox="1"/>
            <p:nvPr/>
          </p:nvSpPr>
          <p:spPr>
            <a:xfrm>
              <a:off x="996116" y="1957450"/>
              <a:ext cx="2197299" cy="11725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327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b="1" dirty="0">
                  <a:latin typeface="+mn-lt"/>
                  <a:ea typeface="+mn-ea"/>
                  <a:sym typeface="+mn-lt"/>
                </a:rPr>
                <a:t>Please replace the text</a:t>
              </a:r>
              <a:endParaRPr lang="en-US" b="1" dirty="0">
                <a:latin typeface="+mn-lt"/>
                <a:ea typeface="+mn-ea"/>
                <a:sym typeface="+mn-lt"/>
              </a:endParaRPr>
            </a:p>
          </p:txBody>
        </p:sp>
      </p:grpSp>
      <p:grpSp>
        <p:nvGrpSpPr>
          <p:cNvPr id="35" name="Group 38">
            <a:extLst>
              <a:ext uri="{FF2B5EF4-FFF2-40B4-BE49-F238E27FC236}">
                <a16:creationId xmlns:a16="http://schemas.microsoft.com/office/drawing/2014/main" id="{A12255E1-D761-402A-ACDD-2FE6FD47F4E0}"/>
              </a:ext>
            </a:extLst>
          </p:cNvPr>
          <p:cNvGrpSpPr/>
          <p:nvPr/>
        </p:nvGrpSpPr>
        <p:grpSpPr>
          <a:xfrm>
            <a:off x="8543221" y="1973433"/>
            <a:ext cx="2013891" cy="1229528"/>
            <a:chOff x="844734" y="1931932"/>
            <a:chExt cx="2287091" cy="922198"/>
          </a:xfrm>
        </p:grpSpPr>
        <p:sp>
          <p:nvSpPr>
            <p:cNvPr id="36" name="Footer Text">
              <a:extLst>
                <a:ext uri="{FF2B5EF4-FFF2-40B4-BE49-F238E27FC236}">
                  <a16:creationId xmlns:a16="http://schemas.microsoft.com/office/drawing/2014/main" id="{CE2CE644-9ECB-4F5B-9662-A9A978901D2A}"/>
                </a:ext>
              </a:extLst>
            </p:cNvPr>
            <p:cNvSpPr txBox="1"/>
            <p:nvPr/>
          </p:nvSpPr>
          <p:spPr>
            <a:xfrm>
              <a:off x="844734" y="2099986"/>
              <a:ext cx="2287091" cy="7541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add specific content here, text as simple as possible, simple instructions can be, do not have to be too cumbersome, pay attention to the beauty of the layout.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2200"/>
                </a:lnSpc>
              </a:pP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32">
              <a:extLst>
                <a:ext uri="{FF2B5EF4-FFF2-40B4-BE49-F238E27FC236}">
                  <a16:creationId xmlns:a16="http://schemas.microsoft.com/office/drawing/2014/main" id="{2C3351DB-F484-44F8-9D7C-D23D4132E4B5}"/>
                </a:ext>
              </a:extLst>
            </p:cNvPr>
            <p:cNvSpPr txBox="1"/>
            <p:nvPr/>
          </p:nvSpPr>
          <p:spPr>
            <a:xfrm>
              <a:off x="844734" y="1931932"/>
              <a:ext cx="2197299" cy="168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7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replace the text</a:t>
              </a:r>
              <a:endParaRPr lang="en-US" sz="1327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Group 44">
            <a:extLst>
              <a:ext uri="{FF2B5EF4-FFF2-40B4-BE49-F238E27FC236}">
                <a16:creationId xmlns:a16="http://schemas.microsoft.com/office/drawing/2014/main" id="{06A400B3-8B43-4EAC-9CCA-84E310E98799}"/>
              </a:ext>
            </a:extLst>
          </p:cNvPr>
          <p:cNvGrpSpPr/>
          <p:nvPr/>
        </p:nvGrpSpPr>
        <p:grpSpPr>
          <a:xfrm>
            <a:off x="8340032" y="4715778"/>
            <a:ext cx="2013891" cy="1268149"/>
            <a:chOff x="844734" y="1957446"/>
            <a:chExt cx="2287091" cy="662740"/>
          </a:xfrm>
        </p:grpSpPr>
        <p:sp>
          <p:nvSpPr>
            <p:cNvPr id="39" name="Footer Text">
              <a:extLst>
                <a:ext uri="{FF2B5EF4-FFF2-40B4-BE49-F238E27FC236}">
                  <a16:creationId xmlns:a16="http://schemas.microsoft.com/office/drawing/2014/main" id="{DDE79377-AC59-4B09-90C6-BC9F3F3057AC}"/>
                </a:ext>
              </a:extLst>
            </p:cNvPr>
            <p:cNvSpPr txBox="1"/>
            <p:nvPr/>
          </p:nvSpPr>
          <p:spPr>
            <a:xfrm>
              <a:off x="844734" y="2099985"/>
              <a:ext cx="2287091" cy="5202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Please add specific content here, text as simple as possible, simple instructions can be, do not have to be too cumbersome, pay attention to the beauty of the layout.</a:t>
              </a:r>
              <a:endParaRPr lang="en-US" altLang="zh-CN" dirty="0">
                <a:latin typeface="+mn-lt"/>
                <a:cs typeface="+mn-ea"/>
                <a:sym typeface="+mn-lt"/>
              </a:endParaRPr>
            </a:p>
            <a:p>
              <a:endParaRPr lang="en-US" altLang="zh-CN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0" name="TextBox 35">
              <a:extLst>
                <a:ext uri="{FF2B5EF4-FFF2-40B4-BE49-F238E27FC236}">
                  <a16:creationId xmlns:a16="http://schemas.microsoft.com/office/drawing/2014/main" id="{306604CB-8E4C-4039-8FC6-EA7D4CBF8418}"/>
                </a:ext>
              </a:extLst>
            </p:cNvPr>
            <p:cNvSpPr txBox="1"/>
            <p:nvPr/>
          </p:nvSpPr>
          <p:spPr>
            <a:xfrm>
              <a:off x="844734" y="1957446"/>
              <a:ext cx="2197299" cy="11725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327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Please replace the text</a:t>
              </a:r>
              <a:endParaRPr lang="en-US" sz="1327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Group 81">
            <a:extLst>
              <a:ext uri="{FF2B5EF4-FFF2-40B4-BE49-F238E27FC236}">
                <a16:creationId xmlns:a16="http://schemas.microsoft.com/office/drawing/2014/main" id="{62CCCB2E-08AB-4393-A2B5-4621DEAB2AE9}"/>
              </a:ext>
            </a:extLst>
          </p:cNvPr>
          <p:cNvGrpSpPr/>
          <p:nvPr/>
        </p:nvGrpSpPr>
        <p:grpSpPr>
          <a:xfrm flipV="1">
            <a:off x="3891790" y="4917281"/>
            <a:ext cx="1491815" cy="292447"/>
            <a:chOff x="2712812" y="1457456"/>
            <a:chExt cx="1118923" cy="223062"/>
          </a:xfrm>
        </p:grpSpPr>
        <p:cxnSp>
          <p:nvCxnSpPr>
            <p:cNvPr id="42" name="Straight Connector 37">
              <a:extLst>
                <a:ext uri="{FF2B5EF4-FFF2-40B4-BE49-F238E27FC236}">
                  <a16:creationId xmlns:a16="http://schemas.microsoft.com/office/drawing/2014/main" id="{6D20C8FC-7540-425B-A4DA-AD4738A02A06}"/>
                </a:ext>
              </a:extLst>
            </p:cNvPr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FF960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38">
              <a:extLst>
                <a:ext uri="{FF2B5EF4-FFF2-40B4-BE49-F238E27FC236}">
                  <a16:creationId xmlns:a16="http://schemas.microsoft.com/office/drawing/2014/main" id="{AB89D77D-E1ED-4AB4-86A3-526837EC5D96}"/>
                </a:ext>
              </a:extLst>
            </p:cNvPr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rgbClr val="FF960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81">
            <a:extLst>
              <a:ext uri="{FF2B5EF4-FFF2-40B4-BE49-F238E27FC236}">
                <a16:creationId xmlns:a16="http://schemas.microsoft.com/office/drawing/2014/main" id="{5E97BCBF-2AC2-4743-AA85-445D0004A123}"/>
              </a:ext>
            </a:extLst>
          </p:cNvPr>
          <p:cNvGrpSpPr/>
          <p:nvPr/>
        </p:nvGrpSpPr>
        <p:grpSpPr>
          <a:xfrm flipH="1" flipV="1">
            <a:off x="6726345" y="4918339"/>
            <a:ext cx="1415011" cy="290330"/>
            <a:chOff x="2770419" y="1459071"/>
            <a:chExt cx="1061316" cy="221447"/>
          </a:xfrm>
        </p:grpSpPr>
        <p:cxnSp>
          <p:nvCxnSpPr>
            <p:cNvPr id="45" name="Straight Connector 40">
              <a:extLst>
                <a:ext uri="{FF2B5EF4-FFF2-40B4-BE49-F238E27FC236}">
                  <a16:creationId xmlns:a16="http://schemas.microsoft.com/office/drawing/2014/main" id="{E0E80441-02E8-41C4-AE1C-E2F09A7155CA}"/>
                </a:ext>
              </a:extLst>
            </p:cNvPr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6262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1">
              <a:extLst>
                <a:ext uri="{FF2B5EF4-FFF2-40B4-BE49-F238E27FC236}">
                  <a16:creationId xmlns:a16="http://schemas.microsoft.com/office/drawing/2014/main" id="{77EC3BD6-1F3C-46BF-868D-E230169C9F06}"/>
                </a:ext>
              </a:extLst>
            </p:cNvPr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rgbClr val="26262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81">
            <a:extLst>
              <a:ext uri="{FF2B5EF4-FFF2-40B4-BE49-F238E27FC236}">
                <a16:creationId xmlns:a16="http://schemas.microsoft.com/office/drawing/2014/main" id="{27DA714B-1261-4BD2-B22E-04DF115397C9}"/>
              </a:ext>
            </a:extLst>
          </p:cNvPr>
          <p:cNvGrpSpPr/>
          <p:nvPr/>
        </p:nvGrpSpPr>
        <p:grpSpPr>
          <a:xfrm>
            <a:off x="3759329" y="2490356"/>
            <a:ext cx="1491815" cy="292447"/>
            <a:chOff x="2712812" y="1457456"/>
            <a:chExt cx="1118923" cy="223062"/>
          </a:xfrm>
        </p:grpSpPr>
        <p:cxnSp>
          <p:nvCxnSpPr>
            <p:cNvPr id="48" name="Straight Connector 43">
              <a:extLst>
                <a:ext uri="{FF2B5EF4-FFF2-40B4-BE49-F238E27FC236}">
                  <a16:creationId xmlns:a16="http://schemas.microsoft.com/office/drawing/2014/main" id="{2A208F82-A53B-4A6D-B84D-1692A1C87B6A}"/>
                </a:ext>
              </a:extLst>
            </p:cNvPr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26262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4">
              <a:extLst>
                <a:ext uri="{FF2B5EF4-FFF2-40B4-BE49-F238E27FC236}">
                  <a16:creationId xmlns:a16="http://schemas.microsoft.com/office/drawing/2014/main" id="{9157F201-8D1A-4292-B1E6-DD05F3E3C28E}"/>
                </a:ext>
              </a:extLst>
            </p:cNvPr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rgbClr val="26262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81">
            <a:extLst>
              <a:ext uri="{FF2B5EF4-FFF2-40B4-BE49-F238E27FC236}">
                <a16:creationId xmlns:a16="http://schemas.microsoft.com/office/drawing/2014/main" id="{B551A833-57B6-4234-A5A9-57F16CEFE338}"/>
              </a:ext>
            </a:extLst>
          </p:cNvPr>
          <p:cNvGrpSpPr/>
          <p:nvPr/>
        </p:nvGrpSpPr>
        <p:grpSpPr>
          <a:xfrm flipH="1">
            <a:off x="6938154" y="2491414"/>
            <a:ext cx="1415011" cy="290330"/>
            <a:chOff x="2770419" y="1459071"/>
            <a:chExt cx="1061316" cy="221447"/>
          </a:xfrm>
        </p:grpSpPr>
        <p:cxnSp>
          <p:nvCxnSpPr>
            <p:cNvPr id="51" name="Straight Connector 46">
              <a:extLst>
                <a:ext uri="{FF2B5EF4-FFF2-40B4-BE49-F238E27FC236}">
                  <a16:creationId xmlns:a16="http://schemas.microsoft.com/office/drawing/2014/main" id="{BB0B8799-D475-4E82-8E94-B0BF6332AF2B}"/>
                </a:ext>
              </a:extLst>
            </p:cNvPr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FF960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47">
              <a:extLst>
                <a:ext uri="{FF2B5EF4-FFF2-40B4-BE49-F238E27FC236}">
                  <a16:creationId xmlns:a16="http://schemas.microsoft.com/office/drawing/2014/main" id="{5564BDA2-6681-4D54-8DDE-509CAF364D95}"/>
                </a:ext>
              </a:extLst>
            </p:cNvPr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rgbClr val="FF9600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75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5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5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5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5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5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C661E0-97CA-4CD4-A0C3-42594373F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77582F09-5C97-41EF-BCD9-C3A765A1768D}"/>
              </a:ext>
            </a:extLst>
          </p:cNvPr>
          <p:cNvGrpSpPr/>
          <p:nvPr/>
        </p:nvGrpSpPr>
        <p:grpSpPr>
          <a:xfrm>
            <a:off x="-3208663" y="-88491"/>
            <a:ext cx="6415314" cy="7100705"/>
            <a:chOff x="-3208663" y="-88491"/>
            <a:chExt cx="6415314" cy="7100705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BC8323BA-FEFF-436B-A6E3-08AD2E6C5268}"/>
                </a:ext>
              </a:extLst>
            </p:cNvPr>
            <p:cNvSpPr/>
            <p:nvPr/>
          </p:nvSpPr>
          <p:spPr>
            <a:xfrm>
              <a:off x="-3208663" y="-88491"/>
              <a:ext cx="6415314" cy="7010400"/>
            </a:xfrm>
            <a:custGeom>
              <a:avLst/>
              <a:gdLst>
                <a:gd name="connsiteX0" fmla="*/ 3933371 w 6444343"/>
                <a:gd name="connsiteY0" fmla="*/ 0 h 6908800"/>
                <a:gd name="connsiteX1" fmla="*/ 6444343 w 6444343"/>
                <a:gd name="connsiteY1" fmla="*/ 29028 h 6908800"/>
                <a:gd name="connsiteX2" fmla="*/ 2481943 w 6444343"/>
                <a:gd name="connsiteY2" fmla="*/ 6894285 h 6908800"/>
                <a:gd name="connsiteX3" fmla="*/ 0 w 6444343"/>
                <a:gd name="connsiteY3" fmla="*/ 6908800 h 6908800"/>
                <a:gd name="connsiteX4" fmla="*/ 3933371 w 6444343"/>
                <a:gd name="connsiteY4" fmla="*/ 0 h 690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3" h="6908800">
                  <a:moveTo>
                    <a:pt x="3933371" y="0"/>
                  </a:moveTo>
                  <a:lnTo>
                    <a:pt x="6444343" y="29028"/>
                  </a:lnTo>
                  <a:lnTo>
                    <a:pt x="2481943" y="6894285"/>
                  </a:lnTo>
                  <a:lnTo>
                    <a:pt x="0" y="6908800"/>
                  </a:lnTo>
                  <a:lnTo>
                    <a:pt x="3933371" y="0"/>
                  </a:lnTo>
                  <a:close/>
                </a:path>
              </a:pathLst>
            </a:cu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38100" dir="2700000" sx="102000" sy="102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78361168-46F8-4A6D-AE4B-0D52251232E0}"/>
                </a:ext>
              </a:extLst>
            </p:cNvPr>
            <p:cNvSpPr/>
            <p:nvPr/>
          </p:nvSpPr>
          <p:spPr>
            <a:xfrm>
              <a:off x="-3194149" y="2737757"/>
              <a:ext cx="4920342" cy="4274457"/>
            </a:xfrm>
            <a:prstGeom prst="triangle">
              <a:avLst>
                <a:gd name="adj" fmla="val 48230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3E5717C8-75D7-4403-B735-16DFC8B33935}"/>
                </a:ext>
              </a:extLst>
            </p:cNvPr>
            <p:cNvSpPr/>
            <p:nvPr/>
          </p:nvSpPr>
          <p:spPr>
            <a:xfrm rot="10800000">
              <a:off x="-2282981" y="3101"/>
              <a:ext cx="4565961" cy="3926114"/>
            </a:xfrm>
            <a:prstGeom prst="triangle">
              <a:avLst>
                <a:gd name="adj" fmla="val 50391"/>
              </a:avLst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13000">
                  <a:schemeClr val="tx1">
                    <a:lumMod val="65000"/>
                    <a:lumOff val="3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2E01D7C-A016-4009-A47C-514B4CEE080B}"/>
              </a:ext>
            </a:extLst>
          </p:cNvPr>
          <p:cNvGrpSpPr/>
          <p:nvPr/>
        </p:nvGrpSpPr>
        <p:grpSpPr>
          <a:xfrm flipH="1" flipV="1">
            <a:off x="8985351" y="-65723"/>
            <a:ext cx="6415314" cy="7038610"/>
            <a:chOff x="4576780" y="168143"/>
            <a:chExt cx="6415314" cy="7038610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CEFEBA-EDF7-4E4D-AEC0-524BAA9174E8}"/>
                </a:ext>
              </a:extLst>
            </p:cNvPr>
            <p:cNvSpPr/>
            <p:nvPr/>
          </p:nvSpPr>
          <p:spPr>
            <a:xfrm>
              <a:off x="4576780" y="194539"/>
              <a:ext cx="6415314" cy="7010400"/>
            </a:xfrm>
            <a:custGeom>
              <a:avLst/>
              <a:gdLst>
                <a:gd name="connsiteX0" fmla="*/ 3933371 w 6444343"/>
                <a:gd name="connsiteY0" fmla="*/ 0 h 6908800"/>
                <a:gd name="connsiteX1" fmla="*/ 6444343 w 6444343"/>
                <a:gd name="connsiteY1" fmla="*/ 29028 h 6908800"/>
                <a:gd name="connsiteX2" fmla="*/ 2481943 w 6444343"/>
                <a:gd name="connsiteY2" fmla="*/ 6894285 h 6908800"/>
                <a:gd name="connsiteX3" fmla="*/ 0 w 6444343"/>
                <a:gd name="connsiteY3" fmla="*/ 6908800 h 6908800"/>
                <a:gd name="connsiteX4" fmla="*/ 3933371 w 6444343"/>
                <a:gd name="connsiteY4" fmla="*/ 0 h 690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3" h="6908800">
                  <a:moveTo>
                    <a:pt x="3933371" y="0"/>
                  </a:moveTo>
                  <a:lnTo>
                    <a:pt x="6444343" y="29028"/>
                  </a:lnTo>
                  <a:lnTo>
                    <a:pt x="2481943" y="6894285"/>
                  </a:lnTo>
                  <a:lnTo>
                    <a:pt x="0" y="6908800"/>
                  </a:lnTo>
                  <a:lnTo>
                    <a:pt x="3933371" y="0"/>
                  </a:lnTo>
                  <a:close/>
                </a:path>
              </a:pathLst>
            </a:cu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38100" dir="10800000" sx="102000" sy="102000" algn="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8BEBCA00-9EDC-4FB3-AF06-CDD0A2F2ECEC}"/>
                </a:ext>
              </a:extLst>
            </p:cNvPr>
            <p:cNvSpPr/>
            <p:nvPr/>
          </p:nvSpPr>
          <p:spPr>
            <a:xfrm>
              <a:off x="4591294" y="2932296"/>
              <a:ext cx="4920342" cy="4274457"/>
            </a:xfrm>
            <a:prstGeom prst="triangle">
              <a:avLst>
                <a:gd name="adj" fmla="val 48230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dir="10800000" sx="103000" sy="103000" algn="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5AF26A10-2442-4415-B2EF-391AA7E8F89F}"/>
                </a:ext>
              </a:extLst>
            </p:cNvPr>
            <p:cNvSpPr/>
            <p:nvPr/>
          </p:nvSpPr>
          <p:spPr>
            <a:xfrm rot="10800000">
              <a:off x="5502462" y="168143"/>
              <a:ext cx="4565961" cy="3926114"/>
            </a:xfrm>
            <a:prstGeom prst="triangle">
              <a:avLst>
                <a:gd name="adj" fmla="val 50391"/>
              </a:avLst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13000">
                  <a:schemeClr val="tx1">
                    <a:lumMod val="65000"/>
                    <a:lumOff val="3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39700" dist="38100" dir="10800000" sx="103000" sy="103000" algn="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09DEC058-7A60-4CD0-916A-58B28FC412B7}"/>
              </a:ext>
            </a:extLst>
          </p:cNvPr>
          <p:cNvSpPr txBox="1"/>
          <p:nvPr/>
        </p:nvSpPr>
        <p:spPr>
          <a:xfrm>
            <a:off x="5111249" y="420873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 planning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413357A-9877-47A8-9D3C-A2A3F41927E6}"/>
              </a:ext>
            </a:extLst>
          </p:cNvPr>
          <p:cNvGrpSpPr/>
          <p:nvPr/>
        </p:nvGrpSpPr>
        <p:grpSpPr>
          <a:xfrm>
            <a:off x="3769720" y="1587784"/>
            <a:ext cx="4942529" cy="2346855"/>
            <a:chOff x="5588648" y="1840815"/>
            <a:chExt cx="2186146" cy="1038045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8A41AEE0-4BEC-4996-845A-CA09D3F08438}"/>
                </a:ext>
              </a:extLst>
            </p:cNvPr>
            <p:cNvSpPr/>
            <p:nvPr/>
          </p:nvSpPr>
          <p:spPr>
            <a:xfrm>
              <a:off x="5588648" y="2315697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44CBF2A1-E584-45EB-809D-5111E7837DD3}"/>
                </a:ext>
              </a:extLst>
            </p:cNvPr>
            <p:cNvSpPr/>
            <p:nvPr/>
          </p:nvSpPr>
          <p:spPr>
            <a:xfrm>
              <a:off x="6035437" y="1840815"/>
              <a:ext cx="1207216" cy="1038045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600" b="1" dirty="0">
                  <a:cs typeface="+mn-ea"/>
                  <a:sym typeface="+mn-lt"/>
                </a:rPr>
                <a:t>04</a:t>
              </a:r>
              <a:endParaRPr lang="zh-CN" altLang="en-US" sz="3600" b="1" dirty="0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894B3BFE-E79A-4B50-9CEB-BEF47FA4008E}"/>
                </a:ext>
              </a:extLst>
            </p:cNvPr>
            <p:cNvSpPr/>
            <p:nvPr/>
          </p:nvSpPr>
          <p:spPr>
            <a:xfrm>
              <a:off x="7120717" y="231644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93BCCF4D-D248-4F63-B86D-416FEC8CC7D0}"/>
              </a:ext>
            </a:extLst>
          </p:cNvPr>
          <p:cNvSpPr/>
          <p:nvPr/>
        </p:nvSpPr>
        <p:spPr>
          <a:xfrm>
            <a:off x="3847439" y="4938233"/>
            <a:ext cx="4947624" cy="62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cumbersome, pay attention to the beauty of the layout.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075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AB85B3-88CE-419F-8172-8C001B46F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E1D91A6-D31B-40BB-B0E3-E74573BE64A1}"/>
              </a:ext>
            </a:extLst>
          </p:cNvPr>
          <p:cNvGrpSpPr/>
          <p:nvPr/>
        </p:nvGrpSpPr>
        <p:grpSpPr>
          <a:xfrm rot="5400000">
            <a:off x="-807278" y="807277"/>
            <a:ext cx="2186146" cy="571589"/>
            <a:chOff x="3137036" y="4286161"/>
            <a:chExt cx="2186146" cy="571589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404C73C-69F8-4B84-A1D1-A873B7E34072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B697799A-A883-47DD-891E-0459A7422AB2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8ED3CE20-413D-4CDB-9DA5-5E469FC3C948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B1B52B-7AA4-412B-9DF2-58D580FD5F67}"/>
              </a:ext>
            </a:extLst>
          </p:cNvPr>
          <p:cNvSpPr txBox="1"/>
          <p:nvPr/>
        </p:nvSpPr>
        <p:spPr>
          <a:xfrm>
            <a:off x="1219663" y="392466"/>
            <a:ext cx="318811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 planning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D0B76B-1BAE-4B32-AC6B-CC9A75033A59}"/>
              </a:ext>
            </a:extLst>
          </p:cNvPr>
          <p:cNvGrpSpPr/>
          <p:nvPr/>
        </p:nvGrpSpPr>
        <p:grpSpPr>
          <a:xfrm rot="16200000">
            <a:off x="10821363" y="5479133"/>
            <a:ext cx="2186146" cy="571589"/>
            <a:chOff x="3137036" y="4286161"/>
            <a:chExt cx="2186146" cy="571589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A0FA767-F59B-4934-B60F-B43AAEBAE644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DB79C26-E864-451D-AB06-2A691313DFE8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1842C923-ECBD-42D7-9066-170EDB5C81F6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3" name="íSļîḑe">
            <a:extLst>
              <a:ext uri="{FF2B5EF4-FFF2-40B4-BE49-F238E27FC236}">
                <a16:creationId xmlns:a16="http://schemas.microsoft.com/office/drawing/2014/main" id="{3E3F1187-A9C5-4173-9CC3-8196ECCFD55C}"/>
              </a:ext>
            </a:extLst>
          </p:cNvPr>
          <p:cNvSpPr/>
          <p:nvPr/>
        </p:nvSpPr>
        <p:spPr bwMode="auto">
          <a:xfrm>
            <a:off x="679757" y="2705100"/>
            <a:ext cx="10850563" cy="615002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îşlïḍé">
            <a:extLst>
              <a:ext uri="{FF2B5EF4-FFF2-40B4-BE49-F238E27FC236}">
                <a16:creationId xmlns:a16="http://schemas.microsoft.com/office/drawing/2014/main" id="{BA74935D-AE21-4D5C-B6E4-4A397370DA1E}"/>
              </a:ext>
            </a:extLst>
          </p:cNvPr>
          <p:cNvSpPr/>
          <p:nvPr/>
        </p:nvSpPr>
        <p:spPr>
          <a:xfrm>
            <a:off x="1821356" y="1998218"/>
            <a:ext cx="2028190" cy="2028766"/>
          </a:xfrm>
          <a:prstGeom prst="diamond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íŝḷïḍê">
            <a:extLst>
              <a:ext uri="{FF2B5EF4-FFF2-40B4-BE49-F238E27FC236}">
                <a16:creationId xmlns:a16="http://schemas.microsoft.com/office/drawing/2014/main" id="{CF465237-4E2E-4BF0-8E61-C9F3DDBA8035}"/>
              </a:ext>
            </a:extLst>
          </p:cNvPr>
          <p:cNvSpPr/>
          <p:nvPr/>
        </p:nvSpPr>
        <p:spPr>
          <a:xfrm>
            <a:off x="2601425" y="1764192"/>
            <a:ext cx="468052" cy="468052"/>
          </a:xfrm>
          <a:prstGeom prst="ellipse">
            <a:avLst/>
          </a:prstGeom>
          <a:solidFill>
            <a:srgbClr val="FF9600"/>
          </a:solidFill>
          <a:ln w="57150">
            <a:solidFill>
              <a:schemeClr val="bg1"/>
            </a:solidFill>
          </a:ln>
          <a:effectLst>
            <a:outerShdw blurRad="63500" dist="38100" dir="2700000" sx="103000" sy="103000" algn="tl" rotWithShape="0">
              <a:prstClr val="black">
                <a:alpha val="38000"/>
              </a:prstClr>
            </a:outerShdw>
          </a:effectLst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</a:p>
        </p:txBody>
      </p:sp>
      <p:sp>
        <p:nvSpPr>
          <p:cNvPr id="56" name="ïśļíḑê">
            <a:extLst>
              <a:ext uri="{FF2B5EF4-FFF2-40B4-BE49-F238E27FC236}">
                <a16:creationId xmlns:a16="http://schemas.microsoft.com/office/drawing/2014/main" id="{68E06CCC-EBF9-49FC-A1E8-2F500B3404C6}"/>
              </a:ext>
            </a:extLst>
          </p:cNvPr>
          <p:cNvSpPr/>
          <p:nvPr/>
        </p:nvSpPr>
        <p:spPr>
          <a:xfrm>
            <a:off x="3963594" y="1998218"/>
            <a:ext cx="2028190" cy="2028766"/>
          </a:xfrm>
          <a:prstGeom prst="diamond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îŝḷîḋè">
            <a:extLst>
              <a:ext uri="{FF2B5EF4-FFF2-40B4-BE49-F238E27FC236}">
                <a16:creationId xmlns:a16="http://schemas.microsoft.com/office/drawing/2014/main" id="{6FF8B955-59A3-43CC-A0E6-770DDD938628}"/>
              </a:ext>
            </a:extLst>
          </p:cNvPr>
          <p:cNvSpPr/>
          <p:nvPr/>
        </p:nvSpPr>
        <p:spPr>
          <a:xfrm>
            <a:off x="4746356" y="1764192"/>
            <a:ext cx="468052" cy="468052"/>
          </a:xfrm>
          <a:prstGeom prst="ellipse">
            <a:avLst/>
          </a:prstGeom>
          <a:solidFill>
            <a:srgbClr val="FF9600"/>
          </a:solidFill>
          <a:ln w="57150">
            <a:solidFill>
              <a:schemeClr val="bg1"/>
            </a:solidFill>
          </a:ln>
          <a:effectLst>
            <a:outerShdw blurRad="63500" dist="38100" dir="2700000" sx="103000" sy="103000" algn="tl" rotWithShape="0">
              <a:prstClr val="black">
                <a:alpha val="38000"/>
              </a:prstClr>
            </a:outerShdw>
          </a:effectLst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</a:p>
        </p:txBody>
      </p:sp>
      <p:sp>
        <p:nvSpPr>
          <p:cNvPr id="58" name="îšļíḍé">
            <a:extLst>
              <a:ext uri="{FF2B5EF4-FFF2-40B4-BE49-F238E27FC236}">
                <a16:creationId xmlns:a16="http://schemas.microsoft.com/office/drawing/2014/main" id="{BBAB65FC-F4A8-4623-B21E-5FB165D60FC1}"/>
              </a:ext>
            </a:extLst>
          </p:cNvPr>
          <p:cNvSpPr/>
          <p:nvPr/>
        </p:nvSpPr>
        <p:spPr>
          <a:xfrm>
            <a:off x="6105832" y="1998218"/>
            <a:ext cx="2028190" cy="2028766"/>
          </a:xfrm>
          <a:prstGeom prst="diamond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ïş1íde">
            <a:extLst>
              <a:ext uri="{FF2B5EF4-FFF2-40B4-BE49-F238E27FC236}">
                <a16:creationId xmlns:a16="http://schemas.microsoft.com/office/drawing/2014/main" id="{ECA70C71-B1A7-41F0-9325-B0C59C199E39}"/>
              </a:ext>
            </a:extLst>
          </p:cNvPr>
          <p:cNvSpPr/>
          <p:nvPr/>
        </p:nvSpPr>
        <p:spPr>
          <a:xfrm>
            <a:off x="6906596" y="1764192"/>
            <a:ext cx="468052" cy="468052"/>
          </a:xfrm>
          <a:prstGeom prst="ellipse">
            <a:avLst/>
          </a:prstGeom>
          <a:solidFill>
            <a:srgbClr val="FF9600"/>
          </a:solidFill>
          <a:ln w="57150">
            <a:solidFill>
              <a:schemeClr val="bg1"/>
            </a:solidFill>
          </a:ln>
          <a:effectLst>
            <a:outerShdw blurRad="63500" dist="38100" dir="2700000" sx="103000" sy="103000" algn="tl" rotWithShape="0">
              <a:prstClr val="black">
                <a:alpha val="38000"/>
              </a:prstClr>
            </a:outerShdw>
          </a:effectLst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</a:p>
        </p:txBody>
      </p:sp>
      <p:sp>
        <p:nvSpPr>
          <p:cNvPr id="60" name="îsľiḍê">
            <a:extLst>
              <a:ext uri="{FF2B5EF4-FFF2-40B4-BE49-F238E27FC236}">
                <a16:creationId xmlns:a16="http://schemas.microsoft.com/office/drawing/2014/main" id="{9A86FFB1-0C19-47DE-8EE2-E97BF4FE45C5}"/>
              </a:ext>
            </a:extLst>
          </p:cNvPr>
          <p:cNvSpPr/>
          <p:nvPr/>
        </p:nvSpPr>
        <p:spPr>
          <a:xfrm>
            <a:off x="8248070" y="1998218"/>
            <a:ext cx="2028190" cy="2028766"/>
          </a:xfrm>
          <a:prstGeom prst="diamond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işľiḑé">
            <a:extLst>
              <a:ext uri="{FF2B5EF4-FFF2-40B4-BE49-F238E27FC236}">
                <a16:creationId xmlns:a16="http://schemas.microsoft.com/office/drawing/2014/main" id="{A741BA45-2F87-40AF-AD97-ECB472C9A2C2}"/>
              </a:ext>
            </a:extLst>
          </p:cNvPr>
          <p:cNvSpPr/>
          <p:nvPr/>
        </p:nvSpPr>
        <p:spPr>
          <a:xfrm>
            <a:off x="9066836" y="1764192"/>
            <a:ext cx="468052" cy="468052"/>
          </a:xfrm>
          <a:prstGeom prst="ellipse">
            <a:avLst/>
          </a:prstGeom>
          <a:solidFill>
            <a:srgbClr val="FF9600"/>
          </a:solidFill>
          <a:ln w="57150">
            <a:solidFill>
              <a:schemeClr val="bg1"/>
            </a:solidFill>
          </a:ln>
          <a:effectLst>
            <a:outerShdw blurRad="63500" dist="38100" dir="2700000" sx="103000" sy="103000" algn="tl" rotWithShape="0">
              <a:prstClr val="black">
                <a:alpha val="38000"/>
              </a:prstClr>
            </a:outerShdw>
          </a:effectLst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marL="0" marR="0" lvl="0" indent="0" algn="ctr" defTabSz="91376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</a:p>
        </p:txBody>
      </p:sp>
      <p:grpSp>
        <p:nvGrpSpPr>
          <p:cNvPr id="62" name="îsḻïḍe">
            <a:extLst>
              <a:ext uri="{FF2B5EF4-FFF2-40B4-BE49-F238E27FC236}">
                <a16:creationId xmlns:a16="http://schemas.microsoft.com/office/drawing/2014/main" id="{33F2728F-0CDE-4111-920C-6A06E50814E6}"/>
              </a:ext>
            </a:extLst>
          </p:cNvPr>
          <p:cNvGrpSpPr/>
          <p:nvPr/>
        </p:nvGrpSpPr>
        <p:grpSpPr>
          <a:xfrm>
            <a:off x="1858866" y="4088653"/>
            <a:ext cx="8379885" cy="1743187"/>
            <a:chOff x="1849034" y="4088653"/>
            <a:chExt cx="8379885" cy="1743187"/>
          </a:xfrm>
        </p:grpSpPr>
        <p:sp>
          <p:nvSpPr>
            <p:cNvPr id="63" name="íṧḷïḋè">
              <a:extLst>
                <a:ext uri="{FF2B5EF4-FFF2-40B4-BE49-F238E27FC236}">
                  <a16:creationId xmlns:a16="http://schemas.microsoft.com/office/drawing/2014/main" id="{25DCE04A-17DD-451B-9E28-399096879C74}"/>
                </a:ext>
              </a:extLst>
            </p:cNvPr>
            <p:cNvSpPr txBox="1"/>
            <p:nvPr/>
          </p:nvSpPr>
          <p:spPr>
            <a:xfrm>
              <a:off x="1849034" y="4178711"/>
              <a:ext cx="1953171" cy="12822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200"/>
              </a:lvl1pPr>
            </a:lstStyle>
            <a:p>
              <a:r>
                <a:rPr lang="zh-CN" altLang="en-US" dirty="0">
                  <a:cs typeface="+mn-ea"/>
                  <a:sym typeface="+mn-lt"/>
                </a:rPr>
                <a:t>Please add specific content here, text as simple as possible, simple description can be.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64" name="îṡlíḑè">
              <a:extLst>
                <a:ext uri="{FF2B5EF4-FFF2-40B4-BE49-F238E27FC236}">
                  <a16:creationId xmlns:a16="http://schemas.microsoft.com/office/drawing/2014/main" id="{6F07978A-02C3-4C33-BC85-96381AA339A3}"/>
                </a:ext>
              </a:extLst>
            </p:cNvPr>
            <p:cNvSpPr txBox="1"/>
            <p:nvPr/>
          </p:nvSpPr>
          <p:spPr>
            <a:xfrm>
              <a:off x="3991272" y="4178711"/>
              <a:ext cx="1953171" cy="16531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200"/>
              </a:lvl1pPr>
            </a:lstStyle>
            <a:p>
              <a:r>
                <a:rPr lang="zh-CN" altLang="en-US" dirty="0">
                  <a:cs typeface="+mn-ea"/>
                  <a:sym typeface="+mn-lt"/>
                </a:rPr>
                <a:t>Please add specific content here, text as simple as possible, simple description can be.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65" name="ïṡliḋè">
              <a:extLst>
                <a:ext uri="{FF2B5EF4-FFF2-40B4-BE49-F238E27FC236}">
                  <a16:creationId xmlns:a16="http://schemas.microsoft.com/office/drawing/2014/main" id="{F18F6048-6D5C-4B2D-BA7C-9BFF056A93D8}"/>
                </a:ext>
              </a:extLst>
            </p:cNvPr>
            <p:cNvSpPr txBox="1"/>
            <p:nvPr/>
          </p:nvSpPr>
          <p:spPr>
            <a:xfrm>
              <a:off x="6133510" y="4178711"/>
              <a:ext cx="1953171" cy="16531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200"/>
              </a:lvl1pPr>
            </a:lstStyle>
            <a:p>
              <a:r>
                <a:rPr lang="zh-CN" altLang="en-US" dirty="0">
                  <a:cs typeface="+mn-ea"/>
                  <a:sym typeface="+mn-lt"/>
                </a:rPr>
                <a:t>Please add specific content here, text as simple as possible, simple description can be.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66" name="íŝḻïďé">
              <a:extLst>
                <a:ext uri="{FF2B5EF4-FFF2-40B4-BE49-F238E27FC236}">
                  <a16:creationId xmlns:a16="http://schemas.microsoft.com/office/drawing/2014/main" id="{A921BFC0-EBC3-49FB-8F80-E4F1D4F89C4E}"/>
                </a:ext>
              </a:extLst>
            </p:cNvPr>
            <p:cNvSpPr txBox="1"/>
            <p:nvPr/>
          </p:nvSpPr>
          <p:spPr>
            <a:xfrm>
              <a:off x="8275748" y="4178711"/>
              <a:ext cx="1953171" cy="14804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Please add specific content here, text as simple as possible, simple description can be.</a:t>
              </a:r>
              <a:endParaRPr lang="en-US" altLang="zh-CN" sz="1200" dirty="0">
                <a:cs typeface="+mn-ea"/>
                <a:sym typeface="+mn-lt"/>
              </a:endParaRPr>
            </a:p>
          </p:txBody>
        </p:sp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13A57960-6002-4B23-8D01-4D8218113159}"/>
                </a:ext>
              </a:extLst>
            </p:cNvPr>
            <p:cNvCxnSpPr/>
            <p:nvPr/>
          </p:nvCxnSpPr>
          <p:spPr>
            <a:xfrm>
              <a:off x="3928045" y="4088653"/>
              <a:ext cx="0" cy="1372347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>
              <a:extLst>
                <a:ext uri="{FF2B5EF4-FFF2-40B4-BE49-F238E27FC236}">
                  <a16:creationId xmlns:a16="http://schemas.microsoft.com/office/drawing/2014/main" id="{9A2728FD-CE69-4C49-B1A3-92805121638E}"/>
                </a:ext>
              </a:extLst>
            </p:cNvPr>
            <p:cNvCxnSpPr/>
            <p:nvPr/>
          </p:nvCxnSpPr>
          <p:spPr>
            <a:xfrm>
              <a:off x="6074345" y="4088653"/>
              <a:ext cx="0" cy="1372347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66C9AE77-6078-4A5F-9E29-E482059DF03B}"/>
                </a:ext>
              </a:extLst>
            </p:cNvPr>
            <p:cNvCxnSpPr/>
            <p:nvPr/>
          </p:nvCxnSpPr>
          <p:spPr>
            <a:xfrm>
              <a:off x="8220645" y="4088653"/>
              <a:ext cx="0" cy="1372347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62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095126-4E51-4ADB-8ADB-7A8EFB404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25B19DB-280E-44D4-8D9D-605A8C66586F}"/>
              </a:ext>
            </a:extLst>
          </p:cNvPr>
          <p:cNvSpPr/>
          <p:nvPr/>
        </p:nvSpPr>
        <p:spPr>
          <a:xfrm>
            <a:off x="0" y="-152400"/>
            <a:ext cx="6415314" cy="7010400"/>
          </a:xfrm>
          <a:custGeom>
            <a:avLst/>
            <a:gdLst>
              <a:gd name="connsiteX0" fmla="*/ 3933371 w 6444343"/>
              <a:gd name="connsiteY0" fmla="*/ 0 h 6908800"/>
              <a:gd name="connsiteX1" fmla="*/ 6444343 w 6444343"/>
              <a:gd name="connsiteY1" fmla="*/ 29028 h 6908800"/>
              <a:gd name="connsiteX2" fmla="*/ 2481943 w 6444343"/>
              <a:gd name="connsiteY2" fmla="*/ 6894285 h 6908800"/>
              <a:gd name="connsiteX3" fmla="*/ 0 w 6444343"/>
              <a:gd name="connsiteY3" fmla="*/ 6908800 h 6908800"/>
              <a:gd name="connsiteX4" fmla="*/ 3933371 w 6444343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343" h="6908800">
                <a:moveTo>
                  <a:pt x="3933371" y="0"/>
                </a:moveTo>
                <a:lnTo>
                  <a:pt x="6444343" y="29028"/>
                </a:lnTo>
                <a:lnTo>
                  <a:pt x="2481943" y="6894285"/>
                </a:lnTo>
                <a:lnTo>
                  <a:pt x="0" y="6908800"/>
                </a:lnTo>
                <a:lnTo>
                  <a:pt x="3933371" y="0"/>
                </a:lnTo>
                <a:close/>
              </a:path>
            </a:pathLst>
          </a:custGeom>
          <a:gradFill flip="none" rotWithShape="1">
            <a:gsLst>
              <a:gs pos="7000">
                <a:schemeClr val="tx1">
                  <a:lumMod val="95000"/>
                  <a:lumOff val="5000"/>
                </a:schemeClr>
              </a:gs>
              <a:gs pos="87000">
                <a:schemeClr val="tx1">
                  <a:lumMod val="65000"/>
                  <a:lumOff val="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52400" dist="38100" dir="2700000" sx="102000" sy="102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400946A3-4AFD-4FDF-838D-326D612F520F}"/>
              </a:ext>
            </a:extLst>
          </p:cNvPr>
          <p:cNvSpPr/>
          <p:nvPr/>
        </p:nvSpPr>
        <p:spPr>
          <a:xfrm>
            <a:off x="14514" y="2585357"/>
            <a:ext cx="4920342" cy="4274457"/>
          </a:xfrm>
          <a:prstGeom prst="triangle">
            <a:avLst>
              <a:gd name="adj" fmla="val 48230"/>
            </a:avLst>
          </a:prstGeom>
          <a:gradFill flip="none" rotWithShape="1">
            <a:gsLst>
              <a:gs pos="7000">
                <a:schemeClr val="tx1">
                  <a:lumMod val="95000"/>
                  <a:lumOff val="5000"/>
                </a:schemeClr>
              </a:gs>
              <a:gs pos="87000">
                <a:schemeClr val="tx1">
                  <a:lumMod val="65000"/>
                  <a:lumOff val="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38100" sx="103000" sy="103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8A7C7642-BC56-4902-8F2E-4F58F32263E9}"/>
              </a:ext>
            </a:extLst>
          </p:cNvPr>
          <p:cNvSpPr/>
          <p:nvPr/>
        </p:nvSpPr>
        <p:spPr>
          <a:xfrm rot="10800000">
            <a:off x="925682" y="-1814"/>
            <a:ext cx="4565961" cy="3926114"/>
          </a:xfrm>
          <a:prstGeom prst="triangle">
            <a:avLst>
              <a:gd name="adj" fmla="val 50391"/>
            </a:avLst>
          </a:prstGeom>
          <a:gradFill>
            <a:gsLst>
              <a:gs pos="89000">
                <a:schemeClr val="bg1">
                  <a:lumMod val="85000"/>
                </a:schemeClr>
              </a:gs>
              <a:gs pos="13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  <a:effectLst>
            <a:outerShdw blurRad="139700" dist="38100" sx="103000" sy="103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Rectangle 33">
            <a:extLst>
              <a:ext uri="{FF2B5EF4-FFF2-40B4-BE49-F238E27FC236}">
                <a16:creationId xmlns:a16="http://schemas.microsoft.com/office/drawing/2014/main" id="{17CFD326-4875-4C2D-9208-6DE844EAB2C3}"/>
              </a:ext>
            </a:extLst>
          </p:cNvPr>
          <p:cNvSpPr/>
          <p:nvPr/>
        </p:nvSpPr>
        <p:spPr>
          <a:xfrm>
            <a:off x="5640522" y="2104255"/>
            <a:ext cx="4162430" cy="65166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en-US" sz="44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CONTENTS</a:t>
            </a:r>
          </a:p>
        </p:txBody>
      </p:sp>
      <p:cxnSp>
        <p:nvCxnSpPr>
          <p:cNvPr id="33" name="Straight Connector 8">
            <a:extLst>
              <a:ext uri="{FF2B5EF4-FFF2-40B4-BE49-F238E27FC236}">
                <a16:creationId xmlns:a16="http://schemas.microsoft.com/office/drawing/2014/main" id="{F6EC147B-AD77-4FD7-A29A-D4C7A59EAB4A}"/>
              </a:ext>
            </a:extLst>
          </p:cNvPr>
          <p:cNvCxnSpPr/>
          <p:nvPr/>
        </p:nvCxnSpPr>
        <p:spPr>
          <a:xfrm>
            <a:off x="5443848" y="2801194"/>
            <a:ext cx="433977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718F358-B221-4D50-86CA-382488CB0643}"/>
              </a:ext>
            </a:extLst>
          </p:cNvPr>
          <p:cNvGrpSpPr/>
          <p:nvPr/>
        </p:nvGrpSpPr>
        <p:grpSpPr>
          <a:xfrm>
            <a:off x="5640522" y="3076089"/>
            <a:ext cx="5898698" cy="659304"/>
            <a:chOff x="5640522" y="3076089"/>
            <a:chExt cx="5898698" cy="659304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4C42C82-3EB7-4442-B15B-8E0A1F5A6B58}"/>
                </a:ext>
              </a:extLst>
            </p:cNvPr>
            <p:cNvGrpSpPr/>
            <p:nvPr/>
          </p:nvGrpSpPr>
          <p:grpSpPr>
            <a:xfrm>
              <a:off x="5640522" y="3076089"/>
              <a:ext cx="3892831" cy="557944"/>
              <a:chOff x="5640522" y="3076089"/>
              <a:chExt cx="3892831" cy="557944"/>
            </a:xfrm>
          </p:grpSpPr>
          <p:sp>
            <p:nvSpPr>
              <p:cNvPr id="18" name="Right Triangle 62">
                <a:extLst>
                  <a:ext uri="{FF2B5EF4-FFF2-40B4-BE49-F238E27FC236}">
                    <a16:creationId xmlns:a16="http://schemas.microsoft.com/office/drawing/2014/main" id="{8AC605F5-E4AA-4B6F-A288-0B3501412F93}"/>
                  </a:ext>
                </a:extLst>
              </p:cNvPr>
              <p:cNvSpPr/>
              <p:nvPr/>
            </p:nvSpPr>
            <p:spPr>
              <a:xfrm flipV="1">
                <a:off x="5866843" y="3187922"/>
                <a:ext cx="359624" cy="377968"/>
              </a:xfrm>
              <a:prstGeom prst="rtTriangle">
                <a:avLst/>
              </a:prstGeom>
              <a:gradFill>
                <a:gsLst>
                  <a:gs pos="12000">
                    <a:srgbClr val="FF6600"/>
                  </a:gs>
                  <a:gs pos="91000">
                    <a:srgbClr val="FF9600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Rectangle 56">
                <a:extLst>
                  <a:ext uri="{FF2B5EF4-FFF2-40B4-BE49-F238E27FC236}">
                    <a16:creationId xmlns:a16="http://schemas.microsoft.com/office/drawing/2014/main" id="{A8D25E98-D6BC-45A9-A788-452FF8F844A3}"/>
                  </a:ext>
                </a:extLst>
              </p:cNvPr>
              <p:cNvSpPr/>
              <p:nvPr/>
            </p:nvSpPr>
            <p:spPr>
              <a:xfrm>
                <a:off x="5640522" y="3187922"/>
                <a:ext cx="446111" cy="446111"/>
              </a:xfrm>
              <a:prstGeom prst="rect">
                <a:avLst/>
              </a:prstGeom>
              <a:gradFill>
                <a:gsLst>
                  <a:gs pos="12000">
                    <a:srgbClr val="FF6600"/>
                  </a:gs>
                  <a:gs pos="91000">
                    <a:srgbClr val="FF9600"/>
                  </a:gs>
                </a:gsLst>
                <a:lin ang="27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B9E9832-346E-486E-B88E-7E30FF840D5B}"/>
                  </a:ext>
                </a:extLst>
              </p:cNvPr>
              <p:cNvSpPr txBox="1"/>
              <p:nvPr/>
            </p:nvSpPr>
            <p:spPr>
              <a:xfrm>
                <a:off x="6365370" y="3076089"/>
                <a:ext cx="31679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Job responsibilities</a:t>
                </a:r>
              </a:p>
            </p:txBody>
          </p:sp>
        </p:grp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56979BEF-897C-40F5-A31D-94B092554B13}"/>
                </a:ext>
              </a:extLst>
            </p:cNvPr>
            <p:cNvSpPr txBox="1"/>
            <p:nvPr/>
          </p:nvSpPr>
          <p:spPr>
            <a:xfrm>
              <a:off x="6349629" y="3458394"/>
              <a:ext cx="5189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print the presentation and make it into a film a wider field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F90B8BF-FE0A-47B5-A6D8-99F793003B2D}"/>
              </a:ext>
            </a:extLst>
          </p:cNvPr>
          <p:cNvGrpSpPr/>
          <p:nvPr/>
        </p:nvGrpSpPr>
        <p:grpSpPr>
          <a:xfrm>
            <a:off x="5640522" y="3883624"/>
            <a:ext cx="5184988" cy="658236"/>
            <a:chOff x="5640522" y="3883624"/>
            <a:chExt cx="5184988" cy="658236"/>
          </a:xfrm>
        </p:grpSpPr>
        <p:grpSp>
          <p:nvGrpSpPr>
            <p:cNvPr id="20" name="Group 4">
              <a:extLst>
                <a:ext uri="{FF2B5EF4-FFF2-40B4-BE49-F238E27FC236}">
                  <a16:creationId xmlns:a16="http://schemas.microsoft.com/office/drawing/2014/main" id="{BED672B4-E733-4589-82EE-FED224FB7EDB}"/>
                </a:ext>
              </a:extLst>
            </p:cNvPr>
            <p:cNvGrpSpPr/>
            <p:nvPr/>
          </p:nvGrpSpPr>
          <p:grpSpPr>
            <a:xfrm>
              <a:off x="5640522" y="4033437"/>
              <a:ext cx="585945" cy="446111"/>
              <a:chOff x="1749703" y="3176187"/>
              <a:chExt cx="585945" cy="446111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1" name="Right Triangle 61">
                <a:extLst>
                  <a:ext uri="{FF2B5EF4-FFF2-40B4-BE49-F238E27FC236}">
                    <a16:creationId xmlns:a16="http://schemas.microsoft.com/office/drawing/2014/main" id="{C0C3704C-8CB7-4DFB-99F2-5EB05FBA93CA}"/>
                  </a:ext>
                </a:extLst>
              </p:cNvPr>
              <p:cNvSpPr/>
              <p:nvPr/>
            </p:nvSpPr>
            <p:spPr>
              <a:xfrm flipV="1">
                <a:off x="1976024" y="3176187"/>
                <a:ext cx="359624" cy="377968"/>
              </a:xfrm>
              <a:prstGeom prst="rtTriangle">
                <a:avLst/>
              </a:prstGeom>
              <a:gradFill>
                <a:gsLst>
                  <a:gs pos="12000">
                    <a:srgbClr val="FF6600"/>
                  </a:gs>
                  <a:gs pos="91000">
                    <a:srgbClr val="FF9600"/>
                  </a:gs>
                </a:gsLst>
                <a:lin ang="27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Rectangle 51">
                <a:extLst>
                  <a:ext uri="{FF2B5EF4-FFF2-40B4-BE49-F238E27FC236}">
                    <a16:creationId xmlns:a16="http://schemas.microsoft.com/office/drawing/2014/main" id="{B7205048-2ADB-40DF-929B-44CBCE500640}"/>
                  </a:ext>
                </a:extLst>
              </p:cNvPr>
              <p:cNvSpPr/>
              <p:nvPr/>
            </p:nvSpPr>
            <p:spPr>
              <a:xfrm>
                <a:off x="1749703" y="3176187"/>
                <a:ext cx="446111" cy="446111"/>
              </a:xfrm>
              <a:prstGeom prst="rect">
                <a:avLst/>
              </a:prstGeom>
              <a:gradFill>
                <a:gsLst>
                  <a:gs pos="12000">
                    <a:srgbClr val="FF6600"/>
                  </a:gs>
                  <a:gs pos="91000">
                    <a:srgbClr val="FF9600"/>
                  </a:gs>
                </a:gsLst>
                <a:lin ang="27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C7B6C53-818A-4E4D-BDCD-3693F38F0F61}"/>
                </a:ext>
              </a:extLst>
            </p:cNvPr>
            <p:cNvGrpSpPr/>
            <p:nvPr/>
          </p:nvGrpSpPr>
          <p:grpSpPr>
            <a:xfrm>
              <a:off x="6359153" y="3883624"/>
              <a:ext cx="4466357" cy="658236"/>
              <a:chOff x="2562747" y="3689508"/>
              <a:chExt cx="4466357" cy="658236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0E7137F8-8923-48FE-9106-864ECB628C2D}"/>
                  </a:ext>
                </a:extLst>
              </p:cNvPr>
              <p:cNvSpPr txBox="1"/>
              <p:nvPr/>
            </p:nvSpPr>
            <p:spPr>
              <a:xfrm>
                <a:off x="2562747" y="3689508"/>
                <a:ext cx="19928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Completion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59E82C95-A146-47F4-87D9-5D5D53930D8A}"/>
                  </a:ext>
                </a:extLst>
              </p:cNvPr>
              <p:cNvSpPr txBox="1"/>
              <p:nvPr/>
            </p:nvSpPr>
            <p:spPr>
              <a:xfrm>
                <a:off x="2573591" y="4070745"/>
                <a:ext cx="44555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en-US" altLang="zh-CN" dirty="0">
                    <a:latin typeface="+mn-lt"/>
                    <a:cs typeface="+mn-ea"/>
                    <a:sym typeface="+mn-lt"/>
                  </a:rPr>
                  <a:t>print the presentation and make it into a film a wider field</a:t>
                </a: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0ABFD4C-BD7F-4BD8-9F43-3EBFC5FF9FBD}"/>
              </a:ext>
            </a:extLst>
          </p:cNvPr>
          <p:cNvGrpSpPr/>
          <p:nvPr/>
        </p:nvGrpSpPr>
        <p:grpSpPr>
          <a:xfrm>
            <a:off x="5640522" y="4716172"/>
            <a:ext cx="5374483" cy="648327"/>
            <a:chOff x="5640522" y="4716172"/>
            <a:chExt cx="5374483" cy="648327"/>
          </a:xfrm>
        </p:grpSpPr>
        <p:grpSp>
          <p:nvGrpSpPr>
            <p:cNvPr id="23" name="Group 5">
              <a:extLst>
                <a:ext uri="{FF2B5EF4-FFF2-40B4-BE49-F238E27FC236}">
                  <a16:creationId xmlns:a16="http://schemas.microsoft.com/office/drawing/2014/main" id="{B5DF6BD4-E588-4C27-A248-2A4B79AADCE2}"/>
                </a:ext>
              </a:extLst>
            </p:cNvPr>
            <p:cNvGrpSpPr/>
            <p:nvPr/>
          </p:nvGrpSpPr>
          <p:grpSpPr>
            <a:xfrm>
              <a:off x="5640522" y="4873571"/>
              <a:ext cx="585945" cy="446111"/>
              <a:chOff x="1749703" y="4016321"/>
              <a:chExt cx="585945" cy="446111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4" name="Right Triangle 60">
                <a:extLst>
                  <a:ext uri="{FF2B5EF4-FFF2-40B4-BE49-F238E27FC236}">
                    <a16:creationId xmlns:a16="http://schemas.microsoft.com/office/drawing/2014/main" id="{DA3548F0-1B06-4967-80C6-FB3570CF10E7}"/>
                  </a:ext>
                </a:extLst>
              </p:cNvPr>
              <p:cNvSpPr/>
              <p:nvPr/>
            </p:nvSpPr>
            <p:spPr>
              <a:xfrm flipV="1">
                <a:off x="1976024" y="4016321"/>
                <a:ext cx="359624" cy="377968"/>
              </a:xfrm>
              <a:prstGeom prst="rtTriangle">
                <a:avLst/>
              </a:prstGeom>
              <a:gradFill>
                <a:gsLst>
                  <a:gs pos="12000">
                    <a:srgbClr val="FF6600"/>
                  </a:gs>
                  <a:gs pos="91000">
                    <a:srgbClr val="FF9600"/>
                  </a:gs>
                </a:gsLst>
                <a:lin ang="27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Rectangle 46">
                <a:extLst>
                  <a:ext uri="{FF2B5EF4-FFF2-40B4-BE49-F238E27FC236}">
                    <a16:creationId xmlns:a16="http://schemas.microsoft.com/office/drawing/2014/main" id="{33880F2F-963B-4A85-8ECB-A52AA53D249A}"/>
                  </a:ext>
                </a:extLst>
              </p:cNvPr>
              <p:cNvSpPr/>
              <p:nvPr/>
            </p:nvSpPr>
            <p:spPr>
              <a:xfrm>
                <a:off x="1749703" y="4016321"/>
                <a:ext cx="446111" cy="446111"/>
              </a:xfrm>
              <a:prstGeom prst="rect">
                <a:avLst/>
              </a:prstGeom>
              <a:gradFill>
                <a:gsLst>
                  <a:gs pos="12000">
                    <a:srgbClr val="FF6600"/>
                  </a:gs>
                  <a:gs pos="91000">
                    <a:srgbClr val="FF9600"/>
                  </a:gs>
                </a:gsLst>
                <a:lin ang="27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CB4EFF0A-0FC5-4035-B8C1-8355D37A82F9}"/>
                </a:ext>
              </a:extLst>
            </p:cNvPr>
            <p:cNvGrpSpPr/>
            <p:nvPr/>
          </p:nvGrpSpPr>
          <p:grpSpPr>
            <a:xfrm>
              <a:off x="6342812" y="4716172"/>
              <a:ext cx="4672193" cy="648327"/>
              <a:chOff x="2502573" y="3648685"/>
              <a:chExt cx="4672193" cy="648327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D61FD1A-C74B-48CF-881D-54D97C0BEC10}"/>
                  </a:ext>
                </a:extLst>
              </p:cNvPr>
              <p:cNvSpPr txBox="1"/>
              <p:nvPr/>
            </p:nvSpPr>
            <p:spPr>
              <a:xfrm>
                <a:off x="2528990" y="3648685"/>
                <a:ext cx="18672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Experience</a:t>
                </a: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6047E86-AF74-427E-AA3C-F9EB4CB489BF}"/>
                  </a:ext>
                </a:extLst>
              </p:cNvPr>
              <p:cNvSpPr txBox="1"/>
              <p:nvPr/>
            </p:nvSpPr>
            <p:spPr>
              <a:xfrm>
                <a:off x="2502573" y="4020013"/>
                <a:ext cx="46721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en-US" altLang="zh-CN" dirty="0">
                    <a:latin typeface="+mn-lt"/>
                    <a:cs typeface="+mn-ea"/>
                    <a:sym typeface="+mn-lt"/>
                  </a:rPr>
                  <a:t>print the presentation and make it into a film a wider field</a:t>
                </a: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2464B3B-DC25-4638-9ADD-6E0F2973D97E}"/>
              </a:ext>
            </a:extLst>
          </p:cNvPr>
          <p:cNvGrpSpPr/>
          <p:nvPr/>
        </p:nvGrpSpPr>
        <p:grpSpPr>
          <a:xfrm>
            <a:off x="5640522" y="5569826"/>
            <a:ext cx="5570346" cy="652490"/>
            <a:chOff x="5640522" y="5569826"/>
            <a:chExt cx="5570346" cy="652490"/>
          </a:xfrm>
        </p:grpSpPr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id="{146FD05A-6383-4618-B9B1-BCC57DD81307}"/>
                </a:ext>
              </a:extLst>
            </p:cNvPr>
            <p:cNvGrpSpPr/>
            <p:nvPr/>
          </p:nvGrpSpPr>
          <p:grpSpPr>
            <a:xfrm>
              <a:off x="5640522" y="5701977"/>
              <a:ext cx="585945" cy="446228"/>
              <a:chOff x="1749703" y="4844727"/>
              <a:chExt cx="585945" cy="4462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7" name="Right Triangle 59">
                <a:extLst>
                  <a:ext uri="{FF2B5EF4-FFF2-40B4-BE49-F238E27FC236}">
                    <a16:creationId xmlns:a16="http://schemas.microsoft.com/office/drawing/2014/main" id="{F6BEB44B-524B-4F41-9EF2-4F0B18A9C139}"/>
                  </a:ext>
                </a:extLst>
              </p:cNvPr>
              <p:cNvSpPr/>
              <p:nvPr/>
            </p:nvSpPr>
            <p:spPr>
              <a:xfrm flipV="1">
                <a:off x="1976024" y="4844727"/>
                <a:ext cx="359624" cy="377968"/>
              </a:xfrm>
              <a:prstGeom prst="rtTriangle">
                <a:avLst/>
              </a:prstGeom>
              <a:gradFill>
                <a:gsLst>
                  <a:gs pos="12000">
                    <a:srgbClr val="FF6600"/>
                  </a:gs>
                  <a:gs pos="91000">
                    <a:srgbClr val="FF9600"/>
                  </a:gs>
                </a:gsLst>
                <a:lin ang="27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Rectangle 41">
                <a:extLst>
                  <a:ext uri="{FF2B5EF4-FFF2-40B4-BE49-F238E27FC236}">
                    <a16:creationId xmlns:a16="http://schemas.microsoft.com/office/drawing/2014/main" id="{53551317-FBEC-481D-95C3-C5CA8BE6B92D}"/>
                  </a:ext>
                </a:extLst>
              </p:cNvPr>
              <p:cNvSpPr/>
              <p:nvPr/>
            </p:nvSpPr>
            <p:spPr>
              <a:xfrm>
                <a:off x="1749703" y="4844844"/>
                <a:ext cx="446111" cy="446111"/>
              </a:xfrm>
              <a:prstGeom prst="rect">
                <a:avLst/>
              </a:prstGeom>
              <a:gradFill>
                <a:gsLst>
                  <a:gs pos="12000">
                    <a:srgbClr val="FF6600"/>
                  </a:gs>
                  <a:gs pos="91000">
                    <a:srgbClr val="FF9600"/>
                  </a:gs>
                </a:gsLst>
                <a:lin ang="270000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FEBE37FA-56FF-4905-BD65-E3CA739FD390}"/>
                </a:ext>
              </a:extLst>
            </p:cNvPr>
            <p:cNvGrpSpPr/>
            <p:nvPr/>
          </p:nvGrpSpPr>
          <p:grpSpPr>
            <a:xfrm>
              <a:off x="6290527" y="5569826"/>
              <a:ext cx="4920341" cy="652490"/>
              <a:chOff x="2526245" y="3689508"/>
              <a:chExt cx="4920341" cy="65249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0942009-7A13-40CD-BFDE-D69D28E1A6CC}"/>
                  </a:ext>
                </a:extLst>
              </p:cNvPr>
              <p:cNvSpPr txBox="1"/>
              <p:nvPr/>
            </p:nvSpPr>
            <p:spPr>
              <a:xfrm>
                <a:off x="2619016" y="3689508"/>
                <a:ext cx="2481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Work planning</a:t>
                </a: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656CCF6-1D55-4D21-B97D-25EE3E725361}"/>
                  </a:ext>
                </a:extLst>
              </p:cNvPr>
              <p:cNvSpPr txBox="1"/>
              <p:nvPr/>
            </p:nvSpPr>
            <p:spPr>
              <a:xfrm>
                <a:off x="2526245" y="4064999"/>
                <a:ext cx="49203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en-US" altLang="zh-CN" dirty="0">
                    <a:latin typeface="+mn-lt"/>
                    <a:cs typeface="+mn-ea"/>
                    <a:sym typeface="+mn-lt"/>
                  </a:rPr>
                  <a:t>print the presentation and make it into a film a wider field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648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AB85B3-88CE-419F-8172-8C001B46F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E1D91A6-D31B-40BB-B0E3-E74573BE64A1}"/>
              </a:ext>
            </a:extLst>
          </p:cNvPr>
          <p:cNvGrpSpPr/>
          <p:nvPr/>
        </p:nvGrpSpPr>
        <p:grpSpPr>
          <a:xfrm rot="5400000">
            <a:off x="-807278" y="807277"/>
            <a:ext cx="2186146" cy="571589"/>
            <a:chOff x="3137036" y="4286161"/>
            <a:chExt cx="2186146" cy="571589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404C73C-69F8-4B84-A1D1-A873B7E34072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B697799A-A883-47DD-891E-0459A7422AB2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8ED3CE20-413D-4CDB-9DA5-5E469FC3C948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B1B52B-7AA4-412B-9DF2-58D580FD5F67}"/>
              </a:ext>
            </a:extLst>
          </p:cNvPr>
          <p:cNvSpPr txBox="1"/>
          <p:nvPr/>
        </p:nvSpPr>
        <p:spPr>
          <a:xfrm>
            <a:off x="1165961" y="392466"/>
            <a:ext cx="32955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Work planning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D0B76B-1BAE-4B32-AC6B-CC9A75033A59}"/>
              </a:ext>
            </a:extLst>
          </p:cNvPr>
          <p:cNvGrpSpPr/>
          <p:nvPr/>
        </p:nvGrpSpPr>
        <p:grpSpPr>
          <a:xfrm rot="16200000">
            <a:off x="10821363" y="5479133"/>
            <a:ext cx="2186146" cy="571589"/>
            <a:chOff x="3137036" y="4286161"/>
            <a:chExt cx="2186146" cy="571589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A0FA767-F59B-4934-B60F-B43AAEBAE644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DB79C26-E864-451D-AB06-2A691313DFE8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1842C923-ECBD-42D7-9066-170EDB5C81F6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Up Arrow 64">
            <a:extLst>
              <a:ext uri="{FF2B5EF4-FFF2-40B4-BE49-F238E27FC236}">
                <a16:creationId xmlns:a16="http://schemas.microsoft.com/office/drawing/2014/main" id="{7AC5B1A6-8194-4FB5-94D6-18B9389735DF}"/>
              </a:ext>
            </a:extLst>
          </p:cNvPr>
          <p:cNvSpPr/>
          <p:nvPr/>
        </p:nvSpPr>
        <p:spPr>
          <a:xfrm>
            <a:off x="5747918" y="1946318"/>
            <a:ext cx="428965" cy="4778354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7" dirty="0">
              <a:cs typeface="+mn-ea"/>
              <a:sym typeface="+mn-lt"/>
            </a:endParaRPr>
          </a:p>
        </p:txBody>
      </p:sp>
      <p:sp>
        <p:nvSpPr>
          <p:cNvPr id="14" name="Bent Arrow 65">
            <a:extLst>
              <a:ext uri="{FF2B5EF4-FFF2-40B4-BE49-F238E27FC236}">
                <a16:creationId xmlns:a16="http://schemas.microsoft.com/office/drawing/2014/main" id="{26B2807A-F9FE-4304-BF72-48FE7D6FBD83}"/>
              </a:ext>
            </a:extLst>
          </p:cNvPr>
          <p:cNvSpPr/>
          <p:nvPr/>
        </p:nvSpPr>
        <p:spPr>
          <a:xfrm>
            <a:off x="5853918" y="2776669"/>
            <a:ext cx="2706117" cy="3948004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FF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7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Bent Arrow 53">
            <a:extLst>
              <a:ext uri="{FF2B5EF4-FFF2-40B4-BE49-F238E27FC236}">
                <a16:creationId xmlns:a16="http://schemas.microsoft.com/office/drawing/2014/main" id="{68499384-6F1E-4891-8889-E5284A88C112}"/>
              </a:ext>
            </a:extLst>
          </p:cNvPr>
          <p:cNvSpPr/>
          <p:nvPr/>
        </p:nvSpPr>
        <p:spPr>
          <a:xfrm flipH="1">
            <a:off x="3389884" y="3570676"/>
            <a:ext cx="2706117" cy="3153997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7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Bent Arrow 50">
            <a:extLst>
              <a:ext uri="{FF2B5EF4-FFF2-40B4-BE49-F238E27FC236}">
                <a16:creationId xmlns:a16="http://schemas.microsoft.com/office/drawing/2014/main" id="{34831ED0-81BF-404B-A7D2-94A4B42C3EAC}"/>
              </a:ext>
            </a:extLst>
          </p:cNvPr>
          <p:cNvSpPr/>
          <p:nvPr/>
        </p:nvSpPr>
        <p:spPr>
          <a:xfrm>
            <a:off x="5855215" y="4011792"/>
            <a:ext cx="2401071" cy="2712880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FF9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7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Bent Arrow 56">
            <a:extLst>
              <a:ext uri="{FF2B5EF4-FFF2-40B4-BE49-F238E27FC236}">
                <a16:creationId xmlns:a16="http://schemas.microsoft.com/office/drawing/2014/main" id="{CF5E1BA6-AA3F-403D-BE00-3416E2BA8537}"/>
              </a:ext>
            </a:extLst>
          </p:cNvPr>
          <p:cNvSpPr/>
          <p:nvPr/>
        </p:nvSpPr>
        <p:spPr>
          <a:xfrm flipH="1">
            <a:off x="4033081" y="4701139"/>
            <a:ext cx="2062917" cy="215829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17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TextBox 66">
            <a:extLst>
              <a:ext uri="{FF2B5EF4-FFF2-40B4-BE49-F238E27FC236}">
                <a16:creationId xmlns:a16="http://schemas.microsoft.com/office/drawing/2014/main" id="{B6150CDD-7D19-4707-A68A-5DEC139170AB}"/>
              </a:ext>
            </a:extLst>
          </p:cNvPr>
          <p:cNvSpPr txBox="1"/>
          <p:nvPr/>
        </p:nvSpPr>
        <p:spPr>
          <a:xfrm>
            <a:off x="2003769" y="5170181"/>
            <a:ext cx="2706117" cy="16081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algn="r">
              <a:lnSpc>
                <a:spcPts val="2000"/>
              </a:lnSpc>
              <a:defRPr sz="1200"/>
            </a:lvl1pPr>
          </a:lstStyle>
          <a:p>
            <a:pPr defTabSz="1219140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title text</a:t>
            </a:r>
          </a:p>
          <a:p>
            <a:r>
              <a:rPr lang="zh-CN" altLang="en-US" dirty="0">
                <a:cs typeface="+mn-ea"/>
                <a:sym typeface="+mn-lt"/>
              </a:rPr>
              <a:t>Please add specific content here, text as simple as possible, simple description can be.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23" name="TextBox 68">
            <a:extLst>
              <a:ext uri="{FF2B5EF4-FFF2-40B4-BE49-F238E27FC236}">
                <a16:creationId xmlns:a16="http://schemas.microsoft.com/office/drawing/2014/main" id="{199A30C2-1FBD-4532-BB47-9419E31DCD2A}"/>
              </a:ext>
            </a:extLst>
          </p:cNvPr>
          <p:cNvSpPr txBox="1"/>
          <p:nvPr/>
        </p:nvSpPr>
        <p:spPr>
          <a:xfrm>
            <a:off x="730569" y="3207693"/>
            <a:ext cx="2633309" cy="16081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algn="r">
              <a:lnSpc>
                <a:spcPts val="2000"/>
              </a:lnSpc>
              <a:defRPr sz="1200"/>
            </a:lvl1pPr>
          </a:lstStyle>
          <a:p>
            <a:pPr defTabSz="1219140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title text</a:t>
            </a:r>
          </a:p>
          <a:p>
            <a:r>
              <a:rPr lang="zh-CN" altLang="en-US" dirty="0">
                <a:cs typeface="+mn-ea"/>
                <a:sym typeface="+mn-lt"/>
              </a:rPr>
              <a:t>Please add specific content here, text as simple as possible, simple description can be.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24" name="TextBox 69">
            <a:extLst>
              <a:ext uri="{FF2B5EF4-FFF2-40B4-BE49-F238E27FC236}">
                <a16:creationId xmlns:a16="http://schemas.microsoft.com/office/drawing/2014/main" id="{A451C178-58BE-4E58-93D9-F32FA813A324}"/>
              </a:ext>
            </a:extLst>
          </p:cNvPr>
          <p:cNvSpPr txBox="1"/>
          <p:nvPr/>
        </p:nvSpPr>
        <p:spPr>
          <a:xfrm>
            <a:off x="7749122" y="4415732"/>
            <a:ext cx="2387825" cy="16081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algn="ctr">
              <a:lnSpc>
                <a:spcPts val="2000"/>
              </a:lnSpc>
              <a:defRPr sz="1200"/>
            </a:lvl1pPr>
          </a:lstStyle>
          <a:p>
            <a:pPr algn="l" defTabSz="1219140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title text</a:t>
            </a:r>
          </a:p>
          <a:p>
            <a:pPr algn="l"/>
            <a:r>
              <a:rPr lang="zh-CN" altLang="en-US" dirty="0">
                <a:cs typeface="+mn-ea"/>
                <a:sym typeface="+mn-lt"/>
              </a:rPr>
              <a:t>Please add specific content here, text as simple as possible, simple description can be.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25" name="TextBox 70">
            <a:extLst>
              <a:ext uri="{FF2B5EF4-FFF2-40B4-BE49-F238E27FC236}">
                <a16:creationId xmlns:a16="http://schemas.microsoft.com/office/drawing/2014/main" id="{7BE78004-DE3B-4617-9AFE-58414A4C7DDF}"/>
              </a:ext>
            </a:extLst>
          </p:cNvPr>
          <p:cNvSpPr txBox="1"/>
          <p:nvPr/>
        </p:nvSpPr>
        <p:spPr>
          <a:xfrm>
            <a:off x="3028798" y="1617805"/>
            <a:ext cx="2706117" cy="16081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/>
            </a:lvl1pPr>
          </a:lstStyle>
          <a:p>
            <a:pPr algn="r" defTabSz="1219140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title text</a:t>
            </a:r>
          </a:p>
          <a:p>
            <a:pPr algn="r"/>
            <a:r>
              <a:rPr lang="zh-CN" altLang="en-US" dirty="0">
                <a:cs typeface="+mn-ea"/>
                <a:sym typeface="+mn-lt"/>
              </a:rPr>
              <a:t>Please add specific content here, text as simple as possible, simple description can be.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26" name="TextBox 71">
            <a:extLst>
              <a:ext uri="{FF2B5EF4-FFF2-40B4-BE49-F238E27FC236}">
                <a16:creationId xmlns:a16="http://schemas.microsoft.com/office/drawing/2014/main" id="{F7105FC2-150E-472A-923C-E8767FAF8C7C}"/>
              </a:ext>
            </a:extLst>
          </p:cNvPr>
          <p:cNvSpPr txBox="1"/>
          <p:nvPr/>
        </p:nvSpPr>
        <p:spPr>
          <a:xfrm>
            <a:off x="8586041" y="2584378"/>
            <a:ext cx="2517387" cy="16081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/>
            </a:lvl1pPr>
          </a:lstStyle>
          <a:p>
            <a:pPr defTabSz="1219140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title text</a:t>
            </a:r>
          </a:p>
          <a:p>
            <a:r>
              <a:rPr lang="zh-CN" altLang="en-US" dirty="0">
                <a:cs typeface="+mn-ea"/>
                <a:sym typeface="+mn-lt"/>
              </a:rPr>
              <a:t>Please add specific content here, text as simple as possible, simple description can be.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27" name="Freeform 245">
            <a:extLst>
              <a:ext uri="{FF2B5EF4-FFF2-40B4-BE49-F238E27FC236}">
                <a16:creationId xmlns:a16="http://schemas.microsoft.com/office/drawing/2014/main" id="{B66E4C2B-2B69-4EA8-AA7C-51B19A3C9183}"/>
              </a:ext>
            </a:extLst>
          </p:cNvPr>
          <p:cNvSpPr>
            <a:spLocks/>
          </p:cNvSpPr>
          <p:nvPr/>
        </p:nvSpPr>
        <p:spPr bwMode="auto">
          <a:xfrm>
            <a:off x="5178316" y="5228981"/>
            <a:ext cx="383935" cy="383935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5867" tIns="52933" rIns="105867" bIns="5293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17" dirty="0">
              <a:cs typeface="+mn-ea"/>
              <a:sym typeface="+mn-lt"/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50E8BE61-1278-448B-81D5-58EA4D8E1A0F}"/>
              </a:ext>
            </a:extLst>
          </p:cNvPr>
          <p:cNvSpPr>
            <a:spLocks noEditPoints="1"/>
          </p:cNvSpPr>
          <p:nvPr/>
        </p:nvSpPr>
        <p:spPr bwMode="auto">
          <a:xfrm>
            <a:off x="6266138" y="2213105"/>
            <a:ext cx="428808" cy="428808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5867" tIns="52933" rIns="105867" bIns="5293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17" dirty="0">
              <a:cs typeface="+mn-ea"/>
              <a:sym typeface="+mn-lt"/>
            </a:endParaRPr>
          </a:p>
        </p:txBody>
      </p:sp>
      <p:sp>
        <p:nvSpPr>
          <p:cNvPr id="29" name="Freeform 217">
            <a:extLst>
              <a:ext uri="{FF2B5EF4-FFF2-40B4-BE49-F238E27FC236}">
                <a16:creationId xmlns:a16="http://schemas.microsoft.com/office/drawing/2014/main" id="{CD96DA19-36B3-4234-B7F8-E6BCC249B676}"/>
              </a:ext>
            </a:extLst>
          </p:cNvPr>
          <p:cNvSpPr>
            <a:spLocks noEditPoints="1"/>
          </p:cNvSpPr>
          <p:nvPr/>
        </p:nvSpPr>
        <p:spPr bwMode="auto">
          <a:xfrm>
            <a:off x="5237948" y="4123911"/>
            <a:ext cx="438662" cy="328996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05867" tIns="52933" rIns="105867" bIns="5293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17" dirty="0">
              <a:cs typeface="+mn-ea"/>
              <a:sym typeface="+mn-lt"/>
            </a:endParaRPr>
          </a:p>
        </p:txBody>
      </p:sp>
      <p:sp>
        <p:nvSpPr>
          <p:cNvPr id="30" name="Freeform 216">
            <a:extLst>
              <a:ext uri="{FF2B5EF4-FFF2-40B4-BE49-F238E27FC236}">
                <a16:creationId xmlns:a16="http://schemas.microsoft.com/office/drawing/2014/main" id="{E1FF56CB-A325-4C12-AED7-F68A3356442A}"/>
              </a:ext>
            </a:extLst>
          </p:cNvPr>
          <p:cNvSpPr>
            <a:spLocks noEditPoints="1"/>
          </p:cNvSpPr>
          <p:nvPr/>
        </p:nvSpPr>
        <p:spPr bwMode="auto">
          <a:xfrm>
            <a:off x="6280520" y="4537994"/>
            <a:ext cx="392598" cy="3952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FF9600"/>
          </a:solidFill>
          <a:ln w="9525">
            <a:noFill/>
            <a:round/>
            <a:headEnd/>
            <a:tailEnd/>
          </a:ln>
        </p:spPr>
        <p:txBody>
          <a:bodyPr vert="horz" wrap="square" lIns="105867" tIns="52933" rIns="105867" bIns="5293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17" dirty="0">
              <a:cs typeface="+mn-ea"/>
              <a:sym typeface="+mn-lt"/>
            </a:endParaRPr>
          </a:p>
        </p:txBody>
      </p:sp>
      <p:sp>
        <p:nvSpPr>
          <p:cNvPr id="31" name="Freeform 135">
            <a:extLst>
              <a:ext uri="{FF2B5EF4-FFF2-40B4-BE49-F238E27FC236}">
                <a16:creationId xmlns:a16="http://schemas.microsoft.com/office/drawing/2014/main" id="{9101418A-3BB7-4980-812A-4EB3DEDFFD56}"/>
              </a:ext>
            </a:extLst>
          </p:cNvPr>
          <p:cNvSpPr>
            <a:spLocks noEditPoints="1"/>
          </p:cNvSpPr>
          <p:nvPr/>
        </p:nvSpPr>
        <p:spPr bwMode="auto">
          <a:xfrm>
            <a:off x="6240329" y="3329902"/>
            <a:ext cx="351226" cy="32899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9600"/>
          </a:solidFill>
          <a:ln w="9525">
            <a:noFill/>
            <a:round/>
            <a:headEnd/>
            <a:tailEnd/>
          </a:ln>
        </p:spPr>
        <p:txBody>
          <a:bodyPr vert="horz" wrap="square" lIns="105867" tIns="52933" rIns="105867" bIns="52933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1517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670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5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25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250"/>
                            </p:stCondLst>
                            <p:childTnLst>
                              <p:par>
                                <p:cTn id="7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25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75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AB85B3-88CE-419F-8172-8C001B46F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E1D91A6-D31B-40BB-B0E3-E74573BE64A1}"/>
              </a:ext>
            </a:extLst>
          </p:cNvPr>
          <p:cNvGrpSpPr/>
          <p:nvPr/>
        </p:nvGrpSpPr>
        <p:grpSpPr>
          <a:xfrm rot="5400000">
            <a:off x="-807278" y="807277"/>
            <a:ext cx="2186146" cy="571589"/>
            <a:chOff x="3137036" y="4286161"/>
            <a:chExt cx="2186146" cy="571589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404C73C-69F8-4B84-A1D1-A873B7E34072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B697799A-A883-47DD-891E-0459A7422AB2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8ED3CE20-413D-4CDB-9DA5-5E469FC3C948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B1B52B-7AA4-412B-9DF2-58D580FD5F67}"/>
              </a:ext>
            </a:extLst>
          </p:cNvPr>
          <p:cNvSpPr txBox="1"/>
          <p:nvPr/>
        </p:nvSpPr>
        <p:spPr>
          <a:xfrm>
            <a:off x="1219663" y="392466"/>
            <a:ext cx="318811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 planning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D0B76B-1BAE-4B32-AC6B-CC9A75033A59}"/>
              </a:ext>
            </a:extLst>
          </p:cNvPr>
          <p:cNvGrpSpPr/>
          <p:nvPr/>
        </p:nvGrpSpPr>
        <p:grpSpPr>
          <a:xfrm rot="16200000">
            <a:off x="10821363" y="5479133"/>
            <a:ext cx="2186146" cy="571589"/>
            <a:chOff x="3137036" y="4286161"/>
            <a:chExt cx="2186146" cy="571589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A0FA767-F59B-4934-B60F-B43AAEBAE644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DB79C26-E864-451D-AB06-2A691313DFE8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1842C923-ECBD-42D7-9066-170EDB5C81F6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31">
            <a:extLst>
              <a:ext uri="{FF2B5EF4-FFF2-40B4-BE49-F238E27FC236}">
                <a16:creationId xmlns:a16="http://schemas.microsoft.com/office/drawing/2014/main" id="{F78165CF-697D-45B0-AD49-333A3D76C1B3}"/>
              </a:ext>
            </a:extLst>
          </p:cNvPr>
          <p:cNvGrpSpPr>
            <a:grpSpLocks/>
          </p:cNvGrpSpPr>
          <p:nvPr/>
        </p:nvGrpSpPr>
        <p:grpSpPr bwMode="auto">
          <a:xfrm>
            <a:off x="8053175" y="3674040"/>
            <a:ext cx="396831" cy="396831"/>
            <a:chOff x="0" y="0"/>
            <a:chExt cx="812800" cy="812800"/>
          </a:xfrm>
        </p:grpSpPr>
        <p:sp>
          <p:nvSpPr>
            <p:cNvPr id="14" name="椭圆 32">
              <a:extLst>
                <a:ext uri="{FF2B5EF4-FFF2-40B4-BE49-F238E27FC236}">
                  <a16:creationId xmlns:a16="http://schemas.microsoft.com/office/drawing/2014/main" id="{E1D1D83D-C17F-45EE-853F-1A1B9FE2C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517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任意多边形 33">
              <a:extLst>
                <a:ext uri="{FF2B5EF4-FFF2-40B4-BE49-F238E27FC236}">
                  <a16:creationId xmlns:a16="http://schemas.microsoft.com/office/drawing/2014/main" id="{50D371FE-BAB1-485A-BF76-00B24457BB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517">
                <a:cs typeface="+mn-ea"/>
                <a:sym typeface="+mn-lt"/>
              </a:endParaRPr>
            </a:p>
          </p:txBody>
        </p:sp>
      </p:grpSp>
      <p:grpSp>
        <p:nvGrpSpPr>
          <p:cNvPr id="20" name="组合 34">
            <a:extLst>
              <a:ext uri="{FF2B5EF4-FFF2-40B4-BE49-F238E27FC236}">
                <a16:creationId xmlns:a16="http://schemas.microsoft.com/office/drawing/2014/main" id="{E572CD03-AD20-46E7-889A-77F057348804}"/>
              </a:ext>
            </a:extLst>
          </p:cNvPr>
          <p:cNvGrpSpPr>
            <a:grpSpLocks/>
          </p:cNvGrpSpPr>
          <p:nvPr/>
        </p:nvGrpSpPr>
        <p:grpSpPr bwMode="auto">
          <a:xfrm>
            <a:off x="3786443" y="3674040"/>
            <a:ext cx="396831" cy="396831"/>
            <a:chOff x="0" y="0"/>
            <a:chExt cx="812800" cy="812800"/>
          </a:xfrm>
        </p:grpSpPr>
        <p:sp>
          <p:nvSpPr>
            <p:cNvPr id="21" name="椭圆 35">
              <a:extLst>
                <a:ext uri="{FF2B5EF4-FFF2-40B4-BE49-F238E27FC236}">
                  <a16:creationId xmlns:a16="http://schemas.microsoft.com/office/drawing/2014/main" id="{1E810598-A3CD-4E23-B4A7-6E92D13E5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51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任意多边形 36">
              <a:extLst>
                <a:ext uri="{FF2B5EF4-FFF2-40B4-BE49-F238E27FC236}">
                  <a16:creationId xmlns:a16="http://schemas.microsoft.com/office/drawing/2014/main" id="{D88D300D-4BE7-4A53-80AF-47C9779081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517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37">
            <a:extLst>
              <a:ext uri="{FF2B5EF4-FFF2-40B4-BE49-F238E27FC236}">
                <a16:creationId xmlns:a16="http://schemas.microsoft.com/office/drawing/2014/main" id="{A48E1373-2994-45FD-8B47-AD4F785FE3F6}"/>
              </a:ext>
            </a:extLst>
          </p:cNvPr>
          <p:cNvGrpSpPr>
            <a:grpSpLocks/>
          </p:cNvGrpSpPr>
          <p:nvPr/>
        </p:nvGrpSpPr>
        <p:grpSpPr bwMode="auto">
          <a:xfrm>
            <a:off x="5897586" y="1580357"/>
            <a:ext cx="396831" cy="396831"/>
            <a:chOff x="0" y="0"/>
            <a:chExt cx="812800" cy="812800"/>
          </a:xfrm>
        </p:grpSpPr>
        <p:sp>
          <p:nvSpPr>
            <p:cNvPr id="24" name="椭圆 38">
              <a:extLst>
                <a:ext uri="{FF2B5EF4-FFF2-40B4-BE49-F238E27FC236}">
                  <a16:creationId xmlns:a16="http://schemas.microsoft.com/office/drawing/2014/main" id="{36415046-ED2C-4218-BAB2-89EB22546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F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517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任意多边形 39">
              <a:extLst>
                <a:ext uri="{FF2B5EF4-FFF2-40B4-BE49-F238E27FC236}">
                  <a16:creationId xmlns:a16="http://schemas.microsoft.com/office/drawing/2014/main" id="{1641548F-86E2-4411-A5CD-E017EDE4882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517">
                <a:cs typeface="+mn-ea"/>
                <a:sym typeface="+mn-lt"/>
              </a:endParaRPr>
            </a:p>
          </p:txBody>
        </p:sp>
      </p:grpSp>
      <p:grpSp>
        <p:nvGrpSpPr>
          <p:cNvPr id="26" name="组合 40">
            <a:extLst>
              <a:ext uri="{FF2B5EF4-FFF2-40B4-BE49-F238E27FC236}">
                <a16:creationId xmlns:a16="http://schemas.microsoft.com/office/drawing/2014/main" id="{25FB5CDE-57FC-4DB3-B126-35969DB7C833}"/>
              </a:ext>
            </a:extLst>
          </p:cNvPr>
          <p:cNvGrpSpPr>
            <a:grpSpLocks/>
          </p:cNvGrpSpPr>
          <p:nvPr/>
        </p:nvGrpSpPr>
        <p:grpSpPr bwMode="auto">
          <a:xfrm>
            <a:off x="5897586" y="5808994"/>
            <a:ext cx="396831" cy="396831"/>
            <a:chOff x="0" y="0"/>
            <a:chExt cx="812800" cy="812800"/>
          </a:xfrm>
        </p:grpSpPr>
        <p:sp>
          <p:nvSpPr>
            <p:cNvPr id="27" name="椭圆 41">
              <a:extLst>
                <a:ext uri="{FF2B5EF4-FFF2-40B4-BE49-F238E27FC236}">
                  <a16:creationId xmlns:a16="http://schemas.microsoft.com/office/drawing/2014/main" id="{921C0CC6-3508-4AD0-A7F8-B77B14548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FF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endParaRPr lang="zh-CN" altLang="en-US" sz="1517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任意多边形 42">
              <a:extLst>
                <a:ext uri="{FF2B5EF4-FFF2-40B4-BE49-F238E27FC236}">
                  <a16:creationId xmlns:a16="http://schemas.microsoft.com/office/drawing/2014/main" id="{9BA20494-388B-4A09-B1C0-8961E1F4E0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 sz="1517">
                <a:cs typeface="+mn-ea"/>
                <a:sym typeface="+mn-lt"/>
              </a:endParaRPr>
            </a:p>
          </p:txBody>
        </p:sp>
      </p:grpSp>
      <p:grpSp>
        <p:nvGrpSpPr>
          <p:cNvPr id="29" name="组合 66">
            <a:extLst>
              <a:ext uri="{FF2B5EF4-FFF2-40B4-BE49-F238E27FC236}">
                <a16:creationId xmlns:a16="http://schemas.microsoft.com/office/drawing/2014/main" id="{46CE4A87-A087-4517-8274-F350A7F8EB65}"/>
              </a:ext>
            </a:extLst>
          </p:cNvPr>
          <p:cNvGrpSpPr>
            <a:grpSpLocks/>
          </p:cNvGrpSpPr>
          <p:nvPr/>
        </p:nvGrpSpPr>
        <p:grpSpPr bwMode="auto">
          <a:xfrm>
            <a:off x="4089836" y="1871187"/>
            <a:ext cx="4012332" cy="4015235"/>
            <a:chOff x="0" y="0"/>
            <a:chExt cx="4392474" cy="4393594"/>
          </a:xfrm>
        </p:grpSpPr>
        <p:grpSp>
          <p:nvGrpSpPr>
            <p:cNvPr id="30" name="组合 44">
              <a:extLst>
                <a:ext uri="{FF2B5EF4-FFF2-40B4-BE49-F238E27FC236}">
                  <a16:creationId xmlns:a16="http://schemas.microsoft.com/office/drawing/2014/main" id="{2D915293-8638-43AD-93BD-DEFA1137D7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35" name="组合 30">
                <a:extLst>
                  <a:ext uri="{FF2B5EF4-FFF2-40B4-BE49-F238E27FC236}">
                    <a16:creationId xmlns:a16="http://schemas.microsoft.com/office/drawing/2014/main" id="{1CE310F6-2E91-4CDA-BEFF-0F2998B4C2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37" name="Freeform 5">
                  <a:extLst>
                    <a:ext uri="{FF2B5EF4-FFF2-40B4-BE49-F238E27FC236}">
                      <a16:creationId xmlns:a16="http://schemas.microsoft.com/office/drawing/2014/main" id="{93053316-445E-4394-8B43-DCA00A829C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DA8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7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6">
                  <a:extLst>
                    <a:ext uri="{FF2B5EF4-FFF2-40B4-BE49-F238E27FC236}">
                      <a16:creationId xmlns:a16="http://schemas.microsoft.com/office/drawing/2014/main" id="{B4BBDD95-56FA-4B05-BEF5-209DB9DD0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7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7">
                  <a:extLst>
                    <a:ext uri="{FF2B5EF4-FFF2-40B4-BE49-F238E27FC236}">
                      <a16:creationId xmlns:a16="http://schemas.microsoft.com/office/drawing/2014/main" id="{CDDD126F-58F5-4032-A3DA-32D8D6957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7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8">
                  <a:extLst>
                    <a:ext uri="{FF2B5EF4-FFF2-40B4-BE49-F238E27FC236}">
                      <a16:creationId xmlns:a16="http://schemas.microsoft.com/office/drawing/2014/main" id="{10887A60-5BEF-4279-BB85-9B738B8710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DA8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7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9">
                  <a:extLst>
                    <a:ext uri="{FF2B5EF4-FFF2-40B4-BE49-F238E27FC236}">
                      <a16:creationId xmlns:a16="http://schemas.microsoft.com/office/drawing/2014/main" id="{D59BF20A-D706-470E-BFE7-D31BD0EFCB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rgbClr val="FF9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7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10">
                  <a:extLst>
                    <a:ext uri="{FF2B5EF4-FFF2-40B4-BE49-F238E27FC236}">
                      <a16:creationId xmlns:a16="http://schemas.microsoft.com/office/drawing/2014/main" id="{8C72DA88-D6F2-4816-B64B-6D6F4A8BDA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7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11">
                  <a:extLst>
                    <a:ext uri="{FF2B5EF4-FFF2-40B4-BE49-F238E27FC236}">
                      <a16:creationId xmlns:a16="http://schemas.microsoft.com/office/drawing/2014/main" id="{D232A3B2-BBA9-49FC-A29D-5A7518B1B8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lnSpc>
                      <a:spcPct val="120000"/>
                    </a:lnSpc>
                  </a:pPr>
                  <a:endParaRPr lang="zh-CN" altLang="en-US" sz="1517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09A8C56E-2EE6-4E60-91B9-362768DAF21D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rgbClr val="FF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517"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62">
              <a:extLst>
                <a:ext uri="{FF2B5EF4-FFF2-40B4-BE49-F238E27FC236}">
                  <a16:creationId xmlns:a16="http://schemas.microsoft.com/office/drawing/2014/main" id="{DEAD2814-757C-4E35-A38F-33AF9F550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4650" y="923099"/>
              <a:ext cx="577706" cy="52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27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2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文本框 63">
              <a:extLst>
                <a:ext uri="{FF2B5EF4-FFF2-40B4-BE49-F238E27FC236}">
                  <a16:creationId xmlns:a16="http://schemas.microsoft.com/office/drawing/2014/main" id="{F4113808-BBC5-4D8A-ADEF-C13116F470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9877" y="2659859"/>
              <a:ext cx="577706" cy="52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27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22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文本框 64">
              <a:extLst>
                <a:ext uri="{FF2B5EF4-FFF2-40B4-BE49-F238E27FC236}">
                  <a16:creationId xmlns:a16="http://schemas.microsoft.com/office/drawing/2014/main" id="{1617B2B8-2C16-4782-8229-25D8CA511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577706" cy="52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27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2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文本框 65">
              <a:extLst>
                <a:ext uri="{FF2B5EF4-FFF2-40B4-BE49-F238E27FC236}">
                  <a16:creationId xmlns:a16="http://schemas.microsoft.com/office/drawing/2014/main" id="{DEBDFDF3-EBCA-427E-A701-E07757DEE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359" y="1212606"/>
              <a:ext cx="577706" cy="52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altLang="zh-CN" sz="2275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275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4" name="TextBox 23">
            <a:extLst>
              <a:ext uri="{FF2B5EF4-FFF2-40B4-BE49-F238E27FC236}">
                <a16:creationId xmlns:a16="http://schemas.microsoft.com/office/drawing/2014/main" id="{75105FB8-7C62-405E-B6FE-AF931150CE20}"/>
              </a:ext>
            </a:extLst>
          </p:cNvPr>
          <p:cNvSpPr txBox="1"/>
          <p:nvPr/>
        </p:nvSpPr>
        <p:spPr>
          <a:xfrm>
            <a:off x="2396652" y="1490630"/>
            <a:ext cx="3370922" cy="109523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algn="r">
              <a:lnSpc>
                <a:spcPts val="2000"/>
              </a:lnSpc>
              <a:defRPr sz="1200"/>
            </a:lvl1pPr>
          </a:lstStyle>
          <a:p>
            <a:r>
              <a:rPr lang="zh-CN" altLang="en-US" dirty="0">
                <a:cs typeface="+mn-ea"/>
                <a:sym typeface="+mn-lt"/>
              </a:rPr>
              <a:t>Please add specific content here, text as simple as possible, simple description can be.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45" name="TextBox 24">
            <a:extLst>
              <a:ext uri="{FF2B5EF4-FFF2-40B4-BE49-F238E27FC236}">
                <a16:creationId xmlns:a16="http://schemas.microsoft.com/office/drawing/2014/main" id="{9242D4D4-0EE0-4F7E-BD7F-5D663ECE16D9}"/>
              </a:ext>
            </a:extLst>
          </p:cNvPr>
          <p:cNvSpPr txBox="1"/>
          <p:nvPr/>
        </p:nvSpPr>
        <p:spPr>
          <a:xfrm>
            <a:off x="4242453" y="1181752"/>
            <a:ext cx="1396536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algn="r" defTabSz="1219140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sym typeface="+mn-lt"/>
              </a:rPr>
              <a:t>The title text</a:t>
            </a:r>
          </a:p>
        </p:txBody>
      </p:sp>
      <p:sp>
        <p:nvSpPr>
          <p:cNvPr id="46" name="TextBox 23">
            <a:extLst>
              <a:ext uri="{FF2B5EF4-FFF2-40B4-BE49-F238E27FC236}">
                <a16:creationId xmlns:a16="http://schemas.microsoft.com/office/drawing/2014/main" id="{F68D9954-3257-4A31-BB30-0EACCFE52D76}"/>
              </a:ext>
            </a:extLst>
          </p:cNvPr>
          <p:cNvSpPr txBox="1"/>
          <p:nvPr/>
        </p:nvSpPr>
        <p:spPr>
          <a:xfrm>
            <a:off x="1085116" y="3615664"/>
            <a:ext cx="2647631" cy="109523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/>
            </a:lvl1pPr>
          </a:lstStyle>
          <a:p>
            <a:pPr algn="r"/>
            <a:r>
              <a:rPr lang="zh-CN" altLang="en-US" dirty="0">
                <a:cs typeface="+mn-ea"/>
                <a:sym typeface="+mn-lt"/>
              </a:rPr>
              <a:t>Please add specific content here, text as simple as possible, simple description can be.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47" name="TextBox 24">
            <a:extLst>
              <a:ext uri="{FF2B5EF4-FFF2-40B4-BE49-F238E27FC236}">
                <a16:creationId xmlns:a16="http://schemas.microsoft.com/office/drawing/2014/main" id="{248DDC0A-D0A4-4B26-A921-04AB7A908719}"/>
              </a:ext>
            </a:extLst>
          </p:cNvPr>
          <p:cNvSpPr txBox="1"/>
          <p:nvPr/>
        </p:nvSpPr>
        <p:spPr>
          <a:xfrm>
            <a:off x="2704071" y="3334921"/>
            <a:ext cx="1005403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algn="r" defTabSz="1219140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sym typeface="+mn-lt"/>
              </a:rPr>
              <a:t>The title text</a:t>
            </a:r>
          </a:p>
        </p:txBody>
      </p:sp>
      <p:sp>
        <p:nvSpPr>
          <p:cNvPr id="48" name="TextBox 23">
            <a:extLst>
              <a:ext uri="{FF2B5EF4-FFF2-40B4-BE49-F238E27FC236}">
                <a16:creationId xmlns:a16="http://schemas.microsoft.com/office/drawing/2014/main" id="{5575210A-733F-4D2B-97DB-5F5B16F82E98}"/>
              </a:ext>
            </a:extLst>
          </p:cNvPr>
          <p:cNvSpPr txBox="1"/>
          <p:nvPr/>
        </p:nvSpPr>
        <p:spPr>
          <a:xfrm>
            <a:off x="8522102" y="3593413"/>
            <a:ext cx="2348102" cy="109523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/>
            </a:lvl1pPr>
          </a:lstStyle>
          <a:p>
            <a:r>
              <a:rPr lang="zh-CN" altLang="en-US" dirty="0">
                <a:cs typeface="+mn-ea"/>
                <a:sym typeface="+mn-lt"/>
              </a:rPr>
              <a:t>Please add specific content here, text as simple as possible, simple description can be.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49" name="TextBox 24">
            <a:extLst>
              <a:ext uri="{FF2B5EF4-FFF2-40B4-BE49-F238E27FC236}">
                <a16:creationId xmlns:a16="http://schemas.microsoft.com/office/drawing/2014/main" id="{81EE617D-356A-499A-BD18-96F71505CA57}"/>
              </a:ext>
            </a:extLst>
          </p:cNvPr>
          <p:cNvSpPr txBox="1"/>
          <p:nvPr/>
        </p:nvSpPr>
        <p:spPr>
          <a:xfrm>
            <a:off x="8522102" y="3252753"/>
            <a:ext cx="1509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140">
              <a:defRPr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50" name="TextBox 23">
            <a:extLst>
              <a:ext uri="{FF2B5EF4-FFF2-40B4-BE49-F238E27FC236}">
                <a16:creationId xmlns:a16="http://schemas.microsoft.com/office/drawing/2014/main" id="{F4343B30-E27B-4B8C-8A57-7419D322C18D}"/>
              </a:ext>
            </a:extLst>
          </p:cNvPr>
          <p:cNvSpPr txBox="1"/>
          <p:nvPr/>
        </p:nvSpPr>
        <p:spPr>
          <a:xfrm>
            <a:off x="6466278" y="5924483"/>
            <a:ext cx="3676781" cy="109523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/>
            </a:lvl1pPr>
          </a:lstStyle>
          <a:p>
            <a:r>
              <a:rPr lang="zh-CN" altLang="en-US" dirty="0">
                <a:cs typeface="+mn-ea"/>
                <a:sym typeface="+mn-lt"/>
              </a:rPr>
              <a:t>Please add specific content here, text as simple as possible, simple description can be.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51" name="TextBox 24">
            <a:extLst>
              <a:ext uri="{FF2B5EF4-FFF2-40B4-BE49-F238E27FC236}">
                <a16:creationId xmlns:a16="http://schemas.microsoft.com/office/drawing/2014/main" id="{1D50ECC7-7F32-44F5-9A31-06E215849809}"/>
              </a:ext>
            </a:extLst>
          </p:cNvPr>
          <p:cNvSpPr txBox="1"/>
          <p:nvPr/>
        </p:nvSpPr>
        <p:spPr>
          <a:xfrm>
            <a:off x="6466277" y="5630918"/>
            <a:ext cx="1396536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defTabSz="1219140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sym typeface="+mn-lt"/>
              </a:rPr>
              <a:t>The title text</a:t>
            </a:r>
          </a:p>
        </p:txBody>
      </p:sp>
    </p:spTree>
    <p:extLst>
      <p:ext uri="{BB962C8B-B14F-4D97-AF65-F5344CB8AC3E}">
        <p14:creationId xmlns:p14="http://schemas.microsoft.com/office/powerpoint/2010/main" val="12049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AB85B3-88CE-419F-8172-8C001B46F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E1D91A6-D31B-40BB-B0E3-E74573BE64A1}"/>
              </a:ext>
            </a:extLst>
          </p:cNvPr>
          <p:cNvGrpSpPr/>
          <p:nvPr/>
        </p:nvGrpSpPr>
        <p:grpSpPr>
          <a:xfrm rot="5400000">
            <a:off x="-807278" y="807277"/>
            <a:ext cx="2186146" cy="571589"/>
            <a:chOff x="3137036" y="4286161"/>
            <a:chExt cx="2186146" cy="571589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404C73C-69F8-4B84-A1D1-A873B7E34072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B697799A-A883-47DD-891E-0459A7422AB2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8ED3CE20-413D-4CDB-9DA5-5E469FC3C948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B1B52B-7AA4-412B-9DF2-58D580FD5F67}"/>
              </a:ext>
            </a:extLst>
          </p:cNvPr>
          <p:cNvSpPr txBox="1"/>
          <p:nvPr/>
        </p:nvSpPr>
        <p:spPr>
          <a:xfrm>
            <a:off x="1219663" y="392466"/>
            <a:ext cx="318811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 planning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D0B76B-1BAE-4B32-AC6B-CC9A75033A59}"/>
              </a:ext>
            </a:extLst>
          </p:cNvPr>
          <p:cNvGrpSpPr/>
          <p:nvPr/>
        </p:nvGrpSpPr>
        <p:grpSpPr>
          <a:xfrm rot="16200000">
            <a:off x="10821363" y="5479133"/>
            <a:ext cx="2186146" cy="571589"/>
            <a:chOff x="3137036" y="4286161"/>
            <a:chExt cx="2186146" cy="571589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A0FA767-F59B-4934-B60F-B43AAEBAE644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DB79C26-E864-451D-AB06-2A691313DFE8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1842C923-ECBD-42D7-9066-170EDB5C81F6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1D364D77-673E-46D8-9801-3137F7957411}"/>
              </a:ext>
            </a:extLst>
          </p:cNvPr>
          <p:cNvGrpSpPr/>
          <p:nvPr/>
        </p:nvGrpSpPr>
        <p:grpSpPr>
          <a:xfrm>
            <a:off x="879619" y="4519681"/>
            <a:ext cx="2896947" cy="913698"/>
            <a:chOff x="120267" y="3139323"/>
            <a:chExt cx="2896947" cy="913698"/>
          </a:xfrm>
        </p:grpSpPr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C18238AF-CE62-4D6C-9664-65DDCF40F2C5}"/>
                </a:ext>
              </a:extLst>
            </p:cNvPr>
            <p:cNvSpPr txBox="1"/>
            <p:nvPr/>
          </p:nvSpPr>
          <p:spPr>
            <a:xfrm>
              <a:off x="120267" y="3463465"/>
              <a:ext cx="2896947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>
              <a:defPPr>
                <a:defRPr lang="zh-CN"/>
              </a:defPPr>
              <a:lvl1pPr algn="r">
                <a:lnSpc>
                  <a:spcPts val="2000"/>
                </a:lnSpc>
                <a:defRPr sz="1000"/>
              </a:lvl1pPr>
            </a:lstStyle>
            <a:p>
              <a:r>
                <a:rPr lang="zh-CN" altLang="en-US" dirty="0">
                  <a:cs typeface="+mn-ea"/>
                  <a:sym typeface="+mn-lt"/>
                </a:rPr>
                <a:t>Please add specific content here, text as simple as possible, simple description can be.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6776EE77-F5F2-4D1F-933E-B998915CD8D2}"/>
                </a:ext>
              </a:extLst>
            </p:cNvPr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algn="r" defTabSz="1219140">
                <a:defRPr/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20" name="Group 11">
            <a:extLst>
              <a:ext uri="{FF2B5EF4-FFF2-40B4-BE49-F238E27FC236}">
                <a16:creationId xmlns:a16="http://schemas.microsoft.com/office/drawing/2014/main" id="{46DE7649-F8A9-469B-958D-D60A0D7CBE27}"/>
              </a:ext>
            </a:extLst>
          </p:cNvPr>
          <p:cNvGrpSpPr/>
          <p:nvPr/>
        </p:nvGrpSpPr>
        <p:grpSpPr>
          <a:xfrm>
            <a:off x="8401090" y="4519681"/>
            <a:ext cx="3047139" cy="936649"/>
            <a:chOff x="8997250" y="3139323"/>
            <a:chExt cx="3047139" cy="936649"/>
          </a:xfrm>
        </p:grpSpPr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1D0FB3F7-6510-45D4-AE2A-984D27A36856}"/>
                </a:ext>
              </a:extLst>
            </p:cNvPr>
            <p:cNvSpPr txBox="1"/>
            <p:nvPr/>
          </p:nvSpPr>
          <p:spPr>
            <a:xfrm>
              <a:off x="8997250" y="3486416"/>
              <a:ext cx="3047139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000"/>
              </a:lvl1pPr>
            </a:lstStyle>
            <a:p>
              <a:r>
                <a:rPr lang="zh-CN" altLang="en-US" dirty="0">
                  <a:cs typeface="+mn-ea"/>
                  <a:sym typeface="+mn-lt"/>
                </a:rPr>
                <a:t>Please add specific content here, text as simple as possible, simple description can be.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76263B78-000E-451B-9A61-8EA8155DF291}"/>
                </a:ext>
              </a:extLst>
            </p:cNvPr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defTabSz="1219140">
                <a:defRPr/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2CD93D7-B28B-466B-9D9F-FAE01F7A5400}"/>
              </a:ext>
            </a:extLst>
          </p:cNvPr>
          <p:cNvGrpSpPr/>
          <p:nvPr/>
        </p:nvGrpSpPr>
        <p:grpSpPr>
          <a:xfrm>
            <a:off x="4250448" y="2373757"/>
            <a:ext cx="3904467" cy="3703681"/>
            <a:chOff x="3187836" y="1780317"/>
            <a:chExt cx="2928350" cy="2777761"/>
          </a:xfrm>
        </p:grpSpPr>
        <p:grpSp>
          <p:nvGrpSpPr>
            <p:cNvPr id="24" name="Group 41">
              <a:extLst>
                <a:ext uri="{FF2B5EF4-FFF2-40B4-BE49-F238E27FC236}">
                  <a16:creationId xmlns:a16="http://schemas.microsoft.com/office/drawing/2014/main" id="{04E75579-9E73-4021-8AF7-309651B9C3CB}"/>
                </a:ext>
              </a:extLst>
            </p:cNvPr>
            <p:cNvGrpSpPr/>
            <p:nvPr/>
          </p:nvGrpSpPr>
          <p:grpSpPr>
            <a:xfrm>
              <a:off x="3187836" y="1780317"/>
              <a:ext cx="2928350" cy="2777761"/>
              <a:chOff x="3882406" y="907348"/>
              <a:chExt cx="4763194" cy="4518250"/>
            </a:xfrm>
          </p:grpSpPr>
          <p:sp>
            <p:nvSpPr>
              <p:cNvPr id="29" name="Isosceles Triangle 24">
                <a:extLst>
                  <a:ext uri="{FF2B5EF4-FFF2-40B4-BE49-F238E27FC236}">
                    <a16:creationId xmlns:a16="http://schemas.microsoft.com/office/drawing/2014/main" id="{43AD0608-6128-4F9D-8877-E9AC7252C5AD}"/>
                  </a:ext>
                </a:extLst>
              </p:cNvPr>
              <p:cNvSpPr/>
              <p:nvPr/>
            </p:nvSpPr>
            <p:spPr>
              <a:xfrm>
                <a:off x="7418780" y="4017012"/>
                <a:ext cx="1226820" cy="1057603"/>
              </a:xfrm>
              <a:prstGeom prst="triangle">
                <a:avLst/>
              </a:prstGeom>
              <a:solidFill>
                <a:srgbClr val="40404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7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Parallelogram 25">
                <a:extLst>
                  <a:ext uri="{FF2B5EF4-FFF2-40B4-BE49-F238E27FC236}">
                    <a16:creationId xmlns:a16="http://schemas.microsoft.com/office/drawing/2014/main" id="{806DB5D7-91A6-4D6F-A2DB-66E7D0F0B182}"/>
                  </a:ext>
                </a:extLst>
              </p:cNvPr>
              <p:cNvSpPr/>
              <p:nvPr/>
            </p:nvSpPr>
            <p:spPr>
              <a:xfrm>
                <a:off x="4847030" y="4017011"/>
                <a:ext cx="3185160" cy="1057603"/>
              </a:xfrm>
              <a:prstGeom prst="parallelogram">
                <a:avLst>
                  <a:gd name="adj" fmla="val 57722"/>
                </a:avLst>
              </a:prstGeom>
              <a:solidFill>
                <a:schemeClr val="bg1">
                  <a:lumMod val="7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7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Isosceles Triangle 28">
                <a:extLst>
                  <a:ext uri="{FF2B5EF4-FFF2-40B4-BE49-F238E27FC236}">
                    <a16:creationId xmlns:a16="http://schemas.microsoft.com/office/drawing/2014/main" id="{AB616375-31B8-4AA3-9941-F8A5CED25AE0}"/>
                  </a:ext>
                </a:extLst>
              </p:cNvPr>
              <p:cNvSpPr/>
              <p:nvPr/>
            </p:nvSpPr>
            <p:spPr>
              <a:xfrm rot="7176267">
                <a:off x="3798188" y="4283776"/>
                <a:ext cx="1226040" cy="1057603"/>
              </a:xfrm>
              <a:prstGeom prst="triangle">
                <a:avLst/>
              </a:prstGeom>
              <a:solidFill>
                <a:srgbClr val="40404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7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Parallelogram 29">
                <a:extLst>
                  <a:ext uri="{FF2B5EF4-FFF2-40B4-BE49-F238E27FC236}">
                    <a16:creationId xmlns:a16="http://schemas.microsoft.com/office/drawing/2014/main" id="{D0D7FD3D-1869-4F72-A068-2AA41E9C7C29}"/>
                  </a:ext>
                </a:extLst>
              </p:cNvPr>
              <p:cNvSpPr/>
              <p:nvPr/>
            </p:nvSpPr>
            <p:spPr>
              <a:xfrm rot="7176267">
                <a:off x="3599284" y="2888630"/>
                <a:ext cx="3209239" cy="1057603"/>
              </a:xfrm>
              <a:prstGeom prst="parallelogram">
                <a:avLst>
                  <a:gd name="adj" fmla="val 57327"/>
                </a:avLst>
              </a:prstGeom>
              <a:solidFill>
                <a:schemeClr val="bg1">
                  <a:lumMod val="7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7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Isosceles Triangle 39">
                <a:extLst>
                  <a:ext uri="{FF2B5EF4-FFF2-40B4-BE49-F238E27FC236}">
                    <a16:creationId xmlns:a16="http://schemas.microsoft.com/office/drawing/2014/main" id="{2DA61368-E87D-419E-82EF-10107AD7B31E}"/>
                  </a:ext>
                </a:extLst>
              </p:cNvPr>
              <p:cNvSpPr/>
              <p:nvPr/>
            </p:nvSpPr>
            <p:spPr>
              <a:xfrm rot="14409079">
                <a:off x="5375029" y="991566"/>
                <a:ext cx="1226040" cy="1057603"/>
              </a:xfrm>
              <a:prstGeom prst="triangle">
                <a:avLst/>
              </a:prstGeom>
              <a:solidFill>
                <a:srgbClr val="FF960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7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Parallelogram 40">
                <a:extLst>
                  <a:ext uri="{FF2B5EF4-FFF2-40B4-BE49-F238E27FC236}">
                    <a16:creationId xmlns:a16="http://schemas.microsoft.com/office/drawing/2014/main" id="{6102D962-C437-4D7E-AD50-545566E22876}"/>
                  </a:ext>
                </a:extLst>
              </p:cNvPr>
              <p:cNvSpPr/>
              <p:nvPr/>
            </p:nvSpPr>
            <p:spPr>
              <a:xfrm rot="14409079">
                <a:off x="5188621" y="2372001"/>
                <a:ext cx="3183135" cy="1057603"/>
              </a:xfrm>
              <a:prstGeom prst="parallelogram">
                <a:avLst>
                  <a:gd name="adj" fmla="val 57327"/>
                </a:avLst>
              </a:prstGeom>
              <a:solidFill>
                <a:schemeClr val="bg1">
                  <a:lumMod val="7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7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5" name="Freeform: Shape 17">
              <a:extLst>
                <a:ext uri="{FF2B5EF4-FFF2-40B4-BE49-F238E27FC236}">
                  <a16:creationId xmlns:a16="http://schemas.microsoft.com/office/drawing/2014/main" id="{6F9B6984-0F46-4AA2-8D0C-1CBFE5194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1012" y="3997214"/>
              <a:ext cx="334627" cy="275036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67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: Shape 18">
              <a:extLst>
                <a:ext uri="{FF2B5EF4-FFF2-40B4-BE49-F238E27FC236}">
                  <a16:creationId xmlns:a16="http://schemas.microsoft.com/office/drawing/2014/main" id="{F47F7D6B-EA28-413C-AF36-42626704CC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22981" y="1920494"/>
              <a:ext cx="300946" cy="300630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67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: Shape 19">
              <a:extLst>
                <a:ext uri="{FF2B5EF4-FFF2-40B4-BE49-F238E27FC236}">
                  <a16:creationId xmlns:a16="http://schemas.microsoft.com/office/drawing/2014/main" id="{8C3B6FA4-B38B-429B-AA50-4EC47A3FC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474" y="3997214"/>
              <a:ext cx="271247" cy="270744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867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id="{2A2214F7-A6CF-42F7-8217-1EB47B5E9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521" y="3217535"/>
              <a:ext cx="338964" cy="432545"/>
            </a:xfrm>
            <a:custGeom>
              <a:avLst/>
              <a:gdLst>
                <a:gd name="connsiteX0" fmla="*/ 43815 w 258763"/>
                <a:gd name="connsiteY0" fmla="*/ 130175 h 330201"/>
                <a:gd name="connsiteX1" fmla="*/ 28575 w 258763"/>
                <a:gd name="connsiteY1" fmla="*/ 147060 h 330201"/>
                <a:gd name="connsiteX2" fmla="*/ 28575 w 258763"/>
                <a:gd name="connsiteY2" fmla="*/ 227590 h 330201"/>
                <a:gd name="connsiteX3" fmla="*/ 43815 w 258763"/>
                <a:gd name="connsiteY3" fmla="*/ 244475 h 330201"/>
                <a:gd name="connsiteX4" fmla="*/ 60325 w 258763"/>
                <a:gd name="connsiteY4" fmla="*/ 227590 h 330201"/>
                <a:gd name="connsiteX5" fmla="*/ 60325 w 258763"/>
                <a:gd name="connsiteY5" fmla="*/ 147060 h 330201"/>
                <a:gd name="connsiteX6" fmla="*/ 43815 w 258763"/>
                <a:gd name="connsiteY6" fmla="*/ 130175 h 330201"/>
                <a:gd name="connsiteX7" fmla="*/ 221457 w 258763"/>
                <a:gd name="connsiteY7" fmla="*/ 98425 h 330201"/>
                <a:gd name="connsiteX8" fmla="*/ 211138 w 258763"/>
                <a:gd name="connsiteY8" fmla="*/ 110021 h 330201"/>
                <a:gd name="connsiteX9" fmla="*/ 211138 w 258763"/>
                <a:gd name="connsiteY9" fmla="*/ 265918 h 330201"/>
                <a:gd name="connsiteX10" fmla="*/ 221457 w 258763"/>
                <a:gd name="connsiteY10" fmla="*/ 276225 h 330201"/>
                <a:gd name="connsiteX11" fmla="*/ 231776 w 258763"/>
                <a:gd name="connsiteY11" fmla="*/ 265918 h 330201"/>
                <a:gd name="connsiteX12" fmla="*/ 231776 w 258763"/>
                <a:gd name="connsiteY12" fmla="*/ 110021 h 330201"/>
                <a:gd name="connsiteX13" fmla="*/ 221457 w 258763"/>
                <a:gd name="connsiteY13" fmla="*/ 98425 h 330201"/>
                <a:gd name="connsiteX14" fmla="*/ 80216 w 258763"/>
                <a:gd name="connsiteY14" fmla="*/ 71438 h 330201"/>
                <a:gd name="connsiteX15" fmla="*/ 236768 w 258763"/>
                <a:gd name="connsiteY15" fmla="*/ 71438 h 330201"/>
                <a:gd name="connsiteX16" fmla="*/ 258763 w 258763"/>
                <a:gd name="connsiteY16" fmla="*/ 93324 h 330201"/>
                <a:gd name="connsiteX17" fmla="*/ 258763 w 258763"/>
                <a:gd name="connsiteY17" fmla="*/ 274844 h 330201"/>
                <a:gd name="connsiteX18" fmla="*/ 204423 w 258763"/>
                <a:gd name="connsiteY18" fmla="*/ 330201 h 330201"/>
                <a:gd name="connsiteX19" fmla="*/ 113856 w 258763"/>
                <a:gd name="connsiteY19" fmla="*/ 330201 h 330201"/>
                <a:gd name="connsiteX20" fmla="*/ 59515 w 258763"/>
                <a:gd name="connsiteY20" fmla="*/ 274844 h 330201"/>
                <a:gd name="connsiteX21" fmla="*/ 59515 w 258763"/>
                <a:gd name="connsiteY21" fmla="*/ 267120 h 330201"/>
                <a:gd name="connsiteX22" fmla="*/ 42696 w 258763"/>
                <a:gd name="connsiteY22" fmla="*/ 270982 h 330201"/>
                <a:gd name="connsiteX23" fmla="*/ 0 w 258763"/>
                <a:gd name="connsiteY23" fmla="*/ 227211 h 330201"/>
                <a:gd name="connsiteX24" fmla="*/ 0 w 258763"/>
                <a:gd name="connsiteY24" fmla="*/ 147394 h 330201"/>
                <a:gd name="connsiteX25" fmla="*/ 42696 w 258763"/>
                <a:gd name="connsiteY25" fmla="*/ 103623 h 330201"/>
                <a:gd name="connsiteX26" fmla="*/ 59515 w 258763"/>
                <a:gd name="connsiteY26" fmla="*/ 107485 h 330201"/>
                <a:gd name="connsiteX27" fmla="*/ 59515 w 258763"/>
                <a:gd name="connsiteY27" fmla="*/ 93324 h 330201"/>
                <a:gd name="connsiteX28" fmla="*/ 80216 w 258763"/>
                <a:gd name="connsiteY28" fmla="*/ 71438 h 330201"/>
                <a:gd name="connsiteX29" fmla="*/ 107950 w 258763"/>
                <a:gd name="connsiteY29" fmla="*/ 0 h 330201"/>
                <a:gd name="connsiteX30" fmla="*/ 109247 w 258763"/>
                <a:gd name="connsiteY30" fmla="*/ 1290 h 330201"/>
                <a:gd name="connsiteX31" fmla="*/ 113139 w 258763"/>
                <a:gd name="connsiteY31" fmla="*/ 2580 h 330201"/>
                <a:gd name="connsiteX32" fmla="*/ 119624 w 258763"/>
                <a:gd name="connsiteY32" fmla="*/ 5160 h 330201"/>
                <a:gd name="connsiteX33" fmla="*/ 126110 w 258763"/>
                <a:gd name="connsiteY33" fmla="*/ 7739 h 330201"/>
                <a:gd name="connsiteX34" fmla="*/ 144269 w 258763"/>
                <a:gd name="connsiteY34" fmla="*/ 12899 h 330201"/>
                <a:gd name="connsiteX35" fmla="*/ 145566 w 258763"/>
                <a:gd name="connsiteY35" fmla="*/ 12899 h 330201"/>
                <a:gd name="connsiteX36" fmla="*/ 146863 w 258763"/>
                <a:gd name="connsiteY36" fmla="*/ 14189 h 330201"/>
                <a:gd name="connsiteX37" fmla="*/ 148161 w 258763"/>
                <a:gd name="connsiteY37" fmla="*/ 14189 h 330201"/>
                <a:gd name="connsiteX38" fmla="*/ 149458 w 258763"/>
                <a:gd name="connsiteY38" fmla="*/ 14189 h 330201"/>
                <a:gd name="connsiteX39" fmla="*/ 152052 w 258763"/>
                <a:gd name="connsiteY39" fmla="*/ 14189 h 330201"/>
                <a:gd name="connsiteX40" fmla="*/ 154646 w 258763"/>
                <a:gd name="connsiteY40" fmla="*/ 15478 h 330201"/>
                <a:gd name="connsiteX41" fmla="*/ 155943 w 258763"/>
                <a:gd name="connsiteY41" fmla="*/ 15478 h 330201"/>
                <a:gd name="connsiteX42" fmla="*/ 157240 w 258763"/>
                <a:gd name="connsiteY42" fmla="*/ 15478 h 330201"/>
                <a:gd name="connsiteX43" fmla="*/ 158537 w 258763"/>
                <a:gd name="connsiteY43" fmla="*/ 16768 h 330201"/>
                <a:gd name="connsiteX44" fmla="*/ 159835 w 258763"/>
                <a:gd name="connsiteY44" fmla="*/ 16768 h 330201"/>
                <a:gd name="connsiteX45" fmla="*/ 162429 w 258763"/>
                <a:gd name="connsiteY45" fmla="*/ 16768 h 330201"/>
                <a:gd name="connsiteX46" fmla="*/ 165023 w 258763"/>
                <a:gd name="connsiteY46" fmla="*/ 18058 h 330201"/>
                <a:gd name="connsiteX47" fmla="*/ 166320 w 258763"/>
                <a:gd name="connsiteY47" fmla="*/ 18058 h 330201"/>
                <a:gd name="connsiteX48" fmla="*/ 167617 w 258763"/>
                <a:gd name="connsiteY48" fmla="*/ 18058 h 330201"/>
                <a:gd name="connsiteX49" fmla="*/ 168914 w 258763"/>
                <a:gd name="connsiteY49" fmla="*/ 18058 h 330201"/>
                <a:gd name="connsiteX50" fmla="*/ 170211 w 258763"/>
                <a:gd name="connsiteY50" fmla="*/ 18058 h 330201"/>
                <a:gd name="connsiteX51" fmla="*/ 176697 w 258763"/>
                <a:gd name="connsiteY51" fmla="*/ 20638 h 330201"/>
                <a:gd name="connsiteX52" fmla="*/ 188371 w 258763"/>
                <a:gd name="connsiteY52" fmla="*/ 24507 h 330201"/>
                <a:gd name="connsiteX53" fmla="*/ 193559 w 258763"/>
                <a:gd name="connsiteY53" fmla="*/ 27087 h 330201"/>
                <a:gd name="connsiteX54" fmla="*/ 194856 w 258763"/>
                <a:gd name="connsiteY54" fmla="*/ 28377 h 330201"/>
                <a:gd name="connsiteX55" fmla="*/ 196154 w 258763"/>
                <a:gd name="connsiteY55" fmla="*/ 29667 h 330201"/>
                <a:gd name="connsiteX56" fmla="*/ 197451 w 258763"/>
                <a:gd name="connsiteY56" fmla="*/ 29667 h 330201"/>
                <a:gd name="connsiteX57" fmla="*/ 198748 w 258763"/>
                <a:gd name="connsiteY57" fmla="*/ 30957 h 330201"/>
                <a:gd name="connsiteX58" fmla="*/ 207828 w 258763"/>
                <a:gd name="connsiteY58" fmla="*/ 38696 h 330201"/>
                <a:gd name="connsiteX59" fmla="*/ 213016 w 258763"/>
                <a:gd name="connsiteY59" fmla="*/ 47725 h 330201"/>
                <a:gd name="connsiteX60" fmla="*/ 214313 w 258763"/>
                <a:gd name="connsiteY60" fmla="*/ 55464 h 330201"/>
                <a:gd name="connsiteX61" fmla="*/ 214313 w 258763"/>
                <a:gd name="connsiteY61" fmla="*/ 58044 h 330201"/>
                <a:gd name="connsiteX62" fmla="*/ 213016 w 258763"/>
                <a:gd name="connsiteY62" fmla="*/ 59334 h 330201"/>
                <a:gd name="connsiteX63" fmla="*/ 213016 w 258763"/>
                <a:gd name="connsiteY63" fmla="*/ 60623 h 330201"/>
                <a:gd name="connsiteX64" fmla="*/ 213016 w 258763"/>
                <a:gd name="connsiteY64" fmla="*/ 61913 h 330201"/>
                <a:gd name="connsiteX65" fmla="*/ 211719 w 258763"/>
                <a:gd name="connsiteY65" fmla="*/ 60623 h 330201"/>
                <a:gd name="connsiteX66" fmla="*/ 210422 w 258763"/>
                <a:gd name="connsiteY66" fmla="*/ 59334 h 330201"/>
                <a:gd name="connsiteX67" fmla="*/ 209125 w 258763"/>
                <a:gd name="connsiteY67" fmla="*/ 58044 h 330201"/>
                <a:gd name="connsiteX68" fmla="*/ 203936 w 258763"/>
                <a:gd name="connsiteY68" fmla="*/ 54174 h 330201"/>
                <a:gd name="connsiteX69" fmla="*/ 197451 w 258763"/>
                <a:gd name="connsiteY69" fmla="*/ 51594 h 330201"/>
                <a:gd name="connsiteX70" fmla="*/ 189668 w 258763"/>
                <a:gd name="connsiteY70" fmla="*/ 50305 h 330201"/>
                <a:gd name="connsiteX71" fmla="*/ 187074 w 258763"/>
                <a:gd name="connsiteY71" fmla="*/ 50305 h 330201"/>
                <a:gd name="connsiteX72" fmla="*/ 184480 w 258763"/>
                <a:gd name="connsiteY72" fmla="*/ 49015 h 330201"/>
                <a:gd name="connsiteX73" fmla="*/ 180588 w 258763"/>
                <a:gd name="connsiteY73" fmla="*/ 47725 h 330201"/>
                <a:gd name="connsiteX74" fmla="*/ 170211 w 258763"/>
                <a:gd name="connsiteY74" fmla="*/ 46435 h 330201"/>
                <a:gd name="connsiteX75" fmla="*/ 165023 w 258763"/>
                <a:gd name="connsiteY75" fmla="*/ 45145 h 330201"/>
                <a:gd name="connsiteX76" fmla="*/ 163726 w 258763"/>
                <a:gd name="connsiteY76" fmla="*/ 45145 h 330201"/>
                <a:gd name="connsiteX77" fmla="*/ 162429 w 258763"/>
                <a:gd name="connsiteY77" fmla="*/ 45145 h 330201"/>
                <a:gd name="connsiteX78" fmla="*/ 159835 w 258763"/>
                <a:gd name="connsiteY78" fmla="*/ 43855 h 330201"/>
                <a:gd name="connsiteX79" fmla="*/ 158537 w 258763"/>
                <a:gd name="connsiteY79" fmla="*/ 43855 h 330201"/>
                <a:gd name="connsiteX80" fmla="*/ 155943 w 258763"/>
                <a:gd name="connsiteY80" fmla="*/ 42565 h 330201"/>
                <a:gd name="connsiteX81" fmla="*/ 152052 w 258763"/>
                <a:gd name="connsiteY81" fmla="*/ 42565 h 330201"/>
                <a:gd name="connsiteX82" fmla="*/ 149458 w 258763"/>
                <a:gd name="connsiteY82" fmla="*/ 41276 h 330201"/>
                <a:gd name="connsiteX83" fmla="*/ 146863 w 258763"/>
                <a:gd name="connsiteY83" fmla="*/ 39986 h 330201"/>
                <a:gd name="connsiteX84" fmla="*/ 135189 w 258763"/>
                <a:gd name="connsiteY84" fmla="*/ 34826 h 330201"/>
                <a:gd name="connsiteX85" fmla="*/ 124813 w 258763"/>
                <a:gd name="connsiteY85" fmla="*/ 27087 h 330201"/>
                <a:gd name="connsiteX86" fmla="*/ 117030 w 258763"/>
                <a:gd name="connsiteY86" fmla="*/ 19348 h 330201"/>
                <a:gd name="connsiteX87" fmla="*/ 111841 w 258763"/>
                <a:gd name="connsiteY87" fmla="*/ 12899 h 330201"/>
                <a:gd name="connsiteX88" fmla="*/ 109247 w 258763"/>
                <a:gd name="connsiteY88" fmla="*/ 6450 h 330201"/>
                <a:gd name="connsiteX89" fmla="*/ 107950 w 258763"/>
                <a:gd name="connsiteY89" fmla="*/ 1290 h 330201"/>
                <a:gd name="connsiteX90" fmla="*/ 107950 w 258763"/>
                <a:gd name="connsiteY90" fmla="*/ 0 h 330201"/>
                <a:gd name="connsiteX91" fmla="*/ 9525 w 258763"/>
                <a:gd name="connsiteY91" fmla="*/ 0 h 330201"/>
                <a:gd name="connsiteX92" fmla="*/ 10822 w 258763"/>
                <a:gd name="connsiteY92" fmla="*/ 1290 h 330201"/>
                <a:gd name="connsiteX93" fmla="*/ 14713 w 258763"/>
                <a:gd name="connsiteY93" fmla="*/ 2580 h 330201"/>
                <a:gd name="connsiteX94" fmla="*/ 19902 w 258763"/>
                <a:gd name="connsiteY94" fmla="*/ 5160 h 330201"/>
                <a:gd name="connsiteX95" fmla="*/ 27684 w 258763"/>
                <a:gd name="connsiteY95" fmla="*/ 7739 h 330201"/>
                <a:gd name="connsiteX96" fmla="*/ 45844 w 258763"/>
                <a:gd name="connsiteY96" fmla="*/ 12899 h 330201"/>
                <a:gd name="connsiteX97" fmla="*/ 47141 w 258763"/>
                <a:gd name="connsiteY97" fmla="*/ 12899 h 330201"/>
                <a:gd name="connsiteX98" fmla="*/ 48438 w 258763"/>
                <a:gd name="connsiteY98" fmla="*/ 12899 h 330201"/>
                <a:gd name="connsiteX99" fmla="*/ 48438 w 258763"/>
                <a:gd name="connsiteY99" fmla="*/ 14189 h 330201"/>
                <a:gd name="connsiteX100" fmla="*/ 49735 w 258763"/>
                <a:gd name="connsiteY100" fmla="*/ 14189 h 330201"/>
                <a:gd name="connsiteX101" fmla="*/ 52329 w 258763"/>
                <a:gd name="connsiteY101" fmla="*/ 14189 h 330201"/>
                <a:gd name="connsiteX102" fmla="*/ 54924 w 258763"/>
                <a:gd name="connsiteY102" fmla="*/ 15478 h 330201"/>
                <a:gd name="connsiteX103" fmla="*/ 56221 w 258763"/>
                <a:gd name="connsiteY103" fmla="*/ 15478 h 330201"/>
                <a:gd name="connsiteX104" fmla="*/ 57518 w 258763"/>
                <a:gd name="connsiteY104" fmla="*/ 15478 h 330201"/>
                <a:gd name="connsiteX105" fmla="*/ 58815 w 258763"/>
                <a:gd name="connsiteY105" fmla="*/ 15478 h 330201"/>
                <a:gd name="connsiteX106" fmla="*/ 60112 w 258763"/>
                <a:gd name="connsiteY106" fmla="*/ 16768 h 330201"/>
                <a:gd name="connsiteX107" fmla="*/ 62706 w 258763"/>
                <a:gd name="connsiteY107" fmla="*/ 16768 h 330201"/>
                <a:gd name="connsiteX108" fmla="*/ 65301 w 258763"/>
                <a:gd name="connsiteY108" fmla="*/ 18058 h 330201"/>
                <a:gd name="connsiteX109" fmla="*/ 66598 w 258763"/>
                <a:gd name="connsiteY109" fmla="*/ 18058 h 330201"/>
                <a:gd name="connsiteX110" fmla="*/ 69192 w 258763"/>
                <a:gd name="connsiteY110" fmla="*/ 18058 h 330201"/>
                <a:gd name="connsiteX111" fmla="*/ 70489 w 258763"/>
                <a:gd name="connsiteY111" fmla="*/ 18058 h 330201"/>
                <a:gd name="connsiteX112" fmla="*/ 71786 w 258763"/>
                <a:gd name="connsiteY112" fmla="*/ 18058 h 330201"/>
                <a:gd name="connsiteX113" fmla="*/ 76975 w 258763"/>
                <a:gd name="connsiteY113" fmla="*/ 20638 h 330201"/>
                <a:gd name="connsiteX114" fmla="*/ 89946 w 258763"/>
                <a:gd name="connsiteY114" fmla="*/ 24507 h 330201"/>
                <a:gd name="connsiteX115" fmla="*/ 95134 w 258763"/>
                <a:gd name="connsiteY115" fmla="*/ 27087 h 330201"/>
                <a:gd name="connsiteX116" fmla="*/ 96431 w 258763"/>
                <a:gd name="connsiteY116" fmla="*/ 28377 h 330201"/>
                <a:gd name="connsiteX117" fmla="*/ 97728 w 258763"/>
                <a:gd name="connsiteY117" fmla="*/ 28377 h 330201"/>
                <a:gd name="connsiteX118" fmla="*/ 99025 w 258763"/>
                <a:gd name="connsiteY118" fmla="*/ 29667 h 330201"/>
                <a:gd name="connsiteX119" fmla="*/ 100323 w 258763"/>
                <a:gd name="connsiteY119" fmla="*/ 30957 h 330201"/>
                <a:gd name="connsiteX120" fmla="*/ 108105 w 258763"/>
                <a:gd name="connsiteY120" fmla="*/ 38696 h 330201"/>
                <a:gd name="connsiteX121" fmla="*/ 113294 w 258763"/>
                <a:gd name="connsiteY121" fmla="*/ 47725 h 330201"/>
                <a:gd name="connsiteX122" fmla="*/ 114591 w 258763"/>
                <a:gd name="connsiteY122" fmla="*/ 55464 h 330201"/>
                <a:gd name="connsiteX123" fmla="*/ 114591 w 258763"/>
                <a:gd name="connsiteY123" fmla="*/ 58044 h 330201"/>
                <a:gd name="connsiteX124" fmla="*/ 114591 w 258763"/>
                <a:gd name="connsiteY124" fmla="*/ 59334 h 330201"/>
                <a:gd name="connsiteX125" fmla="*/ 114591 w 258763"/>
                <a:gd name="connsiteY125" fmla="*/ 60623 h 330201"/>
                <a:gd name="connsiteX126" fmla="*/ 113294 w 258763"/>
                <a:gd name="connsiteY126" fmla="*/ 61913 h 330201"/>
                <a:gd name="connsiteX127" fmla="*/ 111997 w 258763"/>
                <a:gd name="connsiteY127" fmla="*/ 60623 h 330201"/>
                <a:gd name="connsiteX128" fmla="*/ 111997 w 258763"/>
                <a:gd name="connsiteY128" fmla="*/ 59334 h 330201"/>
                <a:gd name="connsiteX129" fmla="*/ 110700 w 258763"/>
                <a:gd name="connsiteY129" fmla="*/ 58044 h 330201"/>
                <a:gd name="connsiteX130" fmla="*/ 109403 w 258763"/>
                <a:gd name="connsiteY130" fmla="*/ 58044 h 330201"/>
                <a:gd name="connsiteX131" fmla="*/ 104214 w 258763"/>
                <a:gd name="connsiteY131" fmla="*/ 54174 h 330201"/>
                <a:gd name="connsiteX132" fmla="*/ 97728 w 258763"/>
                <a:gd name="connsiteY132" fmla="*/ 51594 h 330201"/>
                <a:gd name="connsiteX133" fmla="*/ 89946 w 258763"/>
                <a:gd name="connsiteY133" fmla="*/ 50305 h 330201"/>
                <a:gd name="connsiteX134" fmla="*/ 88649 w 258763"/>
                <a:gd name="connsiteY134" fmla="*/ 50305 h 330201"/>
                <a:gd name="connsiteX135" fmla="*/ 86054 w 258763"/>
                <a:gd name="connsiteY135" fmla="*/ 49015 h 330201"/>
                <a:gd name="connsiteX136" fmla="*/ 80866 w 258763"/>
                <a:gd name="connsiteY136" fmla="*/ 47725 h 330201"/>
                <a:gd name="connsiteX137" fmla="*/ 71786 w 258763"/>
                <a:gd name="connsiteY137" fmla="*/ 46435 h 330201"/>
                <a:gd name="connsiteX138" fmla="*/ 66598 w 258763"/>
                <a:gd name="connsiteY138" fmla="*/ 45145 h 330201"/>
                <a:gd name="connsiteX139" fmla="*/ 65301 w 258763"/>
                <a:gd name="connsiteY139" fmla="*/ 45145 h 330201"/>
                <a:gd name="connsiteX140" fmla="*/ 64003 w 258763"/>
                <a:gd name="connsiteY140" fmla="*/ 45145 h 330201"/>
                <a:gd name="connsiteX141" fmla="*/ 62706 w 258763"/>
                <a:gd name="connsiteY141" fmla="*/ 45145 h 330201"/>
                <a:gd name="connsiteX142" fmla="*/ 61409 w 258763"/>
                <a:gd name="connsiteY142" fmla="*/ 43855 h 330201"/>
                <a:gd name="connsiteX143" fmla="*/ 60112 w 258763"/>
                <a:gd name="connsiteY143" fmla="*/ 43855 h 330201"/>
                <a:gd name="connsiteX144" fmla="*/ 56221 w 258763"/>
                <a:gd name="connsiteY144" fmla="*/ 42565 h 330201"/>
                <a:gd name="connsiteX145" fmla="*/ 53627 w 258763"/>
                <a:gd name="connsiteY145" fmla="*/ 42565 h 330201"/>
                <a:gd name="connsiteX146" fmla="*/ 51032 w 258763"/>
                <a:gd name="connsiteY146" fmla="*/ 41276 h 330201"/>
                <a:gd name="connsiteX147" fmla="*/ 47141 w 258763"/>
                <a:gd name="connsiteY147" fmla="*/ 39986 h 330201"/>
                <a:gd name="connsiteX148" fmla="*/ 36764 w 258763"/>
                <a:gd name="connsiteY148" fmla="*/ 34826 h 330201"/>
                <a:gd name="connsiteX149" fmla="*/ 26387 w 258763"/>
                <a:gd name="connsiteY149" fmla="*/ 27087 h 330201"/>
                <a:gd name="connsiteX150" fmla="*/ 18605 w 258763"/>
                <a:gd name="connsiteY150" fmla="*/ 19348 h 330201"/>
                <a:gd name="connsiteX151" fmla="*/ 13416 w 258763"/>
                <a:gd name="connsiteY151" fmla="*/ 12899 h 330201"/>
                <a:gd name="connsiteX152" fmla="*/ 10822 w 258763"/>
                <a:gd name="connsiteY152" fmla="*/ 6450 h 330201"/>
                <a:gd name="connsiteX153" fmla="*/ 9525 w 258763"/>
                <a:gd name="connsiteY153" fmla="*/ 1290 h 330201"/>
                <a:gd name="connsiteX154" fmla="*/ 9525 w 258763"/>
                <a:gd name="connsiteY154" fmla="*/ 0 h 3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58763" h="330201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rgbClr val="FF96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867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23">
            <a:extLst>
              <a:ext uri="{FF2B5EF4-FFF2-40B4-BE49-F238E27FC236}">
                <a16:creationId xmlns:a16="http://schemas.microsoft.com/office/drawing/2014/main" id="{25E8122A-84F2-4F98-8878-7F6875D04D7C}"/>
              </a:ext>
            </a:extLst>
          </p:cNvPr>
          <p:cNvGrpSpPr/>
          <p:nvPr/>
        </p:nvGrpSpPr>
        <p:grpSpPr>
          <a:xfrm>
            <a:off x="7639885" y="3220045"/>
            <a:ext cx="3016699" cy="965934"/>
            <a:chOff x="9015860" y="3139323"/>
            <a:chExt cx="3016699" cy="965934"/>
          </a:xfrm>
        </p:grpSpPr>
        <p:sp>
          <p:nvSpPr>
            <p:cNvPr id="36" name="TextBox 26">
              <a:extLst>
                <a:ext uri="{FF2B5EF4-FFF2-40B4-BE49-F238E27FC236}">
                  <a16:creationId xmlns:a16="http://schemas.microsoft.com/office/drawing/2014/main" id="{3F6EA6A5-BD8D-4A8E-8383-B4C6143544DD}"/>
                </a:ext>
              </a:extLst>
            </p:cNvPr>
            <p:cNvSpPr txBox="1"/>
            <p:nvPr/>
          </p:nvSpPr>
          <p:spPr>
            <a:xfrm>
              <a:off x="9015860" y="3515701"/>
              <a:ext cx="3016699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000"/>
              </a:lvl1pPr>
            </a:lstStyle>
            <a:p>
              <a:r>
                <a:rPr lang="zh-CN" altLang="en-US" dirty="0">
                  <a:cs typeface="+mn-ea"/>
                  <a:sym typeface="+mn-lt"/>
                </a:rPr>
                <a:t>Please add specific content here, text as simple as possible, simple description can be.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5B8A61CB-37BE-4E40-A0BF-2A4D0927B0CE}"/>
                </a:ext>
              </a:extLst>
            </p:cNvPr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defTabSz="1219140"/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38" name="Group 30">
            <a:extLst>
              <a:ext uri="{FF2B5EF4-FFF2-40B4-BE49-F238E27FC236}">
                <a16:creationId xmlns:a16="http://schemas.microsoft.com/office/drawing/2014/main" id="{B693EB72-48E7-4706-ACEA-D8E21BAE7841}"/>
              </a:ext>
            </a:extLst>
          </p:cNvPr>
          <p:cNvGrpSpPr/>
          <p:nvPr/>
        </p:nvGrpSpPr>
        <p:grpSpPr>
          <a:xfrm>
            <a:off x="6860071" y="1920409"/>
            <a:ext cx="3237143" cy="953467"/>
            <a:chOff x="9015860" y="3139323"/>
            <a:chExt cx="3237143" cy="953467"/>
          </a:xfrm>
        </p:grpSpPr>
        <p:sp>
          <p:nvSpPr>
            <p:cNvPr id="39" name="TextBox 31">
              <a:extLst>
                <a:ext uri="{FF2B5EF4-FFF2-40B4-BE49-F238E27FC236}">
                  <a16:creationId xmlns:a16="http://schemas.microsoft.com/office/drawing/2014/main" id="{25C8A372-9326-4AB3-AFEA-BAA76E43ECAB}"/>
                </a:ext>
              </a:extLst>
            </p:cNvPr>
            <p:cNvSpPr txBox="1"/>
            <p:nvPr/>
          </p:nvSpPr>
          <p:spPr>
            <a:xfrm>
              <a:off x="9015860" y="3503234"/>
              <a:ext cx="3237143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>
              <a:defPPr>
                <a:defRPr lang="zh-CN"/>
              </a:defPPr>
              <a:lvl1pPr algn="r">
                <a:lnSpc>
                  <a:spcPts val="2000"/>
                </a:lnSpc>
                <a:defRPr sz="1000"/>
              </a:lvl1pPr>
            </a:lstStyle>
            <a:p>
              <a:pPr algn="l"/>
              <a:r>
                <a:rPr lang="zh-CN" altLang="en-US" dirty="0">
                  <a:cs typeface="+mn-ea"/>
                  <a:sym typeface="+mn-lt"/>
                </a:rPr>
                <a:t>Please add specific content here, text as simple as possible, simple description can be.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40" name="Rectangle 32">
              <a:extLst>
                <a:ext uri="{FF2B5EF4-FFF2-40B4-BE49-F238E27FC236}">
                  <a16:creationId xmlns:a16="http://schemas.microsoft.com/office/drawing/2014/main" id="{C1FD1614-2E5D-42F0-AD04-801BFBA98506}"/>
                </a:ext>
              </a:extLst>
            </p:cNvPr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defTabSz="1219140">
                <a:defRPr/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41" name="Group 33">
            <a:extLst>
              <a:ext uri="{FF2B5EF4-FFF2-40B4-BE49-F238E27FC236}">
                <a16:creationId xmlns:a16="http://schemas.microsoft.com/office/drawing/2014/main" id="{397AF293-E8BF-4AB9-8B3B-2B9A86236106}"/>
              </a:ext>
            </a:extLst>
          </p:cNvPr>
          <p:cNvGrpSpPr/>
          <p:nvPr/>
        </p:nvGrpSpPr>
        <p:grpSpPr>
          <a:xfrm>
            <a:off x="1386421" y="3220045"/>
            <a:ext cx="3026381" cy="962390"/>
            <a:chOff x="8303" y="3139323"/>
            <a:chExt cx="3026381" cy="962390"/>
          </a:xfrm>
        </p:grpSpPr>
        <p:sp>
          <p:nvSpPr>
            <p:cNvPr id="42" name="TextBox 34">
              <a:extLst>
                <a:ext uri="{FF2B5EF4-FFF2-40B4-BE49-F238E27FC236}">
                  <a16:creationId xmlns:a16="http://schemas.microsoft.com/office/drawing/2014/main" id="{27516036-06E4-4D40-9C43-6BAE52C05DE1}"/>
                </a:ext>
              </a:extLst>
            </p:cNvPr>
            <p:cNvSpPr txBox="1"/>
            <p:nvPr/>
          </p:nvSpPr>
          <p:spPr>
            <a:xfrm>
              <a:off x="8303" y="3512157"/>
              <a:ext cx="3026381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>
              <a:defPPr>
                <a:defRPr lang="zh-CN"/>
              </a:defPPr>
              <a:lvl1pPr algn="r">
                <a:lnSpc>
                  <a:spcPts val="2000"/>
                </a:lnSpc>
                <a:defRPr sz="1000"/>
              </a:lvl1pPr>
            </a:lstStyle>
            <a:p>
              <a:r>
                <a:rPr lang="zh-CN" altLang="en-US" dirty="0">
                  <a:cs typeface="+mn-ea"/>
                  <a:sym typeface="+mn-lt"/>
                </a:rPr>
                <a:t>Please add specific content here, text as simple as possible, simple description can be.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43" name="Rectangle 35">
              <a:extLst>
                <a:ext uri="{FF2B5EF4-FFF2-40B4-BE49-F238E27FC236}">
                  <a16:creationId xmlns:a16="http://schemas.microsoft.com/office/drawing/2014/main" id="{6BE60C97-B790-42F0-8F17-0370300DEA1E}"/>
                </a:ext>
              </a:extLst>
            </p:cNvPr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algn="r" defTabSz="1219140">
                <a:defRPr/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44" name="Group 36">
            <a:extLst>
              <a:ext uri="{FF2B5EF4-FFF2-40B4-BE49-F238E27FC236}">
                <a16:creationId xmlns:a16="http://schemas.microsoft.com/office/drawing/2014/main" id="{9DA3397D-75AC-4C73-BB52-A763185CBC0D}"/>
              </a:ext>
            </a:extLst>
          </p:cNvPr>
          <p:cNvGrpSpPr/>
          <p:nvPr/>
        </p:nvGrpSpPr>
        <p:grpSpPr>
          <a:xfrm>
            <a:off x="2122041" y="1920409"/>
            <a:ext cx="2896946" cy="888719"/>
            <a:chOff x="125157" y="3139323"/>
            <a:chExt cx="2896946" cy="888719"/>
          </a:xfrm>
        </p:grpSpPr>
        <p:sp>
          <p:nvSpPr>
            <p:cNvPr id="45" name="TextBox 37">
              <a:extLst>
                <a:ext uri="{FF2B5EF4-FFF2-40B4-BE49-F238E27FC236}">
                  <a16:creationId xmlns:a16="http://schemas.microsoft.com/office/drawing/2014/main" id="{21B397CC-A503-4744-B723-A3E3AF208F58}"/>
                </a:ext>
              </a:extLst>
            </p:cNvPr>
            <p:cNvSpPr txBox="1"/>
            <p:nvPr/>
          </p:nvSpPr>
          <p:spPr>
            <a:xfrm>
              <a:off x="125157" y="3438486"/>
              <a:ext cx="2896946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Autofit/>
            </a:bodyPr>
            <a:lstStyle/>
            <a:p>
              <a:pPr algn="r">
                <a:lnSpc>
                  <a:spcPts val="2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Please add specific content here, text as simple as possible, simple description can be.</a:t>
              </a:r>
              <a:endParaRPr lang="en-US" altLang="zh-CN" sz="1000" dirty="0">
                <a:cs typeface="+mn-ea"/>
                <a:sym typeface="+mn-lt"/>
              </a:endParaRPr>
            </a:p>
          </p:txBody>
        </p:sp>
        <p:sp>
          <p:nvSpPr>
            <p:cNvPr id="46" name="Rectangle 38">
              <a:extLst>
                <a:ext uri="{FF2B5EF4-FFF2-40B4-BE49-F238E27FC236}">
                  <a16:creationId xmlns:a16="http://schemas.microsoft.com/office/drawing/2014/main" id="{4C234D7A-E2B5-4F73-8CF2-A9AECE8CBD43}"/>
                </a:ext>
              </a:extLst>
            </p:cNvPr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96000" tIns="0" rIns="96000" bIns="0">
              <a:noAutofit/>
            </a:bodyPr>
            <a:lstStyle/>
            <a:p>
              <a:pPr algn="r" defTabSz="1219140">
                <a:defRPr/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23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AB85B3-88CE-419F-8172-8C001B46F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E1D91A6-D31B-40BB-B0E3-E74573BE64A1}"/>
              </a:ext>
            </a:extLst>
          </p:cNvPr>
          <p:cNvGrpSpPr/>
          <p:nvPr/>
        </p:nvGrpSpPr>
        <p:grpSpPr>
          <a:xfrm rot="5400000">
            <a:off x="-807278" y="807277"/>
            <a:ext cx="2186146" cy="571589"/>
            <a:chOff x="3137036" y="4286161"/>
            <a:chExt cx="2186146" cy="571589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404C73C-69F8-4B84-A1D1-A873B7E34072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B697799A-A883-47DD-891E-0459A7422AB2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8ED3CE20-413D-4CDB-9DA5-5E469FC3C948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B1B52B-7AA4-412B-9DF2-58D580FD5F67}"/>
              </a:ext>
            </a:extLst>
          </p:cNvPr>
          <p:cNvSpPr txBox="1"/>
          <p:nvPr/>
        </p:nvSpPr>
        <p:spPr>
          <a:xfrm>
            <a:off x="1219663" y="392466"/>
            <a:ext cx="318811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Work planning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D0B76B-1BAE-4B32-AC6B-CC9A75033A59}"/>
              </a:ext>
            </a:extLst>
          </p:cNvPr>
          <p:cNvGrpSpPr/>
          <p:nvPr/>
        </p:nvGrpSpPr>
        <p:grpSpPr>
          <a:xfrm rot="16200000">
            <a:off x="10821363" y="5498183"/>
            <a:ext cx="2186146" cy="571589"/>
            <a:chOff x="3137036" y="4286161"/>
            <a:chExt cx="2186146" cy="571589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A0FA767-F59B-4934-B60F-B43AAEBAE644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DB79C26-E864-451D-AB06-2A691313DFE8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1842C923-ECBD-42D7-9066-170EDB5C81F6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iṧ1íḋê">
            <a:extLst>
              <a:ext uri="{FF2B5EF4-FFF2-40B4-BE49-F238E27FC236}">
                <a16:creationId xmlns:a16="http://schemas.microsoft.com/office/drawing/2014/main" id="{F8A15972-7C9E-4606-88DB-B0EF130390FE}"/>
              </a:ext>
            </a:extLst>
          </p:cNvPr>
          <p:cNvGrpSpPr/>
          <p:nvPr/>
        </p:nvGrpSpPr>
        <p:grpSpPr>
          <a:xfrm>
            <a:off x="674847" y="2294012"/>
            <a:ext cx="4616542" cy="2628878"/>
            <a:chOff x="678183" y="2118591"/>
            <a:chExt cx="4616542" cy="2628878"/>
          </a:xfrm>
        </p:grpSpPr>
        <p:grpSp>
          <p:nvGrpSpPr>
            <p:cNvPr id="55" name="îṥlidé">
              <a:extLst>
                <a:ext uri="{FF2B5EF4-FFF2-40B4-BE49-F238E27FC236}">
                  <a16:creationId xmlns:a16="http://schemas.microsoft.com/office/drawing/2014/main" id="{8C9DCB2B-85B0-4D45-AE30-0481D3DFBB2C}"/>
                </a:ext>
              </a:extLst>
            </p:cNvPr>
            <p:cNvGrpSpPr/>
            <p:nvPr/>
          </p:nvGrpSpPr>
          <p:grpSpPr>
            <a:xfrm>
              <a:off x="678183" y="2118591"/>
              <a:ext cx="4616542" cy="2628878"/>
              <a:chOff x="2448695" y="1658843"/>
              <a:chExt cx="7294608" cy="4153896"/>
            </a:xfrm>
          </p:grpSpPr>
          <p:grpSp>
            <p:nvGrpSpPr>
              <p:cNvPr id="57" name="íŝlíďé">
                <a:extLst>
                  <a:ext uri="{FF2B5EF4-FFF2-40B4-BE49-F238E27FC236}">
                    <a16:creationId xmlns:a16="http://schemas.microsoft.com/office/drawing/2014/main" id="{42BCEE93-F36A-4B1E-806F-073FED9D43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8695" y="1658843"/>
                <a:ext cx="7294608" cy="4153896"/>
                <a:chOff x="8540751" y="4843463"/>
                <a:chExt cx="8012112" cy="4562475"/>
              </a:xfrm>
              <a:effectLst/>
            </p:grpSpPr>
            <p:sp>
              <p:nvSpPr>
                <p:cNvPr id="59" name="işlîďê">
                  <a:extLst>
                    <a:ext uri="{FF2B5EF4-FFF2-40B4-BE49-F238E27FC236}">
                      <a16:creationId xmlns:a16="http://schemas.microsoft.com/office/drawing/2014/main" id="{B25B16ED-BEB4-4E7A-BB52-CA4775265A1D}"/>
                    </a:ext>
                  </a:extLst>
                </p:cNvPr>
                <p:cNvSpPr/>
                <p:nvPr/>
              </p:nvSpPr>
              <p:spPr bwMode="auto">
                <a:xfrm>
                  <a:off x="9321800" y="4843463"/>
                  <a:ext cx="6480176" cy="4421188"/>
                </a:xfrm>
                <a:custGeom>
                  <a:avLst/>
                  <a:gdLst>
                    <a:gd name="T0" fmla="*/ 17508 w 18000"/>
                    <a:gd name="T1" fmla="*/ 12280 h 12281"/>
                    <a:gd name="T2" fmla="*/ 491 w 18000"/>
                    <a:gd name="T3" fmla="*/ 12280 h 12281"/>
                    <a:gd name="T4" fmla="*/ 0 w 18000"/>
                    <a:gd name="T5" fmla="*/ 11792 h 12281"/>
                    <a:gd name="T6" fmla="*/ 0 w 18000"/>
                    <a:gd name="T7" fmla="*/ 488 h 12281"/>
                    <a:gd name="T8" fmla="*/ 491 w 18000"/>
                    <a:gd name="T9" fmla="*/ 0 h 12281"/>
                    <a:gd name="T10" fmla="*/ 17508 w 18000"/>
                    <a:gd name="T11" fmla="*/ 0 h 12281"/>
                    <a:gd name="T12" fmla="*/ 17999 w 18000"/>
                    <a:gd name="T13" fmla="*/ 488 h 12281"/>
                    <a:gd name="T14" fmla="*/ 17999 w 18000"/>
                    <a:gd name="T15" fmla="*/ 11792 h 12281"/>
                    <a:gd name="T16" fmla="*/ 17508 w 18000"/>
                    <a:gd name="T17" fmla="*/ 12280 h 122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000"/>
                    <a:gd name="T28" fmla="*/ 0 h 12281"/>
                    <a:gd name="T29" fmla="*/ 18000 w 18000"/>
                    <a:gd name="T30" fmla="*/ 12281 h 122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000" h="12281">
                      <a:moveTo>
                        <a:pt x="17508" y="12280"/>
                      </a:moveTo>
                      <a:lnTo>
                        <a:pt x="491" y="12280"/>
                      </a:lnTo>
                      <a:cubicBezTo>
                        <a:pt x="220" y="12280"/>
                        <a:pt x="0" y="12061"/>
                        <a:pt x="0" y="11792"/>
                      </a:cubicBezTo>
                      <a:lnTo>
                        <a:pt x="0" y="488"/>
                      </a:lnTo>
                      <a:cubicBezTo>
                        <a:pt x="0" y="219"/>
                        <a:pt x="220" y="0"/>
                        <a:pt x="491" y="0"/>
                      </a:cubicBezTo>
                      <a:lnTo>
                        <a:pt x="17508" y="0"/>
                      </a:lnTo>
                      <a:cubicBezTo>
                        <a:pt x="17779" y="0"/>
                        <a:pt x="17999" y="219"/>
                        <a:pt x="17999" y="488"/>
                      </a:cubicBezTo>
                      <a:lnTo>
                        <a:pt x="17999" y="11792"/>
                      </a:lnTo>
                      <a:cubicBezTo>
                        <a:pt x="17999" y="12061"/>
                        <a:pt x="17779" y="12280"/>
                        <a:pt x="17508" y="12280"/>
                      </a:cubicBez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íṡ1ïḋe">
                  <a:extLst>
                    <a:ext uri="{FF2B5EF4-FFF2-40B4-BE49-F238E27FC236}">
                      <a16:creationId xmlns:a16="http://schemas.microsoft.com/office/drawing/2014/main" id="{AEA649B1-C8F8-4049-8B11-3DB1A610D18D}"/>
                    </a:ext>
                  </a:extLst>
                </p:cNvPr>
                <p:cNvSpPr/>
                <p:nvPr/>
              </p:nvSpPr>
              <p:spPr bwMode="auto">
                <a:xfrm>
                  <a:off x="8542336" y="9169402"/>
                  <a:ext cx="8008936" cy="142874"/>
                </a:xfrm>
                <a:custGeom>
                  <a:avLst/>
                  <a:gdLst>
                    <a:gd name="T0" fmla="*/ 22247 w 22248"/>
                    <a:gd name="T1" fmla="*/ 398 h 657"/>
                    <a:gd name="T2" fmla="*/ 21410 w 22248"/>
                    <a:gd name="T3" fmla="*/ 656 h 657"/>
                    <a:gd name="T4" fmla="*/ 870 w 22248"/>
                    <a:gd name="T5" fmla="*/ 656 h 657"/>
                    <a:gd name="T6" fmla="*/ 0 w 22248"/>
                    <a:gd name="T7" fmla="*/ 398 h 657"/>
                    <a:gd name="T8" fmla="*/ 0 w 22248"/>
                    <a:gd name="T9" fmla="*/ 0 h 657"/>
                    <a:gd name="T10" fmla="*/ 22247 w 22248"/>
                    <a:gd name="T11" fmla="*/ 0 h 657"/>
                    <a:gd name="T12" fmla="*/ 22247 w 22248"/>
                    <a:gd name="T13" fmla="*/ 398 h 6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248"/>
                    <a:gd name="T22" fmla="*/ 0 h 657"/>
                    <a:gd name="T23" fmla="*/ 22248 w 22248"/>
                    <a:gd name="T24" fmla="*/ 657 h 6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248" h="657">
                      <a:moveTo>
                        <a:pt x="22247" y="398"/>
                      </a:moveTo>
                      <a:cubicBezTo>
                        <a:pt x="22247" y="398"/>
                        <a:pt x="21890" y="656"/>
                        <a:pt x="21410" y="656"/>
                      </a:cubicBezTo>
                      <a:lnTo>
                        <a:pt x="870" y="656"/>
                      </a:lnTo>
                      <a:cubicBezTo>
                        <a:pt x="462" y="656"/>
                        <a:pt x="0" y="398"/>
                        <a:pt x="0" y="398"/>
                      </a:cubicBezTo>
                      <a:lnTo>
                        <a:pt x="0" y="0"/>
                      </a:lnTo>
                      <a:lnTo>
                        <a:pt x="22247" y="0"/>
                      </a:lnTo>
                      <a:lnTo>
                        <a:pt x="22247" y="398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îSḻíḓe">
                  <a:extLst>
                    <a:ext uri="{FF2B5EF4-FFF2-40B4-BE49-F238E27FC236}">
                      <a16:creationId xmlns:a16="http://schemas.microsoft.com/office/drawing/2014/main" id="{7DBAF65C-8073-4560-B649-460B2D16DCDA}"/>
                    </a:ext>
                  </a:extLst>
                </p:cNvPr>
                <p:cNvSpPr/>
                <p:nvPr/>
              </p:nvSpPr>
              <p:spPr bwMode="auto">
                <a:xfrm>
                  <a:off x="8542339" y="9169399"/>
                  <a:ext cx="8008939" cy="236539"/>
                </a:xfrm>
                <a:custGeom>
                  <a:avLst/>
                  <a:gdLst>
                    <a:gd name="T0" fmla="*/ 22247 w 22248"/>
                    <a:gd name="T1" fmla="*/ 398 h 657"/>
                    <a:gd name="T2" fmla="*/ 21410 w 22248"/>
                    <a:gd name="T3" fmla="*/ 656 h 657"/>
                    <a:gd name="T4" fmla="*/ 870 w 22248"/>
                    <a:gd name="T5" fmla="*/ 656 h 657"/>
                    <a:gd name="T6" fmla="*/ 0 w 22248"/>
                    <a:gd name="T7" fmla="*/ 398 h 657"/>
                    <a:gd name="T8" fmla="*/ 0 w 22248"/>
                    <a:gd name="T9" fmla="*/ 0 h 657"/>
                    <a:gd name="T10" fmla="*/ 22247 w 22248"/>
                    <a:gd name="T11" fmla="*/ 0 h 657"/>
                    <a:gd name="T12" fmla="*/ 22247 w 22248"/>
                    <a:gd name="T13" fmla="*/ 398 h 6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248"/>
                    <a:gd name="T22" fmla="*/ 0 h 657"/>
                    <a:gd name="T23" fmla="*/ 22248 w 22248"/>
                    <a:gd name="T24" fmla="*/ 657 h 6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248" h="657">
                      <a:moveTo>
                        <a:pt x="22247" y="398"/>
                      </a:moveTo>
                      <a:cubicBezTo>
                        <a:pt x="22247" y="398"/>
                        <a:pt x="21890" y="656"/>
                        <a:pt x="21410" y="656"/>
                      </a:cubicBezTo>
                      <a:lnTo>
                        <a:pt x="870" y="656"/>
                      </a:lnTo>
                      <a:cubicBezTo>
                        <a:pt x="462" y="656"/>
                        <a:pt x="0" y="398"/>
                        <a:pt x="0" y="398"/>
                      </a:cubicBezTo>
                      <a:lnTo>
                        <a:pt x="0" y="0"/>
                      </a:lnTo>
                      <a:lnTo>
                        <a:pt x="22247" y="0"/>
                      </a:lnTo>
                      <a:lnTo>
                        <a:pt x="22247" y="398"/>
                      </a:lnTo>
                    </a:path>
                  </a:pathLst>
                </a:custGeom>
                <a:noFill/>
                <a:ln w="10080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ïSľiḓe">
                  <a:extLst>
                    <a:ext uri="{FF2B5EF4-FFF2-40B4-BE49-F238E27FC236}">
                      <a16:creationId xmlns:a16="http://schemas.microsoft.com/office/drawing/2014/main" id="{0FC89A22-1C0F-4680-B43C-B68847991B59}"/>
                    </a:ext>
                  </a:extLst>
                </p:cNvPr>
                <p:cNvSpPr/>
                <p:nvPr/>
              </p:nvSpPr>
              <p:spPr bwMode="auto">
                <a:xfrm>
                  <a:off x="8540751" y="9312275"/>
                  <a:ext cx="8012112" cy="93663"/>
                </a:xfrm>
                <a:custGeom>
                  <a:avLst/>
                  <a:gdLst>
                    <a:gd name="T0" fmla="*/ 0 w 22256"/>
                    <a:gd name="T1" fmla="*/ 0 h 262"/>
                    <a:gd name="T2" fmla="*/ 870 w 22256"/>
                    <a:gd name="T3" fmla="*/ 261 h 262"/>
                    <a:gd name="T4" fmla="*/ 21418 w 22256"/>
                    <a:gd name="T5" fmla="*/ 261 h 262"/>
                    <a:gd name="T6" fmla="*/ 22255 w 22256"/>
                    <a:gd name="T7" fmla="*/ 0 h 262"/>
                    <a:gd name="T8" fmla="*/ 0 w 22256"/>
                    <a:gd name="T9" fmla="*/ 0 h 2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256"/>
                    <a:gd name="T16" fmla="*/ 0 h 262"/>
                    <a:gd name="T17" fmla="*/ 22256 w 22256"/>
                    <a:gd name="T18" fmla="*/ 262 h 2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256" h="262">
                      <a:moveTo>
                        <a:pt x="0" y="0"/>
                      </a:moveTo>
                      <a:cubicBezTo>
                        <a:pt x="0" y="0"/>
                        <a:pt x="462" y="261"/>
                        <a:pt x="870" y="261"/>
                      </a:cubicBezTo>
                      <a:lnTo>
                        <a:pt x="21418" y="261"/>
                      </a:lnTo>
                      <a:cubicBezTo>
                        <a:pt x="21898" y="261"/>
                        <a:pt x="22255" y="0"/>
                        <a:pt x="22255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îṧḷïḋè">
                  <a:extLst>
                    <a:ext uri="{FF2B5EF4-FFF2-40B4-BE49-F238E27FC236}">
                      <a16:creationId xmlns:a16="http://schemas.microsoft.com/office/drawing/2014/main" id="{F23CBDD5-3B69-464C-9564-EF27940CBD73}"/>
                    </a:ext>
                  </a:extLst>
                </p:cNvPr>
                <p:cNvSpPr/>
                <p:nvPr/>
              </p:nvSpPr>
              <p:spPr bwMode="auto">
                <a:xfrm>
                  <a:off x="11979275" y="9167813"/>
                  <a:ext cx="1141413" cy="88900"/>
                </a:xfrm>
                <a:custGeom>
                  <a:avLst/>
                  <a:gdLst>
                    <a:gd name="T0" fmla="*/ 0 w 3171"/>
                    <a:gd name="T1" fmla="*/ 0 h 249"/>
                    <a:gd name="T2" fmla="*/ 349 w 3171"/>
                    <a:gd name="T3" fmla="*/ 248 h 249"/>
                    <a:gd name="T4" fmla="*/ 2821 w 3171"/>
                    <a:gd name="T5" fmla="*/ 248 h 249"/>
                    <a:gd name="T6" fmla="*/ 3170 w 3171"/>
                    <a:gd name="T7" fmla="*/ 0 h 249"/>
                    <a:gd name="T8" fmla="*/ 0 w 3171"/>
                    <a:gd name="T9" fmla="*/ 0 h 2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1"/>
                    <a:gd name="T16" fmla="*/ 0 h 249"/>
                    <a:gd name="T17" fmla="*/ 3171 w 3171"/>
                    <a:gd name="T18" fmla="*/ 249 h 2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1" h="249">
                      <a:moveTo>
                        <a:pt x="0" y="0"/>
                      </a:moveTo>
                      <a:cubicBezTo>
                        <a:pt x="49" y="144"/>
                        <a:pt x="187" y="248"/>
                        <a:pt x="349" y="248"/>
                      </a:cubicBezTo>
                      <a:lnTo>
                        <a:pt x="2821" y="248"/>
                      </a:lnTo>
                      <a:cubicBezTo>
                        <a:pt x="2983" y="248"/>
                        <a:pt x="3120" y="144"/>
                        <a:pt x="3170" y="0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íṥľíḓè">
                  <a:extLst>
                    <a:ext uri="{FF2B5EF4-FFF2-40B4-BE49-F238E27FC236}">
                      <a16:creationId xmlns:a16="http://schemas.microsoft.com/office/drawing/2014/main" id="{4759D798-4BE0-421A-9440-71D211BFEA38}"/>
                    </a:ext>
                  </a:extLst>
                </p:cNvPr>
                <p:cNvSpPr/>
                <p:nvPr/>
              </p:nvSpPr>
              <p:spPr bwMode="auto">
                <a:xfrm>
                  <a:off x="12571413" y="4937125"/>
                  <a:ext cx="38100" cy="36513"/>
                </a:xfrm>
                <a:custGeom>
                  <a:avLst/>
                  <a:gdLst>
                    <a:gd name="T0" fmla="*/ 51 w 104"/>
                    <a:gd name="T1" fmla="*/ 102 h 103"/>
                    <a:gd name="T2" fmla="*/ 0 w 104"/>
                    <a:gd name="T3" fmla="*/ 51 h 103"/>
                    <a:gd name="T4" fmla="*/ 51 w 104"/>
                    <a:gd name="T5" fmla="*/ 0 h 103"/>
                    <a:gd name="T6" fmla="*/ 103 w 104"/>
                    <a:gd name="T7" fmla="*/ 51 h 103"/>
                    <a:gd name="T8" fmla="*/ 51 w 104"/>
                    <a:gd name="T9" fmla="*/ 102 h 1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03"/>
                    <a:gd name="T17" fmla="*/ 104 w 104"/>
                    <a:gd name="T18" fmla="*/ 103 h 1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03">
                      <a:moveTo>
                        <a:pt x="51" y="102"/>
                      </a:moveTo>
                      <a:cubicBezTo>
                        <a:pt x="23" y="102"/>
                        <a:pt x="0" y="79"/>
                        <a:pt x="0" y="51"/>
                      </a:cubicBezTo>
                      <a:cubicBezTo>
                        <a:pt x="0" y="22"/>
                        <a:pt x="23" y="0"/>
                        <a:pt x="51" y="0"/>
                      </a:cubicBezTo>
                      <a:cubicBezTo>
                        <a:pt x="80" y="0"/>
                        <a:pt x="103" y="22"/>
                        <a:pt x="103" y="51"/>
                      </a:cubicBezTo>
                      <a:cubicBezTo>
                        <a:pt x="103" y="79"/>
                        <a:pt x="80" y="102"/>
                        <a:pt x="51" y="10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8" name="îṩľîḑê">
                <a:extLst>
                  <a:ext uri="{FF2B5EF4-FFF2-40B4-BE49-F238E27FC236}">
                    <a16:creationId xmlns:a16="http://schemas.microsoft.com/office/drawing/2014/main" id="{C90ABB4A-68CD-4A9C-9AF7-26E3021640BB}"/>
                  </a:ext>
                </a:extLst>
              </p:cNvPr>
              <p:cNvSpPr/>
              <p:nvPr/>
            </p:nvSpPr>
            <p:spPr>
              <a:xfrm>
                <a:off x="3387047" y="1980045"/>
                <a:ext cx="5417906" cy="34178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6" name="îsļiďê">
              <a:extLst>
                <a:ext uri="{FF2B5EF4-FFF2-40B4-BE49-F238E27FC236}">
                  <a16:creationId xmlns:a16="http://schemas.microsoft.com/office/drawing/2014/main" id="{B220A166-61E1-4A6E-ADDC-945FEACA4D68}"/>
                </a:ext>
              </a:extLst>
            </p:cNvPr>
            <p:cNvSpPr/>
            <p:nvPr/>
          </p:nvSpPr>
          <p:spPr>
            <a:xfrm>
              <a:off x="1272036" y="2317297"/>
              <a:ext cx="3428834" cy="2180426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B20E89B-EC6D-4147-916B-E8EF612457E6}"/>
              </a:ext>
            </a:extLst>
          </p:cNvPr>
          <p:cNvGrpSpPr/>
          <p:nvPr/>
        </p:nvGrpSpPr>
        <p:grpSpPr>
          <a:xfrm>
            <a:off x="5474848" y="1606036"/>
            <a:ext cx="2071906" cy="3888621"/>
            <a:chOff x="5474834" y="1606036"/>
            <a:chExt cx="2257564" cy="3888621"/>
          </a:xfrm>
        </p:grpSpPr>
        <p:cxnSp>
          <p:nvCxnSpPr>
            <p:cNvPr id="51" name="肘形连接符 10">
              <a:extLst>
                <a:ext uri="{FF2B5EF4-FFF2-40B4-BE49-F238E27FC236}">
                  <a16:creationId xmlns:a16="http://schemas.microsoft.com/office/drawing/2014/main" id="{2470B66C-8786-4C7E-85D9-E8E553DC1D48}"/>
                </a:ext>
              </a:extLst>
            </p:cNvPr>
            <p:cNvCxnSpPr>
              <a:cxnSpLocks/>
              <a:stCxn id="49" idx="6"/>
              <a:endCxn id="66" idx="2"/>
            </p:cNvCxnSpPr>
            <p:nvPr/>
          </p:nvCxnSpPr>
          <p:spPr>
            <a:xfrm flipV="1">
              <a:off x="5474834" y="1606036"/>
              <a:ext cx="2257564" cy="1909390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肘形连接符 11">
              <a:extLst>
                <a:ext uri="{FF2B5EF4-FFF2-40B4-BE49-F238E27FC236}">
                  <a16:creationId xmlns:a16="http://schemas.microsoft.com/office/drawing/2014/main" id="{800CF339-1006-41A4-AA0A-18EACED295A8}"/>
                </a:ext>
              </a:extLst>
            </p:cNvPr>
            <p:cNvCxnSpPr>
              <a:cxnSpLocks/>
              <a:stCxn id="49" idx="6"/>
              <a:endCxn id="69" idx="2"/>
            </p:cNvCxnSpPr>
            <p:nvPr/>
          </p:nvCxnSpPr>
          <p:spPr>
            <a:xfrm flipV="1">
              <a:off x="5474834" y="2909261"/>
              <a:ext cx="2257564" cy="606165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肘形连接符 12">
              <a:extLst>
                <a:ext uri="{FF2B5EF4-FFF2-40B4-BE49-F238E27FC236}">
                  <a16:creationId xmlns:a16="http://schemas.microsoft.com/office/drawing/2014/main" id="{A6148DA5-22E6-45C6-A343-41B00B4A8AE8}"/>
                </a:ext>
              </a:extLst>
            </p:cNvPr>
            <p:cNvCxnSpPr>
              <a:cxnSpLocks/>
              <a:stCxn id="49" idx="6"/>
              <a:endCxn id="72" idx="2"/>
            </p:cNvCxnSpPr>
            <p:nvPr/>
          </p:nvCxnSpPr>
          <p:spPr>
            <a:xfrm>
              <a:off x="5474834" y="3515426"/>
              <a:ext cx="2257564" cy="713287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肘形连接符 13">
              <a:extLst>
                <a:ext uri="{FF2B5EF4-FFF2-40B4-BE49-F238E27FC236}">
                  <a16:creationId xmlns:a16="http://schemas.microsoft.com/office/drawing/2014/main" id="{B19E6783-1E72-4D2F-82AA-97EC23AB4827}"/>
                </a:ext>
              </a:extLst>
            </p:cNvPr>
            <p:cNvCxnSpPr>
              <a:cxnSpLocks/>
              <a:stCxn id="49" idx="6"/>
              <a:endCxn id="75" idx="2"/>
            </p:cNvCxnSpPr>
            <p:nvPr/>
          </p:nvCxnSpPr>
          <p:spPr>
            <a:xfrm>
              <a:off x="5474834" y="3515426"/>
              <a:ext cx="2257564" cy="1979231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ïŝļíḋè">
            <a:extLst>
              <a:ext uri="{FF2B5EF4-FFF2-40B4-BE49-F238E27FC236}">
                <a16:creationId xmlns:a16="http://schemas.microsoft.com/office/drawing/2014/main" id="{BA1649F2-018F-458B-B123-9B1075967E6B}"/>
              </a:ext>
            </a:extLst>
          </p:cNvPr>
          <p:cNvSpPr/>
          <p:nvPr/>
        </p:nvSpPr>
        <p:spPr>
          <a:xfrm>
            <a:off x="4403822" y="2979920"/>
            <a:ext cx="1071012" cy="1071012"/>
          </a:xfrm>
          <a:prstGeom prst="ellipse">
            <a:avLst/>
          </a:prstGeom>
          <a:solidFill>
            <a:srgbClr val="FF9600"/>
          </a:solidFill>
          <a:ln w="57150">
            <a:solidFill>
              <a:schemeClr val="bg1"/>
            </a:solidFill>
            <a:round/>
            <a:headEnd/>
            <a:tailEnd/>
          </a:ln>
          <a:effectLst>
            <a:outerShdw blurRad="101600" dist="38100" dir="2700000" sx="102000" sy="102000" algn="tl" rotWithShape="0">
              <a:prstClr val="black">
                <a:alpha val="34000"/>
              </a:prstClr>
            </a:outerShdw>
          </a:effectLst>
        </p:spPr>
        <p:txBody>
          <a:bodyPr vert="horz" wrap="non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ïś1îḑê">
            <a:extLst>
              <a:ext uri="{FF2B5EF4-FFF2-40B4-BE49-F238E27FC236}">
                <a16:creationId xmlns:a16="http://schemas.microsoft.com/office/drawing/2014/main" id="{6EC0E544-89C9-47DE-B9E8-6AF065921E21}"/>
              </a:ext>
            </a:extLst>
          </p:cNvPr>
          <p:cNvSpPr/>
          <p:nvPr/>
        </p:nvSpPr>
        <p:spPr>
          <a:xfrm>
            <a:off x="7546740" y="1337124"/>
            <a:ext cx="537820" cy="53782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bg1"/>
            </a:solidFill>
          </a:ln>
          <a:effectLst>
            <a:outerShdw blurRad="101600" dist="38100" dir="2700000" sx="102000" sy="102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Q1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7" name="îṡlíḓè">
            <a:extLst>
              <a:ext uri="{FF2B5EF4-FFF2-40B4-BE49-F238E27FC236}">
                <a16:creationId xmlns:a16="http://schemas.microsoft.com/office/drawing/2014/main" id="{8117266E-36C9-45B8-9E29-EC3DC87ED225}"/>
              </a:ext>
            </a:extLst>
          </p:cNvPr>
          <p:cNvSpPr/>
          <p:nvPr/>
        </p:nvSpPr>
        <p:spPr bwMode="auto">
          <a:xfrm>
            <a:off x="8084560" y="1551871"/>
            <a:ext cx="2918244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100" dirty="0">
                <a:cs typeface="+mn-ea"/>
                <a:sym typeface="+mn-lt"/>
              </a:rPr>
              <a:t>Please add specific content here, text as simple as possible, simple description can be.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68" name="î$ľîḑé">
            <a:extLst>
              <a:ext uri="{FF2B5EF4-FFF2-40B4-BE49-F238E27FC236}">
                <a16:creationId xmlns:a16="http://schemas.microsoft.com/office/drawing/2014/main" id="{66080917-2DB9-4EEA-AA80-EC1E9C0C188F}"/>
              </a:ext>
            </a:extLst>
          </p:cNvPr>
          <p:cNvSpPr txBox="1"/>
          <p:nvPr/>
        </p:nvSpPr>
        <p:spPr bwMode="auto">
          <a:xfrm>
            <a:off x="8084560" y="1202491"/>
            <a:ext cx="291824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cs typeface="+mn-ea"/>
                <a:sym typeface="+mn-lt"/>
              </a:rPr>
              <a:t>The title text</a:t>
            </a:r>
            <a:endParaRPr lang="en-US" altLang="zh-CN" sz="1800" b="1" dirty="0">
              <a:cs typeface="+mn-ea"/>
              <a:sym typeface="+mn-lt"/>
            </a:endParaRPr>
          </a:p>
        </p:txBody>
      </p:sp>
      <p:sp>
        <p:nvSpPr>
          <p:cNvPr id="69" name="îṣḻïdé">
            <a:extLst>
              <a:ext uri="{FF2B5EF4-FFF2-40B4-BE49-F238E27FC236}">
                <a16:creationId xmlns:a16="http://schemas.microsoft.com/office/drawing/2014/main" id="{ADB480F5-F145-4752-9C12-EAC541E9CD1C}"/>
              </a:ext>
            </a:extLst>
          </p:cNvPr>
          <p:cNvSpPr/>
          <p:nvPr/>
        </p:nvSpPr>
        <p:spPr>
          <a:xfrm>
            <a:off x="7546740" y="2640349"/>
            <a:ext cx="537820" cy="53782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bg1"/>
            </a:solidFill>
          </a:ln>
          <a:effectLst>
            <a:outerShdw blurRad="101600" dist="38100" dir="2700000" sx="102000" sy="102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Q2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0" name="ïSliḋé">
            <a:extLst>
              <a:ext uri="{FF2B5EF4-FFF2-40B4-BE49-F238E27FC236}">
                <a16:creationId xmlns:a16="http://schemas.microsoft.com/office/drawing/2014/main" id="{C8C45096-A476-4E87-8315-7CCEAA6BB644}"/>
              </a:ext>
            </a:extLst>
          </p:cNvPr>
          <p:cNvSpPr/>
          <p:nvPr/>
        </p:nvSpPr>
        <p:spPr bwMode="auto">
          <a:xfrm>
            <a:off x="8084560" y="2920478"/>
            <a:ext cx="2918244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100" dirty="0">
                <a:cs typeface="+mn-ea"/>
                <a:sym typeface="+mn-lt"/>
              </a:rPr>
              <a:t>Please add specific content here, text as simple as possible, simple description can be.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71" name="iṣļiḓè">
            <a:extLst>
              <a:ext uri="{FF2B5EF4-FFF2-40B4-BE49-F238E27FC236}">
                <a16:creationId xmlns:a16="http://schemas.microsoft.com/office/drawing/2014/main" id="{C8CA67A5-750E-4841-A63E-6502E328BA81}"/>
              </a:ext>
            </a:extLst>
          </p:cNvPr>
          <p:cNvSpPr txBox="1"/>
          <p:nvPr/>
        </p:nvSpPr>
        <p:spPr bwMode="auto">
          <a:xfrm>
            <a:off x="8084560" y="2507598"/>
            <a:ext cx="291824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cs typeface="+mn-ea"/>
                <a:sym typeface="+mn-lt"/>
              </a:rPr>
              <a:t>The title text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72" name="ïṧľïḑé">
            <a:extLst>
              <a:ext uri="{FF2B5EF4-FFF2-40B4-BE49-F238E27FC236}">
                <a16:creationId xmlns:a16="http://schemas.microsoft.com/office/drawing/2014/main" id="{9AD98238-425E-42A2-BD51-DAE0B57B54D0}"/>
              </a:ext>
            </a:extLst>
          </p:cNvPr>
          <p:cNvSpPr/>
          <p:nvPr/>
        </p:nvSpPr>
        <p:spPr>
          <a:xfrm>
            <a:off x="7546740" y="3959801"/>
            <a:ext cx="537820" cy="53782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bg1"/>
            </a:solidFill>
          </a:ln>
          <a:effectLst>
            <a:outerShdw blurRad="101600" dist="38100" dir="2700000" sx="102000" sy="102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Q3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3" name="îṡḻiḓe">
            <a:extLst>
              <a:ext uri="{FF2B5EF4-FFF2-40B4-BE49-F238E27FC236}">
                <a16:creationId xmlns:a16="http://schemas.microsoft.com/office/drawing/2014/main" id="{C278EF58-91DF-4B80-A3CE-57529FB00530}"/>
              </a:ext>
            </a:extLst>
          </p:cNvPr>
          <p:cNvSpPr/>
          <p:nvPr/>
        </p:nvSpPr>
        <p:spPr bwMode="auto">
          <a:xfrm>
            <a:off x="8084560" y="4225585"/>
            <a:ext cx="2918244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100" dirty="0">
                <a:cs typeface="+mn-ea"/>
                <a:sym typeface="+mn-lt"/>
              </a:rPr>
              <a:t>Please add specific content here, text as simple as possible, simple description can be.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74" name="ïṥľîḍè">
            <a:extLst>
              <a:ext uri="{FF2B5EF4-FFF2-40B4-BE49-F238E27FC236}">
                <a16:creationId xmlns:a16="http://schemas.microsoft.com/office/drawing/2014/main" id="{5E2AE449-E7CF-4CC4-882D-B435A33ED5CB}"/>
              </a:ext>
            </a:extLst>
          </p:cNvPr>
          <p:cNvSpPr txBox="1"/>
          <p:nvPr/>
        </p:nvSpPr>
        <p:spPr bwMode="auto">
          <a:xfrm>
            <a:off x="8084560" y="3812705"/>
            <a:ext cx="291824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cs typeface="+mn-ea"/>
                <a:sym typeface="+mn-lt"/>
              </a:rPr>
              <a:t>The title text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75" name="íslîďé">
            <a:extLst>
              <a:ext uri="{FF2B5EF4-FFF2-40B4-BE49-F238E27FC236}">
                <a16:creationId xmlns:a16="http://schemas.microsoft.com/office/drawing/2014/main" id="{78DA724B-67D8-4845-96C3-BFA27FE85502}"/>
              </a:ext>
            </a:extLst>
          </p:cNvPr>
          <p:cNvSpPr/>
          <p:nvPr/>
        </p:nvSpPr>
        <p:spPr>
          <a:xfrm>
            <a:off x="7546740" y="5225745"/>
            <a:ext cx="537820" cy="537824"/>
          </a:xfrm>
          <a:prstGeom prst="ellipse">
            <a:avLst/>
          </a:prstGeom>
          <a:solidFill>
            <a:srgbClr val="404040"/>
          </a:solidFill>
          <a:ln w="38100">
            <a:solidFill>
              <a:schemeClr val="bg1"/>
            </a:solidFill>
          </a:ln>
          <a:effectLst>
            <a:outerShdw blurRad="101600" dist="38100" dir="2700000" sx="102000" sy="102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cs typeface="+mn-ea"/>
                <a:sym typeface="+mn-lt"/>
              </a:rPr>
              <a:t>Q4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6" name="íṥ1îḋe">
            <a:extLst>
              <a:ext uri="{FF2B5EF4-FFF2-40B4-BE49-F238E27FC236}">
                <a16:creationId xmlns:a16="http://schemas.microsoft.com/office/drawing/2014/main" id="{DA95BCEB-511C-43B7-8448-F51D6455385A}"/>
              </a:ext>
            </a:extLst>
          </p:cNvPr>
          <p:cNvSpPr/>
          <p:nvPr/>
        </p:nvSpPr>
        <p:spPr bwMode="auto">
          <a:xfrm>
            <a:off x="8084560" y="5530693"/>
            <a:ext cx="2918244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100" dirty="0">
                <a:cs typeface="+mn-ea"/>
                <a:sym typeface="+mn-lt"/>
              </a:rPr>
              <a:t>Please add specific content here, text as simple as possible, simple description can be.</a:t>
            </a:r>
            <a:endParaRPr lang="en-US" altLang="zh-CN" sz="1100" dirty="0">
              <a:cs typeface="+mn-ea"/>
              <a:sym typeface="+mn-lt"/>
            </a:endParaRPr>
          </a:p>
        </p:txBody>
      </p:sp>
      <p:sp>
        <p:nvSpPr>
          <p:cNvPr id="77" name="îṩľiḓê">
            <a:extLst>
              <a:ext uri="{FF2B5EF4-FFF2-40B4-BE49-F238E27FC236}">
                <a16:creationId xmlns:a16="http://schemas.microsoft.com/office/drawing/2014/main" id="{935C8745-1ACF-4AE2-A7B9-E43C18F94E27}"/>
              </a:ext>
            </a:extLst>
          </p:cNvPr>
          <p:cNvSpPr txBox="1"/>
          <p:nvPr/>
        </p:nvSpPr>
        <p:spPr bwMode="auto">
          <a:xfrm>
            <a:off x="8084560" y="5117813"/>
            <a:ext cx="2918244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b="1" dirty="0">
                <a:cs typeface="+mn-ea"/>
                <a:sym typeface="+mn-lt"/>
              </a:rPr>
              <a:t>The title text</a:t>
            </a:r>
            <a:endParaRPr lang="en-US" altLang="zh-CN" b="1" dirty="0">
              <a:cs typeface="+mn-ea"/>
              <a:sym typeface="+mn-lt"/>
            </a:endParaRP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B4E24E77-39BC-464E-B564-329EFE013B68}"/>
              </a:ext>
            </a:extLst>
          </p:cNvPr>
          <p:cNvCxnSpPr/>
          <p:nvPr/>
        </p:nvCxnSpPr>
        <p:spPr>
          <a:xfrm>
            <a:off x="8169266" y="2294011"/>
            <a:ext cx="2814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B028E217-7A5F-42D1-A608-77ADE99C6A45}"/>
              </a:ext>
            </a:extLst>
          </p:cNvPr>
          <p:cNvCxnSpPr/>
          <p:nvPr/>
        </p:nvCxnSpPr>
        <p:spPr>
          <a:xfrm>
            <a:off x="8169266" y="3596361"/>
            <a:ext cx="2814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BB4D35D9-FDFA-4E95-B78C-C23461C9CF90}"/>
              </a:ext>
            </a:extLst>
          </p:cNvPr>
          <p:cNvCxnSpPr/>
          <p:nvPr/>
        </p:nvCxnSpPr>
        <p:spPr>
          <a:xfrm>
            <a:off x="8169266" y="4898711"/>
            <a:ext cx="2814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66127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9" grpId="0" animBg="1"/>
      <p:bldP spid="66" grpId="0" animBg="1"/>
      <p:bldP spid="67" grpId="0"/>
      <p:bldP spid="68" grpId="0"/>
      <p:bldP spid="69" grpId="0" animBg="1"/>
      <p:bldP spid="70" grpId="0"/>
      <p:bldP spid="71" grpId="0"/>
      <p:bldP spid="72" grpId="0" animBg="1"/>
      <p:bldP spid="73" grpId="0"/>
      <p:bldP spid="74" grpId="0"/>
      <p:bldP spid="75" grpId="0" animBg="1"/>
      <p:bldP spid="76" grpId="0"/>
      <p:bldP spid="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E169301-A529-4FEC-828B-8AE06309A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sp>
        <p:nvSpPr>
          <p:cNvPr id="9" name="等腰三角形 8">
            <a:extLst>
              <a:ext uri="{FF2B5EF4-FFF2-40B4-BE49-F238E27FC236}">
                <a16:creationId xmlns:a16="http://schemas.microsoft.com/office/drawing/2014/main" id="{BCC9EB8B-FFE8-41A0-B21F-CB07D8485F0A}"/>
              </a:ext>
            </a:extLst>
          </p:cNvPr>
          <p:cNvSpPr/>
          <p:nvPr/>
        </p:nvSpPr>
        <p:spPr>
          <a:xfrm>
            <a:off x="245781" y="1553029"/>
            <a:ext cx="6169533" cy="5304971"/>
          </a:xfrm>
          <a:prstGeom prst="triangle">
            <a:avLst>
              <a:gd name="adj" fmla="val 50391"/>
            </a:avLst>
          </a:prstGeom>
          <a:gradFill>
            <a:gsLst>
              <a:gs pos="89000">
                <a:schemeClr val="bg1">
                  <a:lumMod val="85000"/>
                </a:schemeClr>
              </a:gs>
              <a:gs pos="13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  <a:effectLst>
            <a:outerShdw blurRad="139700" dist="38100" sx="103000" sy="103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C8F0CA9E-3984-4FF3-A3F6-5781D15483E5}"/>
              </a:ext>
            </a:extLst>
          </p:cNvPr>
          <p:cNvSpPr/>
          <p:nvPr/>
        </p:nvSpPr>
        <p:spPr>
          <a:xfrm>
            <a:off x="0" y="-152400"/>
            <a:ext cx="6415314" cy="7010400"/>
          </a:xfrm>
          <a:custGeom>
            <a:avLst/>
            <a:gdLst>
              <a:gd name="connsiteX0" fmla="*/ 3933371 w 6444343"/>
              <a:gd name="connsiteY0" fmla="*/ 0 h 6908800"/>
              <a:gd name="connsiteX1" fmla="*/ 6444343 w 6444343"/>
              <a:gd name="connsiteY1" fmla="*/ 29028 h 6908800"/>
              <a:gd name="connsiteX2" fmla="*/ 2481943 w 6444343"/>
              <a:gd name="connsiteY2" fmla="*/ 6894285 h 6908800"/>
              <a:gd name="connsiteX3" fmla="*/ 0 w 6444343"/>
              <a:gd name="connsiteY3" fmla="*/ 6908800 h 6908800"/>
              <a:gd name="connsiteX4" fmla="*/ 3933371 w 6444343"/>
              <a:gd name="connsiteY4" fmla="*/ 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343" h="6908800">
                <a:moveTo>
                  <a:pt x="3933371" y="0"/>
                </a:moveTo>
                <a:lnTo>
                  <a:pt x="6444343" y="29028"/>
                </a:lnTo>
                <a:lnTo>
                  <a:pt x="2481943" y="6894285"/>
                </a:lnTo>
                <a:lnTo>
                  <a:pt x="0" y="6908800"/>
                </a:lnTo>
                <a:lnTo>
                  <a:pt x="3933371" y="0"/>
                </a:lnTo>
                <a:close/>
              </a:path>
            </a:pathLst>
          </a:custGeom>
          <a:gradFill flip="none" rotWithShape="1">
            <a:gsLst>
              <a:gs pos="7000">
                <a:schemeClr val="tx1">
                  <a:lumMod val="95000"/>
                  <a:lumOff val="5000"/>
                </a:schemeClr>
              </a:gs>
              <a:gs pos="87000">
                <a:schemeClr val="tx1">
                  <a:lumMod val="65000"/>
                  <a:lumOff val="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52400" dist="38100" dir="2700000" sx="102000" sy="102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213FBFC6-FB4D-4FBA-AB27-9BD5E4011A55}"/>
              </a:ext>
            </a:extLst>
          </p:cNvPr>
          <p:cNvSpPr/>
          <p:nvPr/>
        </p:nvSpPr>
        <p:spPr>
          <a:xfrm>
            <a:off x="14514" y="2585357"/>
            <a:ext cx="4920342" cy="4274457"/>
          </a:xfrm>
          <a:prstGeom prst="triangle">
            <a:avLst>
              <a:gd name="adj" fmla="val 48230"/>
            </a:avLst>
          </a:prstGeom>
          <a:gradFill flip="none" rotWithShape="1">
            <a:gsLst>
              <a:gs pos="7000">
                <a:schemeClr val="tx1">
                  <a:lumMod val="95000"/>
                  <a:lumOff val="5000"/>
                </a:schemeClr>
              </a:gs>
              <a:gs pos="87000">
                <a:schemeClr val="tx1">
                  <a:lumMod val="65000"/>
                  <a:lumOff val="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38100" sx="103000" sy="1030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2B992C0-41A1-4C86-94E0-1F0FD35AEC2B}"/>
              </a:ext>
            </a:extLst>
          </p:cNvPr>
          <p:cNvSpPr txBox="1"/>
          <p:nvPr/>
        </p:nvSpPr>
        <p:spPr>
          <a:xfrm>
            <a:off x="5484724" y="2886084"/>
            <a:ext cx="4636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Thank you!</a:t>
            </a:r>
            <a:endParaRPr lang="en-US" altLang="zh-CN" sz="60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圆角矩形 5">
            <a:extLst>
              <a:ext uri="{FF2B5EF4-FFF2-40B4-BE49-F238E27FC236}">
                <a16:creationId xmlns:a16="http://schemas.microsoft.com/office/drawing/2014/main" id="{332B2C29-CB4A-4C29-92BD-F3586AD5577D}"/>
              </a:ext>
            </a:extLst>
          </p:cNvPr>
          <p:cNvSpPr/>
          <p:nvPr/>
        </p:nvSpPr>
        <p:spPr>
          <a:xfrm>
            <a:off x="5637338" y="4747507"/>
            <a:ext cx="1371421" cy="366868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1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www.freeppt7.com</a:t>
            </a:r>
            <a:endParaRPr lang="zh-CN" altLang="en-US" sz="101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72C33E6-F025-44DE-9029-AF3E49B9D1A8}"/>
              </a:ext>
            </a:extLst>
          </p:cNvPr>
          <p:cNvCxnSpPr>
            <a:cxnSpLocks/>
          </p:cNvCxnSpPr>
          <p:nvPr/>
        </p:nvCxnSpPr>
        <p:spPr>
          <a:xfrm>
            <a:off x="5526928" y="3920613"/>
            <a:ext cx="4487929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CF5BA298-B656-4CFA-93DA-D9E9F3859099}"/>
              </a:ext>
            </a:extLst>
          </p:cNvPr>
          <p:cNvSpPr/>
          <p:nvPr/>
        </p:nvSpPr>
        <p:spPr>
          <a:xfrm rot="10800000">
            <a:off x="2067103" y="-1814"/>
            <a:ext cx="2281107" cy="1961446"/>
          </a:xfrm>
          <a:prstGeom prst="triangle">
            <a:avLst>
              <a:gd name="adj" fmla="val 50391"/>
            </a:avLst>
          </a:prstGeom>
          <a:gradFill>
            <a:gsLst>
              <a:gs pos="89000">
                <a:schemeClr val="bg1">
                  <a:lumMod val="85000"/>
                </a:schemeClr>
              </a:gs>
              <a:gs pos="13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  <a:effectLst>
            <a:outerShdw blurRad="88900" dist="63500" dir="10800000" sx="103000" sy="103000" algn="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F3C9981-539A-4BFF-A1CA-909A045D285D}"/>
              </a:ext>
            </a:extLst>
          </p:cNvPr>
          <p:cNvGrpSpPr/>
          <p:nvPr/>
        </p:nvGrpSpPr>
        <p:grpSpPr>
          <a:xfrm>
            <a:off x="5588648" y="2307271"/>
            <a:ext cx="2186146" cy="571589"/>
            <a:chOff x="5588648" y="2307271"/>
            <a:chExt cx="2186146" cy="571589"/>
          </a:xfrm>
        </p:grpSpPr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7721F305-6B81-4287-A36A-B531924BA353}"/>
                </a:ext>
              </a:extLst>
            </p:cNvPr>
            <p:cNvSpPr/>
            <p:nvPr/>
          </p:nvSpPr>
          <p:spPr>
            <a:xfrm>
              <a:off x="5588648" y="230727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等腰三角形 24">
              <a:extLst>
                <a:ext uri="{FF2B5EF4-FFF2-40B4-BE49-F238E27FC236}">
                  <a16:creationId xmlns:a16="http://schemas.microsoft.com/office/drawing/2014/main" id="{3A5BC547-0671-4F7F-968B-79E285E62462}"/>
                </a:ext>
              </a:extLst>
            </p:cNvPr>
            <p:cNvSpPr/>
            <p:nvPr/>
          </p:nvSpPr>
          <p:spPr>
            <a:xfrm>
              <a:off x="6354682" y="231644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等腰三角形 25">
              <a:extLst>
                <a:ext uri="{FF2B5EF4-FFF2-40B4-BE49-F238E27FC236}">
                  <a16:creationId xmlns:a16="http://schemas.microsoft.com/office/drawing/2014/main" id="{631E03C7-FF67-4A27-8517-538640F807E5}"/>
                </a:ext>
              </a:extLst>
            </p:cNvPr>
            <p:cNvSpPr/>
            <p:nvPr/>
          </p:nvSpPr>
          <p:spPr>
            <a:xfrm>
              <a:off x="7120717" y="231644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圆角矩形 5">
            <a:extLst>
              <a:ext uri="{FF2B5EF4-FFF2-40B4-BE49-F238E27FC236}">
                <a16:creationId xmlns:a16="http://schemas.microsoft.com/office/drawing/2014/main" id="{C98BEE8A-C646-4356-AB08-CD45D58CD323}"/>
              </a:ext>
            </a:extLst>
          </p:cNvPr>
          <p:cNvSpPr/>
          <p:nvPr/>
        </p:nvSpPr>
        <p:spPr>
          <a:xfrm>
            <a:off x="7243059" y="4747507"/>
            <a:ext cx="1314959" cy="366868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1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Time:</a:t>
            </a:r>
            <a:r>
              <a:rPr lang="en-US" altLang="zh-CN" sz="101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20XX. X</a:t>
            </a:r>
            <a:endParaRPr lang="zh-CN" altLang="en-US" sz="101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F55B5C4B-021F-406F-A013-D1B074EDA29C}"/>
              </a:ext>
            </a:extLst>
          </p:cNvPr>
          <p:cNvSpPr/>
          <p:nvPr/>
        </p:nvSpPr>
        <p:spPr>
          <a:xfrm>
            <a:off x="5527057" y="3937008"/>
            <a:ext cx="4487800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22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F82A80CB-0223-4869-BC00-C32AD54F005B}"/>
              </a:ext>
            </a:extLst>
          </p:cNvPr>
          <p:cNvSpPr/>
          <p:nvPr/>
        </p:nvSpPr>
        <p:spPr>
          <a:xfrm>
            <a:off x="1523057" y="551784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</a:t>
            </a:r>
            <a:endParaRPr lang="ko-KR" alt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4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16" grpId="0"/>
      <p:bldP spid="18" grpId="0" animBg="1"/>
      <p:bldP spid="21" grpId="0" animBg="1"/>
      <p:bldP spid="30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0ACED92-60A0-43F2-9BD9-9EE07DDCD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C1E99B-F7CB-459B-A348-CDF66B2291AB}"/>
              </a:ext>
            </a:extLst>
          </p:cNvPr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accent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800" dirty="0" err="1">
                <a:solidFill>
                  <a:schemeClr val="accent1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lang="es-CO" altLang="ja-JP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C661E0-97CA-4CD4-A0C3-42594373F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77582F09-5C97-41EF-BCD9-C3A765A1768D}"/>
              </a:ext>
            </a:extLst>
          </p:cNvPr>
          <p:cNvGrpSpPr/>
          <p:nvPr/>
        </p:nvGrpSpPr>
        <p:grpSpPr>
          <a:xfrm>
            <a:off x="-3208663" y="-88491"/>
            <a:ext cx="6415314" cy="7100705"/>
            <a:chOff x="-3208663" y="-88491"/>
            <a:chExt cx="6415314" cy="7100705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BC8323BA-FEFF-436B-A6E3-08AD2E6C5268}"/>
                </a:ext>
              </a:extLst>
            </p:cNvPr>
            <p:cNvSpPr/>
            <p:nvPr/>
          </p:nvSpPr>
          <p:spPr>
            <a:xfrm>
              <a:off x="-3208663" y="-88491"/>
              <a:ext cx="6415314" cy="7010400"/>
            </a:xfrm>
            <a:custGeom>
              <a:avLst/>
              <a:gdLst>
                <a:gd name="connsiteX0" fmla="*/ 3933371 w 6444343"/>
                <a:gd name="connsiteY0" fmla="*/ 0 h 6908800"/>
                <a:gd name="connsiteX1" fmla="*/ 6444343 w 6444343"/>
                <a:gd name="connsiteY1" fmla="*/ 29028 h 6908800"/>
                <a:gd name="connsiteX2" fmla="*/ 2481943 w 6444343"/>
                <a:gd name="connsiteY2" fmla="*/ 6894285 h 6908800"/>
                <a:gd name="connsiteX3" fmla="*/ 0 w 6444343"/>
                <a:gd name="connsiteY3" fmla="*/ 6908800 h 6908800"/>
                <a:gd name="connsiteX4" fmla="*/ 3933371 w 6444343"/>
                <a:gd name="connsiteY4" fmla="*/ 0 h 690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3" h="6908800">
                  <a:moveTo>
                    <a:pt x="3933371" y="0"/>
                  </a:moveTo>
                  <a:lnTo>
                    <a:pt x="6444343" y="29028"/>
                  </a:lnTo>
                  <a:lnTo>
                    <a:pt x="2481943" y="6894285"/>
                  </a:lnTo>
                  <a:lnTo>
                    <a:pt x="0" y="6908800"/>
                  </a:lnTo>
                  <a:lnTo>
                    <a:pt x="3933371" y="0"/>
                  </a:lnTo>
                  <a:close/>
                </a:path>
              </a:pathLst>
            </a:cu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38100" dir="2700000" sx="102000" sy="102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78361168-46F8-4A6D-AE4B-0D52251232E0}"/>
                </a:ext>
              </a:extLst>
            </p:cNvPr>
            <p:cNvSpPr/>
            <p:nvPr/>
          </p:nvSpPr>
          <p:spPr>
            <a:xfrm>
              <a:off x="-3194149" y="2737757"/>
              <a:ext cx="4920342" cy="4274457"/>
            </a:xfrm>
            <a:prstGeom prst="triangle">
              <a:avLst>
                <a:gd name="adj" fmla="val 48230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3E5717C8-75D7-4403-B735-16DFC8B33935}"/>
                </a:ext>
              </a:extLst>
            </p:cNvPr>
            <p:cNvSpPr/>
            <p:nvPr/>
          </p:nvSpPr>
          <p:spPr>
            <a:xfrm rot="10800000">
              <a:off x="-2282981" y="3101"/>
              <a:ext cx="4565961" cy="3926114"/>
            </a:xfrm>
            <a:prstGeom prst="triangle">
              <a:avLst>
                <a:gd name="adj" fmla="val 50391"/>
              </a:avLst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13000">
                  <a:schemeClr val="tx1">
                    <a:lumMod val="65000"/>
                    <a:lumOff val="3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2E01D7C-A016-4009-A47C-514B4CEE080B}"/>
              </a:ext>
            </a:extLst>
          </p:cNvPr>
          <p:cNvGrpSpPr/>
          <p:nvPr/>
        </p:nvGrpSpPr>
        <p:grpSpPr>
          <a:xfrm flipH="1" flipV="1">
            <a:off x="8985351" y="-65723"/>
            <a:ext cx="6415314" cy="7038610"/>
            <a:chOff x="4576780" y="168143"/>
            <a:chExt cx="6415314" cy="7038610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CEFEBA-EDF7-4E4D-AEC0-524BAA9174E8}"/>
                </a:ext>
              </a:extLst>
            </p:cNvPr>
            <p:cNvSpPr/>
            <p:nvPr/>
          </p:nvSpPr>
          <p:spPr>
            <a:xfrm>
              <a:off x="4576780" y="194539"/>
              <a:ext cx="6415314" cy="7010400"/>
            </a:xfrm>
            <a:custGeom>
              <a:avLst/>
              <a:gdLst>
                <a:gd name="connsiteX0" fmla="*/ 3933371 w 6444343"/>
                <a:gd name="connsiteY0" fmla="*/ 0 h 6908800"/>
                <a:gd name="connsiteX1" fmla="*/ 6444343 w 6444343"/>
                <a:gd name="connsiteY1" fmla="*/ 29028 h 6908800"/>
                <a:gd name="connsiteX2" fmla="*/ 2481943 w 6444343"/>
                <a:gd name="connsiteY2" fmla="*/ 6894285 h 6908800"/>
                <a:gd name="connsiteX3" fmla="*/ 0 w 6444343"/>
                <a:gd name="connsiteY3" fmla="*/ 6908800 h 6908800"/>
                <a:gd name="connsiteX4" fmla="*/ 3933371 w 6444343"/>
                <a:gd name="connsiteY4" fmla="*/ 0 h 690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3" h="6908800">
                  <a:moveTo>
                    <a:pt x="3933371" y="0"/>
                  </a:moveTo>
                  <a:lnTo>
                    <a:pt x="6444343" y="29028"/>
                  </a:lnTo>
                  <a:lnTo>
                    <a:pt x="2481943" y="6894285"/>
                  </a:lnTo>
                  <a:lnTo>
                    <a:pt x="0" y="6908800"/>
                  </a:lnTo>
                  <a:lnTo>
                    <a:pt x="3933371" y="0"/>
                  </a:lnTo>
                  <a:close/>
                </a:path>
              </a:pathLst>
            </a:cu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38100" dir="10800000" sx="102000" sy="102000" algn="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8BEBCA00-9EDC-4FB3-AF06-CDD0A2F2ECEC}"/>
                </a:ext>
              </a:extLst>
            </p:cNvPr>
            <p:cNvSpPr/>
            <p:nvPr/>
          </p:nvSpPr>
          <p:spPr>
            <a:xfrm>
              <a:off x="4591294" y="2932296"/>
              <a:ext cx="4920342" cy="4274457"/>
            </a:xfrm>
            <a:prstGeom prst="triangle">
              <a:avLst>
                <a:gd name="adj" fmla="val 48230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dir="10800000" sx="103000" sy="103000" algn="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5AF26A10-2442-4415-B2EF-391AA7E8F89F}"/>
                </a:ext>
              </a:extLst>
            </p:cNvPr>
            <p:cNvSpPr/>
            <p:nvPr/>
          </p:nvSpPr>
          <p:spPr>
            <a:xfrm rot="10800000">
              <a:off x="5502462" y="168143"/>
              <a:ext cx="4565961" cy="3926114"/>
            </a:xfrm>
            <a:prstGeom prst="triangle">
              <a:avLst>
                <a:gd name="adj" fmla="val 50391"/>
              </a:avLst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13000">
                  <a:schemeClr val="tx1">
                    <a:lumMod val="65000"/>
                    <a:lumOff val="3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39700" dist="38100" dir="10800000" sx="103000" sy="103000" algn="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09DEC058-7A60-4CD0-916A-58B28FC412B7}"/>
              </a:ext>
            </a:extLst>
          </p:cNvPr>
          <p:cNvSpPr txBox="1"/>
          <p:nvPr/>
        </p:nvSpPr>
        <p:spPr>
          <a:xfrm>
            <a:off x="5111249" y="420873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Job responsibilities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413357A-9877-47A8-9D3C-A2A3F41927E6}"/>
              </a:ext>
            </a:extLst>
          </p:cNvPr>
          <p:cNvGrpSpPr/>
          <p:nvPr/>
        </p:nvGrpSpPr>
        <p:grpSpPr>
          <a:xfrm>
            <a:off x="3769720" y="1587784"/>
            <a:ext cx="4942529" cy="2346855"/>
            <a:chOff x="5588648" y="1840815"/>
            <a:chExt cx="2186146" cy="1038045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8A41AEE0-4BEC-4996-845A-CA09D3F08438}"/>
                </a:ext>
              </a:extLst>
            </p:cNvPr>
            <p:cNvSpPr/>
            <p:nvPr/>
          </p:nvSpPr>
          <p:spPr>
            <a:xfrm>
              <a:off x="5588648" y="2315697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44CBF2A1-E584-45EB-809D-5111E7837DD3}"/>
                </a:ext>
              </a:extLst>
            </p:cNvPr>
            <p:cNvSpPr/>
            <p:nvPr/>
          </p:nvSpPr>
          <p:spPr>
            <a:xfrm>
              <a:off x="6035437" y="1840815"/>
              <a:ext cx="1207216" cy="1038045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600" b="1" dirty="0">
                  <a:cs typeface="+mn-ea"/>
                  <a:sym typeface="+mn-lt"/>
                </a:rPr>
                <a:t>01</a:t>
              </a:r>
              <a:endParaRPr lang="zh-CN" altLang="en-US" sz="3600" b="1" dirty="0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894B3BFE-E79A-4B50-9CEB-BEF47FA4008E}"/>
                </a:ext>
              </a:extLst>
            </p:cNvPr>
            <p:cNvSpPr/>
            <p:nvPr/>
          </p:nvSpPr>
          <p:spPr>
            <a:xfrm>
              <a:off x="7120717" y="231644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93BCCF4D-D248-4F63-B86D-416FEC8CC7D0}"/>
              </a:ext>
            </a:extLst>
          </p:cNvPr>
          <p:cNvSpPr/>
          <p:nvPr/>
        </p:nvSpPr>
        <p:spPr>
          <a:xfrm>
            <a:off x="3847439" y="4938233"/>
            <a:ext cx="4947624" cy="62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cumbersome, pay attention to the beauty of the layout.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5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AB85B3-88CE-419F-8172-8C001B46F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E1D91A6-D31B-40BB-B0E3-E74573BE64A1}"/>
              </a:ext>
            </a:extLst>
          </p:cNvPr>
          <p:cNvGrpSpPr/>
          <p:nvPr/>
        </p:nvGrpSpPr>
        <p:grpSpPr>
          <a:xfrm rot="5400000">
            <a:off x="-807278" y="807277"/>
            <a:ext cx="2186146" cy="571589"/>
            <a:chOff x="3137036" y="4286161"/>
            <a:chExt cx="2186146" cy="571589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404C73C-69F8-4B84-A1D1-A873B7E34072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B697799A-A883-47DD-891E-0459A7422AB2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8ED3CE20-413D-4CDB-9DA5-5E469FC3C948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B1B52B-7AA4-412B-9DF2-58D580FD5F67}"/>
              </a:ext>
            </a:extLst>
          </p:cNvPr>
          <p:cNvSpPr txBox="1"/>
          <p:nvPr/>
        </p:nvSpPr>
        <p:spPr>
          <a:xfrm>
            <a:off x="1219663" y="39246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Job responsibilities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D0B76B-1BAE-4B32-AC6B-CC9A75033A59}"/>
              </a:ext>
            </a:extLst>
          </p:cNvPr>
          <p:cNvGrpSpPr/>
          <p:nvPr/>
        </p:nvGrpSpPr>
        <p:grpSpPr>
          <a:xfrm rot="16200000">
            <a:off x="10821363" y="5479133"/>
            <a:ext cx="2186146" cy="571589"/>
            <a:chOff x="3137036" y="4286161"/>
            <a:chExt cx="2186146" cy="571589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A0FA767-F59B-4934-B60F-B43AAEBAE644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DB79C26-E864-451D-AB06-2A691313DFE8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1842C923-ECBD-42D7-9066-170EDB5C81F6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EDF5788-148D-483C-BC11-BD5A411966B4}"/>
              </a:ext>
            </a:extLst>
          </p:cNvPr>
          <p:cNvGrpSpPr/>
          <p:nvPr/>
        </p:nvGrpSpPr>
        <p:grpSpPr>
          <a:xfrm>
            <a:off x="1126353" y="2037275"/>
            <a:ext cx="2608424" cy="3585715"/>
            <a:chOff x="1126156" y="2352142"/>
            <a:chExt cx="2607971" cy="35857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任意多边形 2">
              <a:extLst>
                <a:ext uri="{FF2B5EF4-FFF2-40B4-BE49-F238E27FC236}">
                  <a16:creationId xmlns:a16="http://schemas.microsoft.com/office/drawing/2014/main" id="{B4F8EA4F-E71F-4F0C-91DB-42E39274F106}"/>
                </a:ext>
              </a:extLst>
            </p:cNvPr>
            <p:cNvSpPr/>
            <p:nvPr/>
          </p:nvSpPr>
          <p:spPr>
            <a:xfrm>
              <a:off x="1285791" y="2352142"/>
              <a:ext cx="2288702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 3">
              <a:extLst>
                <a:ext uri="{FF2B5EF4-FFF2-40B4-BE49-F238E27FC236}">
                  <a16:creationId xmlns:a16="http://schemas.microsoft.com/office/drawing/2014/main" id="{F42F6252-F38F-48FF-AD69-99EB9A222A32}"/>
                </a:ext>
              </a:extLst>
            </p:cNvPr>
            <p:cNvSpPr/>
            <p:nvPr/>
          </p:nvSpPr>
          <p:spPr>
            <a:xfrm rot="1865994" flipH="1">
              <a:off x="3478214" y="3368782"/>
              <a:ext cx="192556" cy="319205"/>
            </a:xfrm>
            <a:custGeom>
              <a:avLst/>
              <a:gdLst>
                <a:gd name="connsiteX0" fmla="*/ 192556 w 192556"/>
                <a:gd name="connsiteY0" fmla="*/ 0 h 319205"/>
                <a:gd name="connsiteX1" fmla="*/ 0 w 192556"/>
                <a:gd name="connsiteY1" fmla="*/ 0 h 319205"/>
                <a:gd name="connsiteX2" fmla="*/ 0 w 192556"/>
                <a:gd name="connsiteY2" fmla="*/ 319205 h 31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5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4">
              <a:extLst>
                <a:ext uri="{FF2B5EF4-FFF2-40B4-BE49-F238E27FC236}">
                  <a16:creationId xmlns:a16="http://schemas.microsoft.com/office/drawing/2014/main" id="{F78B6D63-D67E-4B76-8379-98AF9860F0BE}"/>
                </a:ext>
              </a:extLst>
            </p:cNvPr>
            <p:cNvSpPr/>
            <p:nvPr/>
          </p:nvSpPr>
          <p:spPr>
            <a:xfrm rot="19734006">
              <a:off x="1194031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4C171F7-48AE-444F-BA47-3C0E57DB9B4E}"/>
                </a:ext>
              </a:extLst>
            </p:cNvPr>
            <p:cNvSpPr/>
            <p:nvPr/>
          </p:nvSpPr>
          <p:spPr>
            <a:xfrm>
              <a:off x="1126156" y="2847518"/>
              <a:ext cx="2607971" cy="6150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31">
              <a:extLst>
                <a:ext uri="{FF2B5EF4-FFF2-40B4-BE49-F238E27FC236}">
                  <a16:creationId xmlns:a16="http://schemas.microsoft.com/office/drawing/2014/main" id="{A2DE8CFE-E3D6-4BF9-BCEC-23C86F0505D0}"/>
                </a:ext>
              </a:extLst>
            </p:cNvPr>
            <p:cNvSpPr txBox="1"/>
            <p:nvPr/>
          </p:nvSpPr>
          <p:spPr>
            <a:xfrm>
              <a:off x="1722378" y="2970534"/>
              <a:ext cx="1005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32">
              <a:extLst>
                <a:ext uri="{FF2B5EF4-FFF2-40B4-BE49-F238E27FC236}">
                  <a16:creationId xmlns:a16="http://schemas.microsoft.com/office/drawing/2014/main" id="{6E3D3B7C-BA56-43C4-A35B-3CE6093ED2C2}"/>
                </a:ext>
              </a:extLst>
            </p:cNvPr>
            <p:cNvSpPr txBox="1"/>
            <p:nvPr/>
          </p:nvSpPr>
          <p:spPr>
            <a:xfrm>
              <a:off x="1345530" y="3514811"/>
              <a:ext cx="2085838" cy="144661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add specific content here, text as simple as possible, simple instructions can be, do not have to be too cumbersome, pay attention to the beauty of the layout.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altLang="zh-CN" sz="1467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D89F7D8-8A09-4874-8FBD-E25183DF128B}"/>
              </a:ext>
            </a:extLst>
          </p:cNvPr>
          <p:cNvGrpSpPr/>
          <p:nvPr/>
        </p:nvGrpSpPr>
        <p:grpSpPr>
          <a:xfrm>
            <a:off x="4789684" y="2037275"/>
            <a:ext cx="2608424" cy="3585715"/>
            <a:chOff x="4788852" y="2352142"/>
            <a:chExt cx="2607971" cy="35857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任意多边形 9">
              <a:extLst>
                <a:ext uri="{FF2B5EF4-FFF2-40B4-BE49-F238E27FC236}">
                  <a16:creationId xmlns:a16="http://schemas.microsoft.com/office/drawing/2014/main" id="{88E68D6D-93F0-440F-9591-152A94B63077}"/>
                </a:ext>
              </a:extLst>
            </p:cNvPr>
            <p:cNvSpPr/>
            <p:nvPr/>
          </p:nvSpPr>
          <p:spPr>
            <a:xfrm>
              <a:off x="4934471" y="2352142"/>
              <a:ext cx="2302718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 10">
              <a:extLst>
                <a:ext uri="{FF2B5EF4-FFF2-40B4-BE49-F238E27FC236}">
                  <a16:creationId xmlns:a16="http://schemas.microsoft.com/office/drawing/2014/main" id="{D6CDD9D1-55F6-4BF5-9283-E308FBDDB388}"/>
                </a:ext>
              </a:extLst>
            </p:cNvPr>
            <p:cNvSpPr/>
            <p:nvPr/>
          </p:nvSpPr>
          <p:spPr>
            <a:xfrm rot="1865994" flipH="1">
              <a:off x="7140910" y="3368782"/>
              <a:ext cx="192556" cy="319205"/>
            </a:xfrm>
            <a:custGeom>
              <a:avLst/>
              <a:gdLst>
                <a:gd name="connsiteX0" fmla="*/ 192556 w 192556"/>
                <a:gd name="connsiteY0" fmla="*/ 0 h 319205"/>
                <a:gd name="connsiteX1" fmla="*/ 0 w 192556"/>
                <a:gd name="connsiteY1" fmla="*/ 0 h 319205"/>
                <a:gd name="connsiteX2" fmla="*/ 0 w 192556"/>
                <a:gd name="connsiteY2" fmla="*/ 319205 h 31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5">
                  <a:moveTo>
                    <a:pt x="192556" y="0"/>
                  </a:moveTo>
                  <a:lnTo>
                    <a:pt x="0" y="0"/>
                  </a:lnTo>
                  <a:lnTo>
                    <a:pt x="0" y="3192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 11">
              <a:extLst>
                <a:ext uri="{FF2B5EF4-FFF2-40B4-BE49-F238E27FC236}">
                  <a16:creationId xmlns:a16="http://schemas.microsoft.com/office/drawing/2014/main" id="{851A4B50-A0E4-4274-904D-977AC80F13B2}"/>
                </a:ext>
              </a:extLst>
            </p:cNvPr>
            <p:cNvSpPr/>
            <p:nvPr/>
          </p:nvSpPr>
          <p:spPr>
            <a:xfrm rot="19734006">
              <a:off x="4856727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206BDC7-7B54-4993-8F0B-9D4793B96C71}"/>
                </a:ext>
              </a:extLst>
            </p:cNvPr>
            <p:cNvSpPr/>
            <p:nvPr/>
          </p:nvSpPr>
          <p:spPr>
            <a:xfrm>
              <a:off x="4788852" y="2847518"/>
              <a:ext cx="2607971" cy="61509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30">
              <a:extLst>
                <a:ext uri="{FF2B5EF4-FFF2-40B4-BE49-F238E27FC236}">
                  <a16:creationId xmlns:a16="http://schemas.microsoft.com/office/drawing/2014/main" id="{8239D62F-7391-476C-A251-8D9E7F695D0A}"/>
                </a:ext>
              </a:extLst>
            </p:cNvPr>
            <p:cNvSpPr txBox="1"/>
            <p:nvPr/>
          </p:nvSpPr>
          <p:spPr>
            <a:xfrm>
              <a:off x="5416696" y="2985788"/>
              <a:ext cx="1005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33">
              <a:extLst>
                <a:ext uri="{FF2B5EF4-FFF2-40B4-BE49-F238E27FC236}">
                  <a16:creationId xmlns:a16="http://schemas.microsoft.com/office/drawing/2014/main" id="{C45C05E2-78D6-4EEC-AE30-921FFCD7F843}"/>
                </a:ext>
              </a:extLst>
            </p:cNvPr>
            <p:cNvSpPr txBox="1"/>
            <p:nvPr/>
          </p:nvSpPr>
          <p:spPr>
            <a:xfrm>
              <a:off x="5019317" y="3547082"/>
              <a:ext cx="2131572" cy="144661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add specific content here, text as simple as possible, simple instructions can be, do not have to be too cumbersome, pay attention to the beauty of the layout.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altLang="zh-CN" sz="1467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47A3846-1F9E-447D-85EF-679207293CE0}"/>
              </a:ext>
            </a:extLst>
          </p:cNvPr>
          <p:cNvGrpSpPr/>
          <p:nvPr/>
        </p:nvGrpSpPr>
        <p:grpSpPr>
          <a:xfrm>
            <a:off x="8453015" y="2037275"/>
            <a:ext cx="2608423" cy="3585715"/>
            <a:chOff x="8451548" y="2352142"/>
            <a:chExt cx="2607971" cy="35857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任意多边形 16">
              <a:extLst>
                <a:ext uri="{FF2B5EF4-FFF2-40B4-BE49-F238E27FC236}">
                  <a16:creationId xmlns:a16="http://schemas.microsoft.com/office/drawing/2014/main" id="{C5D81B00-24B8-4FD8-8D33-6F95B806D0AB}"/>
                </a:ext>
              </a:extLst>
            </p:cNvPr>
            <p:cNvSpPr/>
            <p:nvPr/>
          </p:nvSpPr>
          <p:spPr>
            <a:xfrm>
              <a:off x="8611183" y="2352142"/>
              <a:ext cx="2288702" cy="3585714"/>
            </a:xfrm>
            <a:custGeom>
              <a:avLst/>
              <a:gdLst>
                <a:gd name="connsiteX0" fmla="*/ 172533 w 2288702"/>
                <a:gd name="connsiteY0" fmla="*/ 0 h 3585714"/>
                <a:gd name="connsiteX1" fmla="*/ 2116170 w 2288702"/>
                <a:gd name="connsiteY1" fmla="*/ 0 h 3585714"/>
                <a:gd name="connsiteX2" fmla="*/ 2288702 w 2288702"/>
                <a:gd name="connsiteY2" fmla="*/ 172532 h 3585714"/>
                <a:gd name="connsiteX3" fmla="*/ 2288702 w 2288702"/>
                <a:gd name="connsiteY3" fmla="*/ 862638 h 3585714"/>
                <a:gd name="connsiteX4" fmla="*/ 2288701 w 2288702"/>
                <a:gd name="connsiteY4" fmla="*/ 862643 h 3585714"/>
                <a:gd name="connsiteX5" fmla="*/ 2288701 w 2288702"/>
                <a:gd name="connsiteY5" fmla="*/ 2723076 h 3585714"/>
                <a:gd name="connsiteX6" fmla="*/ 2288701 w 2288702"/>
                <a:gd name="connsiteY6" fmla="*/ 2733909 h 3585714"/>
                <a:gd name="connsiteX7" fmla="*/ 2288701 w 2288702"/>
                <a:gd name="connsiteY7" fmla="*/ 3413182 h 3585714"/>
                <a:gd name="connsiteX8" fmla="*/ 2116169 w 2288702"/>
                <a:gd name="connsiteY8" fmla="*/ 3585714 h 3585714"/>
                <a:gd name="connsiteX9" fmla="*/ 172532 w 2288702"/>
                <a:gd name="connsiteY9" fmla="*/ 3585714 h 3585714"/>
                <a:gd name="connsiteX10" fmla="*/ 0 w 2288702"/>
                <a:gd name="connsiteY10" fmla="*/ 3413182 h 3585714"/>
                <a:gd name="connsiteX11" fmla="*/ 0 w 2288702"/>
                <a:gd name="connsiteY11" fmla="*/ 2733909 h 3585714"/>
                <a:gd name="connsiteX12" fmla="*/ 0 w 2288702"/>
                <a:gd name="connsiteY12" fmla="*/ 2723076 h 3585714"/>
                <a:gd name="connsiteX13" fmla="*/ 0 w 2288702"/>
                <a:gd name="connsiteY13" fmla="*/ 610567 h 3585714"/>
                <a:gd name="connsiteX14" fmla="*/ 1 w 2288702"/>
                <a:gd name="connsiteY14" fmla="*/ 610557 h 3585714"/>
                <a:gd name="connsiteX15" fmla="*/ 1 w 2288702"/>
                <a:gd name="connsiteY15" fmla="*/ 172532 h 3585714"/>
                <a:gd name="connsiteX16" fmla="*/ 172533 w 2288702"/>
                <a:gd name="connsiteY16" fmla="*/ 0 h 35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8702" h="3585714">
                  <a:moveTo>
                    <a:pt x="172533" y="0"/>
                  </a:moveTo>
                  <a:lnTo>
                    <a:pt x="2116170" y="0"/>
                  </a:lnTo>
                  <a:cubicBezTo>
                    <a:pt x="2211457" y="0"/>
                    <a:pt x="2288702" y="77245"/>
                    <a:pt x="2288702" y="172532"/>
                  </a:cubicBezTo>
                  <a:lnTo>
                    <a:pt x="2288702" y="862638"/>
                  </a:lnTo>
                  <a:lnTo>
                    <a:pt x="2288701" y="862643"/>
                  </a:lnTo>
                  <a:lnTo>
                    <a:pt x="2288701" y="2723076"/>
                  </a:lnTo>
                  <a:lnTo>
                    <a:pt x="2288701" y="2733909"/>
                  </a:lnTo>
                  <a:lnTo>
                    <a:pt x="2288701" y="3413182"/>
                  </a:lnTo>
                  <a:cubicBezTo>
                    <a:pt x="2288701" y="3508469"/>
                    <a:pt x="2211456" y="3585714"/>
                    <a:pt x="2116169" y="3585714"/>
                  </a:cubicBezTo>
                  <a:lnTo>
                    <a:pt x="172532" y="3585714"/>
                  </a:lnTo>
                  <a:cubicBezTo>
                    <a:pt x="77245" y="3585714"/>
                    <a:pt x="0" y="3508469"/>
                    <a:pt x="0" y="3413182"/>
                  </a:cubicBezTo>
                  <a:lnTo>
                    <a:pt x="0" y="2733909"/>
                  </a:lnTo>
                  <a:lnTo>
                    <a:pt x="0" y="2723076"/>
                  </a:lnTo>
                  <a:lnTo>
                    <a:pt x="0" y="610567"/>
                  </a:lnTo>
                  <a:lnTo>
                    <a:pt x="1" y="610557"/>
                  </a:lnTo>
                  <a:lnTo>
                    <a:pt x="1" y="172532"/>
                  </a:lnTo>
                  <a:cubicBezTo>
                    <a:pt x="1" y="77245"/>
                    <a:pt x="77246" y="0"/>
                    <a:pt x="172533" y="0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 17">
              <a:extLst>
                <a:ext uri="{FF2B5EF4-FFF2-40B4-BE49-F238E27FC236}">
                  <a16:creationId xmlns:a16="http://schemas.microsoft.com/office/drawing/2014/main" id="{05D5722F-93E7-4C7D-B3BB-4F949D21B087}"/>
                </a:ext>
              </a:extLst>
            </p:cNvPr>
            <p:cNvSpPr/>
            <p:nvPr/>
          </p:nvSpPr>
          <p:spPr>
            <a:xfrm rot="1865994" flipH="1">
              <a:off x="10803606" y="3368781"/>
              <a:ext cx="192556" cy="319204"/>
            </a:xfrm>
            <a:custGeom>
              <a:avLst/>
              <a:gdLst>
                <a:gd name="connsiteX0" fmla="*/ 192556 w 192556"/>
                <a:gd name="connsiteY0" fmla="*/ 0 h 319204"/>
                <a:gd name="connsiteX1" fmla="*/ 0 w 192556"/>
                <a:gd name="connsiteY1" fmla="*/ 0 h 319204"/>
                <a:gd name="connsiteX2" fmla="*/ 0 w 192556"/>
                <a:gd name="connsiteY2" fmla="*/ 319204 h 31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56" h="319204">
                  <a:moveTo>
                    <a:pt x="192556" y="0"/>
                  </a:moveTo>
                  <a:lnTo>
                    <a:pt x="0" y="0"/>
                  </a:lnTo>
                  <a:lnTo>
                    <a:pt x="0" y="31920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 18">
              <a:extLst>
                <a:ext uri="{FF2B5EF4-FFF2-40B4-BE49-F238E27FC236}">
                  <a16:creationId xmlns:a16="http://schemas.microsoft.com/office/drawing/2014/main" id="{5C865F49-DDF3-40DA-A4A7-D845B3C56206}"/>
                </a:ext>
              </a:extLst>
            </p:cNvPr>
            <p:cNvSpPr/>
            <p:nvPr/>
          </p:nvSpPr>
          <p:spPr>
            <a:xfrm rot="19734006">
              <a:off x="8519423" y="3393821"/>
              <a:ext cx="183520" cy="304226"/>
            </a:xfrm>
            <a:custGeom>
              <a:avLst/>
              <a:gdLst>
                <a:gd name="connsiteX0" fmla="*/ 183520 w 183520"/>
                <a:gd name="connsiteY0" fmla="*/ 0 h 304226"/>
                <a:gd name="connsiteX1" fmla="*/ 0 w 183520"/>
                <a:gd name="connsiteY1" fmla="*/ 304226 h 304226"/>
                <a:gd name="connsiteX2" fmla="*/ 0 w 183520"/>
                <a:gd name="connsiteY2" fmla="*/ 0 h 30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520" h="304226">
                  <a:moveTo>
                    <a:pt x="183520" y="0"/>
                  </a:moveTo>
                  <a:lnTo>
                    <a:pt x="0" y="30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931D4C4-6D5A-4B9A-A104-395ED166BAD7}"/>
                </a:ext>
              </a:extLst>
            </p:cNvPr>
            <p:cNvSpPr/>
            <p:nvPr/>
          </p:nvSpPr>
          <p:spPr>
            <a:xfrm>
              <a:off x="8451548" y="2847518"/>
              <a:ext cx="2607971" cy="615095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29">
              <a:extLst>
                <a:ext uri="{FF2B5EF4-FFF2-40B4-BE49-F238E27FC236}">
                  <a16:creationId xmlns:a16="http://schemas.microsoft.com/office/drawing/2014/main" id="{C75BB991-D817-4A3B-8770-9486C139BDA9}"/>
                </a:ext>
              </a:extLst>
            </p:cNvPr>
            <p:cNvSpPr txBox="1"/>
            <p:nvPr/>
          </p:nvSpPr>
          <p:spPr>
            <a:xfrm>
              <a:off x="9051979" y="2985788"/>
              <a:ext cx="10052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4">
              <a:extLst>
                <a:ext uri="{FF2B5EF4-FFF2-40B4-BE49-F238E27FC236}">
                  <a16:creationId xmlns:a16="http://schemas.microsoft.com/office/drawing/2014/main" id="{0EC1EDD0-D287-4F22-A90D-3B7C3299D57F}"/>
                </a:ext>
              </a:extLst>
            </p:cNvPr>
            <p:cNvSpPr txBox="1"/>
            <p:nvPr/>
          </p:nvSpPr>
          <p:spPr>
            <a:xfrm>
              <a:off x="8689746" y="3550274"/>
              <a:ext cx="2131574" cy="144661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add specific content here, text as simple as possible, simple instructions can be, do not have to be too cumbersome, pay attention to the beauty of the layout.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r>
                <a:rPr lang="en-US" altLang="zh-CN" sz="1467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0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AB85B3-88CE-419F-8172-8C001B46F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E1D91A6-D31B-40BB-B0E3-E74573BE64A1}"/>
              </a:ext>
            </a:extLst>
          </p:cNvPr>
          <p:cNvGrpSpPr/>
          <p:nvPr/>
        </p:nvGrpSpPr>
        <p:grpSpPr>
          <a:xfrm rot="5400000">
            <a:off x="-807278" y="807277"/>
            <a:ext cx="2186146" cy="571589"/>
            <a:chOff x="3137036" y="4286161"/>
            <a:chExt cx="2186146" cy="571589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404C73C-69F8-4B84-A1D1-A873B7E34072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B697799A-A883-47DD-891E-0459A7422AB2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8ED3CE20-413D-4CDB-9DA5-5E469FC3C948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B1B52B-7AA4-412B-9DF2-58D580FD5F67}"/>
              </a:ext>
            </a:extLst>
          </p:cNvPr>
          <p:cNvSpPr txBox="1"/>
          <p:nvPr/>
        </p:nvSpPr>
        <p:spPr>
          <a:xfrm>
            <a:off x="1219664" y="39246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Job responsibilities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D0B76B-1BAE-4B32-AC6B-CC9A75033A59}"/>
              </a:ext>
            </a:extLst>
          </p:cNvPr>
          <p:cNvGrpSpPr/>
          <p:nvPr/>
        </p:nvGrpSpPr>
        <p:grpSpPr>
          <a:xfrm rot="16200000">
            <a:off x="10821363" y="5479133"/>
            <a:ext cx="2186146" cy="571589"/>
            <a:chOff x="3137036" y="4286161"/>
            <a:chExt cx="2186146" cy="571589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A0FA767-F59B-4934-B60F-B43AAEBAE644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DB79C26-E864-451D-AB06-2A691313DFE8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1842C923-ECBD-42D7-9066-170EDB5C81F6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6B34DB88-6058-487C-8C94-6034E82A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6116" y="6499910"/>
            <a:ext cx="605883" cy="345805"/>
          </a:xfrm>
        </p:spPr>
        <p:txBody>
          <a:bodyPr/>
          <a:lstStyle/>
          <a:p>
            <a:fld id="{52E43EAC-4EE4-493E-B844-9691317359C0}" type="slidenum">
              <a:rPr lang="en-US" smtClean="0">
                <a:cs typeface="+mn-ea"/>
                <a:sym typeface="+mn-lt"/>
              </a:rPr>
              <a:pPr/>
              <a:t>5</a:t>
            </a:fld>
            <a:endParaRPr lang="en-US" dirty="0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2424179-FA17-4AC4-9895-E21B3857F6C8}"/>
              </a:ext>
            </a:extLst>
          </p:cNvPr>
          <p:cNvGrpSpPr/>
          <p:nvPr/>
        </p:nvGrpSpPr>
        <p:grpSpPr>
          <a:xfrm>
            <a:off x="303149" y="2906294"/>
            <a:ext cx="2419293" cy="2088468"/>
            <a:chOff x="303149" y="2906294"/>
            <a:chExt cx="2419293" cy="2088468"/>
          </a:xfrm>
        </p:grpSpPr>
        <p:cxnSp>
          <p:nvCxnSpPr>
            <p:cNvPr id="29" name="Straight Connector 67">
              <a:extLst>
                <a:ext uri="{FF2B5EF4-FFF2-40B4-BE49-F238E27FC236}">
                  <a16:creationId xmlns:a16="http://schemas.microsoft.com/office/drawing/2014/main" id="{D8D24294-E986-4132-AF30-F14A134DEE00}"/>
                </a:ext>
              </a:extLst>
            </p:cNvPr>
            <p:cNvCxnSpPr/>
            <p:nvPr/>
          </p:nvCxnSpPr>
          <p:spPr>
            <a:xfrm>
              <a:off x="546100" y="3473346"/>
              <a:ext cx="21463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68">
              <a:extLst>
                <a:ext uri="{FF2B5EF4-FFF2-40B4-BE49-F238E27FC236}">
                  <a16:creationId xmlns:a16="http://schemas.microsoft.com/office/drawing/2014/main" id="{B83E942F-9FC0-493E-8D3E-C2EB98939B6E}"/>
                </a:ext>
              </a:extLst>
            </p:cNvPr>
            <p:cNvSpPr/>
            <p:nvPr/>
          </p:nvSpPr>
          <p:spPr>
            <a:xfrm>
              <a:off x="1672873" y="2906294"/>
              <a:ext cx="10230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082">
                <a:spcBef>
                  <a:spcPct val="0"/>
                </a:spcBef>
              </a:pPr>
              <a:r>
                <a:rPr lang="zh-CN" altLang="en-US" sz="3200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altLang="zh-CN" sz="3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AED6CD62-869F-47C2-BC8A-785EBAF59D1F}"/>
                </a:ext>
              </a:extLst>
            </p:cNvPr>
            <p:cNvSpPr/>
            <p:nvPr/>
          </p:nvSpPr>
          <p:spPr>
            <a:xfrm>
              <a:off x="303149" y="3525705"/>
              <a:ext cx="2419293" cy="1469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2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add specific content here, text as simple as possible, simple instructions can be, do not have to be too cumbersome.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EB8F004-063B-4F10-818A-9191A825EEB9}"/>
              </a:ext>
            </a:extLst>
          </p:cNvPr>
          <p:cNvGrpSpPr/>
          <p:nvPr/>
        </p:nvGrpSpPr>
        <p:grpSpPr>
          <a:xfrm>
            <a:off x="9378144" y="2962495"/>
            <a:ext cx="2470680" cy="2032267"/>
            <a:chOff x="9378144" y="2962495"/>
            <a:chExt cx="2470680" cy="2032267"/>
          </a:xfrm>
        </p:grpSpPr>
        <p:cxnSp>
          <p:nvCxnSpPr>
            <p:cNvPr id="28" name="Straight Connector 66">
              <a:extLst>
                <a:ext uri="{FF2B5EF4-FFF2-40B4-BE49-F238E27FC236}">
                  <a16:creationId xmlns:a16="http://schemas.microsoft.com/office/drawing/2014/main" id="{566F6916-81F0-4A92-ADD1-C049152929F3}"/>
                </a:ext>
              </a:extLst>
            </p:cNvPr>
            <p:cNvCxnSpPr/>
            <p:nvPr/>
          </p:nvCxnSpPr>
          <p:spPr>
            <a:xfrm>
              <a:off x="9423400" y="3473346"/>
              <a:ext cx="21463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70">
              <a:extLst>
                <a:ext uri="{FF2B5EF4-FFF2-40B4-BE49-F238E27FC236}">
                  <a16:creationId xmlns:a16="http://schemas.microsoft.com/office/drawing/2014/main" id="{8F323B60-A59E-45E7-9B52-4912DA23521C}"/>
                </a:ext>
              </a:extLst>
            </p:cNvPr>
            <p:cNvSpPr/>
            <p:nvPr/>
          </p:nvSpPr>
          <p:spPr>
            <a:xfrm>
              <a:off x="9378144" y="2962495"/>
              <a:ext cx="102303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82">
                <a:spcBef>
                  <a:spcPct val="0"/>
                </a:spcBef>
              </a:pPr>
              <a:r>
                <a:rPr lang="zh-CN" altLang="en-US" sz="3200" noProof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</a:t>
              </a:r>
              <a:endParaRPr lang="en-US" sz="32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1D93B0F-BB44-4F92-B76B-5DD44D38E0A4}"/>
                </a:ext>
              </a:extLst>
            </p:cNvPr>
            <p:cNvSpPr/>
            <p:nvPr/>
          </p:nvSpPr>
          <p:spPr>
            <a:xfrm>
              <a:off x="9423399" y="3525705"/>
              <a:ext cx="2425425" cy="1469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Please add specific content here, text as simple as possible, simple instructions can be, do not have to be too cumbersome.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0165ED7-50B7-448C-A553-70652902577E}"/>
              </a:ext>
            </a:extLst>
          </p:cNvPr>
          <p:cNvGrpSpPr/>
          <p:nvPr/>
        </p:nvGrpSpPr>
        <p:grpSpPr>
          <a:xfrm>
            <a:off x="2902757" y="1877068"/>
            <a:ext cx="6386487" cy="3230863"/>
            <a:chOff x="2902757" y="1877068"/>
            <a:chExt cx="6386487" cy="3230863"/>
          </a:xfrm>
        </p:grpSpPr>
        <p:pic>
          <p:nvPicPr>
            <p:cNvPr id="13" name="图片占位符 5">
              <a:extLst>
                <a:ext uri="{FF2B5EF4-FFF2-40B4-BE49-F238E27FC236}">
                  <a16:creationId xmlns:a16="http://schemas.microsoft.com/office/drawing/2014/main" id="{1E8CEE13-1D97-42F2-82CA-274D849EC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9226" y="3741503"/>
              <a:ext cx="1336275" cy="1336275"/>
            </a:xfrm>
            <a:prstGeom prst="diamond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占位符 14">
              <a:extLst>
                <a:ext uri="{FF2B5EF4-FFF2-40B4-BE49-F238E27FC236}">
                  <a16:creationId xmlns:a16="http://schemas.microsoft.com/office/drawing/2014/main" id="{0F88859A-C6B9-418D-B21D-0865B9EF3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2343" y="3741503"/>
              <a:ext cx="1336275" cy="1366428"/>
            </a:xfrm>
            <a:prstGeom prst="diamond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图片占位符 15">
              <a:extLst>
                <a:ext uri="{FF2B5EF4-FFF2-40B4-BE49-F238E27FC236}">
                  <a16:creationId xmlns:a16="http://schemas.microsoft.com/office/drawing/2014/main" id="{3DA7A316-CEBF-4E2F-AE91-D7FF02332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9350" y="3759386"/>
              <a:ext cx="1336275" cy="1300510"/>
            </a:xfrm>
            <a:prstGeom prst="diamond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图片占位符 6">
              <a:extLst>
                <a:ext uri="{FF2B5EF4-FFF2-40B4-BE49-F238E27FC236}">
                  <a16:creationId xmlns:a16="http://schemas.microsoft.com/office/drawing/2014/main" id="{4BCF2C2C-7D79-45D1-93D9-0875E1311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9226" y="1877068"/>
              <a:ext cx="1336275" cy="1336600"/>
            </a:xfrm>
            <a:prstGeom prst="diamond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图片占位符 8">
              <a:extLst>
                <a:ext uri="{FF2B5EF4-FFF2-40B4-BE49-F238E27FC236}">
                  <a16:creationId xmlns:a16="http://schemas.microsoft.com/office/drawing/2014/main" id="{5EDC467B-A2B0-4C40-89FA-52FBD11BE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2343" y="1931613"/>
              <a:ext cx="1336275" cy="1336275"/>
            </a:xfrm>
            <a:prstGeom prst="diamond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图片占位符 12">
              <a:extLst>
                <a:ext uri="{FF2B5EF4-FFF2-40B4-BE49-F238E27FC236}">
                  <a16:creationId xmlns:a16="http://schemas.microsoft.com/office/drawing/2014/main" id="{32DCD8AC-9B06-40B3-ACFE-CAE7DA050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9350" y="1931613"/>
              <a:ext cx="1336275" cy="1336275"/>
            </a:xfrm>
            <a:prstGeom prst="diamond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Diamond 4">
              <a:extLst>
                <a:ext uri="{FF2B5EF4-FFF2-40B4-BE49-F238E27FC236}">
                  <a16:creationId xmlns:a16="http://schemas.microsoft.com/office/drawing/2014/main" id="{62BD52EE-1962-463F-A0AE-1EDC790F15C2}"/>
                </a:ext>
              </a:extLst>
            </p:cNvPr>
            <p:cNvSpPr/>
            <p:nvPr/>
          </p:nvSpPr>
          <p:spPr>
            <a:xfrm>
              <a:off x="6235911" y="2834600"/>
              <a:ext cx="1313180" cy="1313180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st="38100" dir="2700000" sx="102000" sy="102000" algn="tl" rotWithShape="0">
                <a:prstClr val="black">
                  <a:alpha val="27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10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5" name="Diamond 7">
              <a:extLst>
                <a:ext uri="{FF2B5EF4-FFF2-40B4-BE49-F238E27FC236}">
                  <a16:creationId xmlns:a16="http://schemas.microsoft.com/office/drawing/2014/main" id="{0FEFFFF0-D085-494E-A72F-74155B71C277}"/>
                </a:ext>
              </a:extLst>
            </p:cNvPr>
            <p:cNvSpPr/>
            <p:nvPr/>
          </p:nvSpPr>
          <p:spPr>
            <a:xfrm rot="10800000" flipV="1">
              <a:off x="4462595" y="2837219"/>
              <a:ext cx="1311433" cy="1311433"/>
            </a:xfrm>
            <a:prstGeom prst="diamond">
              <a:avLst/>
            </a:prstGeom>
            <a:solidFill>
              <a:srgbClr val="FF9900"/>
            </a:solidFill>
            <a:ln>
              <a:noFill/>
            </a:ln>
            <a:effectLst>
              <a:outerShdw blurRad="76200" dist="38100" dir="2700000" sx="102000" sy="102000" algn="tl" rotWithShape="0">
                <a:prstClr val="black">
                  <a:alpha val="27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Diamond 62">
              <a:extLst>
                <a:ext uri="{FF2B5EF4-FFF2-40B4-BE49-F238E27FC236}">
                  <a16:creationId xmlns:a16="http://schemas.microsoft.com/office/drawing/2014/main" id="{5A98F849-DF9D-4383-8823-E5BE4B69D182}"/>
                </a:ext>
              </a:extLst>
            </p:cNvPr>
            <p:cNvSpPr/>
            <p:nvPr/>
          </p:nvSpPr>
          <p:spPr>
            <a:xfrm rot="10800000" flipV="1">
              <a:off x="2902757" y="2837219"/>
              <a:ext cx="1311433" cy="1311433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st="38100" dir="2700000" sx="102000" sy="102000" algn="tl" rotWithShape="0">
                <a:prstClr val="black">
                  <a:alpha val="27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Diamond 63">
              <a:extLst>
                <a:ext uri="{FF2B5EF4-FFF2-40B4-BE49-F238E27FC236}">
                  <a16:creationId xmlns:a16="http://schemas.microsoft.com/office/drawing/2014/main" id="{DD30A9FD-FEC8-4BFC-8975-775244F6B9E6}"/>
                </a:ext>
              </a:extLst>
            </p:cNvPr>
            <p:cNvSpPr/>
            <p:nvPr/>
          </p:nvSpPr>
          <p:spPr>
            <a:xfrm>
              <a:off x="7976064" y="2834600"/>
              <a:ext cx="1313180" cy="1313180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st="38100" dir="2700000" sx="102000" sy="102000" algn="tl" rotWithShape="0">
                <a:prstClr val="black">
                  <a:alpha val="27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10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5674D844-78A2-410F-8266-8FDC4B890E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8701" y="3233894"/>
              <a:ext cx="442913" cy="442913"/>
            </a:xfrm>
            <a:custGeom>
              <a:avLst/>
              <a:gdLst>
                <a:gd name="T0" fmla="*/ 795 w 1116"/>
                <a:gd name="T1" fmla="*/ 774 h 1117"/>
                <a:gd name="T2" fmla="*/ 1039 w 1116"/>
                <a:gd name="T3" fmla="*/ 623 h 1117"/>
                <a:gd name="T4" fmla="*/ 970 w 1116"/>
                <a:gd name="T5" fmla="*/ 816 h 1117"/>
                <a:gd name="T6" fmla="*/ 291 w 1116"/>
                <a:gd name="T7" fmla="*/ 610 h 1117"/>
                <a:gd name="T8" fmla="*/ 309 w 1116"/>
                <a:gd name="T9" fmla="*/ 848 h 1117"/>
                <a:gd name="T10" fmla="*/ 146 w 1116"/>
                <a:gd name="T11" fmla="*/ 816 h 1117"/>
                <a:gd name="T12" fmla="*/ 77 w 1116"/>
                <a:gd name="T13" fmla="*/ 623 h 1117"/>
                <a:gd name="T14" fmla="*/ 277 w 1116"/>
                <a:gd name="T15" fmla="*/ 290 h 1117"/>
                <a:gd name="T16" fmla="*/ 293 w 1116"/>
                <a:gd name="T17" fmla="*/ 482 h 1117"/>
                <a:gd name="T18" fmla="*/ 94 w 1116"/>
                <a:gd name="T19" fmla="*/ 415 h 1117"/>
                <a:gd name="T20" fmla="*/ 182 w 1116"/>
                <a:gd name="T21" fmla="*/ 252 h 1117"/>
                <a:gd name="T22" fmla="*/ 710 w 1116"/>
                <a:gd name="T23" fmla="*/ 340 h 1117"/>
                <a:gd name="T24" fmla="*/ 790 w 1116"/>
                <a:gd name="T25" fmla="*/ 512 h 1117"/>
                <a:gd name="T26" fmla="*/ 618 w 1116"/>
                <a:gd name="T27" fmla="*/ 796 h 1117"/>
                <a:gd name="T28" fmla="*/ 769 w 1116"/>
                <a:gd name="T29" fmla="*/ 735 h 1117"/>
                <a:gd name="T30" fmla="*/ 861 w 1116"/>
                <a:gd name="T31" fmla="*/ 938 h 1117"/>
                <a:gd name="T32" fmla="*/ 734 w 1116"/>
                <a:gd name="T33" fmla="*/ 1011 h 1117"/>
                <a:gd name="T34" fmla="*/ 689 w 1116"/>
                <a:gd name="T35" fmla="*/ 980 h 1117"/>
                <a:gd name="T36" fmla="*/ 615 w 1116"/>
                <a:gd name="T37" fmla="*/ 832 h 1117"/>
                <a:gd name="T38" fmla="*/ 678 w 1116"/>
                <a:gd name="T39" fmla="*/ 933 h 1117"/>
                <a:gd name="T40" fmla="*/ 445 w 1116"/>
                <a:gd name="T41" fmla="*/ 1031 h 1117"/>
                <a:gd name="T42" fmla="*/ 308 w 1116"/>
                <a:gd name="T43" fmla="*/ 976 h 1117"/>
                <a:gd name="T44" fmla="*/ 358 w 1116"/>
                <a:gd name="T45" fmla="*/ 866 h 1117"/>
                <a:gd name="T46" fmla="*/ 540 w 1116"/>
                <a:gd name="T47" fmla="*/ 577 h 1117"/>
                <a:gd name="T48" fmla="*/ 376 w 1116"/>
                <a:gd name="T49" fmla="*/ 821 h 1117"/>
                <a:gd name="T50" fmla="*/ 540 w 1116"/>
                <a:gd name="T51" fmla="*/ 577 h 1117"/>
                <a:gd name="T52" fmla="*/ 540 w 1116"/>
                <a:gd name="T53" fmla="*/ 360 h 1117"/>
                <a:gd name="T54" fmla="*/ 356 w 1116"/>
                <a:gd name="T55" fmla="*/ 352 h 1117"/>
                <a:gd name="T56" fmla="*/ 249 w 1116"/>
                <a:gd name="T57" fmla="*/ 230 h 1117"/>
                <a:gd name="T58" fmla="*/ 322 w 1116"/>
                <a:gd name="T59" fmla="*/ 134 h 1117"/>
                <a:gd name="T60" fmla="*/ 478 w 1116"/>
                <a:gd name="T61" fmla="*/ 80 h 1117"/>
                <a:gd name="T62" fmla="*/ 540 w 1116"/>
                <a:gd name="T63" fmla="*/ 74 h 1117"/>
                <a:gd name="T64" fmla="*/ 377 w 1116"/>
                <a:gd name="T65" fmla="*/ 294 h 1117"/>
                <a:gd name="T66" fmla="*/ 539 w 1116"/>
                <a:gd name="T67" fmla="*/ 74 h 1117"/>
                <a:gd name="T68" fmla="*/ 744 w 1116"/>
                <a:gd name="T69" fmla="*/ 110 h 1117"/>
                <a:gd name="T70" fmla="*/ 883 w 1116"/>
                <a:gd name="T71" fmla="*/ 198 h 1117"/>
                <a:gd name="T72" fmla="*/ 773 w 1116"/>
                <a:gd name="T73" fmla="*/ 282 h 1117"/>
                <a:gd name="T74" fmla="*/ 578 w 1116"/>
                <a:gd name="T75" fmla="*/ 74 h 1117"/>
                <a:gd name="T76" fmla="*/ 720 w 1116"/>
                <a:gd name="T77" fmla="*/ 301 h 1117"/>
                <a:gd name="T78" fmla="*/ 577 w 1116"/>
                <a:gd name="T79" fmla="*/ 74 h 1117"/>
                <a:gd name="T80" fmla="*/ 422 w 1116"/>
                <a:gd name="T81" fmla="*/ 909 h 1117"/>
                <a:gd name="T82" fmla="*/ 521 w 1116"/>
                <a:gd name="T83" fmla="*/ 831 h 1117"/>
                <a:gd name="T84" fmla="*/ 816 w 1116"/>
                <a:gd name="T85" fmla="*/ 424 h 1117"/>
                <a:gd name="T86" fmla="*/ 873 w 1116"/>
                <a:gd name="T87" fmla="*/ 269 h 1117"/>
                <a:gd name="T88" fmla="*/ 990 w 1116"/>
                <a:gd name="T89" fmla="*/ 337 h 1117"/>
                <a:gd name="T90" fmla="*/ 1041 w 1116"/>
                <a:gd name="T91" fmla="*/ 519 h 1117"/>
                <a:gd name="T92" fmla="*/ 392 w 1116"/>
                <a:gd name="T93" fmla="*/ 26 h 1117"/>
                <a:gd name="T94" fmla="*/ 183 w 1116"/>
                <a:gd name="T95" fmla="*/ 146 h 1117"/>
                <a:gd name="T96" fmla="*/ 44 w 1116"/>
                <a:gd name="T97" fmla="*/ 342 h 1117"/>
                <a:gd name="T98" fmla="*/ 0 w 1116"/>
                <a:gd name="T99" fmla="*/ 588 h 1117"/>
                <a:gd name="T100" fmla="*/ 67 w 1116"/>
                <a:gd name="T101" fmla="*/ 824 h 1117"/>
                <a:gd name="T102" fmla="*/ 224 w 1116"/>
                <a:gd name="T103" fmla="*/ 1006 h 1117"/>
                <a:gd name="T104" fmla="*/ 445 w 1116"/>
                <a:gd name="T105" fmla="*/ 1105 h 1117"/>
                <a:gd name="T106" fmla="*/ 697 w 1116"/>
                <a:gd name="T107" fmla="*/ 1099 h 1117"/>
                <a:gd name="T108" fmla="*/ 913 w 1116"/>
                <a:gd name="T109" fmla="*/ 990 h 1117"/>
                <a:gd name="T110" fmla="*/ 1061 w 1116"/>
                <a:gd name="T111" fmla="*/ 801 h 1117"/>
                <a:gd name="T112" fmla="*/ 1116 w 1116"/>
                <a:gd name="T113" fmla="*/ 559 h 1117"/>
                <a:gd name="T114" fmla="*/ 1061 w 1116"/>
                <a:gd name="T115" fmla="*/ 317 h 1117"/>
                <a:gd name="T116" fmla="*/ 913 w 1116"/>
                <a:gd name="T117" fmla="*/ 128 h 1117"/>
                <a:gd name="T118" fmla="*/ 697 w 1116"/>
                <a:gd name="T119" fmla="*/ 1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6" h="1117">
                  <a:moveTo>
                    <a:pt x="900" y="903"/>
                  </a:moveTo>
                  <a:lnTo>
                    <a:pt x="871" y="883"/>
                  </a:lnTo>
                  <a:lnTo>
                    <a:pt x="840" y="864"/>
                  </a:lnTo>
                  <a:lnTo>
                    <a:pt x="823" y="856"/>
                  </a:lnTo>
                  <a:lnTo>
                    <a:pt x="807" y="848"/>
                  </a:lnTo>
                  <a:lnTo>
                    <a:pt x="790" y="841"/>
                  </a:lnTo>
                  <a:lnTo>
                    <a:pt x="774" y="834"/>
                  </a:lnTo>
                  <a:lnTo>
                    <a:pt x="784" y="804"/>
                  </a:lnTo>
                  <a:lnTo>
                    <a:pt x="795" y="774"/>
                  </a:lnTo>
                  <a:lnTo>
                    <a:pt x="804" y="742"/>
                  </a:lnTo>
                  <a:lnTo>
                    <a:pt x="811" y="710"/>
                  </a:lnTo>
                  <a:lnTo>
                    <a:pt x="818" y="677"/>
                  </a:lnTo>
                  <a:lnTo>
                    <a:pt x="822" y="645"/>
                  </a:lnTo>
                  <a:lnTo>
                    <a:pt x="825" y="610"/>
                  </a:lnTo>
                  <a:lnTo>
                    <a:pt x="828" y="577"/>
                  </a:lnTo>
                  <a:lnTo>
                    <a:pt x="1043" y="577"/>
                  </a:lnTo>
                  <a:lnTo>
                    <a:pt x="1041" y="601"/>
                  </a:lnTo>
                  <a:lnTo>
                    <a:pt x="1039" y="623"/>
                  </a:lnTo>
                  <a:lnTo>
                    <a:pt x="1035" y="647"/>
                  </a:lnTo>
                  <a:lnTo>
                    <a:pt x="1031" y="670"/>
                  </a:lnTo>
                  <a:lnTo>
                    <a:pt x="1025" y="691"/>
                  </a:lnTo>
                  <a:lnTo>
                    <a:pt x="1018" y="714"/>
                  </a:lnTo>
                  <a:lnTo>
                    <a:pt x="1010" y="735"/>
                  </a:lnTo>
                  <a:lnTo>
                    <a:pt x="1002" y="756"/>
                  </a:lnTo>
                  <a:lnTo>
                    <a:pt x="992" y="777"/>
                  </a:lnTo>
                  <a:lnTo>
                    <a:pt x="981" y="796"/>
                  </a:lnTo>
                  <a:lnTo>
                    <a:pt x="970" y="816"/>
                  </a:lnTo>
                  <a:lnTo>
                    <a:pt x="957" y="834"/>
                  </a:lnTo>
                  <a:lnTo>
                    <a:pt x="944" y="852"/>
                  </a:lnTo>
                  <a:lnTo>
                    <a:pt x="930" y="870"/>
                  </a:lnTo>
                  <a:lnTo>
                    <a:pt x="916" y="887"/>
                  </a:lnTo>
                  <a:lnTo>
                    <a:pt x="900" y="903"/>
                  </a:lnTo>
                  <a:lnTo>
                    <a:pt x="900" y="903"/>
                  </a:lnTo>
                  <a:close/>
                  <a:moveTo>
                    <a:pt x="73" y="577"/>
                  </a:moveTo>
                  <a:lnTo>
                    <a:pt x="289" y="577"/>
                  </a:lnTo>
                  <a:lnTo>
                    <a:pt x="291" y="610"/>
                  </a:lnTo>
                  <a:lnTo>
                    <a:pt x="294" y="645"/>
                  </a:lnTo>
                  <a:lnTo>
                    <a:pt x="298" y="677"/>
                  </a:lnTo>
                  <a:lnTo>
                    <a:pt x="305" y="710"/>
                  </a:lnTo>
                  <a:lnTo>
                    <a:pt x="312" y="742"/>
                  </a:lnTo>
                  <a:lnTo>
                    <a:pt x="321" y="774"/>
                  </a:lnTo>
                  <a:lnTo>
                    <a:pt x="331" y="804"/>
                  </a:lnTo>
                  <a:lnTo>
                    <a:pt x="343" y="834"/>
                  </a:lnTo>
                  <a:lnTo>
                    <a:pt x="325" y="841"/>
                  </a:lnTo>
                  <a:lnTo>
                    <a:pt x="309" y="848"/>
                  </a:lnTo>
                  <a:lnTo>
                    <a:pt x="293" y="856"/>
                  </a:lnTo>
                  <a:lnTo>
                    <a:pt x="277" y="864"/>
                  </a:lnTo>
                  <a:lnTo>
                    <a:pt x="245" y="883"/>
                  </a:lnTo>
                  <a:lnTo>
                    <a:pt x="215" y="903"/>
                  </a:lnTo>
                  <a:lnTo>
                    <a:pt x="200" y="887"/>
                  </a:lnTo>
                  <a:lnTo>
                    <a:pt x="185" y="870"/>
                  </a:lnTo>
                  <a:lnTo>
                    <a:pt x="171" y="852"/>
                  </a:lnTo>
                  <a:lnTo>
                    <a:pt x="158" y="834"/>
                  </a:lnTo>
                  <a:lnTo>
                    <a:pt x="146" y="816"/>
                  </a:lnTo>
                  <a:lnTo>
                    <a:pt x="134" y="796"/>
                  </a:lnTo>
                  <a:lnTo>
                    <a:pt x="123" y="777"/>
                  </a:lnTo>
                  <a:lnTo>
                    <a:pt x="114" y="756"/>
                  </a:lnTo>
                  <a:lnTo>
                    <a:pt x="105" y="735"/>
                  </a:lnTo>
                  <a:lnTo>
                    <a:pt x="98" y="714"/>
                  </a:lnTo>
                  <a:lnTo>
                    <a:pt x="91" y="691"/>
                  </a:lnTo>
                  <a:lnTo>
                    <a:pt x="86" y="670"/>
                  </a:lnTo>
                  <a:lnTo>
                    <a:pt x="80" y="647"/>
                  </a:lnTo>
                  <a:lnTo>
                    <a:pt x="77" y="623"/>
                  </a:lnTo>
                  <a:lnTo>
                    <a:pt x="75" y="601"/>
                  </a:lnTo>
                  <a:lnTo>
                    <a:pt x="73" y="577"/>
                  </a:lnTo>
                  <a:lnTo>
                    <a:pt x="73" y="577"/>
                  </a:lnTo>
                  <a:close/>
                  <a:moveTo>
                    <a:pt x="196" y="236"/>
                  </a:moveTo>
                  <a:lnTo>
                    <a:pt x="211" y="248"/>
                  </a:lnTo>
                  <a:lnTo>
                    <a:pt x="227" y="258"/>
                  </a:lnTo>
                  <a:lnTo>
                    <a:pt x="243" y="269"/>
                  </a:lnTo>
                  <a:lnTo>
                    <a:pt x="260" y="280"/>
                  </a:lnTo>
                  <a:lnTo>
                    <a:pt x="277" y="290"/>
                  </a:lnTo>
                  <a:lnTo>
                    <a:pt x="294" y="298"/>
                  </a:lnTo>
                  <a:lnTo>
                    <a:pt x="312" y="307"/>
                  </a:lnTo>
                  <a:lnTo>
                    <a:pt x="330" y="315"/>
                  </a:lnTo>
                  <a:lnTo>
                    <a:pt x="321" y="342"/>
                  </a:lnTo>
                  <a:lnTo>
                    <a:pt x="314" y="369"/>
                  </a:lnTo>
                  <a:lnTo>
                    <a:pt x="306" y="396"/>
                  </a:lnTo>
                  <a:lnTo>
                    <a:pt x="301" y="424"/>
                  </a:lnTo>
                  <a:lnTo>
                    <a:pt x="296" y="453"/>
                  </a:lnTo>
                  <a:lnTo>
                    <a:pt x="293" y="482"/>
                  </a:lnTo>
                  <a:lnTo>
                    <a:pt x="290" y="511"/>
                  </a:lnTo>
                  <a:lnTo>
                    <a:pt x="289" y="540"/>
                  </a:lnTo>
                  <a:lnTo>
                    <a:pt x="73" y="540"/>
                  </a:lnTo>
                  <a:lnTo>
                    <a:pt x="74" y="519"/>
                  </a:lnTo>
                  <a:lnTo>
                    <a:pt x="76" y="497"/>
                  </a:lnTo>
                  <a:lnTo>
                    <a:pt x="79" y="477"/>
                  </a:lnTo>
                  <a:lnTo>
                    <a:pt x="83" y="455"/>
                  </a:lnTo>
                  <a:lnTo>
                    <a:pt x="89" y="434"/>
                  </a:lnTo>
                  <a:lnTo>
                    <a:pt x="94" y="415"/>
                  </a:lnTo>
                  <a:lnTo>
                    <a:pt x="101" y="394"/>
                  </a:lnTo>
                  <a:lnTo>
                    <a:pt x="108" y="375"/>
                  </a:lnTo>
                  <a:lnTo>
                    <a:pt x="117" y="356"/>
                  </a:lnTo>
                  <a:lnTo>
                    <a:pt x="126" y="337"/>
                  </a:lnTo>
                  <a:lnTo>
                    <a:pt x="135" y="319"/>
                  </a:lnTo>
                  <a:lnTo>
                    <a:pt x="146" y="302"/>
                  </a:lnTo>
                  <a:lnTo>
                    <a:pt x="158" y="284"/>
                  </a:lnTo>
                  <a:lnTo>
                    <a:pt x="170" y="268"/>
                  </a:lnTo>
                  <a:lnTo>
                    <a:pt x="182" y="252"/>
                  </a:lnTo>
                  <a:lnTo>
                    <a:pt x="196" y="236"/>
                  </a:lnTo>
                  <a:close/>
                  <a:moveTo>
                    <a:pt x="576" y="540"/>
                  </a:moveTo>
                  <a:lnTo>
                    <a:pt x="576" y="360"/>
                  </a:lnTo>
                  <a:lnTo>
                    <a:pt x="599" y="359"/>
                  </a:lnTo>
                  <a:lnTo>
                    <a:pt x="621" y="357"/>
                  </a:lnTo>
                  <a:lnTo>
                    <a:pt x="644" y="353"/>
                  </a:lnTo>
                  <a:lnTo>
                    <a:pt x="667" y="350"/>
                  </a:lnTo>
                  <a:lnTo>
                    <a:pt x="688" y="346"/>
                  </a:lnTo>
                  <a:lnTo>
                    <a:pt x="710" y="340"/>
                  </a:lnTo>
                  <a:lnTo>
                    <a:pt x="732" y="334"/>
                  </a:lnTo>
                  <a:lnTo>
                    <a:pt x="752" y="328"/>
                  </a:lnTo>
                  <a:lnTo>
                    <a:pt x="761" y="352"/>
                  </a:lnTo>
                  <a:lnTo>
                    <a:pt x="768" y="378"/>
                  </a:lnTo>
                  <a:lnTo>
                    <a:pt x="775" y="404"/>
                  </a:lnTo>
                  <a:lnTo>
                    <a:pt x="780" y="430"/>
                  </a:lnTo>
                  <a:lnTo>
                    <a:pt x="784" y="457"/>
                  </a:lnTo>
                  <a:lnTo>
                    <a:pt x="788" y="485"/>
                  </a:lnTo>
                  <a:lnTo>
                    <a:pt x="790" y="512"/>
                  </a:lnTo>
                  <a:lnTo>
                    <a:pt x="791" y="540"/>
                  </a:lnTo>
                  <a:lnTo>
                    <a:pt x="576" y="540"/>
                  </a:lnTo>
                  <a:close/>
                  <a:moveTo>
                    <a:pt x="739" y="821"/>
                  </a:moveTo>
                  <a:lnTo>
                    <a:pt x="720" y="816"/>
                  </a:lnTo>
                  <a:lnTo>
                    <a:pt x="700" y="810"/>
                  </a:lnTo>
                  <a:lnTo>
                    <a:pt x="680" y="806"/>
                  </a:lnTo>
                  <a:lnTo>
                    <a:pt x="659" y="802"/>
                  </a:lnTo>
                  <a:lnTo>
                    <a:pt x="639" y="798"/>
                  </a:lnTo>
                  <a:lnTo>
                    <a:pt x="618" y="796"/>
                  </a:lnTo>
                  <a:lnTo>
                    <a:pt x="598" y="794"/>
                  </a:lnTo>
                  <a:lnTo>
                    <a:pt x="576" y="794"/>
                  </a:lnTo>
                  <a:lnTo>
                    <a:pt x="576" y="577"/>
                  </a:lnTo>
                  <a:lnTo>
                    <a:pt x="791" y="577"/>
                  </a:lnTo>
                  <a:lnTo>
                    <a:pt x="790" y="609"/>
                  </a:lnTo>
                  <a:lnTo>
                    <a:pt x="787" y="642"/>
                  </a:lnTo>
                  <a:lnTo>
                    <a:pt x="782" y="673"/>
                  </a:lnTo>
                  <a:lnTo>
                    <a:pt x="776" y="704"/>
                  </a:lnTo>
                  <a:lnTo>
                    <a:pt x="769" y="735"/>
                  </a:lnTo>
                  <a:lnTo>
                    <a:pt x="761" y="764"/>
                  </a:lnTo>
                  <a:lnTo>
                    <a:pt x="751" y="793"/>
                  </a:lnTo>
                  <a:lnTo>
                    <a:pt x="739" y="821"/>
                  </a:lnTo>
                  <a:close/>
                  <a:moveTo>
                    <a:pt x="759" y="866"/>
                  </a:moveTo>
                  <a:lnTo>
                    <a:pt x="789" y="879"/>
                  </a:lnTo>
                  <a:lnTo>
                    <a:pt x="818" y="893"/>
                  </a:lnTo>
                  <a:lnTo>
                    <a:pt x="846" y="910"/>
                  </a:lnTo>
                  <a:lnTo>
                    <a:pt x="873" y="928"/>
                  </a:lnTo>
                  <a:lnTo>
                    <a:pt x="861" y="938"/>
                  </a:lnTo>
                  <a:lnTo>
                    <a:pt x="848" y="947"/>
                  </a:lnTo>
                  <a:lnTo>
                    <a:pt x="835" y="957"/>
                  </a:lnTo>
                  <a:lnTo>
                    <a:pt x="821" y="967"/>
                  </a:lnTo>
                  <a:lnTo>
                    <a:pt x="807" y="976"/>
                  </a:lnTo>
                  <a:lnTo>
                    <a:pt x="793" y="983"/>
                  </a:lnTo>
                  <a:lnTo>
                    <a:pt x="779" y="991"/>
                  </a:lnTo>
                  <a:lnTo>
                    <a:pt x="764" y="998"/>
                  </a:lnTo>
                  <a:lnTo>
                    <a:pt x="750" y="1005"/>
                  </a:lnTo>
                  <a:lnTo>
                    <a:pt x="734" y="1011"/>
                  </a:lnTo>
                  <a:lnTo>
                    <a:pt x="719" y="1017"/>
                  </a:lnTo>
                  <a:lnTo>
                    <a:pt x="703" y="1022"/>
                  </a:lnTo>
                  <a:lnTo>
                    <a:pt x="687" y="1026"/>
                  </a:lnTo>
                  <a:lnTo>
                    <a:pt x="671" y="1031"/>
                  </a:lnTo>
                  <a:lnTo>
                    <a:pt x="655" y="1035"/>
                  </a:lnTo>
                  <a:lnTo>
                    <a:pt x="638" y="1037"/>
                  </a:lnTo>
                  <a:lnTo>
                    <a:pt x="656" y="1019"/>
                  </a:lnTo>
                  <a:lnTo>
                    <a:pt x="673" y="999"/>
                  </a:lnTo>
                  <a:lnTo>
                    <a:pt x="689" y="980"/>
                  </a:lnTo>
                  <a:lnTo>
                    <a:pt x="705" y="958"/>
                  </a:lnTo>
                  <a:lnTo>
                    <a:pt x="720" y="937"/>
                  </a:lnTo>
                  <a:lnTo>
                    <a:pt x="734" y="914"/>
                  </a:lnTo>
                  <a:lnTo>
                    <a:pt x="747" y="890"/>
                  </a:lnTo>
                  <a:lnTo>
                    <a:pt x="759" y="866"/>
                  </a:lnTo>
                  <a:close/>
                  <a:moveTo>
                    <a:pt x="576" y="1044"/>
                  </a:moveTo>
                  <a:lnTo>
                    <a:pt x="576" y="830"/>
                  </a:lnTo>
                  <a:lnTo>
                    <a:pt x="595" y="831"/>
                  </a:lnTo>
                  <a:lnTo>
                    <a:pt x="615" y="832"/>
                  </a:lnTo>
                  <a:lnTo>
                    <a:pt x="633" y="834"/>
                  </a:lnTo>
                  <a:lnTo>
                    <a:pt x="652" y="837"/>
                  </a:lnTo>
                  <a:lnTo>
                    <a:pt x="671" y="841"/>
                  </a:lnTo>
                  <a:lnTo>
                    <a:pt x="688" y="844"/>
                  </a:lnTo>
                  <a:lnTo>
                    <a:pt x="707" y="849"/>
                  </a:lnTo>
                  <a:lnTo>
                    <a:pt x="725" y="855"/>
                  </a:lnTo>
                  <a:lnTo>
                    <a:pt x="710" y="882"/>
                  </a:lnTo>
                  <a:lnTo>
                    <a:pt x="695" y="909"/>
                  </a:lnTo>
                  <a:lnTo>
                    <a:pt x="678" y="933"/>
                  </a:lnTo>
                  <a:lnTo>
                    <a:pt x="660" y="958"/>
                  </a:lnTo>
                  <a:lnTo>
                    <a:pt x="641" y="982"/>
                  </a:lnTo>
                  <a:lnTo>
                    <a:pt x="621" y="1004"/>
                  </a:lnTo>
                  <a:lnTo>
                    <a:pt x="600" y="1024"/>
                  </a:lnTo>
                  <a:lnTo>
                    <a:pt x="578" y="1044"/>
                  </a:lnTo>
                  <a:lnTo>
                    <a:pt x="576" y="1044"/>
                  </a:lnTo>
                  <a:close/>
                  <a:moveTo>
                    <a:pt x="478" y="1037"/>
                  </a:moveTo>
                  <a:lnTo>
                    <a:pt x="462" y="1035"/>
                  </a:lnTo>
                  <a:lnTo>
                    <a:pt x="445" y="1031"/>
                  </a:lnTo>
                  <a:lnTo>
                    <a:pt x="429" y="1026"/>
                  </a:lnTo>
                  <a:lnTo>
                    <a:pt x="413" y="1022"/>
                  </a:lnTo>
                  <a:lnTo>
                    <a:pt x="398" y="1017"/>
                  </a:lnTo>
                  <a:lnTo>
                    <a:pt x="382" y="1011"/>
                  </a:lnTo>
                  <a:lnTo>
                    <a:pt x="366" y="1005"/>
                  </a:lnTo>
                  <a:lnTo>
                    <a:pt x="351" y="998"/>
                  </a:lnTo>
                  <a:lnTo>
                    <a:pt x="337" y="991"/>
                  </a:lnTo>
                  <a:lnTo>
                    <a:pt x="322" y="983"/>
                  </a:lnTo>
                  <a:lnTo>
                    <a:pt x="308" y="976"/>
                  </a:lnTo>
                  <a:lnTo>
                    <a:pt x="294" y="967"/>
                  </a:lnTo>
                  <a:lnTo>
                    <a:pt x="281" y="957"/>
                  </a:lnTo>
                  <a:lnTo>
                    <a:pt x="268" y="947"/>
                  </a:lnTo>
                  <a:lnTo>
                    <a:pt x="255" y="938"/>
                  </a:lnTo>
                  <a:lnTo>
                    <a:pt x="242" y="928"/>
                  </a:lnTo>
                  <a:lnTo>
                    <a:pt x="269" y="910"/>
                  </a:lnTo>
                  <a:lnTo>
                    <a:pt x="298" y="893"/>
                  </a:lnTo>
                  <a:lnTo>
                    <a:pt x="328" y="879"/>
                  </a:lnTo>
                  <a:lnTo>
                    <a:pt x="358" y="866"/>
                  </a:lnTo>
                  <a:lnTo>
                    <a:pt x="370" y="890"/>
                  </a:lnTo>
                  <a:lnTo>
                    <a:pt x="383" y="914"/>
                  </a:lnTo>
                  <a:lnTo>
                    <a:pt x="397" y="937"/>
                  </a:lnTo>
                  <a:lnTo>
                    <a:pt x="412" y="958"/>
                  </a:lnTo>
                  <a:lnTo>
                    <a:pt x="427" y="980"/>
                  </a:lnTo>
                  <a:lnTo>
                    <a:pt x="443" y="999"/>
                  </a:lnTo>
                  <a:lnTo>
                    <a:pt x="460" y="1019"/>
                  </a:lnTo>
                  <a:lnTo>
                    <a:pt x="478" y="1037"/>
                  </a:lnTo>
                  <a:close/>
                  <a:moveTo>
                    <a:pt x="540" y="577"/>
                  </a:moveTo>
                  <a:lnTo>
                    <a:pt x="540" y="794"/>
                  </a:lnTo>
                  <a:lnTo>
                    <a:pt x="519" y="794"/>
                  </a:lnTo>
                  <a:lnTo>
                    <a:pt x="498" y="796"/>
                  </a:lnTo>
                  <a:lnTo>
                    <a:pt x="477" y="798"/>
                  </a:lnTo>
                  <a:lnTo>
                    <a:pt x="456" y="802"/>
                  </a:lnTo>
                  <a:lnTo>
                    <a:pt x="436" y="806"/>
                  </a:lnTo>
                  <a:lnTo>
                    <a:pt x="416" y="810"/>
                  </a:lnTo>
                  <a:lnTo>
                    <a:pt x="396" y="816"/>
                  </a:lnTo>
                  <a:lnTo>
                    <a:pt x="376" y="821"/>
                  </a:lnTo>
                  <a:lnTo>
                    <a:pt x="365" y="793"/>
                  </a:lnTo>
                  <a:lnTo>
                    <a:pt x="356" y="764"/>
                  </a:lnTo>
                  <a:lnTo>
                    <a:pt x="347" y="735"/>
                  </a:lnTo>
                  <a:lnTo>
                    <a:pt x="339" y="704"/>
                  </a:lnTo>
                  <a:lnTo>
                    <a:pt x="334" y="673"/>
                  </a:lnTo>
                  <a:lnTo>
                    <a:pt x="330" y="642"/>
                  </a:lnTo>
                  <a:lnTo>
                    <a:pt x="326" y="609"/>
                  </a:lnTo>
                  <a:lnTo>
                    <a:pt x="324" y="577"/>
                  </a:lnTo>
                  <a:lnTo>
                    <a:pt x="540" y="577"/>
                  </a:lnTo>
                  <a:close/>
                  <a:moveTo>
                    <a:pt x="364" y="328"/>
                  </a:moveTo>
                  <a:lnTo>
                    <a:pt x="385" y="334"/>
                  </a:lnTo>
                  <a:lnTo>
                    <a:pt x="406" y="340"/>
                  </a:lnTo>
                  <a:lnTo>
                    <a:pt x="428" y="346"/>
                  </a:lnTo>
                  <a:lnTo>
                    <a:pt x="450" y="350"/>
                  </a:lnTo>
                  <a:lnTo>
                    <a:pt x="472" y="353"/>
                  </a:lnTo>
                  <a:lnTo>
                    <a:pt x="494" y="357"/>
                  </a:lnTo>
                  <a:lnTo>
                    <a:pt x="517" y="359"/>
                  </a:lnTo>
                  <a:lnTo>
                    <a:pt x="540" y="360"/>
                  </a:lnTo>
                  <a:lnTo>
                    <a:pt x="540" y="540"/>
                  </a:lnTo>
                  <a:lnTo>
                    <a:pt x="324" y="540"/>
                  </a:lnTo>
                  <a:lnTo>
                    <a:pt x="326" y="512"/>
                  </a:lnTo>
                  <a:lnTo>
                    <a:pt x="329" y="485"/>
                  </a:lnTo>
                  <a:lnTo>
                    <a:pt x="332" y="457"/>
                  </a:lnTo>
                  <a:lnTo>
                    <a:pt x="336" y="430"/>
                  </a:lnTo>
                  <a:lnTo>
                    <a:pt x="342" y="404"/>
                  </a:lnTo>
                  <a:lnTo>
                    <a:pt x="348" y="378"/>
                  </a:lnTo>
                  <a:lnTo>
                    <a:pt x="356" y="352"/>
                  </a:lnTo>
                  <a:lnTo>
                    <a:pt x="364" y="328"/>
                  </a:lnTo>
                  <a:lnTo>
                    <a:pt x="364" y="328"/>
                  </a:lnTo>
                  <a:close/>
                  <a:moveTo>
                    <a:pt x="344" y="282"/>
                  </a:moveTo>
                  <a:lnTo>
                    <a:pt x="328" y="275"/>
                  </a:lnTo>
                  <a:lnTo>
                    <a:pt x="311" y="267"/>
                  </a:lnTo>
                  <a:lnTo>
                    <a:pt x="295" y="258"/>
                  </a:lnTo>
                  <a:lnTo>
                    <a:pt x="279" y="250"/>
                  </a:lnTo>
                  <a:lnTo>
                    <a:pt x="264" y="240"/>
                  </a:lnTo>
                  <a:lnTo>
                    <a:pt x="249" y="230"/>
                  </a:lnTo>
                  <a:lnTo>
                    <a:pt x="235" y="221"/>
                  </a:lnTo>
                  <a:lnTo>
                    <a:pt x="221" y="210"/>
                  </a:lnTo>
                  <a:lnTo>
                    <a:pt x="234" y="198"/>
                  </a:lnTo>
                  <a:lnTo>
                    <a:pt x="248" y="186"/>
                  </a:lnTo>
                  <a:lnTo>
                    <a:pt x="262" y="174"/>
                  </a:lnTo>
                  <a:lnTo>
                    <a:pt x="276" y="163"/>
                  </a:lnTo>
                  <a:lnTo>
                    <a:pt x="291" y="154"/>
                  </a:lnTo>
                  <a:lnTo>
                    <a:pt x="306" y="144"/>
                  </a:lnTo>
                  <a:lnTo>
                    <a:pt x="322" y="134"/>
                  </a:lnTo>
                  <a:lnTo>
                    <a:pt x="338" y="126"/>
                  </a:lnTo>
                  <a:lnTo>
                    <a:pt x="355" y="118"/>
                  </a:lnTo>
                  <a:lnTo>
                    <a:pt x="371" y="110"/>
                  </a:lnTo>
                  <a:lnTo>
                    <a:pt x="388" y="104"/>
                  </a:lnTo>
                  <a:lnTo>
                    <a:pt x="405" y="97"/>
                  </a:lnTo>
                  <a:lnTo>
                    <a:pt x="424" y="92"/>
                  </a:lnTo>
                  <a:lnTo>
                    <a:pt x="441" y="88"/>
                  </a:lnTo>
                  <a:lnTo>
                    <a:pt x="459" y="83"/>
                  </a:lnTo>
                  <a:lnTo>
                    <a:pt x="478" y="80"/>
                  </a:lnTo>
                  <a:lnTo>
                    <a:pt x="458" y="102"/>
                  </a:lnTo>
                  <a:lnTo>
                    <a:pt x="438" y="124"/>
                  </a:lnTo>
                  <a:lnTo>
                    <a:pt x="419" y="148"/>
                  </a:lnTo>
                  <a:lnTo>
                    <a:pt x="402" y="173"/>
                  </a:lnTo>
                  <a:lnTo>
                    <a:pt x="386" y="199"/>
                  </a:lnTo>
                  <a:lnTo>
                    <a:pt x="371" y="225"/>
                  </a:lnTo>
                  <a:lnTo>
                    <a:pt x="357" y="253"/>
                  </a:lnTo>
                  <a:lnTo>
                    <a:pt x="344" y="282"/>
                  </a:lnTo>
                  <a:close/>
                  <a:moveTo>
                    <a:pt x="540" y="74"/>
                  </a:moveTo>
                  <a:lnTo>
                    <a:pt x="540" y="324"/>
                  </a:lnTo>
                  <a:lnTo>
                    <a:pt x="519" y="323"/>
                  </a:lnTo>
                  <a:lnTo>
                    <a:pt x="498" y="321"/>
                  </a:lnTo>
                  <a:lnTo>
                    <a:pt x="477" y="318"/>
                  </a:lnTo>
                  <a:lnTo>
                    <a:pt x="456" y="315"/>
                  </a:lnTo>
                  <a:lnTo>
                    <a:pt x="437" y="311"/>
                  </a:lnTo>
                  <a:lnTo>
                    <a:pt x="416" y="306"/>
                  </a:lnTo>
                  <a:lnTo>
                    <a:pt x="397" y="301"/>
                  </a:lnTo>
                  <a:lnTo>
                    <a:pt x="377" y="294"/>
                  </a:lnTo>
                  <a:lnTo>
                    <a:pt x="392" y="262"/>
                  </a:lnTo>
                  <a:lnTo>
                    <a:pt x="409" y="230"/>
                  </a:lnTo>
                  <a:lnTo>
                    <a:pt x="427" y="200"/>
                  </a:lnTo>
                  <a:lnTo>
                    <a:pt x="446" y="172"/>
                  </a:lnTo>
                  <a:lnTo>
                    <a:pt x="467" y="145"/>
                  </a:lnTo>
                  <a:lnTo>
                    <a:pt x="490" y="119"/>
                  </a:lnTo>
                  <a:lnTo>
                    <a:pt x="513" y="95"/>
                  </a:lnTo>
                  <a:lnTo>
                    <a:pt x="538" y="74"/>
                  </a:lnTo>
                  <a:lnTo>
                    <a:pt x="539" y="74"/>
                  </a:lnTo>
                  <a:lnTo>
                    <a:pt x="540" y="74"/>
                  </a:lnTo>
                  <a:lnTo>
                    <a:pt x="540" y="74"/>
                  </a:lnTo>
                  <a:close/>
                  <a:moveTo>
                    <a:pt x="638" y="80"/>
                  </a:moveTo>
                  <a:lnTo>
                    <a:pt x="656" y="83"/>
                  </a:lnTo>
                  <a:lnTo>
                    <a:pt x="674" y="88"/>
                  </a:lnTo>
                  <a:lnTo>
                    <a:pt x="693" y="92"/>
                  </a:lnTo>
                  <a:lnTo>
                    <a:pt x="710" y="97"/>
                  </a:lnTo>
                  <a:lnTo>
                    <a:pt x="727" y="104"/>
                  </a:lnTo>
                  <a:lnTo>
                    <a:pt x="744" y="110"/>
                  </a:lnTo>
                  <a:lnTo>
                    <a:pt x="762" y="118"/>
                  </a:lnTo>
                  <a:lnTo>
                    <a:pt x="778" y="126"/>
                  </a:lnTo>
                  <a:lnTo>
                    <a:pt x="794" y="134"/>
                  </a:lnTo>
                  <a:lnTo>
                    <a:pt x="809" y="144"/>
                  </a:lnTo>
                  <a:lnTo>
                    <a:pt x="825" y="154"/>
                  </a:lnTo>
                  <a:lnTo>
                    <a:pt x="841" y="163"/>
                  </a:lnTo>
                  <a:lnTo>
                    <a:pt x="855" y="174"/>
                  </a:lnTo>
                  <a:lnTo>
                    <a:pt x="869" y="186"/>
                  </a:lnTo>
                  <a:lnTo>
                    <a:pt x="883" y="198"/>
                  </a:lnTo>
                  <a:lnTo>
                    <a:pt x="896" y="210"/>
                  </a:lnTo>
                  <a:lnTo>
                    <a:pt x="882" y="221"/>
                  </a:lnTo>
                  <a:lnTo>
                    <a:pt x="867" y="230"/>
                  </a:lnTo>
                  <a:lnTo>
                    <a:pt x="851" y="240"/>
                  </a:lnTo>
                  <a:lnTo>
                    <a:pt x="836" y="250"/>
                  </a:lnTo>
                  <a:lnTo>
                    <a:pt x="821" y="258"/>
                  </a:lnTo>
                  <a:lnTo>
                    <a:pt x="805" y="267"/>
                  </a:lnTo>
                  <a:lnTo>
                    <a:pt x="789" y="275"/>
                  </a:lnTo>
                  <a:lnTo>
                    <a:pt x="773" y="282"/>
                  </a:lnTo>
                  <a:lnTo>
                    <a:pt x="760" y="253"/>
                  </a:lnTo>
                  <a:lnTo>
                    <a:pt x="746" y="225"/>
                  </a:lnTo>
                  <a:lnTo>
                    <a:pt x="730" y="199"/>
                  </a:lnTo>
                  <a:lnTo>
                    <a:pt x="714" y="173"/>
                  </a:lnTo>
                  <a:lnTo>
                    <a:pt x="696" y="148"/>
                  </a:lnTo>
                  <a:lnTo>
                    <a:pt x="678" y="124"/>
                  </a:lnTo>
                  <a:lnTo>
                    <a:pt x="658" y="102"/>
                  </a:lnTo>
                  <a:lnTo>
                    <a:pt x="638" y="80"/>
                  </a:lnTo>
                  <a:close/>
                  <a:moveTo>
                    <a:pt x="578" y="74"/>
                  </a:moveTo>
                  <a:lnTo>
                    <a:pt x="603" y="95"/>
                  </a:lnTo>
                  <a:lnTo>
                    <a:pt x="627" y="119"/>
                  </a:lnTo>
                  <a:lnTo>
                    <a:pt x="648" y="145"/>
                  </a:lnTo>
                  <a:lnTo>
                    <a:pt x="670" y="172"/>
                  </a:lnTo>
                  <a:lnTo>
                    <a:pt x="689" y="200"/>
                  </a:lnTo>
                  <a:lnTo>
                    <a:pt x="708" y="230"/>
                  </a:lnTo>
                  <a:lnTo>
                    <a:pt x="724" y="262"/>
                  </a:lnTo>
                  <a:lnTo>
                    <a:pt x="739" y="294"/>
                  </a:lnTo>
                  <a:lnTo>
                    <a:pt x="720" y="301"/>
                  </a:lnTo>
                  <a:lnTo>
                    <a:pt x="699" y="306"/>
                  </a:lnTo>
                  <a:lnTo>
                    <a:pt x="680" y="311"/>
                  </a:lnTo>
                  <a:lnTo>
                    <a:pt x="659" y="315"/>
                  </a:lnTo>
                  <a:lnTo>
                    <a:pt x="639" y="318"/>
                  </a:lnTo>
                  <a:lnTo>
                    <a:pt x="618" y="321"/>
                  </a:lnTo>
                  <a:lnTo>
                    <a:pt x="598" y="323"/>
                  </a:lnTo>
                  <a:lnTo>
                    <a:pt x="576" y="324"/>
                  </a:lnTo>
                  <a:lnTo>
                    <a:pt x="576" y="74"/>
                  </a:lnTo>
                  <a:lnTo>
                    <a:pt x="577" y="74"/>
                  </a:lnTo>
                  <a:lnTo>
                    <a:pt x="578" y="74"/>
                  </a:lnTo>
                  <a:lnTo>
                    <a:pt x="578" y="74"/>
                  </a:lnTo>
                  <a:close/>
                  <a:moveTo>
                    <a:pt x="538" y="1044"/>
                  </a:moveTo>
                  <a:lnTo>
                    <a:pt x="517" y="1024"/>
                  </a:lnTo>
                  <a:lnTo>
                    <a:pt x="495" y="1004"/>
                  </a:lnTo>
                  <a:lnTo>
                    <a:pt x="476" y="982"/>
                  </a:lnTo>
                  <a:lnTo>
                    <a:pt x="456" y="958"/>
                  </a:lnTo>
                  <a:lnTo>
                    <a:pt x="438" y="933"/>
                  </a:lnTo>
                  <a:lnTo>
                    <a:pt x="422" y="909"/>
                  </a:lnTo>
                  <a:lnTo>
                    <a:pt x="405" y="882"/>
                  </a:lnTo>
                  <a:lnTo>
                    <a:pt x="391" y="855"/>
                  </a:lnTo>
                  <a:lnTo>
                    <a:pt x="410" y="849"/>
                  </a:lnTo>
                  <a:lnTo>
                    <a:pt x="427" y="844"/>
                  </a:lnTo>
                  <a:lnTo>
                    <a:pt x="445" y="841"/>
                  </a:lnTo>
                  <a:lnTo>
                    <a:pt x="464" y="837"/>
                  </a:lnTo>
                  <a:lnTo>
                    <a:pt x="483" y="834"/>
                  </a:lnTo>
                  <a:lnTo>
                    <a:pt x="501" y="832"/>
                  </a:lnTo>
                  <a:lnTo>
                    <a:pt x="521" y="831"/>
                  </a:lnTo>
                  <a:lnTo>
                    <a:pt x="540" y="830"/>
                  </a:lnTo>
                  <a:lnTo>
                    <a:pt x="540" y="1044"/>
                  </a:lnTo>
                  <a:lnTo>
                    <a:pt x="538" y="1044"/>
                  </a:lnTo>
                  <a:close/>
                  <a:moveTo>
                    <a:pt x="1043" y="540"/>
                  </a:moveTo>
                  <a:lnTo>
                    <a:pt x="828" y="540"/>
                  </a:lnTo>
                  <a:lnTo>
                    <a:pt x="825" y="511"/>
                  </a:lnTo>
                  <a:lnTo>
                    <a:pt x="823" y="482"/>
                  </a:lnTo>
                  <a:lnTo>
                    <a:pt x="820" y="453"/>
                  </a:lnTo>
                  <a:lnTo>
                    <a:pt x="816" y="424"/>
                  </a:lnTo>
                  <a:lnTo>
                    <a:pt x="809" y="396"/>
                  </a:lnTo>
                  <a:lnTo>
                    <a:pt x="803" y="369"/>
                  </a:lnTo>
                  <a:lnTo>
                    <a:pt x="795" y="342"/>
                  </a:lnTo>
                  <a:lnTo>
                    <a:pt x="786" y="315"/>
                  </a:lnTo>
                  <a:lnTo>
                    <a:pt x="804" y="307"/>
                  </a:lnTo>
                  <a:lnTo>
                    <a:pt x="821" y="298"/>
                  </a:lnTo>
                  <a:lnTo>
                    <a:pt x="840" y="290"/>
                  </a:lnTo>
                  <a:lnTo>
                    <a:pt x="856" y="280"/>
                  </a:lnTo>
                  <a:lnTo>
                    <a:pt x="873" y="269"/>
                  </a:lnTo>
                  <a:lnTo>
                    <a:pt x="889" y="258"/>
                  </a:lnTo>
                  <a:lnTo>
                    <a:pt x="904" y="248"/>
                  </a:lnTo>
                  <a:lnTo>
                    <a:pt x="921" y="236"/>
                  </a:lnTo>
                  <a:lnTo>
                    <a:pt x="933" y="252"/>
                  </a:lnTo>
                  <a:lnTo>
                    <a:pt x="946" y="268"/>
                  </a:lnTo>
                  <a:lnTo>
                    <a:pt x="958" y="284"/>
                  </a:lnTo>
                  <a:lnTo>
                    <a:pt x="970" y="302"/>
                  </a:lnTo>
                  <a:lnTo>
                    <a:pt x="980" y="319"/>
                  </a:lnTo>
                  <a:lnTo>
                    <a:pt x="990" y="337"/>
                  </a:lnTo>
                  <a:lnTo>
                    <a:pt x="999" y="356"/>
                  </a:lnTo>
                  <a:lnTo>
                    <a:pt x="1007" y="375"/>
                  </a:lnTo>
                  <a:lnTo>
                    <a:pt x="1014" y="394"/>
                  </a:lnTo>
                  <a:lnTo>
                    <a:pt x="1022" y="415"/>
                  </a:lnTo>
                  <a:lnTo>
                    <a:pt x="1027" y="434"/>
                  </a:lnTo>
                  <a:lnTo>
                    <a:pt x="1033" y="455"/>
                  </a:lnTo>
                  <a:lnTo>
                    <a:pt x="1036" y="477"/>
                  </a:lnTo>
                  <a:lnTo>
                    <a:pt x="1039" y="497"/>
                  </a:lnTo>
                  <a:lnTo>
                    <a:pt x="1041" y="519"/>
                  </a:lnTo>
                  <a:lnTo>
                    <a:pt x="1043" y="540"/>
                  </a:lnTo>
                  <a:lnTo>
                    <a:pt x="1043" y="540"/>
                  </a:lnTo>
                  <a:close/>
                  <a:moveTo>
                    <a:pt x="558" y="0"/>
                  </a:moveTo>
                  <a:lnTo>
                    <a:pt x="530" y="1"/>
                  </a:lnTo>
                  <a:lnTo>
                    <a:pt x="501" y="4"/>
                  </a:lnTo>
                  <a:lnTo>
                    <a:pt x="473" y="7"/>
                  </a:lnTo>
                  <a:lnTo>
                    <a:pt x="445" y="12"/>
                  </a:lnTo>
                  <a:lnTo>
                    <a:pt x="418" y="19"/>
                  </a:lnTo>
                  <a:lnTo>
                    <a:pt x="392" y="26"/>
                  </a:lnTo>
                  <a:lnTo>
                    <a:pt x="366" y="35"/>
                  </a:lnTo>
                  <a:lnTo>
                    <a:pt x="341" y="45"/>
                  </a:lnTo>
                  <a:lnTo>
                    <a:pt x="316" y="55"/>
                  </a:lnTo>
                  <a:lnTo>
                    <a:pt x="292" y="68"/>
                  </a:lnTo>
                  <a:lnTo>
                    <a:pt x="268" y="81"/>
                  </a:lnTo>
                  <a:lnTo>
                    <a:pt x="245" y="96"/>
                  </a:lnTo>
                  <a:lnTo>
                    <a:pt x="224" y="112"/>
                  </a:lnTo>
                  <a:lnTo>
                    <a:pt x="203" y="128"/>
                  </a:lnTo>
                  <a:lnTo>
                    <a:pt x="183" y="146"/>
                  </a:lnTo>
                  <a:lnTo>
                    <a:pt x="163" y="164"/>
                  </a:lnTo>
                  <a:lnTo>
                    <a:pt x="145" y="184"/>
                  </a:lnTo>
                  <a:lnTo>
                    <a:pt x="128" y="203"/>
                  </a:lnTo>
                  <a:lnTo>
                    <a:pt x="110" y="225"/>
                  </a:lnTo>
                  <a:lnTo>
                    <a:pt x="95" y="247"/>
                  </a:lnTo>
                  <a:lnTo>
                    <a:pt x="80" y="269"/>
                  </a:lnTo>
                  <a:lnTo>
                    <a:pt x="67" y="293"/>
                  </a:lnTo>
                  <a:lnTo>
                    <a:pt x="55" y="317"/>
                  </a:lnTo>
                  <a:lnTo>
                    <a:pt x="44" y="342"/>
                  </a:lnTo>
                  <a:lnTo>
                    <a:pt x="34" y="366"/>
                  </a:lnTo>
                  <a:lnTo>
                    <a:pt x="25" y="392"/>
                  </a:lnTo>
                  <a:lnTo>
                    <a:pt x="18" y="419"/>
                  </a:lnTo>
                  <a:lnTo>
                    <a:pt x="11" y="446"/>
                  </a:lnTo>
                  <a:lnTo>
                    <a:pt x="7" y="473"/>
                  </a:lnTo>
                  <a:lnTo>
                    <a:pt x="2" y="501"/>
                  </a:lnTo>
                  <a:lnTo>
                    <a:pt x="0" y="529"/>
                  </a:lnTo>
                  <a:lnTo>
                    <a:pt x="0" y="559"/>
                  </a:lnTo>
                  <a:lnTo>
                    <a:pt x="0" y="588"/>
                  </a:lnTo>
                  <a:lnTo>
                    <a:pt x="2" y="616"/>
                  </a:lnTo>
                  <a:lnTo>
                    <a:pt x="7" y="644"/>
                  </a:lnTo>
                  <a:lnTo>
                    <a:pt x="11" y="671"/>
                  </a:lnTo>
                  <a:lnTo>
                    <a:pt x="18" y="698"/>
                  </a:lnTo>
                  <a:lnTo>
                    <a:pt x="25" y="725"/>
                  </a:lnTo>
                  <a:lnTo>
                    <a:pt x="34" y="751"/>
                  </a:lnTo>
                  <a:lnTo>
                    <a:pt x="44" y="776"/>
                  </a:lnTo>
                  <a:lnTo>
                    <a:pt x="55" y="801"/>
                  </a:lnTo>
                  <a:lnTo>
                    <a:pt x="67" y="824"/>
                  </a:lnTo>
                  <a:lnTo>
                    <a:pt x="80" y="848"/>
                  </a:lnTo>
                  <a:lnTo>
                    <a:pt x="95" y="871"/>
                  </a:lnTo>
                  <a:lnTo>
                    <a:pt x="110" y="892"/>
                  </a:lnTo>
                  <a:lnTo>
                    <a:pt x="128" y="914"/>
                  </a:lnTo>
                  <a:lnTo>
                    <a:pt x="145" y="933"/>
                  </a:lnTo>
                  <a:lnTo>
                    <a:pt x="163" y="953"/>
                  </a:lnTo>
                  <a:lnTo>
                    <a:pt x="183" y="972"/>
                  </a:lnTo>
                  <a:lnTo>
                    <a:pt x="203" y="990"/>
                  </a:lnTo>
                  <a:lnTo>
                    <a:pt x="224" y="1006"/>
                  </a:lnTo>
                  <a:lnTo>
                    <a:pt x="245" y="1021"/>
                  </a:lnTo>
                  <a:lnTo>
                    <a:pt x="268" y="1036"/>
                  </a:lnTo>
                  <a:lnTo>
                    <a:pt x="292" y="1049"/>
                  </a:lnTo>
                  <a:lnTo>
                    <a:pt x="316" y="1062"/>
                  </a:lnTo>
                  <a:lnTo>
                    <a:pt x="341" y="1073"/>
                  </a:lnTo>
                  <a:lnTo>
                    <a:pt x="366" y="1082"/>
                  </a:lnTo>
                  <a:lnTo>
                    <a:pt x="392" y="1091"/>
                  </a:lnTo>
                  <a:lnTo>
                    <a:pt x="418" y="1099"/>
                  </a:lnTo>
                  <a:lnTo>
                    <a:pt x="445" y="1105"/>
                  </a:lnTo>
                  <a:lnTo>
                    <a:pt x="473" y="1111"/>
                  </a:lnTo>
                  <a:lnTo>
                    <a:pt x="501" y="1114"/>
                  </a:lnTo>
                  <a:lnTo>
                    <a:pt x="530" y="1116"/>
                  </a:lnTo>
                  <a:lnTo>
                    <a:pt x="558" y="1117"/>
                  </a:lnTo>
                  <a:lnTo>
                    <a:pt x="587" y="1116"/>
                  </a:lnTo>
                  <a:lnTo>
                    <a:pt x="615" y="1114"/>
                  </a:lnTo>
                  <a:lnTo>
                    <a:pt x="643" y="1111"/>
                  </a:lnTo>
                  <a:lnTo>
                    <a:pt x="670" y="1105"/>
                  </a:lnTo>
                  <a:lnTo>
                    <a:pt x="697" y="1099"/>
                  </a:lnTo>
                  <a:lnTo>
                    <a:pt x="724" y="1091"/>
                  </a:lnTo>
                  <a:lnTo>
                    <a:pt x="750" y="1082"/>
                  </a:lnTo>
                  <a:lnTo>
                    <a:pt x="775" y="1073"/>
                  </a:lnTo>
                  <a:lnTo>
                    <a:pt x="800" y="1062"/>
                  </a:lnTo>
                  <a:lnTo>
                    <a:pt x="824" y="1049"/>
                  </a:lnTo>
                  <a:lnTo>
                    <a:pt x="847" y="1036"/>
                  </a:lnTo>
                  <a:lnTo>
                    <a:pt x="870" y="1021"/>
                  </a:lnTo>
                  <a:lnTo>
                    <a:pt x="891" y="1006"/>
                  </a:lnTo>
                  <a:lnTo>
                    <a:pt x="913" y="990"/>
                  </a:lnTo>
                  <a:lnTo>
                    <a:pt x="933" y="972"/>
                  </a:lnTo>
                  <a:lnTo>
                    <a:pt x="953" y="953"/>
                  </a:lnTo>
                  <a:lnTo>
                    <a:pt x="971" y="933"/>
                  </a:lnTo>
                  <a:lnTo>
                    <a:pt x="989" y="914"/>
                  </a:lnTo>
                  <a:lnTo>
                    <a:pt x="1005" y="892"/>
                  </a:lnTo>
                  <a:lnTo>
                    <a:pt x="1021" y="871"/>
                  </a:lnTo>
                  <a:lnTo>
                    <a:pt x="1035" y="848"/>
                  </a:lnTo>
                  <a:lnTo>
                    <a:pt x="1049" y="824"/>
                  </a:lnTo>
                  <a:lnTo>
                    <a:pt x="1061" y="801"/>
                  </a:lnTo>
                  <a:lnTo>
                    <a:pt x="1072" y="776"/>
                  </a:lnTo>
                  <a:lnTo>
                    <a:pt x="1083" y="751"/>
                  </a:lnTo>
                  <a:lnTo>
                    <a:pt x="1091" y="725"/>
                  </a:lnTo>
                  <a:lnTo>
                    <a:pt x="1099" y="698"/>
                  </a:lnTo>
                  <a:lnTo>
                    <a:pt x="1104" y="671"/>
                  </a:lnTo>
                  <a:lnTo>
                    <a:pt x="1110" y="644"/>
                  </a:lnTo>
                  <a:lnTo>
                    <a:pt x="1113" y="616"/>
                  </a:lnTo>
                  <a:lnTo>
                    <a:pt x="1115" y="588"/>
                  </a:lnTo>
                  <a:lnTo>
                    <a:pt x="1116" y="559"/>
                  </a:lnTo>
                  <a:lnTo>
                    <a:pt x="1115" y="529"/>
                  </a:lnTo>
                  <a:lnTo>
                    <a:pt x="1113" y="501"/>
                  </a:lnTo>
                  <a:lnTo>
                    <a:pt x="1110" y="473"/>
                  </a:lnTo>
                  <a:lnTo>
                    <a:pt x="1104" y="446"/>
                  </a:lnTo>
                  <a:lnTo>
                    <a:pt x="1099" y="419"/>
                  </a:lnTo>
                  <a:lnTo>
                    <a:pt x="1091" y="392"/>
                  </a:lnTo>
                  <a:lnTo>
                    <a:pt x="1083" y="366"/>
                  </a:lnTo>
                  <a:lnTo>
                    <a:pt x="1072" y="342"/>
                  </a:lnTo>
                  <a:lnTo>
                    <a:pt x="1061" y="317"/>
                  </a:lnTo>
                  <a:lnTo>
                    <a:pt x="1049" y="293"/>
                  </a:lnTo>
                  <a:lnTo>
                    <a:pt x="1035" y="269"/>
                  </a:lnTo>
                  <a:lnTo>
                    <a:pt x="1021" y="247"/>
                  </a:lnTo>
                  <a:lnTo>
                    <a:pt x="1005" y="225"/>
                  </a:lnTo>
                  <a:lnTo>
                    <a:pt x="989" y="203"/>
                  </a:lnTo>
                  <a:lnTo>
                    <a:pt x="971" y="184"/>
                  </a:lnTo>
                  <a:lnTo>
                    <a:pt x="953" y="164"/>
                  </a:lnTo>
                  <a:lnTo>
                    <a:pt x="933" y="146"/>
                  </a:lnTo>
                  <a:lnTo>
                    <a:pt x="913" y="128"/>
                  </a:lnTo>
                  <a:lnTo>
                    <a:pt x="891" y="112"/>
                  </a:lnTo>
                  <a:lnTo>
                    <a:pt x="870" y="96"/>
                  </a:lnTo>
                  <a:lnTo>
                    <a:pt x="847" y="81"/>
                  </a:lnTo>
                  <a:lnTo>
                    <a:pt x="824" y="68"/>
                  </a:lnTo>
                  <a:lnTo>
                    <a:pt x="800" y="55"/>
                  </a:lnTo>
                  <a:lnTo>
                    <a:pt x="775" y="45"/>
                  </a:lnTo>
                  <a:lnTo>
                    <a:pt x="750" y="35"/>
                  </a:lnTo>
                  <a:lnTo>
                    <a:pt x="724" y="26"/>
                  </a:lnTo>
                  <a:lnTo>
                    <a:pt x="697" y="19"/>
                  </a:lnTo>
                  <a:lnTo>
                    <a:pt x="670" y="12"/>
                  </a:lnTo>
                  <a:lnTo>
                    <a:pt x="643" y="7"/>
                  </a:lnTo>
                  <a:lnTo>
                    <a:pt x="615" y="4"/>
                  </a:lnTo>
                  <a:lnTo>
                    <a:pt x="587" y="1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35" name="Group 26">
              <a:extLst>
                <a:ext uri="{FF2B5EF4-FFF2-40B4-BE49-F238E27FC236}">
                  <a16:creationId xmlns:a16="http://schemas.microsoft.com/office/drawing/2014/main" id="{EA540DA2-791A-4BF4-82CB-51CE257BEA8B}"/>
                </a:ext>
              </a:extLst>
            </p:cNvPr>
            <p:cNvGrpSpPr/>
            <p:nvPr/>
          </p:nvGrpSpPr>
          <p:grpSpPr>
            <a:xfrm>
              <a:off x="6649606" y="3226750"/>
              <a:ext cx="457201" cy="457201"/>
              <a:chOff x="7171531" y="3646884"/>
              <a:chExt cx="457201" cy="457201"/>
            </a:xfrm>
            <a:solidFill>
              <a:schemeClr val="bg1"/>
            </a:solidFill>
          </p:grpSpPr>
          <p:sp>
            <p:nvSpPr>
              <p:cNvPr id="36" name="Freeform 38">
                <a:extLst>
                  <a:ext uri="{FF2B5EF4-FFF2-40B4-BE49-F238E27FC236}">
                    <a16:creationId xmlns:a16="http://schemas.microsoft.com/office/drawing/2014/main" id="{5B99B1DE-8FA9-433F-998D-FE1EBE6625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1531" y="3689747"/>
                <a:ext cx="415925" cy="414338"/>
              </a:xfrm>
              <a:custGeom>
                <a:avLst/>
                <a:gdLst>
                  <a:gd name="T0" fmla="*/ 914 w 1049"/>
                  <a:gd name="T1" fmla="*/ 435 h 1043"/>
                  <a:gd name="T2" fmla="*/ 902 w 1049"/>
                  <a:gd name="T3" fmla="*/ 435 h 1043"/>
                  <a:gd name="T4" fmla="*/ 781 w 1049"/>
                  <a:gd name="T5" fmla="*/ 497 h 1043"/>
                  <a:gd name="T6" fmla="*/ 723 w 1049"/>
                  <a:gd name="T7" fmla="*/ 435 h 1043"/>
                  <a:gd name="T8" fmla="*/ 642 w 1049"/>
                  <a:gd name="T9" fmla="*/ 391 h 1043"/>
                  <a:gd name="T10" fmla="*/ 562 w 1049"/>
                  <a:gd name="T11" fmla="*/ 367 h 1043"/>
                  <a:gd name="T12" fmla="*/ 443 w 1049"/>
                  <a:gd name="T13" fmla="*/ 349 h 1043"/>
                  <a:gd name="T14" fmla="*/ 679 w 1049"/>
                  <a:gd name="T15" fmla="*/ 215 h 1043"/>
                  <a:gd name="T16" fmla="*/ 612 w 1049"/>
                  <a:gd name="T17" fmla="*/ 144 h 1043"/>
                  <a:gd name="T18" fmla="*/ 615 w 1049"/>
                  <a:gd name="T19" fmla="*/ 131 h 1043"/>
                  <a:gd name="T20" fmla="*/ 674 w 1049"/>
                  <a:gd name="T21" fmla="*/ 73 h 1043"/>
                  <a:gd name="T22" fmla="*/ 688 w 1049"/>
                  <a:gd name="T23" fmla="*/ 73 h 1043"/>
                  <a:gd name="T24" fmla="*/ 974 w 1049"/>
                  <a:gd name="T25" fmla="*/ 357 h 1043"/>
                  <a:gd name="T26" fmla="*/ 977 w 1049"/>
                  <a:gd name="T27" fmla="*/ 372 h 1043"/>
                  <a:gd name="T28" fmla="*/ 972 w 1049"/>
                  <a:gd name="T29" fmla="*/ 380 h 1043"/>
                  <a:gd name="T30" fmla="*/ 593 w 1049"/>
                  <a:gd name="T31" fmla="*/ 960 h 1043"/>
                  <a:gd name="T32" fmla="*/ 578 w 1049"/>
                  <a:gd name="T33" fmla="*/ 970 h 1043"/>
                  <a:gd name="T34" fmla="*/ 558 w 1049"/>
                  <a:gd name="T35" fmla="*/ 971 h 1043"/>
                  <a:gd name="T36" fmla="*/ 83 w 1049"/>
                  <a:gd name="T37" fmla="*/ 508 h 1043"/>
                  <a:gd name="T38" fmla="*/ 73 w 1049"/>
                  <a:gd name="T39" fmla="*/ 476 h 1043"/>
                  <a:gd name="T40" fmla="*/ 94 w 1049"/>
                  <a:gd name="T41" fmla="*/ 449 h 1043"/>
                  <a:gd name="T42" fmla="*/ 403 w 1049"/>
                  <a:gd name="T43" fmla="*/ 380 h 1043"/>
                  <a:gd name="T44" fmla="*/ 572 w 1049"/>
                  <a:gd name="T45" fmla="*/ 406 h 1043"/>
                  <a:gd name="T46" fmla="*/ 642 w 1049"/>
                  <a:gd name="T47" fmla="*/ 430 h 1043"/>
                  <a:gd name="T48" fmla="*/ 700 w 1049"/>
                  <a:gd name="T49" fmla="*/ 461 h 1043"/>
                  <a:gd name="T50" fmla="*/ 756 w 1049"/>
                  <a:gd name="T51" fmla="*/ 509 h 1043"/>
                  <a:gd name="T52" fmla="*/ 737 w 1049"/>
                  <a:gd name="T53" fmla="*/ 21 h 1043"/>
                  <a:gd name="T54" fmla="*/ 707 w 1049"/>
                  <a:gd name="T55" fmla="*/ 3 h 1043"/>
                  <a:gd name="T56" fmla="*/ 671 w 1049"/>
                  <a:gd name="T57" fmla="*/ 0 h 1043"/>
                  <a:gd name="T58" fmla="*/ 638 w 1049"/>
                  <a:gd name="T59" fmla="*/ 11 h 1043"/>
                  <a:gd name="T60" fmla="*/ 567 w 1049"/>
                  <a:gd name="T61" fmla="*/ 77 h 1043"/>
                  <a:gd name="T62" fmla="*/ 547 w 1049"/>
                  <a:gd name="T63" fmla="*/ 106 h 1043"/>
                  <a:gd name="T64" fmla="*/ 540 w 1049"/>
                  <a:gd name="T65" fmla="*/ 140 h 1043"/>
                  <a:gd name="T66" fmla="*/ 554 w 1049"/>
                  <a:gd name="T67" fmla="*/ 188 h 1043"/>
                  <a:gd name="T68" fmla="*/ 32 w 1049"/>
                  <a:gd name="T69" fmla="*/ 406 h 1043"/>
                  <a:gd name="T70" fmla="*/ 5 w 1049"/>
                  <a:gd name="T71" fmla="*/ 449 h 1043"/>
                  <a:gd name="T72" fmla="*/ 2 w 1049"/>
                  <a:gd name="T73" fmla="*/ 502 h 1043"/>
                  <a:gd name="T74" fmla="*/ 23 w 1049"/>
                  <a:gd name="T75" fmla="*/ 550 h 1043"/>
                  <a:gd name="T76" fmla="*/ 506 w 1049"/>
                  <a:gd name="T77" fmla="*/ 1025 h 1043"/>
                  <a:gd name="T78" fmla="*/ 543 w 1049"/>
                  <a:gd name="T79" fmla="*/ 1041 h 1043"/>
                  <a:gd name="T80" fmla="*/ 567 w 1049"/>
                  <a:gd name="T81" fmla="*/ 1043 h 1043"/>
                  <a:gd name="T82" fmla="*/ 613 w 1049"/>
                  <a:gd name="T83" fmla="*/ 1032 h 1043"/>
                  <a:gd name="T84" fmla="*/ 654 w 1049"/>
                  <a:gd name="T85" fmla="*/ 999 h 1043"/>
                  <a:gd name="T86" fmla="*/ 870 w 1049"/>
                  <a:gd name="T87" fmla="*/ 500 h 1043"/>
                  <a:gd name="T88" fmla="*/ 917 w 1049"/>
                  <a:gd name="T89" fmla="*/ 509 h 1043"/>
                  <a:gd name="T90" fmla="*/ 950 w 1049"/>
                  <a:gd name="T91" fmla="*/ 498 h 1043"/>
                  <a:gd name="T92" fmla="*/ 1022 w 1049"/>
                  <a:gd name="T93" fmla="*/ 432 h 1043"/>
                  <a:gd name="T94" fmla="*/ 1042 w 1049"/>
                  <a:gd name="T95" fmla="*/ 403 h 1043"/>
                  <a:gd name="T96" fmla="*/ 1049 w 1049"/>
                  <a:gd name="T97" fmla="*/ 368 h 1043"/>
                  <a:gd name="T98" fmla="*/ 1042 w 1049"/>
                  <a:gd name="T99" fmla="*/ 334 h 1043"/>
                  <a:gd name="T100" fmla="*/ 1022 w 1049"/>
                  <a:gd name="T101" fmla="*/ 305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49" h="1043">
                    <a:moveTo>
                      <a:pt x="972" y="380"/>
                    </a:moveTo>
                    <a:lnTo>
                      <a:pt x="921" y="432"/>
                    </a:lnTo>
                    <a:lnTo>
                      <a:pt x="918" y="434"/>
                    </a:lnTo>
                    <a:lnTo>
                      <a:pt x="914" y="435"/>
                    </a:lnTo>
                    <a:lnTo>
                      <a:pt x="911" y="436"/>
                    </a:lnTo>
                    <a:lnTo>
                      <a:pt x="908" y="436"/>
                    </a:lnTo>
                    <a:lnTo>
                      <a:pt x="905" y="436"/>
                    </a:lnTo>
                    <a:lnTo>
                      <a:pt x="902" y="435"/>
                    </a:lnTo>
                    <a:lnTo>
                      <a:pt x="898" y="434"/>
                    </a:lnTo>
                    <a:lnTo>
                      <a:pt x="895" y="432"/>
                    </a:lnTo>
                    <a:lnTo>
                      <a:pt x="831" y="368"/>
                    </a:lnTo>
                    <a:lnTo>
                      <a:pt x="781" y="497"/>
                    </a:lnTo>
                    <a:lnTo>
                      <a:pt x="785" y="486"/>
                    </a:lnTo>
                    <a:lnTo>
                      <a:pt x="764" y="467"/>
                    </a:lnTo>
                    <a:lnTo>
                      <a:pt x="744" y="450"/>
                    </a:lnTo>
                    <a:lnTo>
                      <a:pt x="723" y="435"/>
                    </a:lnTo>
                    <a:lnTo>
                      <a:pt x="703" y="421"/>
                    </a:lnTo>
                    <a:lnTo>
                      <a:pt x="682" y="409"/>
                    </a:lnTo>
                    <a:lnTo>
                      <a:pt x="663" y="400"/>
                    </a:lnTo>
                    <a:lnTo>
                      <a:pt x="642" y="391"/>
                    </a:lnTo>
                    <a:lnTo>
                      <a:pt x="622" y="383"/>
                    </a:lnTo>
                    <a:lnTo>
                      <a:pt x="602" y="377"/>
                    </a:lnTo>
                    <a:lnTo>
                      <a:pt x="582" y="372"/>
                    </a:lnTo>
                    <a:lnTo>
                      <a:pt x="562" y="367"/>
                    </a:lnTo>
                    <a:lnTo>
                      <a:pt x="543" y="363"/>
                    </a:lnTo>
                    <a:lnTo>
                      <a:pt x="504" y="357"/>
                    </a:lnTo>
                    <a:lnTo>
                      <a:pt x="466" y="352"/>
                    </a:lnTo>
                    <a:lnTo>
                      <a:pt x="443" y="349"/>
                    </a:lnTo>
                    <a:lnTo>
                      <a:pt x="420" y="346"/>
                    </a:lnTo>
                    <a:lnTo>
                      <a:pt x="396" y="342"/>
                    </a:lnTo>
                    <a:lnTo>
                      <a:pt x="373" y="338"/>
                    </a:lnTo>
                    <a:lnTo>
                      <a:pt x="679" y="215"/>
                    </a:lnTo>
                    <a:lnTo>
                      <a:pt x="617" y="153"/>
                    </a:lnTo>
                    <a:lnTo>
                      <a:pt x="615" y="150"/>
                    </a:lnTo>
                    <a:lnTo>
                      <a:pt x="613" y="148"/>
                    </a:lnTo>
                    <a:lnTo>
                      <a:pt x="612" y="144"/>
                    </a:lnTo>
                    <a:lnTo>
                      <a:pt x="612" y="140"/>
                    </a:lnTo>
                    <a:lnTo>
                      <a:pt x="612" y="137"/>
                    </a:lnTo>
                    <a:lnTo>
                      <a:pt x="613" y="134"/>
                    </a:lnTo>
                    <a:lnTo>
                      <a:pt x="615" y="131"/>
                    </a:lnTo>
                    <a:lnTo>
                      <a:pt x="617" y="129"/>
                    </a:lnTo>
                    <a:lnTo>
                      <a:pt x="668" y="77"/>
                    </a:lnTo>
                    <a:lnTo>
                      <a:pt x="671" y="75"/>
                    </a:lnTo>
                    <a:lnTo>
                      <a:pt x="674" y="73"/>
                    </a:lnTo>
                    <a:lnTo>
                      <a:pt x="678" y="72"/>
                    </a:lnTo>
                    <a:lnTo>
                      <a:pt x="681" y="71"/>
                    </a:lnTo>
                    <a:lnTo>
                      <a:pt x="684" y="72"/>
                    </a:lnTo>
                    <a:lnTo>
                      <a:pt x="688" y="73"/>
                    </a:lnTo>
                    <a:lnTo>
                      <a:pt x="691" y="75"/>
                    </a:lnTo>
                    <a:lnTo>
                      <a:pt x="693" y="77"/>
                    </a:lnTo>
                    <a:lnTo>
                      <a:pt x="972" y="355"/>
                    </a:lnTo>
                    <a:lnTo>
                      <a:pt x="974" y="357"/>
                    </a:lnTo>
                    <a:lnTo>
                      <a:pt x="976" y="361"/>
                    </a:lnTo>
                    <a:lnTo>
                      <a:pt x="977" y="364"/>
                    </a:lnTo>
                    <a:lnTo>
                      <a:pt x="977" y="368"/>
                    </a:lnTo>
                    <a:lnTo>
                      <a:pt x="977" y="372"/>
                    </a:lnTo>
                    <a:lnTo>
                      <a:pt x="976" y="375"/>
                    </a:lnTo>
                    <a:lnTo>
                      <a:pt x="974" y="378"/>
                    </a:lnTo>
                    <a:lnTo>
                      <a:pt x="972" y="380"/>
                    </a:lnTo>
                    <a:lnTo>
                      <a:pt x="972" y="380"/>
                    </a:lnTo>
                    <a:close/>
                    <a:moveTo>
                      <a:pt x="600" y="949"/>
                    </a:moveTo>
                    <a:lnTo>
                      <a:pt x="598" y="953"/>
                    </a:lnTo>
                    <a:lnTo>
                      <a:pt x="596" y="957"/>
                    </a:lnTo>
                    <a:lnTo>
                      <a:pt x="593" y="960"/>
                    </a:lnTo>
                    <a:lnTo>
                      <a:pt x="589" y="963"/>
                    </a:lnTo>
                    <a:lnTo>
                      <a:pt x="586" y="966"/>
                    </a:lnTo>
                    <a:lnTo>
                      <a:pt x="582" y="968"/>
                    </a:lnTo>
                    <a:lnTo>
                      <a:pt x="578" y="970"/>
                    </a:lnTo>
                    <a:lnTo>
                      <a:pt x="573" y="971"/>
                    </a:lnTo>
                    <a:lnTo>
                      <a:pt x="569" y="972"/>
                    </a:lnTo>
                    <a:lnTo>
                      <a:pt x="566" y="972"/>
                    </a:lnTo>
                    <a:lnTo>
                      <a:pt x="558" y="971"/>
                    </a:lnTo>
                    <a:lnTo>
                      <a:pt x="552" y="969"/>
                    </a:lnTo>
                    <a:lnTo>
                      <a:pt x="546" y="966"/>
                    </a:lnTo>
                    <a:lnTo>
                      <a:pt x="541" y="961"/>
                    </a:lnTo>
                    <a:lnTo>
                      <a:pt x="83" y="508"/>
                    </a:lnTo>
                    <a:lnTo>
                      <a:pt x="77" y="501"/>
                    </a:lnTo>
                    <a:lnTo>
                      <a:pt x="73" y="494"/>
                    </a:lnTo>
                    <a:lnTo>
                      <a:pt x="72" y="485"/>
                    </a:lnTo>
                    <a:lnTo>
                      <a:pt x="73" y="476"/>
                    </a:lnTo>
                    <a:lnTo>
                      <a:pt x="75" y="468"/>
                    </a:lnTo>
                    <a:lnTo>
                      <a:pt x="80" y="460"/>
                    </a:lnTo>
                    <a:lnTo>
                      <a:pt x="86" y="454"/>
                    </a:lnTo>
                    <a:lnTo>
                      <a:pt x="94" y="449"/>
                    </a:lnTo>
                    <a:lnTo>
                      <a:pt x="317" y="360"/>
                    </a:lnTo>
                    <a:lnTo>
                      <a:pt x="345" y="368"/>
                    </a:lnTo>
                    <a:lnTo>
                      <a:pt x="374" y="375"/>
                    </a:lnTo>
                    <a:lnTo>
                      <a:pt x="403" y="380"/>
                    </a:lnTo>
                    <a:lnTo>
                      <a:pt x="431" y="384"/>
                    </a:lnTo>
                    <a:lnTo>
                      <a:pt x="487" y="391"/>
                    </a:lnTo>
                    <a:lnTo>
                      <a:pt x="544" y="400"/>
                    </a:lnTo>
                    <a:lnTo>
                      <a:pt x="572" y="406"/>
                    </a:lnTo>
                    <a:lnTo>
                      <a:pt x="600" y="414"/>
                    </a:lnTo>
                    <a:lnTo>
                      <a:pt x="614" y="418"/>
                    </a:lnTo>
                    <a:lnTo>
                      <a:pt x="628" y="423"/>
                    </a:lnTo>
                    <a:lnTo>
                      <a:pt x="642" y="430"/>
                    </a:lnTo>
                    <a:lnTo>
                      <a:pt x="656" y="436"/>
                    </a:lnTo>
                    <a:lnTo>
                      <a:pt x="670" y="444"/>
                    </a:lnTo>
                    <a:lnTo>
                      <a:pt x="686" y="453"/>
                    </a:lnTo>
                    <a:lnTo>
                      <a:pt x="700" y="461"/>
                    </a:lnTo>
                    <a:lnTo>
                      <a:pt x="714" y="472"/>
                    </a:lnTo>
                    <a:lnTo>
                      <a:pt x="728" y="483"/>
                    </a:lnTo>
                    <a:lnTo>
                      <a:pt x="742" y="495"/>
                    </a:lnTo>
                    <a:lnTo>
                      <a:pt x="756" y="509"/>
                    </a:lnTo>
                    <a:lnTo>
                      <a:pt x="770" y="523"/>
                    </a:lnTo>
                    <a:lnTo>
                      <a:pt x="600" y="949"/>
                    </a:lnTo>
                    <a:close/>
                    <a:moveTo>
                      <a:pt x="745" y="26"/>
                    </a:moveTo>
                    <a:lnTo>
                      <a:pt x="737" y="21"/>
                    </a:lnTo>
                    <a:lnTo>
                      <a:pt x="731" y="15"/>
                    </a:lnTo>
                    <a:lnTo>
                      <a:pt x="723" y="11"/>
                    </a:lnTo>
                    <a:lnTo>
                      <a:pt x="716" y="6"/>
                    </a:lnTo>
                    <a:lnTo>
                      <a:pt x="707" y="3"/>
                    </a:lnTo>
                    <a:lnTo>
                      <a:pt x="698" y="1"/>
                    </a:lnTo>
                    <a:lnTo>
                      <a:pt x="690" y="0"/>
                    </a:lnTo>
                    <a:lnTo>
                      <a:pt x="681" y="0"/>
                    </a:lnTo>
                    <a:lnTo>
                      <a:pt x="671" y="0"/>
                    </a:lnTo>
                    <a:lnTo>
                      <a:pt x="663" y="1"/>
                    </a:lnTo>
                    <a:lnTo>
                      <a:pt x="654" y="3"/>
                    </a:lnTo>
                    <a:lnTo>
                      <a:pt x="647" y="6"/>
                    </a:lnTo>
                    <a:lnTo>
                      <a:pt x="638" y="11"/>
                    </a:lnTo>
                    <a:lnTo>
                      <a:pt x="630" y="15"/>
                    </a:lnTo>
                    <a:lnTo>
                      <a:pt x="624" y="21"/>
                    </a:lnTo>
                    <a:lnTo>
                      <a:pt x="617" y="26"/>
                    </a:lnTo>
                    <a:lnTo>
                      <a:pt x="567" y="77"/>
                    </a:lnTo>
                    <a:lnTo>
                      <a:pt x="560" y="83"/>
                    </a:lnTo>
                    <a:lnTo>
                      <a:pt x="555" y="91"/>
                    </a:lnTo>
                    <a:lnTo>
                      <a:pt x="551" y="98"/>
                    </a:lnTo>
                    <a:lnTo>
                      <a:pt x="547" y="106"/>
                    </a:lnTo>
                    <a:lnTo>
                      <a:pt x="544" y="114"/>
                    </a:lnTo>
                    <a:lnTo>
                      <a:pt x="542" y="123"/>
                    </a:lnTo>
                    <a:lnTo>
                      <a:pt x="541" y="132"/>
                    </a:lnTo>
                    <a:lnTo>
                      <a:pt x="540" y="140"/>
                    </a:lnTo>
                    <a:lnTo>
                      <a:pt x="541" y="153"/>
                    </a:lnTo>
                    <a:lnTo>
                      <a:pt x="543" y="165"/>
                    </a:lnTo>
                    <a:lnTo>
                      <a:pt x="547" y="177"/>
                    </a:lnTo>
                    <a:lnTo>
                      <a:pt x="554" y="188"/>
                    </a:lnTo>
                    <a:lnTo>
                      <a:pt x="65" y="383"/>
                    </a:lnTo>
                    <a:lnTo>
                      <a:pt x="53" y="390"/>
                    </a:lnTo>
                    <a:lnTo>
                      <a:pt x="42" y="397"/>
                    </a:lnTo>
                    <a:lnTo>
                      <a:pt x="32" y="406"/>
                    </a:lnTo>
                    <a:lnTo>
                      <a:pt x="23" y="416"/>
                    </a:lnTo>
                    <a:lnTo>
                      <a:pt x="16" y="426"/>
                    </a:lnTo>
                    <a:lnTo>
                      <a:pt x="9" y="437"/>
                    </a:lnTo>
                    <a:lnTo>
                      <a:pt x="5" y="449"/>
                    </a:lnTo>
                    <a:lnTo>
                      <a:pt x="2" y="462"/>
                    </a:lnTo>
                    <a:lnTo>
                      <a:pt x="0" y="475"/>
                    </a:lnTo>
                    <a:lnTo>
                      <a:pt x="0" y="489"/>
                    </a:lnTo>
                    <a:lnTo>
                      <a:pt x="2" y="502"/>
                    </a:lnTo>
                    <a:lnTo>
                      <a:pt x="5" y="514"/>
                    </a:lnTo>
                    <a:lnTo>
                      <a:pt x="9" y="527"/>
                    </a:lnTo>
                    <a:lnTo>
                      <a:pt x="16" y="538"/>
                    </a:lnTo>
                    <a:lnTo>
                      <a:pt x="23" y="550"/>
                    </a:lnTo>
                    <a:lnTo>
                      <a:pt x="32" y="559"/>
                    </a:lnTo>
                    <a:lnTo>
                      <a:pt x="490" y="1012"/>
                    </a:lnTo>
                    <a:lnTo>
                      <a:pt x="498" y="1020"/>
                    </a:lnTo>
                    <a:lnTo>
                      <a:pt x="506" y="1025"/>
                    </a:lnTo>
                    <a:lnTo>
                      <a:pt x="515" y="1030"/>
                    </a:lnTo>
                    <a:lnTo>
                      <a:pt x="524" y="1035"/>
                    </a:lnTo>
                    <a:lnTo>
                      <a:pt x="533" y="1039"/>
                    </a:lnTo>
                    <a:lnTo>
                      <a:pt x="543" y="1041"/>
                    </a:lnTo>
                    <a:lnTo>
                      <a:pt x="553" y="1043"/>
                    </a:lnTo>
                    <a:lnTo>
                      <a:pt x="563" y="1043"/>
                    </a:lnTo>
                    <a:lnTo>
                      <a:pt x="565" y="1043"/>
                    </a:lnTo>
                    <a:lnTo>
                      <a:pt x="567" y="1043"/>
                    </a:lnTo>
                    <a:lnTo>
                      <a:pt x="578" y="1043"/>
                    </a:lnTo>
                    <a:lnTo>
                      <a:pt x="588" y="1041"/>
                    </a:lnTo>
                    <a:lnTo>
                      <a:pt x="601" y="1038"/>
                    </a:lnTo>
                    <a:lnTo>
                      <a:pt x="613" y="1032"/>
                    </a:lnTo>
                    <a:lnTo>
                      <a:pt x="625" y="1026"/>
                    </a:lnTo>
                    <a:lnTo>
                      <a:pt x="636" y="1018"/>
                    </a:lnTo>
                    <a:lnTo>
                      <a:pt x="646" y="1010"/>
                    </a:lnTo>
                    <a:lnTo>
                      <a:pt x="654" y="999"/>
                    </a:lnTo>
                    <a:lnTo>
                      <a:pt x="661" y="988"/>
                    </a:lnTo>
                    <a:lnTo>
                      <a:pt x="666" y="975"/>
                    </a:lnTo>
                    <a:lnTo>
                      <a:pt x="858" y="495"/>
                    </a:lnTo>
                    <a:lnTo>
                      <a:pt x="870" y="500"/>
                    </a:lnTo>
                    <a:lnTo>
                      <a:pt x="882" y="505"/>
                    </a:lnTo>
                    <a:lnTo>
                      <a:pt x="895" y="508"/>
                    </a:lnTo>
                    <a:lnTo>
                      <a:pt x="908" y="509"/>
                    </a:lnTo>
                    <a:lnTo>
                      <a:pt x="917" y="509"/>
                    </a:lnTo>
                    <a:lnTo>
                      <a:pt x="925" y="508"/>
                    </a:lnTo>
                    <a:lnTo>
                      <a:pt x="934" y="505"/>
                    </a:lnTo>
                    <a:lnTo>
                      <a:pt x="943" y="502"/>
                    </a:lnTo>
                    <a:lnTo>
                      <a:pt x="950" y="498"/>
                    </a:lnTo>
                    <a:lnTo>
                      <a:pt x="958" y="494"/>
                    </a:lnTo>
                    <a:lnTo>
                      <a:pt x="965" y="488"/>
                    </a:lnTo>
                    <a:lnTo>
                      <a:pt x="972" y="483"/>
                    </a:lnTo>
                    <a:lnTo>
                      <a:pt x="1022" y="432"/>
                    </a:lnTo>
                    <a:lnTo>
                      <a:pt x="1029" y="426"/>
                    </a:lnTo>
                    <a:lnTo>
                      <a:pt x="1033" y="418"/>
                    </a:lnTo>
                    <a:lnTo>
                      <a:pt x="1039" y="410"/>
                    </a:lnTo>
                    <a:lnTo>
                      <a:pt x="1042" y="403"/>
                    </a:lnTo>
                    <a:lnTo>
                      <a:pt x="1045" y="394"/>
                    </a:lnTo>
                    <a:lnTo>
                      <a:pt x="1047" y="386"/>
                    </a:lnTo>
                    <a:lnTo>
                      <a:pt x="1048" y="377"/>
                    </a:lnTo>
                    <a:lnTo>
                      <a:pt x="1049" y="368"/>
                    </a:lnTo>
                    <a:lnTo>
                      <a:pt x="1048" y="359"/>
                    </a:lnTo>
                    <a:lnTo>
                      <a:pt x="1047" y="350"/>
                    </a:lnTo>
                    <a:lnTo>
                      <a:pt x="1045" y="341"/>
                    </a:lnTo>
                    <a:lnTo>
                      <a:pt x="1042" y="334"/>
                    </a:lnTo>
                    <a:lnTo>
                      <a:pt x="1039" y="325"/>
                    </a:lnTo>
                    <a:lnTo>
                      <a:pt x="1034" y="318"/>
                    </a:lnTo>
                    <a:lnTo>
                      <a:pt x="1029" y="311"/>
                    </a:lnTo>
                    <a:lnTo>
                      <a:pt x="1022" y="305"/>
                    </a:lnTo>
                    <a:lnTo>
                      <a:pt x="745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39">
                <a:extLst>
                  <a:ext uri="{FF2B5EF4-FFF2-40B4-BE49-F238E27FC236}">
                    <a16:creationId xmlns:a16="http://schemas.microsoft.com/office/drawing/2014/main" id="{904260D4-A56B-459B-91C4-7100BF9600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1556" y="3875484"/>
                <a:ext cx="71438" cy="71438"/>
              </a:xfrm>
              <a:custGeom>
                <a:avLst/>
                <a:gdLst>
                  <a:gd name="T0" fmla="*/ 95 w 180"/>
                  <a:gd name="T1" fmla="*/ 36 h 180"/>
                  <a:gd name="T2" fmla="*/ 106 w 180"/>
                  <a:gd name="T3" fmla="*/ 39 h 180"/>
                  <a:gd name="T4" fmla="*/ 120 w 180"/>
                  <a:gd name="T5" fmla="*/ 45 h 180"/>
                  <a:gd name="T6" fmla="*/ 135 w 180"/>
                  <a:gd name="T7" fmla="*/ 59 h 180"/>
                  <a:gd name="T8" fmla="*/ 142 w 180"/>
                  <a:gd name="T9" fmla="*/ 74 h 180"/>
                  <a:gd name="T10" fmla="*/ 144 w 180"/>
                  <a:gd name="T11" fmla="*/ 84 h 180"/>
                  <a:gd name="T12" fmla="*/ 144 w 180"/>
                  <a:gd name="T13" fmla="*/ 96 h 180"/>
                  <a:gd name="T14" fmla="*/ 142 w 180"/>
                  <a:gd name="T15" fmla="*/ 105 h 180"/>
                  <a:gd name="T16" fmla="*/ 135 w 180"/>
                  <a:gd name="T17" fmla="*/ 120 h 180"/>
                  <a:gd name="T18" fmla="*/ 120 w 180"/>
                  <a:gd name="T19" fmla="*/ 135 h 180"/>
                  <a:gd name="T20" fmla="*/ 106 w 180"/>
                  <a:gd name="T21" fmla="*/ 141 h 180"/>
                  <a:gd name="T22" fmla="*/ 95 w 180"/>
                  <a:gd name="T23" fmla="*/ 143 h 180"/>
                  <a:gd name="T24" fmla="*/ 84 w 180"/>
                  <a:gd name="T25" fmla="*/ 143 h 180"/>
                  <a:gd name="T26" fmla="*/ 74 w 180"/>
                  <a:gd name="T27" fmla="*/ 141 h 180"/>
                  <a:gd name="T28" fmla="*/ 59 w 180"/>
                  <a:gd name="T29" fmla="*/ 135 h 180"/>
                  <a:gd name="T30" fmla="*/ 45 w 180"/>
                  <a:gd name="T31" fmla="*/ 120 h 180"/>
                  <a:gd name="T32" fmla="*/ 39 w 180"/>
                  <a:gd name="T33" fmla="*/ 105 h 180"/>
                  <a:gd name="T34" fmla="*/ 37 w 180"/>
                  <a:gd name="T35" fmla="*/ 96 h 180"/>
                  <a:gd name="T36" fmla="*/ 37 w 180"/>
                  <a:gd name="T37" fmla="*/ 84 h 180"/>
                  <a:gd name="T38" fmla="*/ 39 w 180"/>
                  <a:gd name="T39" fmla="*/ 74 h 180"/>
                  <a:gd name="T40" fmla="*/ 45 w 180"/>
                  <a:gd name="T41" fmla="*/ 59 h 180"/>
                  <a:gd name="T42" fmla="*/ 59 w 180"/>
                  <a:gd name="T43" fmla="*/ 45 h 180"/>
                  <a:gd name="T44" fmla="*/ 74 w 180"/>
                  <a:gd name="T45" fmla="*/ 39 h 180"/>
                  <a:gd name="T46" fmla="*/ 84 w 180"/>
                  <a:gd name="T47" fmla="*/ 36 h 180"/>
                  <a:gd name="T48" fmla="*/ 90 w 180"/>
                  <a:gd name="T49" fmla="*/ 180 h 180"/>
                  <a:gd name="T50" fmla="*/ 108 w 180"/>
                  <a:gd name="T51" fmla="*/ 178 h 180"/>
                  <a:gd name="T52" fmla="*/ 125 w 180"/>
                  <a:gd name="T53" fmla="*/ 172 h 180"/>
                  <a:gd name="T54" fmla="*/ 140 w 180"/>
                  <a:gd name="T55" fmla="*/ 165 h 180"/>
                  <a:gd name="T56" fmla="*/ 153 w 180"/>
                  <a:gd name="T57" fmla="*/ 153 h 180"/>
                  <a:gd name="T58" fmla="*/ 164 w 180"/>
                  <a:gd name="T59" fmla="*/ 140 h 180"/>
                  <a:gd name="T60" fmla="*/ 173 w 180"/>
                  <a:gd name="T61" fmla="*/ 125 h 180"/>
                  <a:gd name="T62" fmla="*/ 178 w 180"/>
                  <a:gd name="T63" fmla="*/ 108 h 180"/>
                  <a:gd name="T64" fmla="*/ 180 w 180"/>
                  <a:gd name="T65" fmla="*/ 89 h 180"/>
                  <a:gd name="T66" fmla="*/ 178 w 180"/>
                  <a:gd name="T67" fmla="*/ 72 h 180"/>
                  <a:gd name="T68" fmla="*/ 173 w 180"/>
                  <a:gd name="T69" fmla="*/ 55 h 180"/>
                  <a:gd name="T70" fmla="*/ 164 w 180"/>
                  <a:gd name="T71" fmla="*/ 40 h 180"/>
                  <a:gd name="T72" fmla="*/ 153 w 180"/>
                  <a:gd name="T73" fmla="*/ 27 h 180"/>
                  <a:gd name="T74" fmla="*/ 140 w 180"/>
                  <a:gd name="T75" fmla="*/ 15 h 180"/>
                  <a:gd name="T76" fmla="*/ 125 w 180"/>
                  <a:gd name="T77" fmla="*/ 7 h 180"/>
                  <a:gd name="T78" fmla="*/ 108 w 180"/>
                  <a:gd name="T79" fmla="*/ 2 h 180"/>
                  <a:gd name="T80" fmla="*/ 90 w 180"/>
                  <a:gd name="T81" fmla="*/ 0 h 180"/>
                  <a:gd name="T82" fmla="*/ 71 w 180"/>
                  <a:gd name="T83" fmla="*/ 2 h 180"/>
                  <a:gd name="T84" fmla="*/ 55 w 180"/>
                  <a:gd name="T85" fmla="*/ 7 h 180"/>
                  <a:gd name="T86" fmla="*/ 40 w 180"/>
                  <a:gd name="T87" fmla="*/ 15 h 180"/>
                  <a:gd name="T88" fmla="*/ 26 w 180"/>
                  <a:gd name="T89" fmla="*/ 27 h 180"/>
                  <a:gd name="T90" fmla="*/ 15 w 180"/>
                  <a:gd name="T91" fmla="*/ 40 h 180"/>
                  <a:gd name="T92" fmla="*/ 7 w 180"/>
                  <a:gd name="T93" fmla="*/ 55 h 180"/>
                  <a:gd name="T94" fmla="*/ 2 w 180"/>
                  <a:gd name="T95" fmla="*/ 72 h 180"/>
                  <a:gd name="T96" fmla="*/ 0 w 180"/>
                  <a:gd name="T97" fmla="*/ 89 h 180"/>
                  <a:gd name="T98" fmla="*/ 2 w 180"/>
                  <a:gd name="T99" fmla="*/ 108 h 180"/>
                  <a:gd name="T100" fmla="*/ 7 w 180"/>
                  <a:gd name="T101" fmla="*/ 125 h 180"/>
                  <a:gd name="T102" fmla="*/ 15 w 180"/>
                  <a:gd name="T103" fmla="*/ 140 h 180"/>
                  <a:gd name="T104" fmla="*/ 26 w 180"/>
                  <a:gd name="T105" fmla="*/ 153 h 180"/>
                  <a:gd name="T106" fmla="*/ 40 w 180"/>
                  <a:gd name="T107" fmla="*/ 165 h 180"/>
                  <a:gd name="T108" fmla="*/ 55 w 180"/>
                  <a:gd name="T109" fmla="*/ 172 h 180"/>
                  <a:gd name="T110" fmla="*/ 71 w 180"/>
                  <a:gd name="T111" fmla="*/ 178 h 180"/>
                  <a:gd name="T112" fmla="*/ 90 w 180"/>
                  <a:gd name="T1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0" h="180">
                    <a:moveTo>
                      <a:pt x="90" y="35"/>
                    </a:moveTo>
                    <a:lnTo>
                      <a:pt x="95" y="36"/>
                    </a:lnTo>
                    <a:lnTo>
                      <a:pt x="101" y="36"/>
                    </a:lnTo>
                    <a:lnTo>
                      <a:pt x="106" y="39"/>
                    </a:lnTo>
                    <a:lnTo>
                      <a:pt x="111" y="40"/>
                    </a:lnTo>
                    <a:lnTo>
                      <a:pt x="120" y="45"/>
                    </a:lnTo>
                    <a:lnTo>
                      <a:pt x="129" y="51"/>
                    </a:lnTo>
                    <a:lnTo>
                      <a:pt x="135" y="59"/>
                    </a:lnTo>
                    <a:lnTo>
                      <a:pt x="139" y="69"/>
                    </a:lnTo>
                    <a:lnTo>
                      <a:pt x="142" y="74"/>
                    </a:lnTo>
                    <a:lnTo>
                      <a:pt x="143" y="78"/>
                    </a:lnTo>
                    <a:lnTo>
                      <a:pt x="144" y="84"/>
                    </a:lnTo>
                    <a:lnTo>
                      <a:pt x="144" y="89"/>
                    </a:lnTo>
                    <a:lnTo>
                      <a:pt x="144" y="96"/>
                    </a:lnTo>
                    <a:lnTo>
                      <a:pt x="143" y="101"/>
                    </a:lnTo>
                    <a:lnTo>
                      <a:pt x="142" y="105"/>
                    </a:lnTo>
                    <a:lnTo>
                      <a:pt x="139" y="111"/>
                    </a:lnTo>
                    <a:lnTo>
                      <a:pt x="135" y="120"/>
                    </a:lnTo>
                    <a:lnTo>
                      <a:pt x="129" y="128"/>
                    </a:lnTo>
                    <a:lnTo>
                      <a:pt x="120" y="135"/>
                    </a:lnTo>
                    <a:lnTo>
                      <a:pt x="111" y="139"/>
                    </a:lnTo>
                    <a:lnTo>
                      <a:pt x="106" y="141"/>
                    </a:lnTo>
                    <a:lnTo>
                      <a:pt x="101" y="142"/>
                    </a:lnTo>
                    <a:lnTo>
                      <a:pt x="95" y="143"/>
                    </a:lnTo>
                    <a:lnTo>
                      <a:pt x="90" y="143"/>
                    </a:lnTo>
                    <a:lnTo>
                      <a:pt x="84" y="143"/>
                    </a:lnTo>
                    <a:lnTo>
                      <a:pt x="79" y="142"/>
                    </a:lnTo>
                    <a:lnTo>
                      <a:pt x="74" y="141"/>
                    </a:lnTo>
                    <a:lnTo>
                      <a:pt x="69" y="139"/>
                    </a:lnTo>
                    <a:lnTo>
                      <a:pt x="59" y="135"/>
                    </a:lnTo>
                    <a:lnTo>
                      <a:pt x="52" y="128"/>
                    </a:lnTo>
                    <a:lnTo>
                      <a:pt x="45" y="120"/>
                    </a:lnTo>
                    <a:lnTo>
                      <a:pt x="40" y="111"/>
                    </a:lnTo>
                    <a:lnTo>
                      <a:pt x="39" y="105"/>
                    </a:lnTo>
                    <a:lnTo>
                      <a:pt x="37" y="101"/>
                    </a:lnTo>
                    <a:lnTo>
                      <a:pt x="37" y="96"/>
                    </a:lnTo>
                    <a:lnTo>
                      <a:pt x="36" y="89"/>
                    </a:lnTo>
                    <a:lnTo>
                      <a:pt x="37" y="84"/>
                    </a:lnTo>
                    <a:lnTo>
                      <a:pt x="37" y="78"/>
                    </a:lnTo>
                    <a:lnTo>
                      <a:pt x="39" y="74"/>
                    </a:lnTo>
                    <a:lnTo>
                      <a:pt x="40" y="69"/>
                    </a:lnTo>
                    <a:lnTo>
                      <a:pt x="45" y="59"/>
                    </a:lnTo>
                    <a:lnTo>
                      <a:pt x="52" y="51"/>
                    </a:lnTo>
                    <a:lnTo>
                      <a:pt x="59" y="45"/>
                    </a:lnTo>
                    <a:lnTo>
                      <a:pt x="69" y="40"/>
                    </a:lnTo>
                    <a:lnTo>
                      <a:pt x="74" y="39"/>
                    </a:lnTo>
                    <a:lnTo>
                      <a:pt x="79" y="36"/>
                    </a:lnTo>
                    <a:lnTo>
                      <a:pt x="84" y="36"/>
                    </a:lnTo>
                    <a:lnTo>
                      <a:pt x="90" y="35"/>
                    </a:lnTo>
                    <a:close/>
                    <a:moveTo>
                      <a:pt x="90" y="180"/>
                    </a:moveTo>
                    <a:lnTo>
                      <a:pt x="99" y="179"/>
                    </a:lnTo>
                    <a:lnTo>
                      <a:pt x="108" y="178"/>
                    </a:lnTo>
                    <a:lnTo>
                      <a:pt x="117" y="176"/>
                    </a:lnTo>
                    <a:lnTo>
                      <a:pt x="125" y="172"/>
                    </a:lnTo>
                    <a:lnTo>
                      <a:pt x="133" y="169"/>
                    </a:lnTo>
                    <a:lnTo>
                      <a:pt x="140" y="165"/>
                    </a:lnTo>
                    <a:lnTo>
                      <a:pt x="147" y="159"/>
                    </a:lnTo>
                    <a:lnTo>
                      <a:pt x="153" y="153"/>
                    </a:lnTo>
                    <a:lnTo>
                      <a:pt x="160" y="147"/>
                    </a:lnTo>
                    <a:lnTo>
                      <a:pt x="164" y="140"/>
                    </a:lnTo>
                    <a:lnTo>
                      <a:pt x="170" y="132"/>
                    </a:lnTo>
                    <a:lnTo>
                      <a:pt x="173" y="125"/>
                    </a:lnTo>
                    <a:lnTo>
                      <a:pt x="176" y="116"/>
                    </a:lnTo>
                    <a:lnTo>
                      <a:pt x="178" y="108"/>
                    </a:lnTo>
                    <a:lnTo>
                      <a:pt x="179" y="99"/>
                    </a:lnTo>
                    <a:lnTo>
                      <a:pt x="180" y="89"/>
                    </a:lnTo>
                    <a:lnTo>
                      <a:pt x="179" y="81"/>
                    </a:lnTo>
                    <a:lnTo>
                      <a:pt x="178" y="72"/>
                    </a:lnTo>
                    <a:lnTo>
                      <a:pt x="176" y="63"/>
                    </a:lnTo>
                    <a:lnTo>
                      <a:pt x="173" y="55"/>
                    </a:lnTo>
                    <a:lnTo>
                      <a:pt x="170" y="47"/>
                    </a:lnTo>
                    <a:lnTo>
                      <a:pt x="164" y="40"/>
                    </a:lnTo>
                    <a:lnTo>
                      <a:pt x="160" y="32"/>
                    </a:lnTo>
                    <a:lnTo>
                      <a:pt x="153" y="27"/>
                    </a:lnTo>
                    <a:lnTo>
                      <a:pt x="147" y="20"/>
                    </a:lnTo>
                    <a:lnTo>
                      <a:pt x="140" y="15"/>
                    </a:lnTo>
                    <a:lnTo>
                      <a:pt x="133" y="10"/>
                    </a:lnTo>
                    <a:lnTo>
                      <a:pt x="125" y="7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9" y="1"/>
                    </a:lnTo>
                    <a:lnTo>
                      <a:pt x="90" y="0"/>
                    </a:lnTo>
                    <a:lnTo>
                      <a:pt x="81" y="1"/>
                    </a:lnTo>
                    <a:lnTo>
                      <a:pt x="71" y="2"/>
                    </a:lnTo>
                    <a:lnTo>
                      <a:pt x="64" y="4"/>
                    </a:lnTo>
                    <a:lnTo>
                      <a:pt x="55" y="7"/>
                    </a:lnTo>
                    <a:lnTo>
                      <a:pt x="48" y="10"/>
                    </a:lnTo>
                    <a:lnTo>
                      <a:pt x="40" y="15"/>
                    </a:lnTo>
                    <a:lnTo>
                      <a:pt x="32" y="20"/>
                    </a:lnTo>
                    <a:lnTo>
                      <a:pt x="26" y="27"/>
                    </a:lnTo>
                    <a:lnTo>
                      <a:pt x="21" y="32"/>
                    </a:lnTo>
                    <a:lnTo>
                      <a:pt x="15" y="40"/>
                    </a:lnTo>
                    <a:lnTo>
                      <a:pt x="11" y="47"/>
                    </a:lnTo>
                    <a:lnTo>
                      <a:pt x="7" y="55"/>
                    </a:lnTo>
                    <a:lnTo>
                      <a:pt x="4" y="63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0" y="89"/>
                    </a:lnTo>
                    <a:lnTo>
                      <a:pt x="0" y="99"/>
                    </a:lnTo>
                    <a:lnTo>
                      <a:pt x="2" y="108"/>
                    </a:lnTo>
                    <a:lnTo>
                      <a:pt x="4" y="116"/>
                    </a:lnTo>
                    <a:lnTo>
                      <a:pt x="7" y="125"/>
                    </a:lnTo>
                    <a:lnTo>
                      <a:pt x="11" y="132"/>
                    </a:lnTo>
                    <a:lnTo>
                      <a:pt x="15" y="140"/>
                    </a:lnTo>
                    <a:lnTo>
                      <a:pt x="21" y="147"/>
                    </a:lnTo>
                    <a:lnTo>
                      <a:pt x="26" y="153"/>
                    </a:lnTo>
                    <a:lnTo>
                      <a:pt x="32" y="159"/>
                    </a:lnTo>
                    <a:lnTo>
                      <a:pt x="40" y="165"/>
                    </a:lnTo>
                    <a:lnTo>
                      <a:pt x="48" y="169"/>
                    </a:lnTo>
                    <a:lnTo>
                      <a:pt x="55" y="172"/>
                    </a:lnTo>
                    <a:lnTo>
                      <a:pt x="64" y="176"/>
                    </a:lnTo>
                    <a:lnTo>
                      <a:pt x="71" y="178"/>
                    </a:lnTo>
                    <a:lnTo>
                      <a:pt x="81" y="179"/>
                    </a:lnTo>
                    <a:lnTo>
                      <a:pt x="9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40">
                <a:extLst>
                  <a:ext uri="{FF2B5EF4-FFF2-40B4-BE49-F238E27FC236}">
                    <a16:creationId xmlns:a16="http://schemas.microsoft.com/office/drawing/2014/main" id="{C9150FB5-4334-4137-8307-0CD813EB68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57294" y="3646884"/>
                <a:ext cx="71438" cy="71438"/>
              </a:xfrm>
              <a:custGeom>
                <a:avLst/>
                <a:gdLst>
                  <a:gd name="T0" fmla="*/ 84 w 180"/>
                  <a:gd name="T1" fmla="*/ 144 h 179"/>
                  <a:gd name="T2" fmla="*/ 74 w 180"/>
                  <a:gd name="T3" fmla="*/ 141 h 179"/>
                  <a:gd name="T4" fmla="*/ 60 w 180"/>
                  <a:gd name="T5" fmla="*/ 135 h 179"/>
                  <a:gd name="T6" fmla="*/ 45 w 180"/>
                  <a:gd name="T7" fmla="*/ 120 h 179"/>
                  <a:gd name="T8" fmla="*/ 39 w 180"/>
                  <a:gd name="T9" fmla="*/ 106 h 179"/>
                  <a:gd name="T10" fmla="*/ 36 w 180"/>
                  <a:gd name="T11" fmla="*/ 95 h 179"/>
                  <a:gd name="T12" fmla="*/ 36 w 180"/>
                  <a:gd name="T13" fmla="*/ 84 h 179"/>
                  <a:gd name="T14" fmla="*/ 39 w 180"/>
                  <a:gd name="T15" fmla="*/ 73 h 179"/>
                  <a:gd name="T16" fmla="*/ 45 w 180"/>
                  <a:gd name="T17" fmla="*/ 59 h 179"/>
                  <a:gd name="T18" fmla="*/ 60 w 180"/>
                  <a:gd name="T19" fmla="*/ 45 h 179"/>
                  <a:gd name="T20" fmla="*/ 74 w 180"/>
                  <a:gd name="T21" fmla="*/ 38 h 179"/>
                  <a:gd name="T22" fmla="*/ 84 w 180"/>
                  <a:gd name="T23" fmla="*/ 36 h 179"/>
                  <a:gd name="T24" fmla="*/ 96 w 180"/>
                  <a:gd name="T25" fmla="*/ 36 h 179"/>
                  <a:gd name="T26" fmla="*/ 106 w 180"/>
                  <a:gd name="T27" fmla="*/ 38 h 179"/>
                  <a:gd name="T28" fmla="*/ 121 w 180"/>
                  <a:gd name="T29" fmla="*/ 45 h 179"/>
                  <a:gd name="T30" fmla="*/ 135 w 180"/>
                  <a:gd name="T31" fmla="*/ 59 h 179"/>
                  <a:gd name="T32" fmla="*/ 141 w 180"/>
                  <a:gd name="T33" fmla="*/ 73 h 179"/>
                  <a:gd name="T34" fmla="*/ 143 w 180"/>
                  <a:gd name="T35" fmla="*/ 84 h 179"/>
                  <a:gd name="T36" fmla="*/ 143 w 180"/>
                  <a:gd name="T37" fmla="*/ 95 h 179"/>
                  <a:gd name="T38" fmla="*/ 141 w 180"/>
                  <a:gd name="T39" fmla="*/ 106 h 179"/>
                  <a:gd name="T40" fmla="*/ 135 w 180"/>
                  <a:gd name="T41" fmla="*/ 120 h 179"/>
                  <a:gd name="T42" fmla="*/ 121 w 180"/>
                  <a:gd name="T43" fmla="*/ 135 h 179"/>
                  <a:gd name="T44" fmla="*/ 106 w 180"/>
                  <a:gd name="T45" fmla="*/ 141 h 179"/>
                  <a:gd name="T46" fmla="*/ 96 w 180"/>
                  <a:gd name="T47" fmla="*/ 144 h 179"/>
                  <a:gd name="T48" fmla="*/ 90 w 180"/>
                  <a:gd name="T49" fmla="*/ 0 h 179"/>
                  <a:gd name="T50" fmla="*/ 72 w 180"/>
                  <a:gd name="T51" fmla="*/ 1 h 179"/>
                  <a:gd name="T52" fmla="*/ 55 w 180"/>
                  <a:gd name="T53" fmla="*/ 6 h 179"/>
                  <a:gd name="T54" fmla="*/ 40 w 180"/>
                  <a:gd name="T55" fmla="*/ 15 h 179"/>
                  <a:gd name="T56" fmla="*/ 27 w 180"/>
                  <a:gd name="T57" fmla="*/ 26 h 179"/>
                  <a:gd name="T58" fmla="*/ 15 w 180"/>
                  <a:gd name="T59" fmla="*/ 40 h 179"/>
                  <a:gd name="T60" fmla="*/ 7 w 180"/>
                  <a:gd name="T61" fmla="*/ 55 h 179"/>
                  <a:gd name="T62" fmla="*/ 2 w 180"/>
                  <a:gd name="T63" fmla="*/ 71 h 179"/>
                  <a:gd name="T64" fmla="*/ 0 w 180"/>
                  <a:gd name="T65" fmla="*/ 90 h 179"/>
                  <a:gd name="T66" fmla="*/ 2 w 180"/>
                  <a:gd name="T67" fmla="*/ 108 h 179"/>
                  <a:gd name="T68" fmla="*/ 7 w 180"/>
                  <a:gd name="T69" fmla="*/ 125 h 179"/>
                  <a:gd name="T70" fmla="*/ 15 w 180"/>
                  <a:gd name="T71" fmla="*/ 140 h 179"/>
                  <a:gd name="T72" fmla="*/ 27 w 180"/>
                  <a:gd name="T73" fmla="*/ 153 h 179"/>
                  <a:gd name="T74" fmla="*/ 40 w 180"/>
                  <a:gd name="T75" fmla="*/ 164 h 179"/>
                  <a:gd name="T76" fmla="*/ 55 w 180"/>
                  <a:gd name="T77" fmla="*/ 173 h 179"/>
                  <a:gd name="T78" fmla="*/ 72 w 180"/>
                  <a:gd name="T79" fmla="*/ 178 h 179"/>
                  <a:gd name="T80" fmla="*/ 90 w 180"/>
                  <a:gd name="T81" fmla="*/ 179 h 179"/>
                  <a:gd name="T82" fmla="*/ 108 w 180"/>
                  <a:gd name="T83" fmla="*/ 178 h 179"/>
                  <a:gd name="T84" fmla="*/ 125 w 180"/>
                  <a:gd name="T85" fmla="*/ 173 h 179"/>
                  <a:gd name="T86" fmla="*/ 140 w 180"/>
                  <a:gd name="T87" fmla="*/ 164 h 179"/>
                  <a:gd name="T88" fmla="*/ 153 w 180"/>
                  <a:gd name="T89" fmla="*/ 153 h 179"/>
                  <a:gd name="T90" fmla="*/ 165 w 180"/>
                  <a:gd name="T91" fmla="*/ 140 h 179"/>
                  <a:gd name="T92" fmla="*/ 173 w 180"/>
                  <a:gd name="T93" fmla="*/ 125 h 179"/>
                  <a:gd name="T94" fmla="*/ 178 w 180"/>
                  <a:gd name="T95" fmla="*/ 108 h 179"/>
                  <a:gd name="T96" fmla="*/ 180 w 180"/>
                  <a:gd name="T97" fmla="*/ 90 h 179"/>
                  <a:gd name="T98" fmla="*/ 178 w 180"/>
                  <a:gd name="T99" fmla="*/ 71 h 179"/>
                  <a:gd name="T100" fmla="*/ 173 w 180"/>
                  <a:gd name="T101" fmla="*/ 55 h 179"/>
                  <a:gd name="T102" fmla="*/ 165 w 180"/>
                  <a:gd name="T103" fmla="*/ 40 h 179"/>
                  <a:gd name="T104" fmla="*/ 153 w 180"/>
                  <a:gd name="T105" fmla="*/ 26 h 179"/>
                  <a:gd name="T106" fmla="*/ 140 w 180"/>
                  <a:gd name="T107" fmla="*/ 15 h 179"/>
                  <a:gd name="T108" fmla="*/ 125 w 180"/>
                  <a:gd name="T109" fmla="*/ 6 h 179"/>
                  <a:gd name="T110" fmla="*/ 108 w 180"/>
                  <a:gd name="T111" fmla="*/ 1 h 179"/>
                  <a:gd name="T112" fmla="*/ 90 w 180"/>
                  <a:gd name="T11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0" h="179">
                    <a:moveTo>
                      <a:pt x="90" y="144"/>
                    </a:moveTo>
                    <a:lnTo>
                      <a:pt x="84" y="144"/>
                    </a:lnTo>
                    <a:lnTo>
                      <a:pt x="79" y="143"/>
                    </a:lnTo>
                    <a:lnTo>
                      <a:pt x="74" y="141"/>
                    </a:lnTo>
                    <a:lnTo>
                      <a:pt x="69" y="139"/>
                    </a:lnTo>
                    <a:lnTo>
                      <a:pt x="60" y="135"/>
                    </a:lnTo>
                    <a:lnTo>
                      <a:pt x="52" y="127"/>
                    </a:lnTo>
                    <a:lnTo>
                      <a:pt x="45" y="120"/>
                    </a:lnTo>
                    <a:lnTo>
                      <a:pt x="40" y="111"/>
                    </a:lnTo>
                    <a:lnTo>
                      <a:pt x="39" y="106"/>
                    </a:lnTo>
                    <a:lnTo>
                      <a:pt x="38" y="100"/>
                    </a:lnTo>
                    <a:lnTo>
                      <a:pt x="36" y="95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38" y="79"/>
                    </a:lnTo>
                    <a:lnTo>
                      <a:pt x="39" y="73"/>
                    </a:lnTo>
                    <a:lnTo>
                      <a:pt x="41" y="69"/>
                    </a:lnTo>
                    <a:lnTo>
                      <a:pt x="45" y="59"/>
                    </a:lnTo>
                    <a:lnTo>
                      <a:pt x="52" y="52"/>
                    </a:lnTo>
                    <a:lnTo>
                      <a:pt x="60" y="45"/>
                    </a:lnTo>
                    <a:lnTo>
                      <a:pt x="69" y="40"/>
                    </a:lnTo>
                    <a:lnTo>
                      <a:pt x="74" y="38"/>
                    </a:lnTo>
                    <a:lnTo>
                      <a:pt x="79" y="37"/>
                    </a:lnTo>
                    <a:lnTo>
                      <a:pt x="84" y="36"/>
                    </a:lnTo>
                    <a:lnTo>
                      <a:pt x="90" y="36"/>
                    </a:lnTo>
                    <a:lnTo>
                      <a:pt x="96" y="36"/>
                    </a:lnTo>
                    <a:lnTo>
                      <a:pt x="101" y="37"/>
                    </a:lnTo>
                    <a:lnTo>
                      <a:pt x="106" y="38"/>
                    </a:lnTo>
                    <a:lnTo>
                      <a:pt x="111" y="40"/>
                    </a:lnTo>
                    <a:lnTo>
                      <a:pt x="121" y="45"/>
                    </a:lnTo>
                    <a:lnTo>
                      <a:pt x="128" y="52"/>
                    </a:lnTo>
                    <a:lnTo>
                      <a:pt x="135" y="59"/>
                    </a:lnTo>
                    <a:lnTo>
                      <a:pt x="140" y="69"/>
                    </a:lnTo>
                    <a:lnTo>
                      <a:pt x="141" y="73"/>
                    </a:lnTo>
                    <a:lnTo>
                      <a:pt x="143" y="79"/>
                    </a:lnTo>
                    <a:lnTo>
                      <a:pt x="143" y="84"/>
                    </a:lnTo>
                    <a:lnTo>
                      <a:pt x="144" y="90"/>
                    </a:lnTo>
                    <a:lnTo>
                      <a:pt x="143" y="95"/>
                    </a:lnTo>
                    <a:lnTo>
                      <a:pt x="143" y="100"/>
                    </a:lnTo>
                    <a:lnTo>
                      <a:pt x="141" y="106"/>
                    </a:lnTo>
                    <a:lnTo>
                      <a:pt x="140" y="111"/>
                    </a:lnTo>
                    <a:lnTo>
                      <a:pt x="135" y="120"/>
                    </a:lnTo>
                    <a:lnTo>
                      <a:pt x="128" y="127"/>
                    </a:lnTo>
                    <a:lnTo>
                      <a:pt x="121" y="135"/>
                    </a:lnTo>
                    <a:lnTo>
                      <a:pt x="111" y="139"/>
                    </a:lnTo>
                    <a:lnTo>
                      <a:pt x="106" y="141"/>
                    </a:lnTo>
                    <a:lnTo>
                      <a:pt x="101" y="143"/>
                    </a:lnTo>
                    <a:lnTo>
                      <a:pt x="96" y="144"/>
                    </a:lnTo>
                    <a:lnTo>
                      <a:pt x="90" y="144"/>
                    </a:lnTo>
                    <a:close/>
                    <a:moveTo>
                      <a:pt x="90" y="0"/>
                    </a:moveTo>
                    <a:lnTo>
                      <a:pt x="81" y="0"/>
                    </a:lnTo>
                    <a:lnTo>
                      <a:pt x="72" y="1"/>
                    </a:lnTo>
                    <a:lnTo>
                      <a:pt x="63" y="4"/>
                    </a:lnTo>
                    <a:lnTo>
                      <a:pt x="55" y="6"/>
                    </a:lnTo>
                    <a:lnTo>
                      <a:pt x="47" y="11"/>
                    </a:lnTo>
                    <a:lnTo>
                      <a:pt x="40" y="15"/>
                    </a:lnTo>
                    <a:lnTo>
                      <a:pt x="33" y="21"/>
                    </a:lnTo>
                    <a:lnTo>
                      <a:pt x="27" y="26"/>
                    </a:lnTo>
                    <a:lnTo>
                      <a:pt x="20" y="32"/>
                    </a:lnTo>
                    <a:lnTo>
                      <a:pt x="15" y="40"/>
                    </a:lnTo>
                    <a:lnTo>
                      <a:pt x="11" y="46"/>
                    </a:lnTo>
                    <a:lnTo>
                      <a:pt x="7" y="55"/>
                    </a:lnTo>
                    <a:lnTo>
                      <a:pt x="4" y="63"/>
                    </a:lnTo>
                    <a:lnTo>
                      <a:pt x="2" y="71"/>
                    </a:lnTo>
                    <a:lnTo>
                      <a:pt x="1" y="81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2" y="108"/>
                    </a:lnTo>
                    <a:lnTo>
                      <a:pt x="4" y="117"/>
                    </a:lnTo>
                    <a:lnTo>
                      <a:pt x="7" y="125"/>
                    </a:lnTo>
                    <a:lnTo>
                      <a:pt x="11" y="133"/>
                    </a:lnTo>
                    <a:lnTo>
                      <a:pt x="15" y="140"/>
                    </a:lnTo>
                    <a:lnTo>
                      <a:pt x="20" y="147"/>
                    </a:lnTo>
                    <a:lnTo>
                      <a:pt x="27" y="153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7" y="168"/>
                    </a:lnTo>
                    <a:lnTo>
                      <a:pt x="55" y="173"/>
                    </a:lnTo>
                    <a:lnTo>
                      <a:pt x="63" y="176"/>
                    </a:lnTo>
                    <a:lnTo>
                      <a:pt x="72" y="178"/>
                    </a:lnTo>
                    <a:lnTo>
                      <a:pt x="81" y="179"/>
                    </a:lnTo>
                    <a:lnTo>
                      <a:pt x="90" y="179"/>
                    </a:lnTo>
                    <a:lnTo>
                      <a:pt x="99" y="179"/>
                    </a:lnTo>
                    <a:lnTo>
                      <a:pt x="108" y="178"/>
                    </a:lnTo>
                    <a:lnTo>
                      <a:pt x="116" y="176"/>
                    </a:lnTo>
                    <a:lnTo>
                      <a:pt x="125" y="173"/>
                    </a:lnTo>
                    <a:lnTo>
                      <a:pt x="133" y="168"/>
                    </a:lnTo>
                    <a:lnTo>
                      <a:pt x="140" y="164"/>
                    </a:lnTo>
                    <a:lnTo>
                      <a:pt x="148" y="159"/>
                    </a:lnTo>
                    <a:lnTo>
                      <a:pt x="153" y="153"/>
                    </a:lnTo>
                    <a:lnTo>
                      <a:pt x="160" y="147"/>
                    </a:lnTo>
                    <a:lnTo>
                      <a:pt x="165" y="140"/>
                    </a:lnTo>
                    <a:lnTo>
                      <a:pt x="169" y="133"/>
                    </a:lnTo>
                    <a:lnTo>
                      <a:pt x="173" y="125"/>
                    </a:lnTo>
                    <a:lnTo>
                      <a:pt x="176" y="117"/>
                    </a:lnTo>
                    <a:lnTo>
                      <a:pt x="178" y="108"/>
                    </a:lnTo>
                    <a:lnTo>
                      <a:pt x="179" y="99"/>
                    </a:lnTo>
                    <a:lnTo>
                      <a:pt x="180" y="90"/>
                    </a:lnTo>
                    <a:lnTo>
                      <a:pt x="179" y="81"/>
                    </a:lnTo>
                    <a:lnTo>
                      <a:pt x="178" y="71"/>
                    </a:lnTo>
                    <a:lnTo>
                      <a:pt x="176" y="63"/>
                    </a:lnTo>
                    <a:lnTo>
                      <a:pt x="173" y="55"/>
                    </a:lnTo>
                    <a:lnTo>
                      <a:pt x="169" y="46"/>
                    </a:lnTo>
                    <a:lnTo>
                      <a:pt x="165" y="40"/>
                    </a:lnTo>
                    <a:lnTo>
                      <a:pt x="160" y="32"/>
                    </a:lnTo>
                    <a:lnTo>
                      <a:pt x="153" y="26"/>
                    </a:lnTo>
                    <a:lnTo>
                      <a:pt x="148" y="21"/>
                    </a:lnTo>
                    <a:lnTo>
                      <a:pt x="140" y="15"/>
                    </a:lnTo>
                    <a:lnTo>
                      <a:pt x="133" y="11"/>
                    </a:lnTo>
                    <a:lnTo>
                      <a:pt x="125" y="6"/>
                    </a:lnTo>
                    <a:lnTo>
                      <a:pt x="116" y="4"/>
                    </a:lnTo>
                    <a:lnTo>
                      <a:pt x="108" y="1"/>
                    </a:lnTo>
                    <a:lnTo>
                      <a:pt x="99" y="0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41">
                <a:extLst>
                  <a:ext uri="{FF2B5EF4-FFF2-40B4-BE49-F238E27FC236}">
                    <a16:creationId xmlns:a16="http://schemas.microsoft.com/office/drawing/2014/main" id="{486E7248-9601-4DE5-8C52-2359B7876E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85831" y="3861197"/>
                <a:ext cx="57150" cy="57150"/>
              </a:xfrm>
              <a:custGeom>
                <a:avLst/>
                <a:gdLst>
                  <a:gd name="T0" fmla="*/ 79 w 144"/>
                  <a:gd name="T1" fmla="*/ 37 h 144"/>
                  <a:gd name="T2" fmla="*/ 92 w 144"/>
                  <a:gd name="T3" fmla="*/ 42 h 144"/>
                  <a:gd name="T4" fmla="*/ 102 w 144"/>
                  <a:gd name="T5" fmla="*/ 52 h 144"/>
                  <a:gd name="T6" fmla="*/ 107 w 144"/>
                  <a:gd name="T7" fmla="*/ 65 h 144"/>
                  <a:gd name="T8" fmla="*/ 107 w 144"/>
                  <a:gd name="T9" fmla="*/ 79 h 144"/>
                  <a:gd name="T10" fmla="*/ 102 w 144"/>
                  <a:gd name="T11" fmla="*/ 92 h 144"/>
                  <a:gd name="T12" fmla="*/ 92 w 144"/>
                  <a:gd name="T13" fmla="*/ 102 h 144"/>
                  <a:gd name="T14" fmla="*/ 79 w 144"/>
                  <a:gd name="T15" fmla="*/ 107 h 144"/>
                  <a:gd name="T16" fmla="*/ 65 w 144"/>
                  <a:gd name="T17" fmla="*/ 107 h 144"/>
                  <a:gd name="T18" fmla="*/ 52 w 144"/>
                  <a:gd name="T19" fmla="*/ 102 h 144"/>
                  <a:gd name="T20" fmla="*/ 42 w 144"/>
                  <a:gd name="T21" fmla="*/ 92 h 144"/>
                  <a:gd name="T22" fmla="*/ 37 w 144"/>
                  <a:gd name="T23" fmla="*/ 79 h 144"/>
                  <a:gd name="T24" fmla="*/ 37 w 144"/>
                  <a:gd name="T25" fmla="*/ 65 h 144"/>
                  <a:gd name="T26" fmla="*/ 42 w 144"/>
                  <a:gd name="T27" fmla="*/ 52 h 144"/>
                  <a:gd name="T28" fmla="*/ 52 w 144"/>
                  <a:gd name="T29" fmla="*/ 42 h 144"/>
                  <a:gd name="T30" fmla="*/ 65 w 144"/>
                  <a:gd name="T31" fmla="*/ 37 h 144"/>
                  <a:gd name="T32" fmla="*/ 72 w 144"/>
                  <a:gd name="T33" fmla="*/ 36 h 144"/>
                  <a:gd name="T34" fmla="*/ 0 w 144"/>
                  <a:gd name="T35" fmla="*/ 79 h 144"/>
                  <a:gd name="T36" fmla="*/ 3 w 144"/>
                  <a:gd name="T37" fmla="*/ 93 h 144"/>
                  <a:gd name="T38" fmla="*/ 9 w 144"/>
                  <a:gd name="T39" fmla="*/ 106 h 144"/>
                  <a:gd name="T40" fmla="*/ 16 w 144"/>
                  <a:gd name="T41" fmla="*/ 118 h 144"/>
                  <a:gd name="T42" fmla="*/ 26 w 144"/>
                  <a:gd name="T43" fmla="*/ 127 h 144"/>
                  <a:gd name="T44" fmla="*/ 38 w 144"/>
                  <a:gd name="T45" fmla="*/ 135 h 144"/>
                  <a:gd name="T46" fmla="*/ 51 w 144"/>
                  <a:gd name="T47" fmla="*/ 140 h 144"/>
                  <a:gd name="T48" fmla="*/ 65 w 144"/>
                  <a:gd name="T49" fmla="*/ 144 h 144"/>
                  <a:gd name="T50" fmla="*/ 79 w 144"/>
                  <a:gd name="T51" fmla="*/ 144 h 144"/>
                  <a:gd name="T52" fmla="*/ 93 w 144"/>
                  <a:gd name="T53" fmla="*/ 140 h 144"/>
                  <a:gd name="T54" fmla="*/ 106 w 144"/>
                  <a:gd name="T55" fmla="*/ 135 h 144"/>
                  <a:gd name="T56" fmla="*/ 118 w 144"/>
                  <a:gd name="T57" fmla="*/ 127 h 144"/>
                  <a:gd name="T58" fmla="*/ 128 w 144"/>
                  <a:gd name="T59" fmla="*/ 118 h 144"/>
                  <a:gd name="T60" fmla="*/ 135 w 144"/>
                  <a:gd name="T61" fmla="*/ 106 h 144"/>
                  <a:gd name="T62" fmla="*/ 140 w 144"/>
                  <a:gd name="T63" fmla="*/ 93 h 144"/>
                  <a:gd name="T64" fmla="*/ 144 w 144"/>
                  <a:gd name="T65" fmla="*/ 79 h 144"/>
                  <a:gd name="T66" fmla="*/ 144 w 144"/>
                  <a:gd name="T67" fmla="*/ 65 h 144"/>
                  <a:gd name="T68" fmla="*/ 140 w 144"/>
                  <a:gd name="T69" fmla="*/ 51 h 144"/>
                  <a:gd name="T70" fmla="*/ 135 w 144"/>
                  <a:gd name="T71" fmla="*/ 38 h 144"/>
                  <a:gd name="T72" fmla="*/ 128 w 144"/>
                  <a:gd name="T73" fmla="*/ 26 h 144"/>
                  <a:gd name="T74" fmla="*/ 118 w 144"/>
                  <a:gd name="T75" fmla="*/ 16 h 144"/>
                  <a:gd name="T76" fmla="*/ 106 w 144"/>
                  <a:gd name="T77" fmla="*/ 9 h 144"/>
                  <a:gd name="T78" fmla="*/ 93 w 144"/>
                  <a:gd name="T79" fmla="*/ 3 h 144"/>
                  <a:gd name="T80" fmla="*/ 79 w 144"/>
                  <a:gd name="T81" fmla="*/ 0 h 144"/>
                  <a:gd name="T82" fmla="*/ 65 w 144"/>
                  <a:gd name="T83" fmla="*/ 0 h 144"/>
                  <a:gd name="T84" fmla="*/ 51 w 144"/>
                  <a:gd name="T85" fmla="*/ 3 h 144"/>
                  <a:gd name="T86" fmla="*/ 38 w 144"/>
                  <a:gd name="T87" fmla="*/ 9 h 144"/>
                  <a:gd name="T88" fmla="*/ 26 w 144"/>
                  <a:gd name="T89" fmla="*/ 16 h 144"/>
                  <a:gd name="T90" fmla="*/ 16 w 144"/>
                  <a:gd name="T91" fmla="*/ 26 h 144"/>
                  <a:gd name="T92" fmla="*/ 9 w 144"/>
                  <a:gd name="T93" fmla="*/ 38 h 144"/>
                  <a:gd name="T94" fmla="*/ 3 w 144"/>
                  <a:gd name="T95" fmla="*/ 51 h 144"/>
                  <a:gd name="T96" fmla="*/ 0 w 144"/>
                  <a:gd name="T97" fmla="*/ 6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144">
                    <a:moveTo>
                      <a:pt x="72" y="36"/>
                    </a:moveTo>
                    <a:lnTo>
                      <a:pt x="79" y="37"/>
                    </a:lnTo>
                    <a:lnTo>
                      <a:pt x="86" y="39"/>
                    </a:lnTo>
                    <a:lnTo>
                      <a:pt x="92" y="42"/>
                    </a:lnTo>
                    <a:lnTo>
                      <a:pt x="97" y="46"/>
                    </a:lnTo>
                    <a:lnTo>
                      <a:pt x="102" y="52"/>
                    </a:lnTo>
                    <a:lnTo>
                      <a:pt x="105" y="57"/>
                    </a:lnTo>
                    <a:lnTo>
                      <a:pt x="107" y="65"/>
                    </a:lnTo>
                    <a:lnTo>
                      <a:pt x="108" y="71"/>
                    </a:lnTo>
                    <a:lnTo>
                      <a:pt x="107" y="79"/>
                    </a:lnTo>
                    <a:lnTo>
                      <a:pt x="105" y="85"/>
                    </a:lnTo>
                    <a:lnTo>
                      <a:pt x="102" y="92"/>
                    </a:lnTo>
                    <a:lnTo>
                      <a:pt x="97" y="97"/>
                    </a:lnTo>
                    <a:lnTo>
                      <a:pt x="92" y="102"/>
                    </a:lnTo>
                    <a:lnTo>
                      <a:pt x="86" y="105"/>
                    </a:lnTo>
                    <a:lnTo>
                      <a:pt x="79" y="107"/>
                    </a:lnTo>
                    <a:lnTo>
                      <a:pt x="72" y="108"/>
                    </a:lnTo>
                    <a:lnTo>
                      <a:pt x="65" y="107"/>
                    </a:lnTo>
                    <a:lnTo>
                      <a:pt x="58" y="105"/>
                    </a:lnTo>
                    <a:lnTo>
                      <a:pt x="52" y="102"/>
                    </a:lnTo>
                    <a:lnTo>
                      <a:pt x="47" y="97"/>
                    </a:lnTo>
                    <a:lnTo>
                      <a:pt x="42" y="92"/>
                    </a:lnTo>
                    <a:lnTo>
                      <a:pt x="39" y="85"/>
                    </a:lnTo>
                    <a:lnTo>
                      <a:pt x="37" y="79"/>
                    </a:lnTo>
                    <a:lnTo>
                      <a:pt x="36" y="71"/>
                    </a:lnTo>
                    <a:lnTo>
                      <a:pt x="37" y="65"/>
                    </a:lnTo>
                    <a:lnTo>
                      <a:pt x="39" y="57"/>
                    </a:lnTo>
                    <a:lnTo>
                      <a:pt x="42" y="52"/>
                    </a:lnTo>
                    <a:lnTo>
                      <a:pt x="47" y="46"/>
                    </a:lnTo>
                    <a:lnTo>
                      <a:pt x="52" y="42"/>
                    </a:lnTo>
                    <a:lnTo>
                      <a:pt x="58" y="39"/>
                    </a:lnTo>
                    <a:lnTo>
                      <a:pt x="65" y="37"/>
                    </a:lnTo>
                    <a:lnTo>
                      <a:pt x="72" y="36"/>
                    </a:lnTo>
                    <a:lnTo>
                      <a:pt x="72" y="36"/>
                    </a:lnTo>
                    <a:close/>
                    <a:moveTo>
                      <a:pt x="0" y="71"/>
                    </a:moveTo>
                    <a:lnTo>
                      <a:pt x="0" y="79"/>
                    </a:lnTo>
                    <a:lnTo>
                      <a:pt x="1" y="86"/>
                    </a:lnTo>
                    <a:lnTo>
                      <a:pt x="3" y="93"/>
                    </a:lnTo>
                    <a:lnTo>
                      <a:pt x="5" y="99"/>
                    </a:lnTo>
                    <a:lnTo>
                      <a:pt x="9" y="106"/>
                    </a:lnTo>
                    <a:lnTo>
                      <a:pt x="12" y="112"/>
                    </a:lnTo>
                    <a:lnTo>
                      <a:pt x="16" y="118"/>
                    </a:lnTo>
                    <a:lnTo>
                      <a:pt x="21" y="123"/>
                    </a:lnTo>
                    <a:lnTo>
                      <a:pt x="26" y="127"/>
                    </a:lnTo>
                    <a:lnTo>
                      <a:pt x="31" y="132"/>
                    </a:lnTo>
                    <a:lnTo>
                      <a:pt x="38" y="135"/>
                    </a:lnTo>
                    <a:lnTo>
                      <a:pt x="44" y="138"/>
                    </a:lnTo>
                    <a:lnTo>
                      <a:pt x="51" y="140"/>
                    </a:lnTo>
                    <a:lnTo>
                      <a:pt x="57" y="143"/>
                    </a:lnTo>
                    <a:lnTo>
                      <a:pt x="65" y="144"/>
                    </a:lnTo>
                    <a:lnTo>
                      <a:pt x="72" y="144"/>
                    </a:lnTo>
                    <a:lnTo>
                      <a:pt x="79" y="144"/>
                    </a:lnTo>
                    <a:lnTo>
                      <a:pt x="86" y="143"/>
                    </a:lnTo>
                    <a:lnTo>
                      <a:pt x="93" y="140"/>
                    </a:lnTo>
                    <a:lnTo>
                      <a:pt x="101" y="138"/>
                    </a:lnTo>
                    <a:lnTo>
                      <a:pt x="106" y="135"/>
                    </a:lnTo>
                    <a:lnTo>
                      <a:pt x="112" y="132"/>
                    </a:lnTo>
                    <a:lnTo>
                      <a:pt x="118" y="127"/>
                    </a:lnTo>
                    <a:lnTo>
                      <a:pt x="123" y="123"/>
                    </a:lnTo>
                    <a:lnTo>
                      <a:pt x="128" y="118"/>
                    </a:lnTo>
                    <a:lnTo>
                      <a:pt x="132" y="112"/>
                    </a:lnTo>
                    <a:lnTo>
                      <a:pt x="135" y="106"/>
                    </a:lnTo>
                    <a:lnTo>
                      <a:pt x="138" y="99"/>
                    </a:lnTo>
                    <a:lnTo>
                      <a:pt x="140" y="93"/>
                    </a:lnTo>
                    <a:lnTo>
                      <a:pt x="143" y="86"/>
                    </a:lnTo>
                    <a:lnTo>
                      <a:pt x="144" y="79"/>
                    </a:lnTo>
                    <a:lnTo>
                      <a:pt x="144" y="71"/>
                    </a:lnTo>
                    <a:lnTo>
                      <a:pt x="144" y="65"/>
                    </a:lnTo>
                    <a:lnTo>
                      <a:pt x="143" y="57"/>
                    </a:lnTo>
                    <a:lnTo>
                      <a:pt x="140" y="51"/>
                    </a:lnTo>
                    <a:lnTo>
                      <a:pt x="138" y="43"/>
                    </a:lnTo>
                    <a:lnTo>
                      <a:pt x="135" y="38"/>
                    </a:lnTo>
                    <a:lnTo>
                      <a:pt x="132" y="31"/>
                    </a:lnTo>
                    <a:lnTo>
                      <a:pt x="128" y="26"/>
                    </a:lnTo>
                    <a:lnTo>
                      <a:pt x="123" y="21"/>
                    </a:lnTo>
                    <a:lnTo>
                      <a:pt x="118" y="16"/>
                    </a:lnTo>
                    <a:lnTo>
                      <a:pt x="112" y="12"/>
                    </a:lnTo>
                    <a:lnTo>
                      <a:pt x="106" y="9"/>
                    </a:lnTo>
                    <a:lnTo>
                      <a:pt x="101" y="5"/>
                    </a:lnTo>
                    <a:lnTo>
                      <a:pt x="93" y="3"/>
                    </a:lnTo>
                    <a:lnTo>
                      <a:pt x="86" y="1"/>
                    </a:lnTo>
                    <a:lnTo>
                      <a:pt x="79" y="0"/>
                    </a:lnTo>
                    <a:lnTo>
                      <a:pt x="72" y="0"/>
                    </a:lnTo>
                    <a:lnTo>
                      <a:pt x="65" y="0"/>
                    </a:lnTo>
                    <a:lnTo>
                      <a:pt x="57" y="1"/>
                    </a:lnTo>
                    <a:lnTo>
                      <a:pt x="51" y="3"/>
                    </a:lnTo>
                    <a:lnTo>
                      <a:pt x="44" y="5"/>
                    </a:lnTo>
                    <a:lnTo>
                      <a:pt x="38" y="9"/>
                    </a:lnTo>
                    <a:lnTo>
                      <a:pt x="31" y="12"/>
                    </a:lnTo>
                    <a:lnTo>
                      <a:pt x="26" y="16"/>
                    </a:lnTo>
                    <a:lnTo>
                      <a:pt x="21" y="21"/>
                    </a:lnTo>
                    <a:lnTo>
                      <a:pt x="16" y="26"/>
                    </a:lnTo>
                    <a:lnTo>
                      <a:pt x="12" y="31"/>
                    </a:lnTo>
                    <a:lnTo>
                      <a:pt x="9" y="38"/>
                    </a:lnTo>
                    <a:lnTo>
                      <a:pt x="5" y="43"/>
                    </a:lnTo>
                    <a:lnTo>
                      <a:pt x="3" y="51"/>
                    </a:lnTo>
                    <a:lnTo>
                      <a:pt x="1" y="57"/>
                    </a:lnTo>
                    <a:lnTo>
                      <a:pt x="0" y="65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42">
                <a:extLst>
                  <a:ext uri="{FF2B5EF4-FFF2-40B4-BE49-F238E27FC236}">
                    <a16:creationId xmlns:a16="http://schemas.microsoft.com/office/drawing/2014/main" id="{49225D27-D6D3-493B-A547-DB2818CDE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2981" y="3961209"/>
                <a:ext cx="28575" cy="28575"/>
              </a:xfrm>
              <a:custGeom>
                <a:avLst/>
                <a:gdLst>
                  <a:gd name="T0" fmla="*/ 36 w 72"/>
                  <a:gd name="T1" fmla="*/ 72 h 72"/>
                  <a:gd name="T2" fmla="*/ 43 w 72"/>
                  <a:gd name="T3" fmla="*/ 71 h 72"/>
                  <a:gd name="T4" fmla="*/ 50 w 72"/>
                  <a:gd name="T5" fmla="*/ 69 h 72"/>
                  <a:gd name="T6" fmla="*/ 56 w 72"/>
                  <a:gd name="T7" fmla="*/ 66 h 72"/>
                  <a:gd name="T8" fmla="*/ 61 w 72"/>
                  <a:gd name="T9" fmla="*/ 61 h 72"/>
                  <a:gd name="T10" fmla="*/ 66 w 72"/>
                  <a:gd name="T11" fmla="*/ 56 h 72"/>
                  <a:gd name="T12" fmla="*/ 69 w 72"/>
                  <a:gd name="T13" fmla="*/ 49 h 72"/>
                  <a:gd name="T14" fmla="*/ 71 w 72"/>
                  <a:gd name="T15" fmla="*/ 43 h 72"/>
                  <a:gd name="T16" fmla="*/ 72 w 72"/>
                  <a:gd name="T17" fmla="*/ 35 h 72"/>
                  <a:gd name="T18" fmla="*/ 71 w 72"/>
                  <a:gd name="T19" fmla="*/ 29 h 72"/>
                  <a:gd name="T20" fmla="*/ 69 w 72"/>
                  <a:gd name="T21" fmla="*/ 21 h 72"/>
                  <a:gd name="T22" fmla="*/ 66 w 72"/>
                  <a:gd name="T23" fmla="*/ 16 h 72"/>
                  <a:gd name="T24" fmla="*/ 61 w 72"/>
                  <a:gd name="T25" fmla="*/ 10 h 72"/>
                  <a:gd name="T26" fmla="*/ 56 w 72"/>
                  <a:gd name="T27" fmla="*/ 6 h 72"/>
                  <a:gd name="T28" fmla="*/ 50 w 72"/>
                  <a:gd name="T29" fmla="*/ 3 h 72"/>
                  <a:gd name="T30" fmla="*/ 43 w 72"/>
                  <a:gd name="T31" fmla="*/ 1 h 72"/>
                  <a:gd name="T32" fmla="*/ 36 w 72"/>
                  <a:gd name="T33" fmla="*/ 0 h 72"/>
                  <a:gd name="T34" fmla="*/ 29 w 72"/>
                  <a:gd name="T35" fmla="*/ 1 h 72"/>
                  <a:gd name="T36" fmla="*/ 22 w 72"/>
                  <a:gd name="T37" fmla="*/ 3 h 72"/>
                  <a:gd name="T38" fmla="*/ 16 w 72"/>
                  <a:gd name="T39" fmla="*/ 6 h 72"/>
                  <a:gd name="T40" fmla="*/ 11 w 72"/>
                  <a:gd name="T41" fmla="*/ 10 h 72"/>
                  <a:gd name="T42" fmla="*/ 6 w 72"/>
                  <a:gd name="T43" fmla="*/ 16 h 72"/>
                  <a:gd name="T44" fmla="*/ 3 w 72"/>
                  <a:gd name="T45" fmla="*/ 21 h 72"/>
                  <a:gd name="T46" fmla="*/ 1 w 72"/>
                  <a:gd name="T47" fmla="*/ 29 h 72"/>
                  <a:gd name="T48" fmla="*/ 0 w 72"/>
                  <a:gd name="T49" fmla="*/ 35 h 72"/>
                  <a:gd name="T50" fmla="*/ 1 w 72"/>
                  <a:gd name="T51" fmla="*/ 43 h 72"/>
                  <a:gd name="T52" fmla="*/ 3 w 72"/>
                  <a:gd name="T53" fmla="*/ 49 h 72"/>
                  <a:gd name="T54" fmla="*/ 6 w 72"/>
                  <a:gd name="T55" fmla="*/ 56 h 72"/>
                  <a:gd name="T56" fmla="*/ 11 w 72"/>
                  <a:gd name="T57" fmla="*/ 61 h 72"/>
                  <a:gd name="T58" fmla="*/ 16 w 72"/>
                  <a:gd name="T59" fmla="*/ 66 h 72"/>
                  <a:gd name="T60" fmla="*/ 22 w 72"/>
                  <a:gd name="T61" fmla="*/ 69 h 72"/>
                  <a:gd name="T62" fmla="*/ 29 w 72"/>
                  <a:gd name="T63" fmla="*/ 71 h 72"/>
                  <a:gd name="T64" fmla="*/ 36 w 72"/>
                  <a:gd name="T6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lnTo>
                      <a:pt x="43" y="71"/>
                    </a:lnTo>
                    <a:lnTo>
                      <a:pt x="50" y="69"/>
                    </a:lnTo>
                    <a:lnTo>
                      <a:pt x="56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71" y="43"/>
                    </a:lnTo>
                    <a:lnTo>
                      <a:pt x="72" y="35"/>
                    </a:lnTo>
                    <a:lnTo>
                      <a:pt x="71" y="29"/>
                    </a:lnTo>
                    <a:lnTo>
                      <a:pt x="69" y="21"/>
                    </a:lnTo>
                    <a:lnTo>
                      <a:pt x="66" y="16"/>
                    </a:lnTo>
                    <a:lnTo>
                      <a:pt x="61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6" y="16"/>
                    </a:lnTo>
                    <a:lnTo>
                      <a:pt x="3" y="21"/>
                    </a:lnTo>
                    <a:lnTo>
                      <a:pt x="1" y="29"/>
                    </a:lnTo>
                    <a:lnTo>
                      <a:pt x="0" y="35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1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43">
                <a:extLst>
                  <a:ext uri="{FF2B5EF4-FFF2-40B4-BE49-F238E27FC236}">
                    <a16:creationId xmlns:a16="http://schemas.microsoft.com/office/drawing/2014/main" id="{558C2369-B9A3-41D3-B582-DEFF61F29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1581" y="3746897"/>
                <a:ext cx="28575" cy="28575"/>
              </a:xfrm>
              <a:custGeom>
                <a:avLst/>
                <a:gdLst>
                  <a:gd name="T0" fmla="*/ 36 w 72"/>
                  <a:gd name="T1" fmla="*/ 0 h 72"/>
                  <a:gd name="T2" fmla="*/ 29 w 72"/>
                  <a:gd name="T3" fmla="*/ 1 h 72"/>
                  <a:gd name="T4" fmla="*/ 22 w 72"/>
                  <a:gd name="T5" fmla="*/ 3 h 72"/>
                  <a:gd name="T6" fmla="*/ 16 w 72"/>
                  <a:gd name="T7" fmla="*/ 6 h 72"/>
                  <a:gd name="T8" fmla="*/ 10 w 72"/>
                  <a:gd name="T9" fmla="*/ 10 h 72"/>
                  <a:gd name="T10" fmla="*/ 6 w 72"/>
                  <a:gd name="T11" fmla="*/ 16 h 72"/>
                  <a:gd name="T12" fmla="*/ 3 w 72"/>
                  <a:gd name="T13" fmla="*/ 21 h 72"/>
                  <a:gd name="T14" fmla="*/ 0 w 72"/>
                  <a:gd name="T15" fmla="*/ 29 h 72"/>
                  <a:gd name="T16" fmla="*/ 0 w 72"/>
                  <a:gd name="T17" fmla="*/ 35 h 72"/>
                  <a:gd name="T18" fmla="*/ 0 w 72"/>
                  <a:gd name="T19" fmla="*/ 43 h 72"/>
                  <a:gd name="T20" fmla="*/ 3 w 72"/>
                  <a:gd name="T21" fmla="*/ 49 h 72"/>
                  <a:gd name="T22" fmla="*/ 6 w 72"/>
                  <a:gd name="T23" fmla="*/ 56 h 72"/>
                  <a:gd name="T24" fmla="*/ 10 w 72"/>
                  <a:gd name="T25" fmla="*/ 61 h 72"/>
                  <a:gd name="T26" fmla="*/ 16 w 72"/>
                  <a:gd name="T27" fmla="*/ 66 h 72"/>
                  <a:gd name="T28" fmla="*/ 22 w 72"/>
                  <a:gd name="T29" fmla="*/ 69 h 72"/>
                  <a:gd name="T30" fmla="*/ 29 w 72"/>
                  <a:gd name="T31" fmla="*/ 71 h 72"/>
                  <a:gd name="T32" fmla="*/ 36 w 72"/>
                  <a:gd name="T33" fmla="*/ 72 h 72"/>
                  <a:gd name="T34" fmla="*/ 44 w 72"/>
                  <a:gd name="T35" fmla="*/ 71 h 72"/>
                  <a:gd name="T36" fmla="*/ 50 w 72"/>
                  <a:gd name="T37" fmla="*/ 69 h 72"/>
                  <a:gd name="T38" fmla="*/ 57 w 72"/>
                  <a:gd name="T39" fmla="*/ 66 h 72"/>
                  <a:gd name="T40" fmla="*/ 61 w 72"/>
                  <a:gd name="T41" fmla="*/ 61 h 72"/>
                  <a:gd name="T42" fmla="*/ 66 w 72"/>
                  <a:gd name="T43" fmla="*/ 56 h 72"/>
                  <a:gd name="T44" fmla="*/ 70 w 72"/>
                  <a:gd name="T45" fmla="*/ 49 h 72"/>
                  <a:gd name="T46" fmla="*/ 72 w 72"/>
                  <a:gd name="T47" fmla="*/ 43 h 72"/>
                  <a:gd name="T48" fmla="*/ 72 w 72"/>
                  <a:gd name="T49" fmla="*/ 35 h 72"/>
                  <a:gd name="T50" fmla="*/ 72 w 72"/>
                  <a:gd name="T51" fmla="*/ 29 h 72"/>
                  <a:gd name="T52" fmla="*/ 70 w 72"/>
                  <a:gd name="T53" fmla="*/ 21 h 72"/>
                  <a:gd name="T54" fmla="*/ 66 w 72"/>
                  <a:gd name="T55" fmla="*/ 16 h 72"/>
                  <a:gd name="T56" fmla="*/ 61 w 72"/>
                  <a:gd name="T57" fmla="*/ 10 h 72"/>
                  <a:gd name="T58" fmla="*/ 57 w 72"/>
                  <a:gd name="T59" fmla="*/ 6 h 72"/>
                  <a:gd name="T60" fmla="*/ 50 w 72"/>
                  <a:gd name="T61" fmla="*/ 3 h 72"/>
                  <a:gd name="T62" fmla="*/ 44 w 72"/>
                  <a:gd name="T63" fmla="*/ 1 h 72"/>
                  <a:gd name="T64" fmla="*/ 36 w 72"/>
                  <a:gd name="T6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2" h="72">
                    <a:moveTo>
                      <a:pt x="36" y="0"/>
                    </a:move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3" y="21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lnTo>
                      <a:pt x="44" y="71"/>
                    </a:lnTo>
                    <a:lnTo>
                      <a:pt x="50" y="69"/>
                    </a:lnTo>
                    <a:lnTo>
                      <a:pt x="57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70" y="49"/>
                    </a:lnTo>
                    <a:lnTo>
                      <a:pt x="72" y="43"/>
                    </a:lnTo>
                    <a:lnTo>
                      <a:pt x="72" y="35"/>
                    </a:lnTo>
                    <a:lnTo>
                      <a:pt x="72" y="29"/>
                    </a:lnTo>
                    <a:lnTo>
                      <a:pt x="70" y="21"/>
                    </a:lnTo>
                    <a:lnTo>
                      <a:pt x="66" y="16"/>
                    </a:lnTo>
                    <a:lnTo>
                      <a:pt x="61" y="10"/>
                    </a:lnTo>
                    <a:lnTo>
                      <a:pt x="57" y="6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33">
              <a:extLst>
                <a:ext uri="{FF2B5EF4-FFF2-40B4-BE49-F238E27FC236}">
                  <a16:creationId xmlns:a16="http://schemas.microsoft.com/office/drawing/2014/main" id="{47EEA83A-D4BE-4AFA-8A7F-2AFE422AA9C7}"/>
                </a:ext>
              </a:extLst>
            </p:cNvPr>
            <p:cNvGrpSpPr/>
            <p:nvPr/>
          </p:nvGrpSpPr>
          <p:grpSpPr>
            <a:xfrm>
              <a:off x="3410692" y="3248182"/>
              <a:ext cx="314325" cy="457200"/>
              <a:chOff x="3720306" y="3668315"/>
              <a:chExt cx="314325" cy="457200"/>
            </a:xfrm>
            <a:solidFill>
              <a:schemeClr val="bg1"/>
            </a:solidFill>
          </p:grpSpPr>
          <p:sp>
            <p:nvSpPr>
              <p:cNvPr id="43" name="Freeform 114">
                <a:extLst>
                  <a:ext uri="{FF2B5EF4-FFF2-40B4-BE49-F238E27FC236}">
                    <a16:creationId xmlns:a16="http://schemas.microsoft.com/office/drawing/2014/main" id="{08D0CABD-1FD7-4670-A6E7-4B59805C87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0306" y="3668315"/>
                <a:ext cx="314325" cy="457200"/>
              </a:xfrm>
              <a:custGeom>
                <a:avLst/>
                <a:gdLst>
                  <a:gd name="T0" fmla="*/ 184 w 793"/>
                  <a:gd name="T1" fmla="*/ 669 h 1152"/>
                  <a:gd name="T2" fmla="*/ 103 w 793"/>
                  <a:gd name="T3" fmla="*/ 514 h 1152"/>
                  <a:gd name="T4" fmla="*/ 78 w 793"/>
                  <a:gd name="T5" fmla="*/ 439 h 1152"/>
                  <a:gd name="T6" fmla="*/ 75 w 793"/>
                  <a:gd name="T7" fmla="*/ 363 h 1152"/>
                  <a:gd name="T8" fmla="*/ 92 w 793"/>
                  <a:gd name="T9" fmla="*/ 284 h 1152"/>
                  <a:gd name="T10" fmla="*/ 128 w 793"/>
                  <a:gd name="T11" fmla="*/ 215 h 1152"/>
                  <a:gd name="T12" fmla="*/ 180 w 793"/>
                  <a:gd name="T13" fmla="*/ 156 h 1152"/>
                  <a:gd name="T14" fmla="*/ 242 w 793"/>
                  <a:gd name="T15" fmla="*/ 112 h 1152"/>
                  <a:gd name="T16" fmla="*/ 316 w 793"/>
                  <a:gd name="T17" fmla="*/ 82 h 1152"/>
                  <a:gd name="T18" fmla="*/ 397 w 793"/>
                  <a:gd name="T19" fmla="*/ 72 h 1152"/>
                  <a:gd name="T20" fmla="*/ 478 w 793"/>
                  <a:gd name="T21" fmla="*/ 82 h 1152"/>
                  <a:gd name="T22" fmla="*/ 551 w 793"/>
                  <a:gd name="T23" fmla="*/ 112 h 1152"/>
                  <a:gd name="T24" fmla="*/ 615 w 793"/>
                  <a:gd name="T25" fmla="*/ 156 h 1152"/>
                  <a:gd name="T26" fmla="*/ 666 w 793"/>
                  <a:gd name="T27" fmla="*/ 215 h 1152"/>
                  <a:gd name="T28" fmla="*/ 701 w 793"/>
                  <a:gd name="T29" fmla="*/ 284 h 1152"/>
                  <a:gd name="T30" fmla="*/ 720 w 793"/>
                  <a:gd name="T31" fmla="*/ 363 h 1152"/>
                  <a:gd name="T32" fmla="*/ 717 w 793"/>
                  <a:gd name="T33" fmla="*/ 438 h 1152"/>
                  <a:gd name="T34" fmla="*/ 691 w 793"/>
                  <a:gd name="T35" fmla="*/ 513 h 1152"/>
                  <a:gd name="T36" fmla="*/ 610 w 793"/>
                  <a:gd name="T37" fmla="*/ 669 h 1152"/>
                  <a:gd name="T38" fmla="*/ 397 w 793"/>
                  <a:gd name="T39" fmla="*/ 1080 h 1152"/>
                  <a:gd name="T40" fmla="*/ 346 w 793"/>
                  <a:gd name="T41" fmla="*/ 1067 h 1152"/>
                  <a:gd name="T42" fmla="*/ 469 w 793"/>
                  <a:gd name="T43" fmla="*/ 1036 h 1152"/>
                  <a:gd name="T44" fmla="*/ 445 w 793"/>
                  <a:gd name="T45" fmla="*/ 1071 h 1152"/>
                  <a:gd name="T46" fmla="*/ 412 w 793"/>
                  <a:gd name="T47" fmla="*/ 1079 h 1152"/>
                  <a:gd name="T48" fmla="*/ 263 w 793"/>
                  <a:gd name="T49" fmla="*/ 846 h 1152"/>
                  <a:gd name="T50" fmla="*/ 528 w 793"/>
                  <a:gd name="T51" fmla="*/ 857 h 1152"/>
                  <a:gd name="T52" fmla="*/ 307 w 793"/>
                  <a:gd name="T53" fmla="*/ 986 h 1152"/>
                  <a:gd name="T54" fmla="*/ 290 w 793"/>
                  <a:gd name="T55" fmla="*/ 931 h 1152"/>
                  <a:gd name="T56" fmla="*/ 496 w 793"/>
                  <a:gd name="T57" fmla="*/ 958 h 1152"/>
                  <a:gd name="T58" fmla="*/ 376 w 793"/>
                  <a:gd name="T59" fmla="*/ 0 h 1152"/>
                  <a:gd name="T60" fmla="*/ 279 w 793"/>
                  <a:gd name="T61" fmla="*/ 18 h 1152"/>
                  <a:gd name="T62" fmla="*/ 192 w 793"/>
                  <a:gd name="T63" fmla="*/ 58 h 1152"/>
                  <a:gd name="T64" fmla="*/ 117 w 793"/>
                  <a:gd name="T65" fmla="*/ 116 h 1152"/>
                  <a:gd name="T66" fmla="*/ 59 w 793"/>
                  <a:gd name="T67" fmla="*/ 190 h 1152"/>
                  <a:gd name="T68" fmla="*/ 19 w 793"/>
                  <a:gd name="T69" fmla="*/ 278 h 1152"/>
                  <a:gd name="T70" fmla="*/ 2 w 793"/>
                  <a:gd name="T71" fmla="*/ 375 h 1152"/>
                  <a:gd name="T72" fmla="*/ 7 w 793"/>
                  <a:gd name="T73" fmla="*/ 451 h 1152"/>
                  <a:gd name="T74" fmla="*/ 59 w 793"/>
                  <a:gd name="T75" fmla="*/ 589 h 1152"/>
                  <a:gd name="T76" fmla="*/ 160 w 793"/>
                  <a:gd name="T77" fmla="*/ 778 h 1152"/>
                  <a:gd name="T78" fmla="*/ 234 w 793"/>
                  <a:gd name="T79" fmla="*/ 994 h 1152"/>
                  <a:gd name="T80" fmla="*/ 270 w 793"/>
                  <a:gd name="T81" fmla="*/ 1086 h 1152"/>
                  <a:gd name="T82" fmla="*/ 302 w 793"/>
                  <a:gd name="T83" fmla="*/ 1125 h 1152"/>
                  <a:gd name="T84" fmla="*/ 347 w 793"/>
                  <a:gd name="T85" fmla="*/ 1146 h 1152"/>
                  <a:gd name="T86" fmla="*/ 411 w 793"/>
                  <a:gd name="T87" fmla="*/ 1152 h 1152"/>
                  <a:gd name="T88" fmla="*/ 467 w 793"/>
                  <a:gd name="T89" fmla="*/ 1140 h 1152"/>
                  <a:gd name="T90" fmla="*/ 507 w 793"/>
                  <a:gd name="T91" fmla="*/ 1111 h 1152"/>
                  <a:gd name="T92" fmla="*/ 535 w 793"/>
                  <a:gd name="T93" fmla="*/ 1066 h 1152"/>
                  <a:gd name="T94" fmla="*/ 578 w 793"/>
                  <a:gd name="T95" fmla="*/ 935 h 1152"/>
                  <a:gd name="T96" fmla="*/ 633 w 793"/>
                  <a:gd name="T97" fmla="*/ 779 h 1152"/>
                  <a:gd name="T98" fmla="*/ 735 w 793"/>
                  <a:gd name="T99" fmla="*/ 589 h 1152"/>
                  <a:gd name="T100" fmla="*/ 787 w 793"/>
                  <a:gd name="T101" fmla="*/ 451 h 1152"/>
                  <a:gd name="T102" fmla="*/ 792 w 793"/>
                  <a:gd name="T103" fmla="*/ 375 h 1152"/>
                  <a:gd name="T104" fmla="*/ 775 w 793"/>
                  <a:gd name="T105" fmla="*/ 278 h 1152"/>
                  <a:gd name="T106" fmla="*/ 736 w 793"/>
                  <a:gd name="T107" fmla="*/ 190 h 1152"/>
                  <a:gd name="T108" fmla="*/ 677 w 793"/>
                  <a:gd name="T109" fmla="*/ 116 h 1152"/>
                  <a:gd name="T110" fmla="*/ 602 w 793"/>
                  <a:gd name="T111" fmla="*/ 58 h 1152"/>
                  <a:gd name="T112" fmla="*/ 515 w 793"/>
                  <a:gd name="T113" fmla="*/ 18 h 1152"/>
                  <a:gd name="T114" fmla="*/ 417 w 793"/>
                  <a:gd name="T115" fmla="*/ 0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93" h="1152">
                    <a:moveTo>
                      <a:pt x="565" y="756"/>
                    </a:moveTo>
                    <a:lnTo>
                      <a:pt x="229" y="756"/>
                    </a:lnTo>
                    <a:lnTo>
                      <a:pt x="215" y="727"/>
                    </a:lnTo>
                    <a:lnTo>
                      <a:pt x="200" y="698"/>
                    </a:lnTo>
                    <a:lnTo>
                      <a:pt x="184" y="669"/>
                    </a:lnTo>
                    <a:lnTo>
                      <a:pt x="169" y="640"/>
                    </a:lnTo>
                    <a:lnTo>
                      <a:pt x="151" y="608"/>
                    </a:lnTo>
                    <a:lnTo>
                      <a:pt x="133" y="577"/>
                    </a:lnTo>
                    <a:lnTo>
                      <a:pt x="117" y="545"/>
                    </a:lnTo>
                    <a:lnTo>
                      <a:pt x="103" y="514"/>
                    </a:lnTo>
                    <a:lnTo>
                      <a:pt x="97" y="498"/>
                    </a:lnTo>
                    <a:lnTo>
                      <a:pt x="91" y="483"/>
                    </a:lnTo>
                    <a:lnTo>
                      <a:pt x="86" y="468"/>
                    </a:lnTo>
                    <a:lnTo>
                      <a:pt x="81" y="453"/>
                    </a:lnTo>
                    <a:lnTo>
                      <a:pt x="78" y="439"/>
                    </a:lnTo>
                    <a:lnTo>
                      <a:pt x="75" y="424"/>
                    </a:lnTo>
                    <a:lnTo>
                      <a:pt x="74" y="410"/>
                    </a:lnTo>
                    <a:lnTo>
                      <a:pt x="73" y="396"/>
                    </a:lnTo>
                    <a:lnTo>
                      <a:pt x="74" y="379"/>
                    </a:lnTo>
                    <a:lnTo>
                      <a:pt x="75" y="363"/>
                    </a:lnTo>
                    <a:lnTo>
                      <a:pt x="77" y="347"/>
                    </a:lnTo>
                    <a:lnTo>
                      <a:pt x="79" y="331"/>
                    </a:lnTo>
                    <a:lnTo>
                      <a:pt x="84" y="315"/>
                    </a:lnTo>
                    <a:lnTo>
                      <a:pt x="88" y="300"/>
                    </a:lnTo>
                    <a:lnTo>
                      <a:pt x="92" y="284"/>
                    </a:lnTo>
                    <a:lnTo>
                      <a:pt x="99" y="270"/>
                    </a:lnTo>
                    <a:lnTo>
                      <a:pt x="105" y="255"/>
                    </a:lnTo>
                    <a:lnTo>
                      <a:pt x="112" y="241"/>
                    </a:lnTo>
                    <a:lnTo>
                      <a:pt x="120" y="228"/>
                    </a:lnTo>
                    <a:lnTo>
                      <a:pt x="128" y="215"/>
                    </a:lnTo>
                    <a:lnTo>
                      <a:pt x="138" y="202"/>
                    </a:lnTo>
                    <a:lnTo>
                      <a:pt x="147" y="190"/>
                    </a:lnTo>
                    <a:lnTo>
                      <a:pt x="157" y="179"/>
                    </a:lnTo>
                    <a:lnTo>
                      <a:pt x="168" y="167"/>
                    </a:lnTo>
                    <a:lnTo>
                      <a:pt x="180" y="156"/>
                    </a:lnTo>
                    <a:lnTo>
                      <a:pt x="191" y="146"/>
                    </a:lnTo>
                    <a:lnTo>
                      <a:pt x="204" y="136"/>
                    </a:lnTo>
                    <a:lnTo>
                      <a:pt x="216" y="128"/>
                    </a:lnTo>
                    <a:lnTo>
                      <a:pt x="229" y="119"/>
                    </a:lnTo>
                    <a:lnTo>
                      <a:pt x="242" y="112"/>
                    </a:lnTo>
                    <a:lnTo>
                      <a:pt x="256" y="104"/>
                    </a:lnTo>
                    <a:lnTo>
                      <a:pt x="270" y="98"/>
                    </a:lnTo>
                    <a:lnTo>
                      <a:pt x="286" y="91"/>
                    </a:lnTo>
                    <a:lnTo>
                      <a:pt x="301" y="87"/>
                    </a:lnTo>
                    <a:lnTo>
                      <a:pt x="316" y="82"/>
                    </a:lnTo>
                    <a:lnTo>
                      <a:pt x="332" y="78"/>
                    </a:lnTo>
                    <a:lnTo>
                      <a:pt x="348" y="76"/>
                    </a:lnTo>
                    <a:lnTo>
                      <a:pt x="364" y="74"/>
                    </a:lnTo>
                    <a:lnTo>
                      <a:pt x="381" y="73"/>
                    </a:lnTo>
                    <a:lnTo>
                      <a:pt x="397" y="72"/>
                    </a:lnTo>
                    <a:lnTo>
                      <a:pt x="414" y="73"/>
                    </a:lnTo>
                    <a:lnTo>
                      <a:pt x="430" y="74"/>
                    </a:lnTo>
                    <a:lnTo>
                      <a:pt x="447" y="76"/>
                    </a:lnTo>
                    <a:lnTo>
                      <a:pt x="463" y="78"/>
                    </a:lnTo>
                    <a:lnTo>
                      <a:pt x="478" y="82"/>
                    </a:lnTo>
                    <a:lnTo>
                      <a:pt x="493" y="87"/>
                    </a:lnTo>
                    <a:lnTo>
                      <a:pt x="508" y="91"/>
                    </a:lnTo>
                    <a:lnTo>
                      <a:pt x="523" y="98"/>
                    </a:lnTo>
                    <a:lnTo>
                      <a:pt x="537" y="104"/>
                    </a:lnTo>
                    <a:lnTo>
                      <a:pt x="551" y="112"/>
                    </a:lnTo>
                    <a:lnTo>
                      <a:pt x="565" y="119"/>
                    </a:lnTo>
                    <a:lnTo>
                      <a:pt x="578" y="128"/>
                    </a:lnTo>
                    <a:lnTo>
                      <a:pt x="591" y="136"/>
                    </a:lnTo>
                    <a:lnTo>
                      <a:pt x="603" y="146"/>
                    </a:lnTo>
                    <a:lnTo>
                      <a:pt x="615" y="156"/>
                    </a:lnTo>
                    <a:lnTo>
                      <a:pt x="626" y="167"/>
                    </a:lnTo>
                    <a:lnTo>
                      <a:pt x="637" y="179"/>
                    </a:lnTo>
                    <a:lnTo>
                      <a:pt x="647" y="190"/>
                    </a:lnTo>
                    <a:lnTo>
                      <a:pt x="656" y="202"/>
                    </a:lnTo>
                    <a:lnTo>
                      <a:pt x="666" y="215"/>
                    </a:lnTo>
                    <a:lnTo>
                      <a:pt x="674" y="228"/>
                    </a:lnTo>
                    <a:lnTo>
                      <a:pt x="682" y="241"/>
                    </a:lnTo>
                    <a:lnTo>
                      <a:pt x="688" y="255"/>
                    </a:lnTo>
                    <a:lnTo>
                      <a:pt x="696" y="270"/>
                    </a:lnTo>
                    <a:lnTo>
                      <a:pt x="701" y="284"/>
                    </a:lnTo>
                    <a:lnTo>
                      <a:pt x="707" y="300"/>
                    </a:lnTo>
                    <a:lnTo>
                      <a:pt x="711" y="315"/>
                    </a:lnTo>
                    <a:lnTo>
                      <a:pt x="714" y="331"/>
                    </a:lnTo>
                    <a:lnTo>
                      <a:pt x="718" y="347"/>
                    </a:lnTo>
                    <a:lnTo>
                      <a:pt x="720" y="363"/>
                    </a:lnTo>
                    <a:lnTo>
                      <a:pt x="721" y="379"/>
                    </a:lnTo>
                    <a:lnTo>
                      <a:pt x="721" y="396"/>
                    </a:lnTo>
                    <a:lnTo>
                      <a:pt x="721" y="410"/>
                    </a:lnTo>
                    <a:lnTo>
                      <a:pt x="719" y="424"/>
                    </a:lnTo>
                    <a:lnTo>
                      <a:pt x="717" y="438"/>
                    </a:lnTo>
                    <a:lnTo>
                      <a:pt x="712" y="453"/>
                    </a:lnTo>
                    <a:lnTo>
                      <a:pt x="708" y="468"/>
                    </a:lnTo>
                    <a:lnTo>
                      <a:pt x="704" y="483"/>
                    </a:lnTo>
                    <a:lnTo>
                      <a:pt x="697" y="498"/>
                    </a:lnTo>
                    <a:lnTo>
                      <a:pt x="691" y="513"/>
                    </a:lnTo>
                    <a:lnTo>
                      <a:pt x="677" y="545"/>
                    </a:lnTo>
                    <a:lnTo>
                      <a:pt x="660" y="577"/>
                    </a:lnTo>
                    <a:lnTo>
                      <a:pt x="643" y="608"/>
                    </a:lnTo>
                    <a:lnTo>
                      <a:pt x="626" y="641"/>
                    </a:lnTo>
                    <a:lnTo>
                      <a:pt x="610" y="669"/>
                    </a:lnTo>
                    <a:lnTo>
                      <a:pt x="594" y="698"/>
                    </a:lnTo>
                    <a:lnTo>
                      <a:pt x="579" y="727"/>
                    </a:lnTo>
                    <a:lnTo>
                      <a:pt x="565" y="756"/>
                    </a:lnTo>
                    <a:lnTo>
                      <a:pt x="565" y="756"/>
                    </a:lnTo>
                    <a:close/>
                    <a:moveTo>
                      <a:pt x="397" y="1080"/>
                    </a:moveTo>
                    <a:lnTo>
                      <a:pt x="384" y="1079"/>
                    </a:lnTo>
                    <a:lnTo>
                      <a:pt x="373" y="1078"/>
                    </a:lnTo>
                    <a:lnTo>
                      <a:pt x="363" y="1076"/>
                    </a:lnTo>
                    <a:lnTo>
                      <a:pt x="355" y="1073"/>
                    </a:lnTo>
                    <a:lnTo>
                      <a:pt x="346" y="1067"/>
                    </a:lnTo>
                    <a:lnTo>
                      <a:pt x="339" y="1059"/>
                    </a:lnTo>
                    <a:lnTo>
                      <a:pt x="332" y="1049"/>
                    </a:lnTo>
                    <a:lnTo>
                      <a:pt x="326" y="1035"/>
                    </a:lnTo>
                    <a:lnTo>
                      <a:pt x="478" y="1016"/>
                    </a:lnTo>
                    <a:lnTo>
                      <a:pt x="469" y="1036"/>
                    </a:lnTo>
                    <a:lnTo>
                      <a:pt x="462" y="1051"/>
                    </a:lnTo>
                    <a:lnTo>
                      <a:pt x="457" y="1057"/>
                    </a:lnTo>
                    <a:lnTo>
                      <a:pt x="454" y="1062"/>
                    </a:lnTo>
                    <a:lnTo>
                      <a:pt x="450" y="1066"/>
                    </a:lnTo>
                    <a:lnTo>
                      <a:pt x="445" y="1071"/>
                    </a:lnTo>
                    <a:lnTo>
                      <a:pt x="440" y="1073"/>
                    </a:lnTo>
                    <a:lnTo>
                      <a:pt x="436" y="1075"/>
                    </a:lnTo>
                    <a:lnTo>
                      <a:pt x="430" y="1077"/>
                    </a:lnTo>
                    <a:lnTo>
                      <a:pt x="425" y="1078"/>
                    </a:lnTo>
                    <a:lnTo>
                      <a:pt x="412" y="1079"/>
                    </a:lnTo>
                    <a:lnTo>
                      <a:pt x="397" y="1080"/>
                    </a:lnTo>
                    <a:close/>
                    <a:moveTo>
                      <a:pt x="279" y="897"/>
                    </a:moveTo>
                    <a:lnTo>
                      <a:pt x="275" y="881"/>
                    </a:lnTo>
                    <a:lnTo>
                      <a:pt x="269" y="863"/>
                    </a:lnTo>
                    <a:lnTo>
                      <a:pt x="263" y="846"/>
                    </a:lnTo>
                    <a:lnTo>
                      <a:pt x="258" y="828"/>
                    </a:lnTo>
                    <a:lnTo>
                      <a:pt x="537" y="828"/>
                    </a:lnTo>
                    <a:lnTo>
                      <a:pt x="534" y="837"/>
                    </a:lnTo>
                    <a:lnTo>
                      <a:pt x="531" y="847"/>
                    </a:lnTo>
                    <a:lnTo>
                      <a:pt x="528" y="857"/>
                    </a:lnTo>
                    <a:lnTo>
                      <a:pt x="524" y="867"/>
                    </a:lnTo>
                    <a:lnTo>
                      <a:pt x="279" y="897"/>
                    </a:lnTo>
                    <a:close/>
                    <a:moveTo>
                      <a:pt x="491" y="978"/>
                    </a:moveTo>
                    <a:lnTo>
                      <a:pt x="312" y="1000"/>
                    </a:lnTo>
                    <a:lnTo>
                      <a:pt x="307" y="986"/>
                    </a:lnTo>
                    <a:lnTo>
                      <a:pt x="302" y="970"/>
                    </a:lnTo>
                    <a:lnTo>
                      <a:pt x="296" y="952"/>
                    </a:lnTo>
                    <a:lnTo>
                      <a:pt x="290" y="932"/>
                    </a:lnTo>
                    <a:lnTo>
                      <a:pt x="290" y="931"/>
                    </a:lnTo>
                    <a:lnTo>
                      <a:pt x="290" y="931"/>
                    </a:lnTo>
                    <a:lnTo>
                      <a:pt x="512" y="903"/>
                    </a:lnTo>
                    <a:lnTo>
                      <a:pt x="508" y="919"/>
                    </a:lnTo>
                    <a:lnTo>
                      <a:pt x="504" y="936"/>
                    </a:lnTo>
                    <a:lnTo>
                      <a:pt x="499" y="946"/>
                    </a:lnTo>
                    <a:lnTo>
                      <a:pt x="496" y="958"/>
                    </a:lnTo>
                    <a:lnTo>
                      <a:pt x="493" y="968"/>
                    </a:lnTo>
                    <a:lnTo>
                      <a:pt x="491" y="978"/>
                    </a:lnTo>
                    <a:lnTo>
                      <a:pt x="491" y="978"/>
                    </a:lnTo>
                    <a:close/>
                    <a:moveTo>
                      <a:pt x="397" y="0"/>
                    </a:moveTo>
                    <a:lnTo>
                      <a:pt x="376" y="0"/>
                    </a:lnTo>
                    <a:lnTo>
                      <a:pt x="357" y="1"/>
                    </a:lnTo>
                    <a:lnTo>
                      <a:pt x="336" y="5"/>
                    </a:lnTo>
                    <a:lnTo>
                      <a:pt x="317" y="8"/>
                    </a:lnTo>
                    <a:lnTo>
                      <a:pt x="299" y="12"/>
                    </a:lnTo>
                    <a:lnTo>
                      <a:pt x="279" y="18"/>
                    </a:lnTo>
                    <a:lnTo>
                      <a:pt x="261" y="24"/>
                    </a:lnTo>
                    <a:lnTo>
                      <a:pt x="242" y="31"/>
                    </a:lnTo>
                    <a:lnTo>
                      <a:pt x="225" y="39"/>
                    </a:lnTo>
                    <a:lnTo>
                      <a:pt x="208" y="48"/>
                    </a:lnTo>
                    <a:lnTo>
                      <a:pt x="192" y="58"/>
                    </a:lnTo>
                    <a:lnTo>
                      <a:pt x="175" y="67"/>
                    </a:lnTo>
                    <a:lnTo>
                      <a:pt x="160" y="78"/>
                    </a:lnTo>
                    <a:lnTo>
                      <a:pt x="145" y="90"/>
                    </a:lnTo>
                    <a:lnTo>
                      <a:pt x="131" y="103"/>
                    </a:lnTo>
                    <a:lnTo>
                      <a:pt x="117" y="116"/>
                    </a:lnTo>
                    <a:lnTo>
                      <a:pt x="104" y="130"/>
                    </a:lnTo>
                    <a:lnTo>
                      <a:pt x="91" y="144"/>
                    </a:lnTo>
                    <a:lnTo>
                      <a:pt x="79" y="159"/>
                    </a:lnTo>
                    <a:lnTo>
                      <a:pt x="69" y="174"/>
                    </a:lnTo>
                    <a:lnTo>
                      <a:pt x="59" y="190"/>
                    </a:lnTo>
                    <a:lnTo>
                      <a:pt x="49" y="207"/>
                    </a:lnTo>
                    <a:lnTo>
                      <a:pt x="40" y="224"/>
                    </a:lnTo>
                    <a:lnTo>
                      <a:pt x="32" y="242"/>
                    </a:lnTo>
                    <a:lnTo>
                      <a:pt x="25" y="260"/>
                    </a:lnTo>
                    <a:lnTo>
                      <a:pt x="19" y="278"/>
                    </a:lnTo>
                    <a:lnTo>
                      <a:pt x="13" y="297"/>
                    </a:lnTo>
                    <a:lnTo>
                      <a:pt x="9" y="316"/>
                    </a:lnTo>
                    <a:lnTo>
                      <a:pt x="6" y="335"/>
                    </a:lnTo>
                    <a:lnTo>
                      <a:pt x="3" y="356"/>
                    </a:lnTo>
                    <a:lnTo>
                      <a:pt x="2" y="375"/>
                    </a:lnTo>
                    <a:lnTo>
                      <a:pt x="0" y="396"/>
                    </a:lnTo>
                    <a:lnTo>
                      <a:pt x="2" y="410"/>
                    </a:lnTo>
                    <a:lnTo>
                      <a:pt x="3" y="424"/>
                    </a:lnTo>
                    <a:lnTo>
                      <a:pt x="5" y="437"/>
                    </a:lnTo>
                    <a:lnTo>
                      <a:pt x="7" y="451"/>
                    </a:lnTo>
                    <a:lnTo>
                      <a:pt x="13" y="479"/>
                    </a:lnTo>
                    <a:lnTo>
                      <a:pt x="22" y="506"/>
                    </a:lnTo>
                    <a:lnTo>
                      <a:pt x="33" y="534"/>
                    </a:lnTo>
                    <a:lnTo>
                      <a:pt x="46" y="561"/>
                    </a:lnTo>
                    <a:lnTo>
                      <a:pt x="59" y="589"/>
                    </a:lnTo>
                    <a:lnTo>
                      <a:pt x="74" y="617"/>
                    </a:lnTo>
                    <a:lnTo>
                      <a:pt x="103" y="671"/>
                    </a:lnTo>
                    <a:lnTo>
                      <a:pt x="133" y="725"/>
                    </a:lnTo>
                    <a:lnTo>
                      <a:pt x="147" y="752"/>
                    </a:lnTo>
                    <a:lnTo>
                      <a:pt x="160" y="778"/>
                    </a:lnTo>
                    <a:lnTo>
                      <a:pt x="172" y="804"/>
                    </a:lnTo>
                    <a:lnTo>
                      <a:pt x="182" y="830"/>
                    </a:lnTo>
                    <a:lnTo>
                      <a:pt x="206" y="901"/>
                    </a:lnTo>
                    <a:lnTo>
                      <a:pt x="225" y="965"/>
                    </a:lnTo>
                    <a:lnTo>
                      <a:pt x="234" y="994"/>
                    </a:lnTo>
                    <a:lnTo>
                      <a:pt x="242" y="1020"/>
                    </a:lnTo>
                    <a:lnTo>
                      <a:pt x="251" y="1045"/>
                    </a:lnTo>
                    <a:lnTo>
                      <a:pt x="260" y="1066"/>
                    </a:lnTo>
                    <a:lnTo>
                      <a:pt x="265" y="1076"/>
                    </a:lnTo>
                    <a:lnTo>
                      <a:pt x="270" y="1086"/>
                    </a:lnTo>
                    <a:lnTo>
                      <a:pt x="276" y="1094"/>
                    </a:lnTo>
                    <a:lnTo>
                      <a:pt x="281" y="1103"/>
                    </a:lnTo>
                    <a:lnTo>
                      <a:pt x="288" y="1111"/>
                    </a:lnTo>
                    <a:lnTo>
                      <a:pt x="295" y="1118"/>
                    </a:lnTo>
                    <a:lnTo>
                      <a:pt x="302" y="1125"/>
                    </a:lnTo>
                    <a:lnTo>
                      <a:pt x="310" y="1130"/>
                    </a:lnTo>
                    <a:lnTo>
                      <a:pt x="318" y="1135"/>
                    </a:lnTo>
                    <a:lnTo>
                      <a:pt x="328" y="1140"/>
                    </a:lnTo>
                    <a:lnTo>
                      <a:pt x="337" y="1143"/>
                    </a:lnTo>
                    <a:lnTo>
                      <a:pt x="347" y="1146"/>
                    </a:lnTo>
                    <a:lnTo>
                      <a:pt x="359" y="1148"/>
                    </a:lnTo>
                    <a:lnTo>
                      <a:pt x="371" y="1151"/>
                    </a:lnTo>
                    <a:lnTo>
                      <a:pt x="383" y="1152"/>
                    </a:lnTo>
                    <a:lnTo>
                      <a:pt x="397" y="1152"/>
                    </a:lnTo>
                    <a:lnTo>
                      <a:pt x="411" y="1152"/>
                    </a:lnTo>
                    <a:lnTo>
                      <a:pt x="424" y="1151"/>
                    </a:lnTo>
                    <a:lnTo>
                      <a:pt x="436" y="1148"/>
                    </a:lnTo>
                    <a:lnTo>
                      <a:pt x="448" y="1146"/>
                    </a:lnTo>
                    <a:lnTo>
                      <a:pt x="457" y="1143"/>
                    </a:lnTo>
                    <a:lnTo>
                      <a:pt x="467" y="1140"/>
                    </a:lnTo>
                    <a:lnTo>
                      <a:pt x="477" y="1135"/>
                    </a:lnTo>
                    <a:lnTo>
                      <a:pt x="485" y="1130"/>
                    </a:lnTo>
                    <a:lnTo>
                      <a:pt x="493" y="1125"/>
                    </a:lnTo>
                    <a:lnTo>
                      <a:pt x="501" y="1118"/>
                    </a:lnTo>
                    <a:lnTo>
                      <a:pt x="507" y="1111"/>
                    </a:lnTo>
                    <a:lnTo>
                      <a:pt x="513" y="1103"/>
                    </a:lnTo>
                    <a:lnTo>
                      <a:pt x="519" y="1095"/>
                    </a:lnTo>
                    <a:lnTo>
                      <a:pt x="524" y="1086"/>
                    </a:lnTo>
                    <a:lnTo>
                      <a:pt x="530" y="1077"/>
                    </a:lnTo>
                    <a:lnTo>
                      <a:pt x="535" y="1066"/>
                    </a:lnTo>
                    <a:lnTo>
                      <a:pt x="544" y="1045"/>
                    </a:lnTo>
                    <a:lnTo>
                      <a:pt x="552" y="1021"/>
                    </a:lnTo>
                    <a:lnTo>
                      <a:pt x="561" y="994"/>
                    </a:lnTo>
                    <a:lnTo>
                      <a:pt x="570" y="966"/>
                    </a:lnTo>
                    <a:lnTo>
                      <a:pt x="578" y="935"/>
                    </a:lnTo>
                    <a:lnTo>
                      <a:pt x="588" y="902"/>
                    </a:lnTo>
                    <a:lnTo>
                      <a:pt x="599" y="868"/>
                    </a:lnTo>
                    <a:lnTo>
                      <a:pt x="612" y="831"/>
                    </a:lnTo>
                    <a:lnTo>
                      <a:pt x="621" y="805"/>
                    </a:lnTo>
                    <a:lnTo>
                      <a:pt x="633" y="779"/>
                    </a:lnTo>
                    <a:lnTo>
                      <a:pt x="646" y="753"/>
                    </a:lnTo>
                    <a:lnTo>
                      <a:pt x="660" y="726"/>
                    </a:lnTo>
                    <a:lnTo>
                      <a:pt x="691" y="672"/>
                    </a:lnTo>
                    <a:lnTo>
                      <a:pt x="721" y="617"/>
                    </a:lnTo>
                    <a:lnTo>
                      <a:pt x="735" y="589"/>
                    </a:lnTo>
                    <a:lnTo>
                      <a:pt x="749" y="561"/>
                    </a:lnTo>
                    <a:lnTo>
                      <a:pt x="761" y="533"/>
                    </a:lnTo>
                    <a:lnTo>
                      <a:pt x="772" y="506"/>
                    </a:lnTo>
                    <a:lnTo>
                      <a:pt x="780" y="478"/>
                    </a:lnTo>
                    <a:lnTo>
                      <a:pt x="787" y="451"/>
                    </a:lnTo>
                    <a:lnTo>
                      <a:pt x="790" y="437"/>
                    </a:lnTo>
                    <a:lnTo>
                      <a:pt x="791" y="423"/>
                    </a:lnTo>
                    <a:lnTo>
                      <a:pt x="792" y="410"/>
                    </a:lnTo>
                    <a:lnTo>
                      <a:pt x="793" y="396"/>
                    </a:lnTo>
                    <a:lnTo>
                      <a:pt x="792" y="375"/>
                    </a:lnTo>
                    <a:lnTo>
                      <a:pt x="791" y="356"/>
                    </a:lnTo>
                    <a:lnTo>
                      <a:pt x="789" y="335"/>
                    </a:lnTo>
                    <a:lnTo>
                      <a:pt x="785" y="316"/>
                    </a:lnTo>
                    <a:lnTo>
                      <a:pt x="780" y="297"/>
                    </a:lnTo>
                    <a:lnTo>
                      <a:pt x="775" y="278"/>
                    </a:lnTo>
                    <a:lnTo>
                      <a:pt x="769" y="260"/>
                    </a:lnTo>
                    <a:lnTo>
                      <a:pt x="762" y="242"/>
                    </a:lnTo>
                    <a:lnTo>
                      <a:pt x="754" y="224"/>
                    </a:lnTo>
                    <a:lnTo>
                      <a:pt x="746" y="207"/>
                    </a:lnTo>
                    <a:lnTo>
                      <a:pt x="736" y="190"/>
                    </a:lnTo>
                    <a:lnTo>
                      <a:pt x="725" y="174"/>
                    </a:lnTo>
                    <a:lnTo>
                      <a:pt x="714" y="159"/>
                    </a:lnTo>
                    <a:lnTo>
                      <a:pt x="703" y="144"/>
                    </a:lnTo>
                    <a:lnTo>
                      <a:pt x="691" y="130"/>
                    </a:lnTo>
                    <a:lnTo>
                      <a:pt x="677" y="116"/>
                    </a:lnTo>
                    <a:lnTo>
                      <a:pt x="664" y="103"/>
                    </a:lnTo>
                    <a:lnTo>
                      <a:pt x="648" y="90"/>
                    </a:lnTo>
                    <a:lnTo>
                      <a:pt x="633" y="78"/>
                    </a:lnTo>
                    <a:lnTo>
                      <a:pt x="618" y="67"/>
                    </a:lnTo>
                    <a:lnTo>
                      <a:pt x="602" y="58"/>
                    </a:lnTo>
                    <a:lnTo>
                      <a:pt x="586" y="48"/>
                    </a:lnTo>
                    <a:lnTo>
                      <a:pt x="569" y="39"/>
                    </a:lnTo>
                    <a:lnTo>
                      <a:pt x="551" y="31"/>
                    </a:lnTo>
                    <a:lnTo>
                      <a:pt x="533" y="24"/>
                    </a:lnTo>
                    <a:lnTo>
                      <a:pt x="515" y="18"/>
                    </a:lnTo>
                    <a:lnTo>
                      <a:pt x="496" y="12"/>
                    </a:lnTo>
                    <a:lnTo>
                      <a:pt x="477" y="8"/>
                    </a:lnTo>
                    <a:lnTo>
                      <a:pt x="457" y="5"/>
                    </a:lnTo>
                    <a:lnTo>
                      <a:pt x="438" y="1"/>
                    </a:lnTo>
                    <a:lnTo>
                      <a:pt x="417" y="0"/>
                    </a:lnTo>
                    <a:lnTo>
                      <a:pt x="39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115">
                <a:extLst>
                  <a:ext uri="{FF2B5EF4-FFF2-40B4-BE49-F238E27FC236}">
                    <a16:creationId xmlns:a16="http://schemas.microsoft.com/office/drawing/2014/main" id="{4FA10556-E45B-422E-9EEF-38E7A7A56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743" y="3739753"/>
                <a:ext cx="93663" cy="93663"/>
              </a:xfrm>
              <a:custGeom>
                <a:avLst/>
                <a:gdLst>
                  <a:gd name="T0" fmla="*/ 205 w 234"/>
                  <a:gd name="T1" fmla="*/ 1 h 234"/>
                  <a:gd name="T2" fmla="*/ 183 w 234"/>
                  <a:gd name="T3" fmla="*/ 3 h 234"/>
                  <a:gd name="T4" fmla="*/ 152 w 234"/>
                  <a:gd name="T5" fmla="*/ 9 h 234"/>
                  <a:gd name="T6" fmla="*/ 113 w 234"/>
                  <a:gd name="T7" fmla="*/ 26 h 234"/>
                  <a:gd name="T8" fmla="*/ 79 w 234"/>
                  <a:gd name="T9" fmla="*/ 49 h 234"/>
                  <a:gd name="T10" fmla="*/ 50 w 234"/>
                  <a:gd name="T11" fmla="*/ 78 h 234"/>
                  <a:gd name="T12" fmla="*/ 26 w 234"/>
                  <a:gd name="T13" fmla="*/ 113 h 234"/>
                  <a:gd name="T14" fmla="*/ 10 w 234"/>
                  <a:gd name="T15" fmla="*/ 152 h 234"/>
                  <a:gd name="T16" fmla="*/ 2 w 234"/>
                  <a:gd name="T17" fmla="*/ 183 h 234"/>
                  <a:gd name="T18" fmla="*/ 0 w 234"/>
                  <a:gd name="T19" fmla="*/ 205 h 234"/>
                  <a:gd name="T20" fmla="*/ 0 w 234"/>
                  <a:gd name="T21" fmla="*/ 220 h 234"/>
                  <a:gd name="T22" fmla="*/ 3 w 234"/>
                  <a:gd name="T23" fmla="*/ 226 h 234"/>
                  <a:gd name="T24" fmla="*/ 7 w 234"/>
                  <a:gd name="T25" fmla="*/ 231 h 234"/>
                  <a:gd name="T26" fmla="*/ 14 w 234"/>
                  <a:gd name="T27" fmla="*/ 234 h 234"/>
                  <a:gd name="T28" fmla="*/ 21 w 234"/>
                  <a:gd name="T29" fmla="*/ 234 h 234"/>
                  <a:gd name="T30" fmla="*/ 28 w 234"/>
                  <a:gd name="T31" fmla="*/ 231 h 234"/>
                  <a:gd name="T32" fmla="*/ 33 w 234"/>
                  <a:gd name="T33" fmla="*/ 226 h 234"/>
                  <a:gd name="T34" fmla="*/ 35 w 234"/>
                  <a:gd name="T35" fmla="*/ 220 h 234"/>
                  <a:gd name="T36" fmla="*/ 37 w 234"/>
                  <a:gd name="T37" fmla="*/ 197 h 234"/>
                  <a:gd name="T38" fmla="*/ 44 w 234"/>
                  <a:gd name="T39" fmla="*/ 163 h 234"/>
                  <a:gd name="T40" fmla="*/ 58 w 234"/>
                  <a:gd name="T41" fmla="*/ 130 h 234"/>
                  <a:gd name="T42" fmla="*/ 78 w 234"/>
                  <a:gd name="T43" fmla="*/ 101 h 234"/>
                  <a:gd name="T44" fmla="*/ 101 w 234"/>
                  <a:gd name="T45" fmla="*/ 77 h 234"/>
                  <a:gd name="T46" fmla="*/ 131 w 234"/>
                  <a:gd name="T47" fmla="*/ 58 h 234"/>
                  <a:gd name="T48" fmla="*/ 163 w 234"/>
                  <a:gd name="T49" fmla="*/ 44 h 234"/>
                  <a:gd name="T50" fmla="*/ 197 w 234"/>
                  <a:gd name="T51" fmla="*/ 36 h 234"/>
                  <a:gd name="T52" fmla="*/ 219 w 234"/>
                  <a:gd name="T53" fmla="*/ 35 h 234"/>
                  <a:gd name="T54" fmla="*/ 226 w 234"/>
                  <a:gd name="T55" fmla="*/ 33 h 234"/>
                  <a:gd name="T56" fmla="*/ 231 w 234"/>
                  <a:gd name="T57" fmla="*/ 28 h 234"/>
                  <a:gd name="T58" fmla="*/ 233 w 234"/>
                  <a:gd name="T59" fmla="*/ 21 h 234"/>
                  <a:gd name="T60" fmla="*/ 233 w 234"/>
                  <a:gd name="T61" fmla="*/ 15 h 234"/>
                  <a:gd name="T62" fmla="*/ 231 w 234"/>
                  <a:gd name="T63" fmla="*/ 8 h 234"/>
                  <a:gd name="T64" fmla="*/ 226 w 234"/>
                  <a:gd name="T65" fmla="*/ 3 h 234"/>
                  <a:gd name="T66" fmla="*/ 219 w 234"/>
                  <a:gd name="T67" fmla="*/ 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4" h="234">
                    <a:moveTo>
                      <a:pt x="216" y="0"/>
                    </a:moveTo>
                    <a:lnTo>
                      <a:pt x="205" y="1"/>
                    </a:lnTo>
                    <a:lnTo>
                      <a:pt x="194" y="1"/>
                    </a:lnTo>
                    <a:lnTo>
                      <a:pt x="183" y="3"/>
                    </a:lnTo>
                    <a:lnTo>
                      <a:pt x="173" y="4"/>
                    </a:lnTo>
                    <a:lnTo>
                      <a:pt x="152" y="9"/>
                    </a:lnTo>
                    <a:lnTo>
                      <a:pt x="132" y="17"/>
                    </a:lnTo>
                    <a:lnTo>
                      <a:pt x="113" y="26"/>
                    </a:lnTo>
                    <a:lnTo>
                      <a:pt x="95" y="36"/>
                    </a:lnTo>
                    <a:lnTo>
                      <a:pt x="79" y="49"/>
                    </a:lnTo>
                    <a:lnTo>
                      <a:pt x="64" y="63"/>
                    </a:lnTo>
                    <a:lnTo>
                      <a:pt x="50" y="78"/>
                    </a:lnTo>
                    <a:lnTo>
                      <a:pt x="37" y="95"/>
                    </a:lnTo>
                    <a:lnTo>
                      <a:pt x="26" y="113"/>
                    </a:lnTo>
                    <a:lnTo>
                      <a:pt x="17" y="131"/>
                    </a:lnTo>
                    <a:lnTo>
                      <a:pt x="10" y="152"/>
                    </a:lnTo>
                    <a:lnTo>
                      <a:pt x="4" y="172"/>
                    </a:lnTo>
                    <a:lnTo>
                      <a:pt x="2" y="183"/>
                    </a:lnTo>
                    <a:lnTo>
                      <a:pt x="1" y="194"/>
                    </a:lnTo>
                    <a:lnTo>
                      <a:pt x="0" y="205"/>
                    </a:lnTo>
                    <a:lnTo>
                      <a:pt x="0" y="216"/>
                    </a:lnTo>
                    <a:lnTo>
                      <a:pt x="0" y="220"/>
                    </a:lnTo>
                    <a:lnTo>
                      <a:pt x="1" y="223"/>
                    </a:lnTo>
                    <a:lnTo>
                      <a:pt x="3" y="226"/>
                    </a:lnTo>
                    <a:lnTo>
                      <a:pt x="5" y="229"/>
                    </a:lnTo>
                    <a:lnTo>
                      <a:pt x="7" y="231"/>
                    </a:lnTo>
                    <a:lnTo>
                      <a:pt x="11" y="233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1" y="234"/>
                    </a:lnTo>
                    <a:lnTo>
                      <a:pt x="25" y="233"/>
                    </a:lnTo>
                    <a:lnTo>
                      <a:pt x="28" y="231"/>
                    </a:lnTo>
                    <a:lnTo>
                      <a:pt x="31" y="229"/>
                    </a:lnTo>
                    <a:lnTo>
                      <a:pt x="33" y="226"/>
                    </a:lnTo>
                    <a:lnTo>
                      <a:pt x="34" y="223"/>
                    </a:lnTo>
                    <a:lnTo>
                      <a:pt x="35" y="220"/>
                    </a:lnTo>
                    <a:lnTo>
                      <a:pt x="35" y="216"/>
                    </a:lnTo>
                    <a:lnTo>
                      <a:pt x="37" y="197"/>
                    </a:lnTo>
                    <a:lnTo>
                      <a:pt x="40" y="180"/>
                    </a:lnTo>
                    <a:lnTo>
                      <a:pt x="44" y="163"/>
                    </a:lnTo>
                    <a:lnTo>
                      <a:pt x="51" y="145"/>
                    </a:lnTo>
                    <a:lnTo>
                      <a:pt x="58" y="130"/>
                    </a:lnTo>
                    <a:lnTo>
                      <a:pt x="67" y="115"/>
                    </a:lnTo>
                    <a:lnTo>
                      <a:pt x="78" y="101"/>
                    </a:lnTo>
                    <a:lnTo>
                      <a:pt x="88" y="88"/>
                    </a:lnTo>
                    <a:lnTo>
                      <a:pt x="101" y="77"/>
                    </a:lnTo>
                    <a:lnTo>
                      <a:pt x="115" y="67"/>
                    </a:lnTo>
                    <a:lnTo>
                      <a:pt x="131" y="58"/>
                    </a:lnTo>
                    <a:lnTo>
                      <a:pt x="146" y="50"/>
                    </a:lnTo>
                    <a:lnTo>
                      <a:pt x="163" y="44"/>
                    </a:lnTo>
                    <a:lnTo>
                      <a:pt x="180" y="40"/>
                    </a:lnTo>
                    <a:lnTo>
                      <a:pt x="197" y="36"/>
                    </a:lnTo>
                    <a:lnTo>
                      <a:pt x="216" y="36"/>
                    </a:lnTo>
                    <a:lnTo>
                      <a:pt x="219" y="35"/>
                    </a:lnTo>
                    <a:lnTo>
                      <a:pt x="223" y="34"/>
                    </a:lnTo>
                    <a:lnTo>
                      <a:pt x="226" y="33"/>
                    </a:lnTo>
                    <a:lnTo>
                      <a:pt x="229" y="31"/>
                    </a:lnTo>
                    <a:lnTo>
                      <a:pt x="231" y="28"/>
                    </a:lnTo>
                    <a:lnTo>
                      <a:pt x="232" y="24"/>
                    </a:lnTo>
                    <a:lnTo>
                      <a:pt x="233" y="21"/>
                    </a:lnTo>
                    <a:lnTo>
                      <a:pt x="234" y="18"/>
                    </a:lnTo>
                    <a:lnTo>
                      <a:pt x="233" y="15"/>
                    </a:lnTo>
                    <a:lnTo>
                      <a:pt x="232" y="10"/>
                    </a:lnTo>
                    <a:lnTo>
                      <a:pt x="231" y="8"/>
                    </a:lnTo>
                    <a:lnTo>
                      <a:pt x="229" y="5"/>
                    </a:lnTo>
                    <a:lnTo>
                      <a:pt x="226" y="3"/>
                    </a:lnTo>
                    <a:lnTo>
                      <a:pt x="223" y="2"/>
                    </a:lnTo>
                    <a:lnTo>
                      <a:pt x="219" y="1"/>
                    </a:lnTo>
                    <a:lnTo>
                      <a:pt x="2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Group 36">
              <a:extLst>
                <a:ext uri="{FF2B5EF4-FFF2-40B4-BE49-F238E27FC236}">
                  <a16:creationId xmlns:a16="http://schemas.microsoft.com/office/drawing/2014/main" id="{6BD57A89-6A08-438B-BA55-30FC0C56B484}"/>
                </a:ext>
              </a:extLst>
            </p:cNvPr>
            <p:cNvGrpSpPr/>
            <p:nvPr/>
          </p:nvGrpSpPr>
          <p:grpSpPr>
            <a:xfrm>
              <a:off x="8474053" y="3237465"/>
              <a:ext cx="457201" cy="457200"/>
              <a:chOff x="4563268" y="1839515"/>
              <a:chExt cx="457201" cy="457200"/>
            </a:xfrm>
            <a:solidFill>
              <a:schemeClr val="bg1"/>
            </a:solidFill>
          </p:grpSpPr>
          <p:sp>
            <p:nvSpPr>
              <p:cNvPr id="46" name="Freeform 137">
                <a:extLst>
                  <a:ext uri="{FF2B5EF4-FFF2-40B4-BE49-F238E27FC236}">
                    <a16:creationId xmlns:a16="http://schemas.microsoft.com/office/drawing/2014/main" id="{C5D99021-81A4-4F5C-B05A-E3578E104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2506" y="1896665"/>
                <a:ext cx="150813" cy="149225"/>
              </a:xfrm>
              <a:custGeom>
                <a:avLst/>
                <a:gdLst>
                  <a:gd name="T0" fmla="*/ 342 w 378"/>
                  <a:gd name="T1" fmla="*/ 360 h 378"/>
                  <a:gd name="T2" fmla="*/ 343 w 378"/>
                  <a:gd name="T3" fmla="*/ 367 h 378"/>
                  <a:gd name="T4" fmla="*/ 347 w 378"/>
                  <a:gd name="T5" fmla="*/ 372 h 378"/>
                  <a:gd name="T6" fmla="*/ 353 w 378"/>
                  <a:gd name="T7" fmla="*/ 377 h 378"/>
                  <a:gd name="T8" fmla="*/ 360 w 378"/>
                  <a:gd name="T9" fmla="*/ 378 h 378"/>
                  <a:gd name="T10" fmla="*/ 367 w 378"/>
                  <a:gd name="T11" fmla="*/ 377 h 378"/>
                  <a:gd name="T12" fmla="*/ 373 w 378"/>
                  <a:gd name="T13" fmla="*/ 372 h 378"/>
                  <a:gd name="T14" fmla="*/ 376 w 378"/>
                  <a:gd name="T15" fmla="*/ 367 h 378"/>
                  <a:gd name="T16" fmla="*/ 378 w 378"/>
                  <a:gd name="T17" fmla="*/ 360 h 378"/>
                  <a:gd name="T18" fmla="*/ 378 w 378"/>
                  <a:gd name="T19" fmla="*/ 359 h 378"/>
                  <a:gd name="T20" fmla="*/ 376 w 378"/>
                  <a:gd name="T21" fmla="*/ 323 h 378"/>
                  <a:gd name="T22" fmla="*/ 371 w 378"/>
                  <a:gd name="T23" fmla="*/ 287 h 378"/>
                  <a:gd name="T24" fmla="*/ 361 w 378"/>
                  <a:gd name="T25" fmla="*/ 253 h 378"/>
                  <a:gd name="T26" fmla="*/ 349 w 378"/>
                  <a:gd name="T27" fmla="*/ 220 h 378"/>
                  <a:gd name="T28" fmla="*/ 334 w 378"/>
                  <a:gd name="T29" fmla="*/ 189 h 378"/>
                  <a:gd name="T30" fmla="*/ 316 w 378"/>
                  <a:gd name="T31" fmla="*/ 158 h 378"/>
                  <a:gd name="T32" fmla="*/ 295 w 378"/>
                  <a:gd name="T33" fmla="*/ 131 h 378"/>
                  <a:gd name="T34" fmla="*/ 273 w 378"/>
                  <a:gd name="T35" fmla="*/ 105 h 378"/>
                  <a:gd name="T36" fmla="*/ 247 w 378"/>
                  <a:gd name="T37" fmla="*/ 83 h 378"/>
                  <a:gd name="T38" fmla="*/ 220 w 378"/>
                  <a:gd name="T39" fmla="*/ 62 h 378"/>
                  <a:gd name="T40" fmla="*/ 190 w 378"/>
                  <a:gd name="T41" fmla="*/ 44 h 378"/>
                  <a:gd name="T42" fmla="*/ 158 w 378"/>
                  <a:gd name="T43" fmla="*/ 29 h 378"/>
                  <a:gd name="T44" fmla="*/ 126 w 378"/>
                  <a:gd name="T45" fmla="*/ 17 h 378"/>
                  <a:gd name="T46" fmla="*/ 91 w 378"/>
                  <a:gd name="T47" fmla="*/ 7 h 378"/>
                  <a:gd name="T48" fmla="*/ 56 w 378"/>
                  <a:gd name="T49" fmla="*/ 2 h 378"/>
                  <a:gd name="T50" fmla="*/ 19 w 378"/>
                  <a:gd name="T51" fmla="*/ 1 h 378"/>
                  <a:gd name="T52" fmla="*/ 18 w 378"/>
                  <a:gd name="T53" fmla="*/ 0 h 378"/>
                  <a:gd name="T54" fmla="*/ 11 w 378"/>
                  <a:gd name="T55" fmla="*/ 2 h 378"/>
                  <a:gd name="T56" fmla="*/ 5 w 378"/>
                  <a:gd name="T57" fmla="*/ 5 h 378"/>
                  <a:gd name="T58" fmla="*/ 2 w 378"/>
                  <a:gd name="T59" fmla="*/ 12 h 378"/>
                  <a:gd name="T60" fmla="*/ 0 w 378"/>
                  <a:gd name="T61" fmla="*/ 18 h 378"/>
                  <a:gd name="T62" fmla="*/ 2 w 378"/>
                  <a:gd name="T63" fmla="*/ 24 h 378"/>
                  <a:gd name="T64" fmla="*/ 5 w 378"/>
                  <a:gd name="T65" fmla="*/ 31 h 378"/>
                  <a:gd name="T66" fmla="*/ 11 w 378"/>
                  <a:gd name="T67" fmla="*/ 34 h 378"/>
                  <a:gd name="T68" fmla="*/ 18 w 378"/>
                  <a:gd name="T69" fmla="*/ 36 h 378"/>
                  <a:gd name="T70" fmla="*/ 34 w 378"/>
                  <a:gd name="T71" fmla="*/ 36 h 378"/>
                  <a:gd name="T72" fmla="*/ 68 w 378"/>
                  <a:gd name="T73" fmla="*/ 40 h 378"/>
                  <a:gd name="T74" fmla="*/ 99 w 378"/>
                  <a:gd name="T75" fmla="*/ 46 h 378"/>
                  <a:gd name="T76" fmla="*/ 129 w 378"/>
                  <a:gd name="T77" fmla="*/ 56 h 378"/>
                  <a:gd name="T78" fmla="*/ 158 w 378"/>
                  <a:gd name="T79" fmla="*/ 68 h 378"/>
                  <a:gd name="T80" fmla="*/ 185 w 378"/>
                  <a:gd name="T81" fmla="*/ 83 h 378"/>
                  <a:gd name="T82" fmla="*/ 211 w 378"/>
                  <a:gd name="T83" fmla="*/ 100 h 378"/>
                  <a:gd name="T84" fmla="*/ 236 w 378"/>
                  <a:gd name="T85" fmla="*/ 121 h 378"/>
                  <a:gd name="T86" fmla="*/ 258 w 378"/>
                  <a:gd name="T87" fmla="*/ 142 h 378"/>
                  <a:gd name="T88" fmla="*/ 277 w 378"/>
                  <a:gd name="T89" fmla="*/ 166 h 378"/>
                  <a:gd name="T90" fmla="*/ 295 w 378"/>
                  <a:gd name="T91" fmla="*/ 192 h 378"/>
                  <a:gd name="T92" fmla="*/ 310 w 378"/>
                  <a:gd name="T93" fmla="*/ 220 h 378"/>
                  <a:gd name="T94" fmla="*/ 322 w 378"/>
                  <a:gd name="T95" fmla="*/ 249 h 378"/>
                  <a:gd name="T96" fmla="*/ 332 w 378"/>
                  <a:gd name="T97" fmla="*/ 279 h 378"/>
                  <a:gd name="T98" fmla="*/ 339 w 378"/>
                  <a:gd name="T99" fmla="*/ 311 h 378"/>
                  <a:gd name="T100" fmla="*/ 342 w 378"/>
                  <a:gd name="T101" fmla="*/ 343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8" h="378">
                    <a:moveTo>
                      <a:pt x="342" y="360"/>
                    </a:moveTo>
                    <a:lnTo>
                      <a:pt x="342" y="360"/>
                    </a:lnTo>
                    <a:lnTo>
                      <a:pt x="342" y="364"/>
                    </a:lnTo>
                    <a:lnTo>
                      <a:pt x="343" y="367"/>
                    </a:lnTo>
                    <a:lnTo>
                      <a:pt x="345" y="370"/>
                    </a:lnTo>
                    <a:lnTo>
                      <a:pt x="347" y="372"/>
                    </a:lnTo>
                    <a:lnTo>
                      <a:pt x="349" y="375"/>
                    </a:lnTo>
                    <a:lnTo>
                      <a:pt x="353" y="377"/>
                    </a:lnTo>
                    <a:lnTo>
                      <a:pt x="356" y="378"/>
                    </a:lnTo>
                    <a:lnTo>
                      <a:pt x="360" y="378"/>
                    </a:lnTo>
                    <a:lnTo>
                      <a:pt x="364" y="378"/>
                    </a:lnTo>
                    <a:lnTo>
                      <a:pt x="367" y="377"/>
                    </a:lnTo>
                    <a:lnTo>
                      <a:pt x="370" y="374"/>
                    </a:lnTo>
                    <a:lnTo>
                      <a:pt x="373" y="372"/>
                    </a:lnTo>
                    <a:lnTo>
                      <a:pt x="375" y="370"/>
                    </a:lnTo>
                    <a:lnTo>
                      <a:pt x="376" y="367"/>
                    </a:lnTo>
                    <a:lnTo>
                      <a:pt x="378" y="364"/>
                    </a:lnTo>
                    <a:lnTo>
                      <a:pt x="378" y="360"/>
                    </a:lnTo>
                    <a:lnTo>
                      <a:pt x="378" y="360"/>
                    </a:lnTo>
                    <a:lnTo>
                      <a:pt x="378" y="359"/>
                    </a:lnTo>
                    <a:lnTo>
                      <a:pt x="378" y="341"/>
                    </a:lnTo>
                    <a:lnTo>
                      <a:pt x="376" y="323"/>
                    </a:lnTo>
                    <a:lnTo>
                      <a:pt x="373" y="305"/>
                    </a:lnTo>
                    <a:lnTo>
                      <a:pt x="371" y="287"/>
                    </a:lnTo>
                    <a:lnTo>
                      <a:pt x="367" y="270"/>
                    </a:lnTo>
                    <a:lnTo>
                      <a:pt x="361" y="253"/>
                    </a:lnTo>
                    <a:lnTo>
                      <a:pt x="356" y="236"/>
                    </a:lnTo>
                    <a:lnTo>
                      <a:pt x="349" y="220"/>
                    </a:lnTo>
                    <a:lnTo>
                      <a:pt x="342" y="204"/>
                    </a:lnTo>
                    <a:lnTo>
                      <a:pt x="334" y="189"/>
                    </a:lnTo>
                    <a:lnTo>
                      <a:pt x="326" y="174"/>
                    </a:lnTo>
                    <a:lnTo>
                      <a:pt x="316" y="158"/>
                    </a:lnTo>
                    <a:lnTo>
                      <a:pt x="306" y="144"/>
                    </a:lnTo>
                    <a:lnTo>
                      <a:pt x="295" y="131"/>
                    </a:lnTo>
                    <a:lnTo>
                      <a:pt x="285" y="118"/>
                    </a:lnTo>
                    <a:lnTo>
                      <a:pt x="273" y="105"/>
                    </a:lnTo>
                    <a:lnTo>
                      <a:pt x="260" y="94"/>
                    </a:lnTo>
                    <a:lnTo>
                      <a:pt x="247" y="83"/>
                    </a:lnTo>
                    <a:lnTo>
                      <a:pt x="234" y="72"/>
                    </a:lnTo>
                    <a:lnTo>
                      <a:pt x="220" y="62"/>
                    </a:lnTo>
                    <a:lnTo>
                      <a:pt x="205" y="53"/>
                    </a:lnTo>
                    <a:lnTo>
                      <a:pt x="190" y="44"/>
                    </a:lnTo>
                    <a:lnTo>
                      <a:pt x="175" y="36"/>
                    </a:lnTo>
                    <a:lnTo>
                      <a:pt x="158" y="29"/>
                    </a:lnTo>
                    <a:lnTo>
                      <a:pt x="142" y="22"/>
                    </a:lnTo>
                    <a:lnTo>
                      <a:pt x="126" y="17"/>
                    </a:lnTo>
                    <a:lnTo>
                      <a:pt x="109" y="12"/>
                    </a:lnTo>
                    <a:lnTo>
                      <a:pt x="91" y="7"/>
                    </a:lnTo>
                    <a:lnTo>
                      <a:pt x="74" y="4"/>
                    </a:lnTo>
                    <a:lnTo>
                      <a:pt x="56" y="2"/>
                    </a:lnTo>
                    <a:lnTo>
                      <a:pt x="37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11" y="2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8"/>
                    </a:lnTo>
                    <a:lnTo>
                      <a:pt x="2" y="12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3" y="28"/>
                    </a:lnTo>
                    <a:lnTo>
                      <a:pt x="5" y="31"/>
                    </a:lnTo>
                    <a:lnTo>
                      <a:pt x="8" y="33"/>
                    </a:lnTo>
                    <a:lnTo>
                      <a:pt x="11" y="34"/>
                    </a:lnTo>
                    <a:lnTo>
                      <a:pt x="15" y="35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34" y="36"/>
                    </a:lnTo>
                    <a:lnTo>
                      <a:pt x="51" y="37"/>
                    </a:lnTo>
                    <a:lnTo>
                      <a:pt x="68" y="40"/>
                    </a:lnTo>
                    <a:lnTo>
                      <a:pt x="83" y="43"/>
                    </a:lnTo>
                    <a:lnTo>
                      <a:pt x="99" y="46"/>
                    </a:lnTo>
                    <a:lnTo>
                      <a:pt x="114" y="50"/>
                    </a:lnTo>
                    <a:lnTo>
                      <a:pt x="129" y="56"/>
                    </a:lnTo>
                    <a:lnTo>
                      <a:pt x="144" y="61"/>
                    </a:lnTo>
                    <a:lnTo>
                      <a:pt x="158" y="68"/>
                    </a:lnTo>
                    <a:lnTo>
                      <a:pt x="172" y="75"/>
                    </a:lnTo>
                    <a:lnTo>
                      <a:pt x="185" y="83"/>
                    </a:lnTo>
                    <a:lnTo>
                      <a:pt x="199" y="91"/>
                    </a:lnTo>
                    <a:lnTo>
                      <a:pt x="211" y="100"/>
                    </a:lnTo>
                    <a:lnTo>
                      <a:pt x="224" y="110"/>
                    </a:lnTo>
                    <a:lnTo>
                      <a:pt x="236" y="121"/>
                    </a:lnTo>
                    <a:lnTo>
                      <a:pt x="247" y="131"/>
                    </a:lnTo>
                    <a:lnTo>
                      <a:pt x="258" y="142"/>
                    </a:lnTo>
                    <a:lnTo>
                      <a:pt x="267" y="154"/>
                    </a:lnTo>
                    <a:lnTo>
                      <a:pt x="277" y="166"/>
                    </a:lnTo>
                    <a:lnTo>
                      <a:pt x="287" y="179"/>
                    </a:lnTo>
                    <a:lnTo>
                      <a:pt x="295" y="192"/>
                    </a:lnTo>
                    <a:lnTo>
                      <a:pt x="303" y="206"/>
                    </a:lnTo>
                    <a:lnTo>
                      <a:pt x="310" y="220"/>
                    </a:lnTo>
                    <a:lnTo>
                      <a:pt x="316" y="234"/>
                    </a:lnTo>
                    <a:lnTo>
                      <a:pt x="322" y="249"/>
                    </a:lnTo>
                    <a:lnTo>
                      <a:pt x="328" y="264"/>
                    </a:lnTo>
                    <a:lnTo>
                      <a:pt x="332" y="279"/>
                    </a:lnTo>
                    <a:lnTo>
                      <a:pt x="335" y="294"/>
                    </a:lnTo>
                    <a:lnTo>
                      <a:pt x="339" y="311"/>
                    </a:lnTo>
                    <a:lnTo>
                      <a:pt x="340" y="327"/>
                    </a:lnTo>
                    <a:lnTo>
                      <a:pt x="342" y="343"/>
                    </a:lnTo>
                    <a:lnTo>
                      <a:pt x="342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138">
                <a:extLst>
                  <a:ext uri="{FF2B5EF4-FFF2-40B4-BE49-F238E27FC236}">
                    <a16:creationId xmlns:a16="http://schemas.microsoft.com/office/drawing/2014/main" id="{D10F3EA8-69B3-4FE2-9CE3-05A6213C71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3268" y="1839515"/>
                <a:ext cx="457200" cy="457200"/>
              </a:xfrm>
              <a:custGeom>
                <a:avLst/>
                <a:gdLst>
                  <a:gd name="T0" fmla="*/ 1071 w 1152"/>
                  <a:gd name="T1" fmla="*/ 923 h 1152"/>
                  <a:gd name="T2" fmla="*/ 1059 w 1152"/>
                  <a:gd name="T3" fmla="*/ 932 h 1152"/>
                  <a:gd name="T4" fmla="*/ 1044 w 1152"/>
                  <a:gd name="T5" fmla="*/ 936 h 1152"/>
                  <a:gd name="T6" fmla="*/ 216 w 1152"/>
                  <a:gd name="T7" fmla="*/ 108 h 1152"/>
                  <a:gd name="T8" fmla="*/ 219 w 1152"/>
                  <a:gd name="T9" fmla="*/ 93 h 1152"/>
                  <a:gd name="T10" fmla="*/ 229 w 1152"/>
                  <a:gd name="T11" fmla="*/ 80 h 1152"/>
                  <a:gd name="T12" fmla="*/ 245 w 1152"/>
                  <a:gd name="T13" fmla="*/ 72 h 1152"/>
                  <a:gd name="T14" fmla="*/ 266 w 1152"/>
                  <a:gd name="T15" fmla="*/ 75 h 1152"/>
                  <a:gd name="T16" fmla="*/ 1069 w 1152"/>
                  <a:gd name="T17" fmla="*/ 875 h 1152"/>
                  <a:gd name="T18" fmla="*/ 1078 w 1152"/>
                  <a:gd name="T19" fmla="*/ 888 h 1152"/>
                  <a:gd name="T20" fmla="*/ 1080 w 1152"/>
                  <a:gd name="T21" fmla="*/ 903 h 1152"/>
                  <a:gd name="T22" fmla="*/ 1077 w 1152"/>
                  <a:gd name="T23" fmla="*/ 914 h 1152"/>
                  <a:gd name="T24" fmla="*/ 532 w 1152"/>
                  <a:gd name="T25" fmla="*/ 940 h 1152"/>
                  <a:gd name="T26" fmla="*/ 216 w 1152"/>
                  <a:gd name="T27" fmla="*/ 604 h 1152"/>
                  <a:gd name="T28" fmla="*/ 549 w 1152"/>
                  <a:gd name="T29" fmla="*/ 936 h 1152"/>
                  <a:gd name="T30" fmla="*/ 378 w 1152"/>
                  <a:gd name="T31" fmla="*/ 1075 h 1152"/>
                  <a:gd name="T32" fmla="*/ 360 w 1152"/>
                  <a:gd name="T33" fmla="*/ 1080 h 1152"/>
                  <a:gd name="T34" fmla="*/ 341 w 1152"/>
                  <a:gd name="T35" fmla="*/ 1075 h 1152"/>
                  <a:gd name="T36" fmla="*/ 77 w 1152"/>
                  <a:gd name="T37" fmla="*/ 810 h 1152"/>
                  <a:gd name="T38" fmla="*/ 72 w 1152"/>
                  <a:gd name="T39" fmla="*/ 792 h 1152"/>
                  <a:gd name="T40" fmla="*/ 77 w 1152"/>
                  <a:gd name="T41" fmla="*/ 773 h 1152"/>
                  <a:gd name="T42" fmla="*/ 195 w 1152"/>
                  <a:gd name="T43" fmla="*/ 653 h 1152"/>
                  <a:gd name="T44" fmla="*/ 499 w 1152"/>
                  <a:gd name="T45" fmla="*/ 957 h 1152"/>
                  <a:gd name="T46" fmla="*/ 328 w 1152"/>
                  <a:gd name="T47" fmla="*/ 31 h 1152"/>
                  <a:gd name="T48" fmla="*/ 302 w 1152"/>
                  <a:gd name="T49" fmla="*/ 13 h 1152"/>
                  <a:gd name="T50" fmla="*/ 273 w 1152"/>
                  <a:gd name="T51" fmla="*/ 2 h 1152"/>
                  <a:gd name="T52" fmla="*/ 242 w 1152"/>
                  <a:gd name="T53" fmla="*/ 0 h 1152"/>
                  <a:gd name="T54" fmla="*/ 211 w 1152"/>
                  <a:gd name="T55" fmla="*/ 9 h 1152"/>
                  <a:gd name="T56" fmla="*/ 190 w 1152"/>
                  <a:gd name="T57" fmla="*/ 19 h 1152"/>
                  <a:gd name="T58" fmla="*/ 172 w 1152"/>
                  <a:gd name="T59" fmla="*/ 36 h 1152"/>
                  <a:gd name="T60" fmla="*/ 158 w 1152"/>
                  <a:gd name="T61" fmla="*/ 55 h 1152"/>
                  <a:gd name="T62" fmla="*/ 149 w 1152"/>
                  <a:gd name="T63" fmla="*/ 77 h 1152"/>
                  <a:gd name="T64" fmla="*/ 145 w 1152"/>
                  <a:gd name="T65" fmla="*/ 99 h 1152"/>
                  <a:gd name="T66" fmla="*/ 31 w 1152"/>
                  <a:gd name="T67" fmla="*/ 716 h 1152"/>
                  <a:gd name="T68" fmla="*/ 13 w 1152"/>
                  <a:gd name="T69" fmla="*/ 742 h 1152"/>
                  <a:gd name="T70" fmla="*/ 2 w 1152"/>
                  <a:gd name="T71" fmla="*/ 771 h 1152"/>
                  <a:gd name="T72" fmla="*/ 1 w 1152"/>
                  <a:gd name="T73" fmla="*/ 802 h 1152"/>
                  <a:gd name="T74" fmla="*/ 7 w 1152"/>
                  <a:gd name="T75" fmla="*/ 833 h 1152"/>
                  <a:gd name="T76" fmla="*/ 25 w 1152"/>
                  <a:gd name="T77" fmla="*/ 860 h 1152"/>
                  <a:gd name="T78" fmla="*/ 292 w 1152"/>
                  <a:gd name="T79" fmla="*/ 1128 h 1152"/>
                  <a:gd name="T80" fmla="*/ 320 w 1152"/>
                  <a:gd name="T81" fmla="*/ 1144 h 1152"/>
                  <a:gd name="T82" fmla="*/ 350 w 1152"/>
                  <a:gd name="T83" fmla="*/ 1151 h 1152"/>
                  <a:gd name="T84" fmla="*/ 381 w 1152"/>
                  <a:gd name="T85" fmla="*/ 1150 h 1152"/>
                  <a:gd name="T86" fmla="*/ 410 w 1152"/>
                  <a:gd name="T87" fmla="*/ 1139 h 1152"/>
                  <a:gd name="T88" fmla="*/ 436 w 1152"/>
                  <a:gd name="T89" fmla="*/ 1120 h 1152"/>
                  <a:gd name="T90" fmla="*/ 1052 w 1152"/>
                  <a:gd name="T91" fmla="*/ 1008 h 1152"/>
                  <a:gd name="T92" fmla="*/ 1076 w 1152"/>
                  <a:gd name="T93" fmla="*/ 1003 h 1152"/>
                  <a:gd name="T94" fmla="*/ 1097 w 1152"/>
                  <a:gd name="T95" fmla="*/ 994 h 1152"/>
                  <a:gd name="T96" fmla="*/ 1117 w 1152"/>
                  <a:gd name="T97" fmla="*/ 981 h 1152"/>
                  <a:gd name="T98" fmla="*/ 1132 w 1152"/>
                  <a:gd name="T99" fmla="*/ 962 h 1152"/>
                  <a:gd name="T100" fmla="*/ 1144 w 1152"/>
                  <a:gd name="T101" fmla="*/ 942 h 1152"/>
                  <a:gd name="T102" fmla="*/ 1150 w 1152"/>
                  <a:gd name="T103" fmla="*/ 918 h 1152"/>
                  <a:gd name="T104" fmla="*/ 1152 w 1152"/>
                  <a:gd name="T105" fmla="*/ 894 h 1152"/>
                  <a:gd name="T106" fmla="*/ 1148 w 1152"/>
                  <a:gd name="T107" fmla="*/ 872 h 1152"/>
                  <a:gd name="T108" fmla="*/ 1139 w 1152"/>
                  <a:gd name="T109" fmla="*/ 849 h 1152"/>
                  <a:gd name="T110" fmla="*/ 1126 w 1152"/>
                  <a:gd name="T111" fmla="*/ 829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52" h="1152">
                    <a:moveTo>
                      <a:pt x="1077" y="914"/>
                    </a:moveTo>
                    <a:lnTo>
                      <a:pt x="1075" y="919"/>
                    </a:lnTo>
                    <a:lnTo>
                      <a:pt x="1071" y="923"/>
                    </a:lnTo>
                    <a:lnTo>
                      <a:pt x="1068" y="927"/>
                    </a:lnTo>
                    <a:lnTo>
                      <a:pt x="1064" y="930"/>
                    </a:lnTo>
                    <a:lnTo>
                      <a:pt x="1059" y="932"/>
                    </a:lnTo>
                    <a:lnTo>
                      <a:pt x="1054" y="934"/>
                    </a:lnTo>
                    <a:lnTo>
                      <a:pt x="1050" y="935"/>
                    </a:lnTo>
                    <a:lnTo>
                      <a:pt x="1044" y="936"/>
                    </a:lnTo>
                    <a:lnTo>
                      <a:pt x="1033" y="936"/>
                    </a:lnTo>
                    <a:lnTo>
                      <a:pt x="216" y="119"/>
                    </a:lnTo>
                    <a:lnTo>
                      <a:pt x="216" y="108"/>
                    </a:lnTo>
                    <a:lnTo>
                      <a:pt x="216" y="103"/>
                    </a:lnTo>
                    <a:lnTo>
                      <a:pt x="218" y="97"/>
                    </a:lnTo>
                    <a:lnTo>
                      <a:pt x="219" y="93"/>
                    </a:lnTo>
                    <a:lnTo>
                      <a:pt x="222" y="87"/>
                    </a:lnTo>
                    <a:lnTo>
                      <a:pt x="226" y="84"/>
                    </a:lnTo>
                    <a:lnTo>
                      <a:pt x="229" y="80"/>
                    </a:lnTo>
                    <a:lnTo>
                      <a:pt x="233" y="77"/>
                    </a:lnTo>
                    <a:lnTo>
                      <a:pt x="239" y="75"/>
                    </a:lnTo>
                    <a:lnTo>
                      <a:pt x="245" y="72"/>
                    </a:lnTo>
                    <a:lnTo>
                      <a:pt x="252" y="72"/>
                    </a:lnTo>
                    <a:lnTo>
                      <a:pt x="259" y="72"/>
                    </a:lnTo>
                    <a:lnTo>
                      <a:pt x="266" y="75"/>
                    </a:lnTo>
                    <a:lnTo>
                      <a:pt x="272" y="78"/>
                    </a:lnTo>
                    <a:lnTo>
                      <a:pt x="277" y="82"/>
                    </a:lnTo>
                    <a:lnTo>
                      <a:pt x="1069" y="875"/>
                    </a:lnTo>
                    <a:lnTo>
                      <a:pt x="1073" y="879"/>
                    </a:lnTo>
                    <a:lnTo>
                      <a:pt x="1076" y="883"/>
                    </a:lnTo>
                    <a:lnTo>
                      <a:pt x="1078" y="888"/>
                    </a:lnTo>
                    <a:lnTo>
                      <a:pt x="1079" y="893"/>
                    </a:lnTo>
                    <a:lnTo>
                      <a:pt x="1080" y="899"/>
                    </a:lnTo>
                    <a:lnTo>
                      <a:pt x="1080" y="903"/>
                    </a:lnTo>
                    <a:lnTo>
                      <a:pt x="1079" y="908"/>
                    </a:lnTo>
                    <a:lnTo>
                      <a:pt x="1077" y="914"/>
                    </a:lnTo>
                    <a:lnTo>
                      <a:pt x="1077" y="914"/>
                    </a:lnTo>
                    <a:close/>
                    <a:moveTo>
                      <a:pt x="549" y="936"/>
                    </a:moveTo>
                    <a:lnTo>
                      <a:pt x="541" y="937"/>
                    </a:lnTo>
                    <a:lnTo>
                      <a:pt x="532" y="940"/>
                    </a:lnTo>
                    <a:lnTo>
                      <a:pt x="213" y="619"/>
                    </a:lnTo>
                    <a:lnTo>
                      <a:pt x="215" y="611"/>
                    </a:lnTo>
                    <a:lnTo>
                      <a:pt x="216" y="604"/>
                    </a:lnTo>
                    <a:lnTo>
                      <a:pt x="216" y="170"/>
                    </a:lnTo>
                    <a:lnTo>
                      <a:pt x="983" y="936"/>
                    </a:lnTo>
                    <a:lnTo>
                      <a:pt x="549" y="936"/>
                    </a:lnTo>
                    <a:close/>
                    <a:moveTo>
                      <a:pt x="498" y="957"/>
                    </a:moveTo>
                    <a:lnTo>
                      <a:pt x="385" y="1069"/>
                    </a:lnTo>
                    <a:lnTo>
                      <a:pt x="378" y="1075"/>
                    </a:lnTo>
                    <a:lnTo>
                      <a:pt x="371" y="1078"/>
                    </a:lnTo>
                    <a:lnTo>
                      <a:pt x="365" y="1080"/>
                    </a:lnTo>
                    <a:lnTo>
                      <a:pt x="360" y="1080"/>
                    </a:lnTo>
                    <a:lnTo>
                      <a:pt x="355" y="1080"/>
                    </a:lnTo>
                    <a:lnTo>
                      <a:pt x="349" y="1078"/>
                    </a:lnTo>
                    <a:lnTo>
                      <a:pt x="341" y="1075"/>
                    </a:lnTo>
                    <a:lnTo>
                      <a:pt x="335" y="1069"/>
                    </a:lnTo>
                    <a:lnTo>
                      <a:pt x="83" y="818"/>
                    </a:lnTo>
                    <a:lnTo>
                      <a:pt x="77" y="810"/>
                    </a:lnTo>
                    <a:lnTo>
                      <a:pt x="73" y="804"/>
                    </a:lnTo>
                    <a:lnTo>
                      <a:pt x="72" y="797"/>
                    </a:lnTo>
                    <a:lnTo>
                      <a:pt x="72" y="792"/>
                    </a:lnTo>
                    <a:lnTo>
                      <a:pt x="72" y="787"/>
                    </a:lnTo>
                    <a:lnTo>
                      <a:pt x="73" y="781"/>
                    </a:lnTo>
                    <a:lnTo>
                      <a:pt x="77" y="773"/>
                    </a:lnTo>
                    <a:lnTo>
                      <a:pt x="83" y="767"/>
                    </a:lnTo>
                    <a:lnTo>
                      <a:pt x="195" y="654"/>
                    </a:lnTo>
                    <a:lnTo>
                      <a:pt x="195" y="653"/>
                    </a:lnTo>
                    <a:lnTo>
                      <a:pt x="195" y="653"/>
                    </a:lnTo>
                    <a:lnTo>
                      <a:pt x="499" y="957"/>
                    </a:lnTo>
                    <a:lnTo>
                      <a:pt x="499" y="957"/>
                    </a:lnTo>
                    <a:lnTo>
                      <a:pt x="498" y="957"/>
                    </a:lnTo>
                    <a:lnTo>
                      <a:pt x="498" y="957"/>
                    </a:lnTo>
                    <a:close/>
                    <a:moveTo>
                      <a:pt x="328" y="31"/>
                    </a:moveTo>
                    <a:lnTo>
                      <a:pt x="321" y="25"/>
                    </a:lnTo>
                    <a:lnTo>
                      <a:pt x="312" y="18"/>
                    </a:lnTo>
                    <a:lnTo>
                      <a:pt x="302" y="13"/>
                    </a:lnTo>
                    <a:lnTo>
                      <a:pt x="293" y="8"/>
                    </a:lnTo>
                    <a:lnTo>
                      <a:pt x="283" y="4"/>
                    </a:lnTo>
                    <a:lnTo>
                      <a:pt x="273" y="2"/>
                    </a:lnTo>
                    <a:lnTo>
                      <a:pt x="262" y="0"/>
                    </a:lnTo>
                    <a:lnTo>
                      <a:pt x="252" y="0"/>
                    </a:lnTo>
                    <a:lnTo>
                      <a:pt x="242" y="0"/>
                    </a:lnTo>
                    <a:lnTo>
                      <a:pt x="231" y="2"/>
                    </a:lnTo>
                    <a:lnTo>
                      <a:pt x="221" y="4"/>
                    </a:lnTo>
                    <a:lnTo>
                      <a:pt x="211" y="9"/>
                    </a:lnTo>
                    <a:lnTo>
                      <a:pt x="203" y="12"/>
                    </a:lnTo>
                    <a:lnTo>
                      <a:pt x="196" y="15"/>
                    </a:lnTo>
                    <a:lnTo>
                      <a:pt x="190" y="19"/>
                    </a:lnTo>
                    <a:lnTo>
                      <a:pt x="184" y="25"/>
                    </a:lnTo>
                    <a:lnTo>
                      <a:pt x="177" y="30"/>
                    </a:lnTo>
                    <a:lnTo>
                      <a:pt x="172" y="36"/>
                    </a:lnTo>
                    <a:lnTo>
                      <a:pt x="167" y="42"/>
                    </a:lnTo>
                    <a:lnTo>
                      <a:pt x="162" y="48"/>
                    </a:lnTo>
                    <a:lnTo>
                      <a:pt x="158" y="55"/>
                    </a:lnTo>
                    <a:lnTo>
                      <a:pt x="154" y="62"/>
                    </a:lnTo>
                    <a:lnTo>
                      <a:pt x="151" y="69"/>
                    </a:lnTo>
                    <a:lnTo>
                      <a:pt x="149" y="77"/>
                    </a:lnTo>
                    <a:lnTo>
                      <a:pt x="147" y="84"/>
                    </a:lnTo>
                    <a:lnTo>
                      <a:pt x="146" y="92"/>
                    </a:lnTo>
                    <a:lnTo>
                      <a:pt x="145" y="99"/>
                    </a:lnTo>
                    <a:lnTo>
                      <a:pt x="144" y="108"/>
                    </a:lnTo>
                    <a:lnTo>
                      <a:pt x="144" y="604"/>
                    </a:lnTo>
                    <a:lnTo>
                      <a:pt x="31" y="716"/>
                    </a:lnTo>
                    <a:lnTo>
                      <a:pt x="25" y="724"/>
                    </a:lnTo>
                    <a:lnTo>
                      <a:pt x="18" y="732"/>
                    </a:lnTo>
                    <a:lnTo>
                      <a:pt x="13" y="742"/>
                    </a:lnTo>
                    <a:lnTo>
                      <a:pt x="7" y="752"/>
                    </a:lnTo>
                    <a:lnTo>
                      <a:pt x="4" y="761"/>
                    </a:lnTo>
                    <a:lnTo>
                      <a:pt x="2" y="771"/>
                    </a:lnTo>
                    <a:lnTo>
                      <a:pt x="1" y="782"/>
                    </a:lnTo>
                    <a:lnTo>
                      <a:pt x="0" y="792"/>
                    </a:lnTo>
                    <a:lnTo>
                      <a:pt x="1" y="802"/>
                    </a:lnTo>
                    <a:lnTo>
                      <a:pt x="2" y="812"/>
                    </a:lnTo>
                    <a:lnTo>
                      <a:pt x="4" y="823"/>
                    </a:lnTo>
                    <a:lnTo>
                      <a:pt x="7" y="833"/>
                    </a:lnTo>
                    <a:lnTo>
                      <a:pt x="13" y="842"/>
                    </a:lnTo>
                    <a:lnTo>
                      <a:pt x="18" y="851"/>
                    </a:lnTo>
                    <a:lnTo>
                      <a:pt x="25" y="860"/>
                    </a:lnTo>
                    <a:lnTo>
                      <a:pt x="31" y="868"/>
                    </a:lnTo>
                    <a:lnTo>
                      <a:pt x="284" y="1120"/>
                    </a:lnTo>
                    <a:lnTo>
                      <a:pt x="292" y="1128"/>
                    </a:lnTo>
                    <a:lnTo>
                      <a:pt x="300" y="1134"/>
                    </a:lnTo>
                    <a:lnTo>
                      <a:pt x="310" y="1139"/>
                    </a:lnTo>
                    <a:lnTo>
                      <a:pt x="320" y="1144"/>
                    </a:lnTo>
                    <a:lnTo>
                      <a:pt x="329" y="1148"/>
                    </a:lnTo>
                    <a:lnTo>
                      <a:pt x="339" y="1150"/>
                    </a:lnTo>
                    <a:lnTo>
                      <a:pt x="350" y="1151"/>
                    </a:lnTo>
                    <a:lnTo>
                      <a:pt x="360" y="1152"/>
                    </a:lnTo>
                    <a:lnTo>
                      <a:pt x="370" y="1151"/>
                    </a:lnTo>
                    <a:lnTo>
                      <a:pt x="381" y="1150"/>
                    </a:lnTo>
                    <a:lnTo>
                      <a:pt x="391" y="1148"/>
                    </a:lnTo>
                    <a:lnTo>
                      <a:pt x="401" y="1144"/>
                    </a:lnTo>
                    <a:lnTo>
                      <a:pt x="410" y="1139"/>
                    </a:lnTo>
                    <a:lnTo>
                      <a:pt x="419" y="1134"/>
                    </a:lnTo>
                    <a:lnTo>
                      <a:pt x="429" y="1128"/>
                    </a:lnTo>
                    <a:lnTo>
                      <a:pt x="436" y="1120"/>
                    </a:lnTo>
                    <a:lnTo>
                      <a:pt x="549" y="1008"/>
                    </a:lnTo>
                    <a:lnTo>
                      <a:pt x="1044" y="1008"/>
                    </a:lnTo>
                    <a:lnTo>
                      <a:pt x="1052" y="1008"/>
                    </a:lnTo>
                    <a:lnTo>
                      <a:pt x="1060" y="1007"/>
                    </a:lnTo>
                    <a:lnTo>
                      <a:pt x="1068" y="1005"/>
                    </a:lnTo>
                    <a:lnTo>
                      <a:pt x="1076" y="1003"/>
                    </a:lnTo>
                    <a:lnTo>
                      <a:pt x="1083" y="1001"/>
                    </a:lnTo>
                    <a:lnTo>
                      <a:pt x="1091" y="998"/>
                    </a:lnTo>
                    <a:lnTo>
                      <a:pt x="1097" y="994"/>
                    </a:lnTo>
                    <a:lnTo>
                      <a:pt x="1104" y="989"/>
                    </a:lnTo>
                    <a:lnTo>
                      <a:pt x="1110" y="985"/>
                    </a:lnTo>
                    <a:lnTo>
                      <a:pt x="1117" y="981"/>
                    </a:lnTo>
                    <a:lnTo>
                      <a:pt x="1122" y="974"/>
                    </a:lnTo>
                    <a:lnTo>
                      <a:pt x="1127" y="969"/>
                    </a:lnTo>
                    <a:lnTo>
                      <a:pt x="1132" y="962"/>
                    </a:lnTo>
                    <a:lnTo>
                      <a:pt x="1136" y="956"/>
                    </a:lnTo>
                    <a:lnTo>
                      <a:pt x="1140" y="948"/>
                    </a:lnTo>
                    <a:lnTo>
                      <a:pt x="1144" y="942"/>
                    </a:lnTo>
                    <a:lnTo>
                      <a:pt x="1147" y="934"/>
                    </a:lnTo>
                    <a:lnTo>
                      <a:pt x="1149" y="926"/>
                    </a:lnTo>
                    <a:lnTo>
                      <a:pt x="1150" y="918"/>
                    </a:lnTo>
                    <a:lnTo>
                      <a:pt x="1151" y="910"/>
                    </a:lnTo>
                    <a:lnTo>
                      <a:pt x="1152" y="903"/>
                    </a:lnTo>
                    <a:lnTo>
                      <a:pt x="1152" y="894"/>
                    </a:lnTo>
                    <a:lnTo>
                      <a:pt x="1151" y="887"/>
                    </a:lnTo>
                    <a:lnTo>
                      <a:pt x="1150" y="879"/>
                    </a:lnTo>
                    <a:lnTo>
                      <a:pt x="1148" y="872"/>
                    </a:lnTo>
                    <a:lnTo>
                      <a:pt x="1146" y="864"/>
                    </a:lnTo>
                    <a:lnTo>
                      <a:pt x="1143" y="856"/>
                    </a:lnTo>
                    <a:lnTo>
                      <a:pt x="1139" y="849"/>
                    </a:lnTo>
                    <a:lnTo>
                      <a:pt x="1135" y="842"/>
                    </a:lnTo>
                    <a:lnTo>
                      <a:pt x="1131" y="836"/>
                    </a:lnTo>
                    <a:lnTo>
                      <a:pt x="1126" y="829"/>
                    </a:lnTo>
                    <a:lnTo>
                      <a:pt x="1120" y="824"/>
                    </a:lnTo>
                    <a:lnTo>
                      <a:pt x="328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139">
                <a:extLst>
                  <a:ext uri="{FF2B5EF4-FFF2-40B4-BE49-F238E27FC236}">
                    <a16:creationId xmlns:a16="http://schemas.microsoft.com/office/drawing/2014/main" id="{164014F9-0119-4DAA-B772-A27A7F019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156" y="1839515"/>
                <a:ext cx="214313" cy="214313"/>
              </a:xfrm>
              <a:custGeom>
                <a:avLst/>
                <a:gdLst>
                  <a:gd name="T0" fmla="*/ 36 w 540"/>
                  <a:gd name="T1" fmla="*/ 72 h 540"/>
                  <a:gd name="T2" fmla="*/ 80 w 540"/>
                  <a:gd name="T3" fmla="*/ 75 h 540"/>
                  <a:gd name="T4" fmla="*/ 123 w 540"/>
                  <a:gd name="T5" fmla="*/ 81 h 540"/>
                  <a:gd name="T6" fmla="*/ 164 w 540"/>
                  <a:gd name="T7" fmla="*/ 92 h 540"/>
                  <a:gd name="T8" fmla="*/ 204 w 540"/>
                  <a:gd name="T9" fmla="*/ 106 h 540"/>
                  <a:gd name="T10" fmla="*/ 242 w 540"/>
                  <a:gd name="T11" fmla="*/ 124 h 540"/>
                  <a:gd name="T12" fmla="*/ 278 w 540"/>
                  <a:gd name="T13" fmla="*/ 146 h 540"/>
                  <a:gd name="T14" fmla="*/ 310 w 540"/>
                  <a:gd name="T15" fmla="*/ 171 h 540"/>
                  <a:gd name="T16" fmla="*/ 342 w 540"/>
                  <a:gd name="T17" fmla="*/ 199 h 540"/>
                  <a:gd name="T18" fmla="*/ 370 w 540"/>
                  <a:gd name="T19" fmla="*/ 230 h 540"/>
                  <a:gd name="T20" fmla="*/ 394 w 540"/>
                  <a:gd name="T21" fmla="*/ 262 h 540"/>
                  <a:gd name="T22" fmla="*/ 416 w 540"/>
                  <a:gd name="T23" fmla="*/ 298 h 540"/>
                  <a:gd name="T24" fmla="*/ 434 w 540"/>
                  <a:gd name="T25" fmla="*/ 336 h 540"/>
                  <a:gd name="T26" fmla="*/ 448 w 540"/>
                  <a:gd name="T27" fmla="*/ 376 h 540"/>
                  <a:gd name="T28" fmla="*/ 459 w 540"/>
                  <a:gd name="T29" fmla="*/ 417 h 540"/>
                  <a:gd name="T30" fmla="*/ 466 w 540"/>
                  <a:gd name="T31" fmla="*/ 460 h 540"/>
                  <a:gd name="T32" fmla="*/ 468 w 540"/>
                  <a:gd name="T33" fmla="*/ 504 h 540"/>
                  <a:gd name="T34" fmla="*/ 469 w 540"/>
                  <a:gd name="T35" fmla="*/ 511 h 540"/>
                  <a:gd name="T36" fmla="*/ 474 w 540"/>
                  <a:gd name="T37" fmla="*/ 524 h 540"/>
                  <a:gd name="T38" fmla="*/ 484 w 540"/>
                  <a:gd name="T39" fmla="*/ 534 h 540"/>
                  <a:gd name="T40" fmla="*/ 497 w 540"/>
                  <a:gd name="T41" fmla="*/ 539 h 540"/>
                  <a:gd name="T42" fmla="*/ 511 w 540"/>
                  <a:gd name="T43" fmla="*/ 539 h 540"/>
                  <a:gd name="T44" fmla="*/ 524 w 540"/>
                  <a:gd name="T45" fmla="*/ 534 h 540"/>
                  <a:gd name="T46" fmla="*/ 534 w 540"/>
                  <a:gd name="T47" fmla="*/ 524 h 540"/>
                  <a:gd name="T48" fmla="*/ 539 w 540"/>
                  <a:gd name="T49" fmla="*/ 511 h 540"/>
                  <a:gd name="T50" fmla="*/ 540 w 540"/>
                  <a:gd name="T51" fmla="*/ 504 h 540"/>
                  <a:gd name="T52" fmla="*/ 539 w 540"/>
                  <a:gd name="T53" fmla="*/ 477 h 540"/>
                  <a:gd name="T54" fmla="*/ 534 w 540"/>
                  <a:gd name="T55" fmla="*/ 427 h 540"/>
                  <a:gd name="T56" fmla="*/ 524 w 540"/>
                  <a:gd name="T57" fmla="*/ 378 h 540"/>
                  <a:gd name="T58" fmla="*/ 509 w 540"/>
                  <a:gd name="T59" fmla="*/ 330 h 540"/>
                  <a:gd name="T60" fmla="*/ 491 w 540"/>
                  <a:gd name="T61" fmla="*/ 285 h 540"/>
                  <a:gd name="T62" fmla="*/ 467 w 540"/>
                  <a:gd name="T63" fmla="*/ 243 h 540"/>
                  <a:gd name="T64" fmla="*/ 440 w 540"/>
                  <a:gd name="T65" fmla="*/ 203 h 540"/>
                  <a:gd name="T66" fmla="*/ 410 w 540"/>
                  <a:gd name="T67" fmla="*/ 165 h 540"/>
                  <a:gd name="T68" fmla="*/ 375 w 540"/>
                  <a:gd name="T69" fmla="*/ 132 h 540"/>
                  <a:gd name="T70" fmla="*/ 338 w 540"/>
                  <a:gd name="T71" fmla="*/ 100 h 540"/>
                  <a:gd name="T72" fmla="*/ 297 w 540"/>
                  <a:gd name="T73" fmla="*/ 73 h 540"/>
                  <a:gd name="T74" fmla="*/ 255 w 540"/>
                  <a:gd name="T75" fmla="*/ 50 h 540"/>
                  <a:gd name="T76" fmla="*/ 210 w 540"/>
                  <a:gd name="T77" fmla="*/ 31 h 540"/>
                  <a:gd name="T78" fmla="*/ 162 w 540"/>
                  <a:gd name="T79" fmla="*/ 16 h 540"/>
                  <a:gd name="T80" fmla="*/ 114 w 540"/>
                  <a:gd name="T81" fmla="*/ 6 h 540"/>
                  <a:gd name="T82" fmla="*/ 63 w 540"/>
                  <a:gd name="T83" fmla="*/ 1 h 540"/>
                  <a:gd name="T84" fmla="*/ 37 w 540"/>
                  <a:gd name="T85" fmla="*/ 0 h 540"/>
                  <a:gd name="T86" fmla="*/ 28 w 540"/>
                  <a:gd name="T87" fmla="*/ 1 h 540"/>
                  <a:gd name="T88" fmla="*/ 15 w 540"/>
                  <a:gd name="T89" fmla="*/ 6 h 540"/>
                  <a:gd name="T90" fmla="*/ 6 w 540"/>
                  <a:gd name="T91" fmla="*/ 16 h 540"/>
                  <a:gd name="T92" fmla="*/ 0 w 540"/>
                  <a:gd name="T93" fmla="*/ 29 h 540"/>
                  <a:gd name="T94" fmla="*/ 0 w 540"/>
                  <a:gd name="T95" fmla="*/ 43 h 540"/>
                  <a:gd name="T96" fmla="*/ 6 w 540"/>
                  <a:gd name="T97" fmla="*/ 56 h 540"/>
                  <a:gd name="T98" fmla="*/ 15 w 540"/>
                  <a:gd name="T99" fmla="*/ 66 h 540"/>
                  <a:gd name="T100" fmla="*/ 28 w 540"/>
                  <a:gd name="T101" fmla="*/ 71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0" h="540">
                    <a:moveTo>
                      <a:pt x="36" y="72"/>
                    </a:moveTo>
                    <a:lnTo>
                      <a:pt x="36" y="72"/>
                    </a:lnTo>
                    <a:lnTo>
                      <a:pt x="59" y="72"/>
                    </a:lnTo>
                    <a:lnTo>
                      <a:pt x="80" y="75"/>
                    </a:lnTo>
                    <a:lnTo>
                      <a:pt x="102" y="77"/>
                    </a:lnTo>
                    <a:lnTo>
                      <a:pt x="123" y="81"/>
                    </a:lnTo>
                    <a:lnTo>
                      <a:pt x="144" y="85"/>
                    </a:lnTo>
                    <a:lnTo>
                      <a:pt x="164" y="92"/>
                    </a:lnTo>
                    <a:lnTo>
                      <a:pt x="184" y="98"/>
                    </a:lnTo>
                    <a:lnTo>
                      <a:pt x="204" y="106"/>
                    </a:lnTo>
                    <a:lnTo>
                      <a:pt x="223" y="114"/>
                    </a:lnTo>
                    <a:lnTo>
                      <a:pt x="242" y="124"/>
                    </a:lnTo>
                    <a:lnTo>
                      <a:pt x="259" y="135"/>
                    </a:lnTo>
                    <a:lnTo>
                      <a:pt x="278" y="146"/>
                    </a:lnTo>
                    <a:lnTo>
                      <a:pt x="294" y="158"/>
                    </a:lnTo>
                    <a:lnTo>
                      <a:pt x="310" y="171"/>
                    </a:lnTo>
                    <a:lnTo>
                      <a:pt x="326" y="185"/>
                    </a:lnTo>
                    <a:lnTo>
                      <a:pt x="342" y="199"/>
                    </a:lnTo>
                    <a:lnTo>
                      <a:pt x="356" y="214"/>
                    </a:lnTo>
                    <a:lnTo>
                      <a:pt x="370" y="230"/>
                    </a:lnTo>
                    <a:lnTo>
                      <a:pt x="382" y="246"/>
                    </a:lnTo>
                    <a:lnTo>
                      <a:pt x="394" y="262"/>
                    </a:lnTo>
                    <a:lnTo>
                      <a:pt x="405" y="281"/>
                    </a:lnTo>
                    <a:lnTo>
                      <a:pt x="416" y="298"/>
                    </a:lnTo>
                    <a:lnTo>
                      <a:pt x="426" y="318"/>
                    </a:lnTo>
                    <a:lnTo>
                      <a:pt x="434" y="336"/>
                    </a:lnTo>
                    <a:lnTo>
                      <a:pt x="442" y="355"/>
                    </a:lnTo>
                    <a:lnTo>
                      <a:pt x="448" y="376"/>
                    </a:lnTo>
                    <a:lnTo>
                      <a:pt x="454" y="396"/>
                    </a:lnTo>
                    <a:lnTo>
                      <a:pt x="459" y="417"/>
                    </a:lnTo>
                    <a:lnTo>
                      <a:pt x="463" y="438"/>
                    </a:lnTo>
                    <a:lnTo>
                      <a:pt x="466" y="460"/>
                    </a:lnTo>
                    <a:lnTo>
                      <a:pt x="467" y="482"/>
                    </a:lnTo>
                    <a:lnTo>
                      <a:pt x="468" y="504"/>
                    </a:lnTo>
                    <a:lnTo>
                      <a:pt x="468" y="504"/>
                    </a:lnTo>
                    <a:lnTo>
                      <a:pt x="469" y="511"/>
                    </a:lnTo>
                    <a:lnTo>
                      <a:pt x="471" y="518"/>
                    </a:lnTo>
                    <a:lnTo>
                      <a:pt x="474" y="524"/>
                    </a:lnTo>
                    <a:lnTo>
                      <a:pt x="479" y="529"/>
                    </a:lnTo>
                    <a:lnTo>
                      <a:pt x="484" y="534"/>
                    </a:lnTo>
                    <a:lnTo>
                      <a:pt x="490" y="537"/>
                    </a:lnTo>
                    <a:lnTo>
                      <a:pt x="497" y="539"/>
                    </a:lnTo>
                    <a:lnTo>
                      <a:pt x="504" y="540"/>
                    </a:lnTo>
                    <a:lnTo>
                      <a:pt x="511" y="539"/>
                    </a:lnTo>
                    <a:lnTo>
                      <a:pt x="518" y="537"/>
                    </a:lnTo>
                    <a:lnTo>
                      <a:pt x="524" y="534"/>
                    </a:lnTo>
                    <a:lnTo>
                      <a:pt x="529" y="529"/>
                    </a:lnTo>
                    <a:lnTo>
                      <a:pt x="534" y="524"/>
                    </a:lnTo>
                    <a:lnTo>
                      <a:pt x="537" y="518"/>
                    </a:lnTo>
                    <a:lnTo>
                      <a:pt x="539" y="511"/>
                    </a:lnTo>
                    <a:lnTo>
                      <a:pt x="540" y="504"/>
                    </a:lnTo>
                    <a:lnTo>
                      <a:pt x="540" y="504"/>
                    </a:lnTo>
                    <a:lnTo>
                      <a:pt x="540" y="503"/>
                    </a:lnTo>
                    <a:lnTo>
                      <a:pt x="539" y="477"/>
                    </a:lnTo>
                    <a:lnTo>
                      <a:pt x="537" y="453"/>
                    </a:lnTo>
                    <a:lnTo>
                      <a:pt x="534" y="427"/>
                    </a:lnTo>
                    <a:lnTo>
                      <a:pt x="529" y="403"/>
                    </a:lnTo>
                    <a:lnTo>
                      <a:pt x="524" y="378"/>
                    </a:lnTo>
                    <a:lnTo>
                      <a:pt x="518" y="354"/>
                    </a:lnTo>
                    <a:lnTo>
                      <a:pt x="509" y="330"/>
                    </a:lnTo>
                    <a:lnTo>
                      <a:pt x="500" y="308"/>
                    </a:lnTo>
                    <a:lnTo>
                      <a:pt x="491" y="285"/>
                    </a:lnTo>
                    <a:lnTo>
                      <a:pt x="479" y="264"/>
                    </a:lnTo>
                    <a:lnTo>
                      <a:pt x="467" y="243"/>
                    </a:lnTo>
                    <a:lnTo>
                      <a:pt x="454" y="222"/>
                    </a:lnTo>
                    <a:lnTo>
                      <a:pt x="440" y="203"/>
                    </a:lnTo>
                    <a:lnTo>
                      <a:pt x="425" y="184"/>
                    </a:lnTo>
                    <a:lnTo>
                      <a:pt x="410" y="165"/>
                    </a:lnTo>
                    <a:lnTo>
                      <a:pt x="392" y="148"/>
                    </a:lnTo>
                    <a:lnTo>
                      <a:pt x="375" y="132"/>
                    </a:lnTo>
                    <a:lnTo>
                      <a:pt x="357" y="116"/>
                    </a:lnTo>
                    <a:lnTo>
                      <a:pt x="338" y="100"/>
                    </a:lnTo>
                    <a:lnTo>
                      <a:pt x="318" y="86"/>
                    </a:lnTo>
                    <a:lnTo>
                      <a:pt x="297" y="73"/>
                    </a:lnTo>
                    <a:lnTo>
                      <a:pt x="277" y="62"/>
                    </a:lnTo>
                    <a:lnTo>
                      <a:pt x="255" y="50"/>
                    </a:lnTo>
                    <a:lnTo>
                      <a:pt x="232" y="40"/>
                    </a:lnTo>
                    <a:lnTo>
                      <a:pt x="210" y="31"/>
                    </a:lnTo>
                    <a:lnTo>
                      <a:pt x="186" y="23"/>
                    </a:lnTo>
                    <a:lnTo>
                      <a:pt x="162" y="16"/>
                    </a:lnTo>
                    <a:lnTo>
                      <a:pt x="139" y="11"/>
                    </a:lnTo>
                    <a:lnTo>
                      <a:pt x="114" y="6"/>
                    </a:lnTo>
                    <a:lnTo>
                      <a:pt x="89" y="3"/>
                    </a:lnTo>
                    <a:lnTo>
                      <a:pt x="63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28" y="1"/>
                    </a:lnTo>
                    <a:lnTo>
                      <a:pt x="22" y="3"/>
                    </a:lnTo>
                    <a:lnTo>
                      <a:pt x="15" y="6"/>
                    </a:lnTo>
                    <a:lnTo>
                      <a:pt x="11" y="11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6" y="56"/>
                    </a:lnTo>
                    <a:lnTo>
                      <a:pt x="11" y="62"/>
                    </a:lnTo>
                    <a:lnTo>
                      <a:pt x="15" y="66"/>
                    </a:lnTo>
                    <a:lnTo>
                      <a:pt x="22" y="69"/>
                    </a:lnTo>
                    <a:lnTo>
                      <a:pt x="28" y="71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579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AB85B3-88CE-419F-8172-8C001B46F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E1D91A6-D31B-40BB-B0E3-E74573BE64A1}"/>
              </a:ext>
            </a:extLst>
          </p:cNvPr>
          <p:cNvGrpSpPr/>
          <p:nvPr/>
        </p:nvGrpSpPr>
        <p:grpSpPr>
          <a:xfrm rot="5400000">
            <a:off x="-807278" y="807277"/>
            <a:ext cx="2186146" cy="571589"/>
            <a:chOff x="3137036" y="4286161"/>
            <a:chExt cx="2186146" cy="571589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404C73C-69F8-4B84-A1D1-A873B7E34072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B697799A-A883-47DD-891E-0459A7422AB2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8ED3CE20-413D-4CDB-9DA5-5E469FC3C948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B1B52B-7AA4-412B-9DF2-58D580FD5F67}"/>
              </a:ext>
            </a:extLst>
          </p:cNvPr>
          <p:cNvSpPr txBox="1"/>
          <p:nvPr/>
        </p:nvSpPr>
        <p:spPr>
          <a:xfrm>
            <a:off x="1219664" y="392466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Job responsibilities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D0B76B-1BAE-4B32-AC6B-CC9A75033A59}"/>
              </a:ext>
            </a:extLst>
          </p:cNvPr>
          <p:cNvGrpSpPr/>
          <p:nvPr/>
        </p:nvGrpSpPr>
        <p:grpSpPr>
          <a:xfrm rot="16200000">
            <a:off x="10821363" y="5479133"/>
            <a:ext cx="2186146" cy="571589"/>
            <a:chOff x="3137036" y="4286161"/>
            <a:chExt cx="2186146" cy="571589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A0FA767-F59B-4934-B60F-B43AAEBAE644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DB79C26-E864-451D-AB06-2A691313DFE8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1842C923-ECBD-42D7-9066-170EDB5C81F6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C8A60044-436E-4029-879A-9EBE1C3AEF2A}"/>
              </a:ext>
            </a:extLst>
          </p:cNvPr>
          <p:cNvSpPr/>
          <p:nvPr/>
        </p:nvSpPr>
        <p:spPr>
          <a:xfrm rot="10800000">
            <a:off x="4941936" y="2373753"/>
            <a:ext cx="2363739" cy="1865193"/>
          </a:xfrm>
          <a:prstGeom prst="triangle">
            <a:avLst/>
          </a:prstGeom>
          <a:solidFill>
            <a:srgbClr val="FF99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7">
            <a:extLst>
              <a:ext uri="{FF2B5EF4-FFF2-40B4-BE49-F238E27FC236}">
                <a16:creationId xmlns:a16="http://schemas.microsoft.com/office/drawing/2014/main" id="{E66B489A-6459-45E7-B627-FB0B0EE28B13}"/>
              </a:ext>
            </a:extLst>
          </p:cNvPr>
          <p:cNvGrpSpPr/>
          <p:nvPr/>
        </p:nvGrpSpPr>
        <p:grpSpPr>
          <a:xfrm>
            <a:off x="5835187" y="2679828"/>
            <a:ext cx="521636" cy="711321"/>
            <a:chOff x="5610726" y="2373750"/>
            <a:chExt cx="970548" cy="1323474"/>
          </a:xfrm>
          <a:solidFill>
            <a:schemeClr val="bg1"/>
          </a:solidFill>
        </p:grpSpPr>
        <p:sp>
          <p:nvSpPr>
            <p:cNvPr id="15" name="KSO_Shape">
              <a:extLst>
                <a:ext uri="{FF2B5EF4-FFF2-40B4-BE49-F238E27FC236}">
                  <a16:creationId xmlns:a16="http://schemas.microsoft.com/office/drawing/2014/main" id="{971AF978-883F-44E1-9E58-2BD43CC1F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726" y="2373750"/>
              <a:ext cx="970548" cy="1323474"/>
            </a:xfrm>
            <a:custGeom>
              <a:avLst/>
              <a:gdLst>
                <a:gd name="T0" fmla="*/ 690912 w 1387475"/>
                <a:gd name="T1" fmla="*/ 1460893 h 1890713"/>
                <a:gd name="T2" fmla="*/ 273569 w 1387475"/>
                <a:gd name="T3" fmla="*/ 1342172 h 1890713"/>
                <a:gd name="T4" fmla="*/ 1125427 w 1387475"/>
                <a:gd name="T5" fmla="*/ 1107527 h 1890713"/>
                <a:gd name="T6" fmla="*/ 1132217 w 1387475"/>
                <a:gd name="T7" fmla="*/ 1123117 h 1890713"/>
                <a:gd name="T8" fmla="*/ 1000025 w 1387475"/>
                <a:gd name="T9" fmla="*/ 749763 h 1890713"/>
                <a:gd name="T10" fmla="*/ 1159374 w 1387475"/>
                <a:gd name="T11" fmla="*/ 788538 h 1890713"/>
                <a:gd name="T12" fmla="*/ 1296359 w 1387475"/>
                <a:gd name="T13" fmla="*/ 860090 h 1890713"/>
                <a:gd name="T14" fmla="*/ 1380227 w 1387475"/>
                <a:gd name="T15" fmla="*/ 938838 h 1890713"/>
                <a:gd name="T16" fmla="*/ 1395402 w 1387475"/>
                <a:gd name="T17" fmla="*/ 983609 h 1890713"/>
                <a:gd name="T18" fmla="*/ 1388613 w 1387475"/>
                <a:gd name="T19" fmla="*/ 1092736 h 1890713"/>
                <a:gd name="T20" fmla="*/ 1337095 w 1387475"/>
                <a:gd name="T21" fmla="*/ 1277414 h 1890713"/>
                <a:gd name="T22" fmla="*/ 1108654 w 1387475"/>
                <a:gd name="T23" fmla="*/ 1651167 h 1890713"/>
                <a:gd name="T24" fmla="*/ 234430 w 1387475"/>
                <a:gd name="T25" fmla="*/ 1588809 h 1890713"/>
                <a:gd name="T26" fmla="*/ 132192 w 1387475"/>
                <a:gd name="T27" fmla="*/ 1603999 h 1890713"/>
                <a:gd name="T28" fmla="*/ 75082 w 1387475"/>
                <a:gd name="T29" fmla="*/ 1526850 h 1890713"/>
                <a:gd name="T30" fmla="*/ 9585 w 1387475"/>
                <a:gd name="T31" fmla="*/ 1125115 h 1890713"/>
                <a:gd name="T32" fmla="*/ 1198 w 1387475"/>
                <a:gd name="T33" fmla="*/ 986407 h 1890713"/>
                <a:gd name="T34" fmla="*/ 15176 w 1387475"/>
                <a:gd name="T35" fmla="*/ 938039 h 1890713"/>
                <a:gd name="T36" fmla="*/ 60305 w 1387475"/>
                <a:gd name="T37" fmla="*/ 885673 h 1890713"/>
                <a:gd name="T38" fmla="*/ 179717 w 1387475"/>
                <a:gd name="T39" fmla="*/ 820917 h 1890713"/>
                <a:gd name="T40" fmla="*/ 333475 w 1387475"/>
                <a:gd name="T41" fmla="*/ 775746 h 1890713"/>
                <a:gd name="T42" fmla="*/ 492025 w 1387475"/>
                <a:gd name="T43" fmla="*/ 750962 h 1890713"/>
                <a:gd name="T44" fmla="*/ 748422 w 1387475"/>
                <a:gd name="T45" fmla="*/ 882076 h 1890713"/>
                <a:gd name="T46" fmla="*/ 930934 w 1387475"/>
                <a:gd name="T47" fmla="*/ 750163 h 1890713"/>
                <a:gd name="T48" fmla="*/ 763236 w 1387475"/>
                <a:gd name="T49" fmla="*/ 2000 h 1890713"/>
                <a:gd name="T50" fmla="*/ 882716 w 1387475"/>
                <a:gd name="T51" fmla="*/ 31207 h 1890713"/>
                <a:gd name="T52" fmla="*/ 976222 w 1387475"/>
                <a:gd name="T53" fmla="*/ 84818 h 1890713"/>
                <a:gd name="T54" fmla="*/ 983815 w 1387475"/>
                <a:gd name="T55" fmla="*/ 140830 h 1890713"/>
                <a:gd name="T56" fmla="*/ 937461 w 1387475"/>
                <a:gd name="T57" fmla="*/ 183639 h 1890713"/>
                <a:gd name="T58" fmla="*/ 861137 w 1387475"/>
                <a:gd name="T59" fmla="*/ 203243 h 1890713"/>
                <a:gd name="T60" fmla="*/ 748450 w 1387475"/>
                <a:gd name="T61" fmla="*/ 166435 h 1890713"/>
                <a:gd name="T62" fmla="*/ 909489 w 1387475"/>
                <a:gd name="T63" fmla="*/ 231649 h 1890713"/>
                <a:gd name="T64" fmla="*/ 958240 w 1387475"/>
                <a:gd name="T65" fmla="*/ 231649 h 1890713"/>
                <a:gd name="T66" fmla="*/ 981018 w 1387475"/>
                <a:gd name="T67" fmla="*/ 265256 h 1890713"/>
                <a:gd name="T68" fmla="*/ 989409 w 1387475"/>
                <a:gd name="T69" fmla="*/ 299663 h 1890713"/>
                <a:gd name="T70" fmla="*/ 1005793 w 1387475"/>
                <a:gd name="T71" fmla="*/ 334471 h 1890713"/>
                <a:gd name="T72" fmla="*/ 1011387 w 1387475"/>
                <a:gd name="T73" fmla="*/ 406487 h 1890713"/>
                <a:gd name="T74" fmla="*/ 1002596 w 1387475"/>
                <a:gd name="T75" fmla="*/ 470900 h 1890713"/>
                <a:gd name="T76" fmla="*/ 985413 w 1387475"/>
                <a:gd name="T77" fmla="*/ 493305 h 1890713"/>
                <a:gd name="T78" fmla="*/ 969029 w 1387475"/>
                <a:gd name="T79" fmla="*/ 462499 h 1890713"/>
                <a:gd name="T80" fmla="*/ 933466 w 1387475"/>
                <a:gd name="T81" fmla="*/ 585725 h 1890713"/>
                <a:gd name="T82" fmla="*/ 867131 w 1387475"/>
                <a:gd name="T83" fmla="*/ 678944 h 1890713"/>
                <a:gd name="T84" fmla="*/ 785613 w 1387475"/>
                <a:gd name="T85" fmla="*/ 737757 h 1890713"/>
                <a:gd name="T86" fmla="*/ 703695 w 1387475"/>
                <a:gd name="T87" fmla="*/ 758161 h 1890713"/>
                <a:gd name="T88" fmla="*/ 632567 w 1387475"/>
                <a:gd name="T89" fmla="*/ 736957 h 1890713"/>
                <a:gd name="T90" fmla="*/ 552247 w 1387475"/>
                <a:gd name="T91" fmla="*/ 676944 h 1890713"/>
                <a:gd name="T92" fmla="*/ 479121 w 1387475"/>
                <a:gd name="T93" fmla="*/ 586925 h 1890713"/>
                <a:gd name="T94" fmla="*/ 429170 w 1387475"/>
                <a:gd name="T95" fmla="*/ 473701 h 1890713"/>
                <a:gd name="T96" fmla="*/ 413186 w 1387475"/>
                <a:gd name="T97" fmla="*/ 497706 h 1890713"/>
                <a:gd name="T98" fmla="*/ 395604 w 1387475"/>
                <a:gd name="T99" fmla="*/ 469300 h 1890713"/>
                <a:gd name="T100" fmla="*/ 388411 w 1387475"/>
                <a:gd name="T101" fmla="*/ 400886 h 1890713"/>
                <a:gd name="T102" fmla="*/ 395604 w 1387475"/>
                <a:gd name="T103" fmla="*/ 332470 h 1890713"/>
                <a:gd name="T104" fmla="*/ 413186 w 1387475"/>
                <a:gd name="T105" fmla="*/ 304064 h 1890713"/>
                <a:gd name="T106" fmla="*/ 418780 w 1387475"/>
                <a:gd name="T107" fmla="*/ 231249 h 1890713"/>
                <a:gd name="T108" fmla="*/ 433966 w 1387475"/>
                <a:gd name="T109" fmla="*/ 153632 h 1890713"/>
                <a:gd name="T110" fmla="*/ 415983 w 1387475"/>
                <a:gd name="T111" fmla="*/ 121626 h 1890713"/>
                <a:gd name="T112" fmla="*/ 474725 w 1387475"/>
                <a:gd name="T113" fmla="*/ 72015 h 1890713"/>
                <a:gd name="T114" fmla="*/ 567432 w 1387475"/>
                <a:gd name="T115" fmla="*/ 28006 h 1890713"/>
                <a:gd name="T116" fmla="*/ 671328 w 1387475"/>
                <a:gd name="T117" fmla="*/ 3601 h 18907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7475" h="1890713">
                  <a:moveTo>
                    <a:pt x="1185185" y="1355117"/>
                  </a:moveTo>
                  <a:lnTo>
                    <a:pt x="1112995" y="1364242"/>
                  </a:lnTo>
                  <a:lnTo>
                    <a:pt x="719520" y="1412247"/>
                  </a:lnTo>
                  <a:lnTo>
                    <a:pt x="699687" y="1419785"/>
                  </a:lnTo>
                  <a:lnTo>
                    <a:pt x="661609" y="1434464"/>
                  </a:lnTo>
                  <a:lnTo>
                    <a:pt x="591006" y="1461839"/>
                  </a:lnTo>
                  <a:lnTo>
                    <a:pt x="656849" y="1453905"/>
                  </a:lnTo>
                  <a:lnTo>
                    <a:pt x="686201" y="1449937"/>
                  </a:lnTo>
                  <a:lnTo>
                    <a:pt x="1212950" y="1385269"/>
                  </a:lnTo>
                  <a:lnTo>
                    <a:pt x="1207397" y="1379318"/>
                  </a:lnTo>
                  <a:lnTo>
                    <a:pt x="1185185" y="1355117"/>
                  </a:lnTo>
                  <a:close/>
                  <a:moveTo>
                    <a:pt x="882939" y="1288862"/>
                  </a:moveTo>
                  <a:lnTo>
                    <a:pt x="692944" y="1297987"/>
                  </a:lnTo>
                  <a:lnTo>
                    <a:pt x="638207" y="1300764"/>
                  </a:lnTo>
                  <a:lnTo>
                    <a:pt x="608855" y="1302351"/>
                  </a:lnTo>
                  <a:lnTo>
                    <a:pt x="271704" y="1332106"/>
                  </a:lnTo>
                  <a:lnTo>
                    <a:pt x="253855" y="1342421"/>
                  </a:lnTo>
                  <a:lnTo>
                    <a:pt x="152313" y="1399948"/>
                  </a:lnTo>
                  <a:lnTo>
                    <a:pt x="688581" y="1318617"/>
                  </a:lnTo>
                  <a:lnTo>
                    <a:pt x="749665" y="1309492"/>
                  </a:lnTo>
                  <a:lnTo>
                    <a:pt x="761564" y="1307112"/>
                  </a:lnTo>
                  <a:lnTo>
                    <a:pt x="882939" y="1288862"/>
                  </a:lnTo>
                  <a:close/>
                  <a:moveTo>
                    <a:pt x="1118944" y="1098824"/>
                  </a:moveTo>
                  <a:lnTo>
                    <a:pt x="1117754" y="1099221"/>
                  </a:lnTo>
                  <a:lnTo>
                    <a:pt x="1116168" y="1100808"/>
                  </a:lnTo>
                  <a:lnTo>
                    <a:pt x="1115374" y="1102395"/>
                  </a:lnTo>
                  <a:lnTo>
                    <a:pt x="1114978" y="1103585"/>
                  </a:lnTo>
                  <a:lnTo>
                    <a:pt x="1115771" y="1105569"/>
                  </a:lnTo>
                  <a:lnTo>
                    <a:pt x="1116564" y="1107156"/>
                  </a:lnTo>
                  <a:lnTo>
                    <a:pt x="1118151" y="1109139"/>
                  </a:lnTo>
                  <a:lnTo>
                    <a:pt x="1119737" y="1110726"/>
                  </a:lnTo>
                  <a:lnTo>
                    <a:pt x="1124497" y="1114694"/>
                  </a:lnTo>
                  <a:lnTo>
                    <a:pt x="1123307" y="1106362"/>
                  </a:lnTo>
                  <a:lnTo>
                    <a:pt x="1122514" y="1102791"/>
                  </a:lnTo>
                  <a:lnTo>
                    <a:pt x="1121721" y="1100808"/>
                  </a:lnTo>
                  <a:lnTo>
                    <a:pt x="1120134" y="1099221"/>
                  </a:lnTo>
                  <a:lnTo>
                    <a:pt x="1118944" y="1098824"/>
                  </a:lnTo>
                  <a:close/>
                  <a:moveTo>
                    <a:pt x="953542" y="742950"/>
                  </a:moveTo>
                  <a:lnTo>
                    <a:pt x="973374" y="743347"/>
                  </a:lnTo>
                  <a:lnTo>
                    <a:pt x="993207" y="744140"/>
                  </a:lnTo>
                  <a:lnTo>
                    <a:pt x="1013436" y="746124"/>
                  </a:lnTo>
                  <a:lnTo>
                    <a:pt x="1033268" y="749298"/>
                  </a:lnTo>
                  <a:lnTo>
                    <a:pt x="1053497" y="752868"/>
                  </a:lnTo>
                  <a:lnTo>
                    <a:pt x="1072933" y="757629"/>
                  </a:lnTo>
                  <a:lnTo>
                    <a:pt x="1093162" y="762787"/>
                  </a:lnTo>
                  <a:lnTo>
                    <a:pt x="1112598" y="768738"/>
                  </a:lnTo>
                  <a:lnTo>
                    <a:pt x="1132430" y="775483"/>
                  </a:lnTo>
                  <a:lnTo>
                    <a:pt x="1151469" y="782624"/>
                  </a:lnTo>
                  <a:lnTo>
                    <a:pt x="1170509" y="790162"/>
                  </a:lnTo>
                  <a:lnTo>
                    <a:pt x="1188754" y="798097"/>
                  </a:lnTo>
                  <a:lnTo>
                    <a:pt x="1206603" y="806428"/>
                  </a:lnTo>
                  <a:lnTo>
                    <a:pt x="1224056" y="815553"/>
                  </a:lnTo>
                  <a:lnTo>
                    <a:pt x="1240715" y="824678"/>
                  </a:lnTo>
                  <a:lnTo>
                    <a:pt x="1257374" y="833803"/>
                  </a:lnTo>
                  <a:lnTo>
                    <a:pt x="1272844" y="843722"/>
                  </a:lnTo>
                  <a:lnTo>
                    <a:pt x="1287520" y="853640"/>
                  </a:lnTo>
                  <a:lnTo>
                    <a:pt x="1301402" y="863558"/>
                  </a:lnTo>
                  <a:lnTo>
                    <a:pt x="1314492" y="873477"/>
                  </a:lnTo>
                  <a:lnTo>
                    <a:pt x="1326391" y="883395"/>
                  </a:lnTo>
                  <a:lnTo>
                    <a:pt x="1337894" y="893314"/>
                  </a:lnTo>
                  <a:lnTo>
                    <a:pt x="1347810" y="903232"/>
                  </a:lnTo>
                  <a:lnTo>
                    <a:pt x="1356537" y="912754"/>
                  </a:lnTo>
                  <a:lnTo>
                    <a:pt x="1364866" y="922672"/>
                  </a:lnTo>
                  <a:lnTo>
                    <a:pt x="1370816" y="931797"/>
                  </a:lnTo>
                  <a:lnTo>
                    <a:pt x="1376369" y="940526"/>
                  </a:lnTo>
                  <a:lnTo>
                    <a:pt x="1378749" y="944890"/>
                  </a:lnTo>
                  <a:lnTo>
                    <a:pt x="1380732" y="948857"/>
                  </a:lnTo>
                  <a:lnTo>
                    <a:pt x="1381922" y="953221"/>
                  </a:lnTo>
                  <a:lnTo>
                    <a:pt x="1383112" y="957585"/>
                  </a:lnTo>
                  <a:lnTo>
                    <a:pt x="1383905" y="961156"/>
                  </a:lnTo>
                  <a:lnTo>
                    <a:pt x="1384302" y="965123"/>
                  </a:lnTo>
                  <a:lnTo>
                    <a:pt x="1385888" y="976232"/>
                  </a:lnTo>
                  <a:lnTo>
                    <a:pt x="1387078" y="988134"/>
                  </a:lnTo>
                  <a:lnTo>
                    <a:pt x="1387475" y="1000830"/>
                  </a:lnTo>
                  <a:lnTo>
                    <a:pt x="1387475" y="1013922"/>
                  </a:lnTo>
                  <a:lnTo>
                    <a:pt x="1386682" y="1027014"/>
                  </a:lnTo>
                  <a:lnTo>
                    <a:pt x="1385492" y="1040900"/>
                  </a:lnTo>
                  <a:lnTo>
                    <a:pt x="1383509" y="1055183"/>
                  </a:lnTo>
                  <a:lnTo>
                    <a:pt x="1381525" y="1069465"/>
                  </a:lnTo>
                  <a:lnTo>
                    <a:pt x="1379145" y="1084541"/>
                  </a:lnTo>
                  <a:lnTo>
                    <a:pt x="1375972" y="1100014"/>
                  </a:lnTo>
                  <a:lnTo>
                    <a:pt x="1372799" y="1115487"/>
                  </a:lnTo>
                  <a:lnTo>
                    <a:pt x="1369229" y="1131357"/>
                  </a:lnTo>
                  <a:lnTo>
                    <a:pt x="1365263" y="1148020"/>
                  </a:lnTo>
                  <a:lnTo>
                    <a:pt x="1360503" y="1164286"/>
                  </a:lnTo>
                  <a:lnTo>
                    <a:pt x="1350983" y="1198009"/>
                  </a:lnTo>
                  <a:lnTo>
                    <a:pt x="1339877" y="1232525"/>
                  </a:lnTo>
                  <a:lnTo>
                    <a:pt x="1327978" y="1267834"/>
                  </a:lnTo>
                  <a:lnTo>
                    <a:pt x="1315285" y="1303541"/>
                  </a:lnTo>
                  <a:lnTo>
                    <a:pt x="1302196" y="1339247"/>
                  </a:lnTo>
                  <a:lnTo>
                    <a:pt x="1288710" y="1374954"/>
                  </a:lnTo>
                  <a:lnTo>
                    <a:pt x="1274827" y="1411057"/>
                  </a:lnTo>
                  <a:lnTo>
                    <a:pt x="1246665" y="1482073"/>
                  </a:lnTo>
                  <a:lnTo>
                    <a:pt x="1212950" y="1581654"/>
                  </a:lnTo>
                  <a:lnTo>
                    <a:pt x="1106251" y="1559437"/>
                  </a:lnTo>
                  <a:lnTo>
                    <a:pt x="1101095" y="1638784"/>
                  </a:lnTo>
                  <a:lnTo>
                    <a:pt x="1092369" y="1729241"/>
                  </a:lnTo>
                  <a:lnTo>
                    <a:pt x="1085229" y="1803431"/>
                  </a:lnTo>
                  <a:lnTo>
                    <a:pt x="1076503" y="1890713"/>
                  </a:lnTo>
                  <a:lnTo>
                    <a:pt x="285190" y="1890713"/>
                  </a:lnTo>
                  <a:lnTo>
                    <a:pt x="274084" y="1780023"/>
                  </a:lnTo>
                  <a:lnTo>
                    <a:pt x="265358" y="1685203"/>
                  </a:lnTo>
                  <a:lnTo>
                    <a:pt x="255441" y="1570546"/>
                  </a:lnTo>
                  <a:lnTo>
                    <a:pt x="232832" y="1576893"/>
                  </a:lnTo>
                  <a:lnTo>
                    <a:pt x="209827" y="1582448"/>
                  </a:lnTo>
                  <a:lnTo>
                    <a:pt x="197927" y="1584828"/>
                  </a:lnTo>
                  <a:lnTo>
                    <a:pt x="186821" y="1587605"/>
                  </a:lnTo>
                  <a:lnTo>
                    <a:pt x="174922" y="1589192"/>
                  </a:lnTo>
                  <a:lnTo>
                    <a:pt x="163816" y="1590779"/>
                  </a:lnTo>
                  <a:lnTo>
                    <a:pt x="152313" y="1591573"/>
                  </a:lnTo>
                  <a:lnTo>
                    <a:pt x="142000" y="1591969"/>
                  </a:lnTo>
                  <a:lnTo>
                    <a:pt x="131291" y="1591969"/>
                  </a:lnTo>
                  <a:lnTo>
                    <a:pt x="121374" y="1591573"/>
                  </a:lnTo>
                  <a:lnTo>
                    <a:pt x="112251" y="1590382"/>
                  </a:lnTo>
                  <a:lnTo>
                    <a:pt x="103129" y="1588399"/>
                  </a:lnTo>
                  <a:lnTo>
                    <a:pt x="99162" y="1587209"/>
                  </a:lnTo>
                  <a:lnTo>
                    <a:pt x="95196" y="1585225"/>
                  </a:lnTo>
                  <a:lnTo>
                    <a:pt x="91229" y="1583638"/>
                  </a:lnTo>
                  <a:lnTo>
                    <a:pt x="87659" y="1581654"/>
                  </a:lnTo>
                  <a:lnTo>
                    <a:pt x="74570" y="1515399"/>
                  </a:lnTo>
                  <a:lnTo>
                    <a:pt x="59497" y="1433274"/>
                  </a:lnTo>
                  <a:lnTo>
                    <a:pt x="51564" y="1388046"/>
                  </a:lnTo>
                  <a:lnTo>
                    <a:pt x="43235" y="1341628"/>
                  </a:lnTo>
                  <a:lnTo>
                    <a:pt x="35698" y="1295209"/>
                  </a:lnTo>
                  <a:lnTo>
                    <a:pt x="28162" y="1247998"/>
                  </a:lnTo>
                  <a:lnTo>
                    <a:pt x="21022" y="1202373"/>
                  </a:lnTo>
                  <a:lnTo>
                    <a:pt x="14676" y="1157938"/>
                  </a:lnTo>
                  <a:lnTo>
                    <a:pt x="9520" y="1116677"/>
                  </a:lnTo>
                  <a:lnTo>
                    <a:pt x="5156" y="1078987"/>
                  </a:lnTo>
                  <a:lnTo>
                    <a:pt x="1983" y="1045264"/>
                  </a:lnTo>
                  <a:lnTo>
                    <a:pt x="793" y="1030188"/>
                  </a:lnTo>
                  <a:lnTo>
                    <a:pt x="0" y="1016699"/>
                  </a:lnTo>
                  <a:lnTo>
                    <a:pt x="0" y="1004797"/>
                  </a:lnTo>
                  <a:lnTo>
                    <a:pt x="0" y="994482"/>
                  </a:lnTo>
                  <a:lnTo>
                    <a:pt x="397" y="985754"/>
                  </a:lnTo>
                  <a:lnTo>
                    <a:pt x="1190" y="979009"/>
                  </a:lnTo>
                  <a:lnTo>
                    <a:pt x="1587" y="972661"/>
                  </a:lnTo>
                  <a:lnTo>
                    <a:pt x="2380" y="966314"/>
                  </a:lnTo>
                  <a:lnTo>
                    <a:pt x="3966" y="959966"/>
                  </a:lnTo>
                  <a:lnTo>
                    <a:pt x="5553" y="954015"/>
                  </a:lnTo>
                  <a:lnTo>
                    <a:pt x="7536" y="948064"/>
                  </a:lnTo>
                  <a:lnTo>
                    <a:pt x="9520" y="942113"/>
                  </a:lnTo>
                  <a:lnTo>
                    <a:pt x="12296" y="936558"/>
                  </a:lnTo>
                  <a:lnTo>
                    <a:pt x="15073" y="931004"/>
                  </a:lnTo>
                  <a:lnTo>
                    <a:pt x="18246" y="925053"/>
                  </a:lnTo>
                  <a:lnTo>
                    <a:pt x="21816" y="919498"/>
                  </a:lnTo>
                  <a:lnTo>
                    <a:pt x="25782" y="914341"/>
                  </a:lnTo>
                  <a:lnTo>
                    <a:pt x="29352" y="909183"/>
                  </a:lnTo>
                  <a:lnTo>
                    <a:pt x="34112" y="904026"/>
                  </a:lnTo>
                  <a:lnTo>
                    <a:pt x="38872" y="898471"/>
                  </a:lnTo>
                  <a:lnTo>
                    <a:pt x="48391" y="888950"/>
                  </a:lnTo>
                  <a:lnTo>
                    <a:pt x="59894" y="879031"/>
                  </a:lnTo>
                  <a:lnTo>
                    <a:pt x="71793" y="869906"/>
                  </a:lnTo>
                  <a:lnTo>
                    <a:pt x="84486" y="860781"/>
                  </a:lnTo>
                  <a:lnTo>
                    <a:pt x="98765" y="852450"/>
                  </a:lnTo>
                  <a:lnTo>
                    <a:pt x="113441" y="844118"/>
                  </a:lnTo>
                  <a:lnTo>
                    <a:pt x="128514" y="836183"/>
                  </a:lnTo>
                  <a:lnTo>
                    <a:pt x="144380" y="828645"/>
                  </a:lnTo>
                  <a:lnTo>
                    <a:pt x="161436" y="821504"/>
                  </a:lnTo>
                  <a:lnTo>
                    <a:pt x="178492" y="814760"/>
                  </a:lnTo>
                  <a:lnTo>
                    <a:pt x="196341" y="808015"/>
                  </a:lnTo>
                  <a:lnTo>
                    <a:pt x="214587" y="801667"/>
                  </a:lnTo>
                  <a:lnTo>
                    <a:pt x="233229" y="795716"/>
                  </a:lnTo>
                  <a:lnTo>
                    <a:pt x="252268" y="790162"/>
                  </a:lnTo>
                  <a:lnTo>
                    <a:pt x="271704" y="784608"/>
                  </a:lnTo>
                  <a:lnTo>
                    <a:pt x="291140" y="779450"/>
                  </a:lnTo>
                  <a:lnTo>
                    <a:pt x="310972" y="774689"/>
                  </a:lnTo>
                  <a:lnTo>
                    <a:pt x="331201" y="769928"/>
                  </a:lnTo>
                  <a:lnTo>
                    <a:pt x="351034" y="765564"/>
                  </a:lnTo>
                  <a:lnTo>
                    <a:pt x="371263" y="761994"/>
                  </a:lnTo>
                  <a:lnTo>
                    <a:pt x="391492" y="758026"/>
                  </a:lnTo>
                  <a:lnTo>
                    <a:pt x="431156" y="751282"/>
                  </a:lnTo>
                  <a:lnTo>
                    <a:pt x="470028" y="745727"/>
                  </a:lnTo>
                  <a:lnTo>
                    <a:pt x="474788" y="745330"/>
                  </a:lnTo>
                  <a:lnTo>
                    <a:pt x="479548" y="744934"/>
                  </a:lnTo>
                  <a:lnTo>
                    <a:pt x="488670" y="745330"/>
                  </a:lnTo>
                  <a:lnTo>
                    <a:pt x="616391" y="1197215"/>
                  </a:lnTo>
                  <a:lnTo>
                    <a:pt x="618771" y="1179759"/>
                  </a:lnTo>
                  <a:lnTo>
                    <a:pt x="663196" y="869509"/>
                  </a:lnTo>
                  <a:lnTo>
                    <a:pt x="650503" y="838961"/>
                  </a:lnTo>
                  <a:lnTo>
                    <a:pt x="675095" y="798493"/>
                  </a:lnTo>
                  <a:lnTo>
                    <a:pt x="731022" y="798097"/>
                  </a:lnTo>
                  <a:lnTo>
                    <a:pt x="754028" y="838961"/>
                  </a:lnTo>
                  <a:lnTo>
                    <a:pt x="743319" y="875461"/>
                  </a:lnTo>
                  <a:lnTo>
                    <a:pt x="782983" y="1202373"/>
                  </a:lnTo>
                  <a:lnTo>
                    <a:pt x="887302" y="760407"/>
                  </a:lnTo>
                  <a:lnTo>
                    <a:pt x="899201" y="754852"/>
                  </a:lnTo>
                  <a:lnTo>
                    <a:pt x="907927" y="750488"/>
                  </a:lnTo>
                  <a:lnTo>
                    <a:pt x="913481" y="747314"/>
                  </a:lnTo>
                  <a:lnTo>
                    <a:pt x="914671" y="746124"/>
                  </a:lnTo>
                  <a:lnTo>
                    <a:pt x="914671" y="745727"/>
                  </a:lnTo>
                  <a:lnTo>
                    <a:pt x="924587" y="744537"/>
                  </a:lnTo>
                  <a:lnTo>
                    <a:pt x="934106" y="743744"/>
                  </a:lnTo>
                  <a:lnTo>
                    <a:pt x="943626" y="743347"/>
                  </a:lnTo>
                  <a:lnTo>
                    <a:pt x="953542" y="742950"/>
                  </a:lnTo>
                  <a:close/>
                  <a:moveTo>
                    <a:pt x="713979" y="0"/>
                  </a:moveTo>
                  <a:lnTo>
                    <a:pt x="725091" y="0"/>
                  </a:lnTo>
                  <a:lnTo>
                    <a:pt x="736601" y="397"/>
                  </a:lnTo>
                  <a:lnTo>
                    <a:pt x="746919" y="794"/>
                  </a:lnTo>
                  <a:lnTo>
                    <a:pt x="758032" y="1985"/>
                  </a:lnTo>
                  <a:lnTo>
                    <a:pt x="768351" y="3177"/>
                  </a:lnTo>
                  <a:lnTo>
                    <a:pt x="778669" y="4368"/>
                  </a:lnTo>
                  <a:lnTo>
                    <a:pt x="788591" y="5956"/>
                  </a:lnTo>
                  <a:lnTo>
                    <a:pt x="808038" y="9530"/>
                  </a:lnTo>
                  <a:lnTo>
                    <a:pt x="826691" y="13898"/>
                  </a:lnTo>
                  <a:lnTo>
                    <a:pt x="844551" y="19060"/>
                  </a:lnTo>
                  <a:lnTo>
                    <a:pt x="860822" y="25016"/>
                  </a:lnTo>
                  <a:lnTo>
                    <a:pt x="876697" y="30973"/>
                  </a:lnTo>
                  <a:lnTo>
                    <a:pt x="891779" y="37723"/>
                  </a:lnTo>
                  <a:lnTo>
                    <a:pt x="906066" y="44076"/>
                  </a:lnTo>
                  <a:lnTo>
                    <a:pt x="919163" y="51224"/>
                  </a:lnTo>
                  <a:lnTo>
                    <a:pt x="930672" y="57974"/>
                  </a:lnTo>
                  <a:lnTo>
                    <a:pt x="942182" y="64725"/>
                  </a:lnTo>
                  <a:lnTo>
                    <a:pt x="952501" y="71475"/>
                  </a:lnTo>
                  <a:lnTo>
                    <a:pt x="961232" y="77829"/>
                  </a:lnTo>
                  <a:lnTo>
                    <a:pt x="969566" y="84182"/>
                  </a:lnTo>
                  <a:lnTo>
                    <a:pt x="976313" y="89344"/>
                  </a:lnTo>
                  <a:lnTo>
                    <a:pt x="987822" y="98874"/>
                  </a:lnTo>
                  <a:lnTo>
                    <a:pt x="994172" y="105227"/>
                  </a:lnTo>
                  <a:lnTo>
                    <a:pt x="996554" y="107213"/>
                  </a:lnTo>
                  <a:lnTo>
                    <a:pt x="993775" y="113566"/>
                  </a:lnTo>
                  <a:lnTo>
                    <a:pt x="989410" y="120317"/>
                  </a:lnTo>
                  <a:lnTo>
                    <a:pt x="984251" y="129450"/>
                  </a:lnTo>
                  <a:lnTo>
                    <a:pt x="977107" y="139774"/>
                  </a:lnTo>
                  <a:lnTo>
                    <a:pt x="973138" y="144936"/>
                  </a:lnTo>
                  <a:lnTo>
                    <a:pt x="968375" y="150495"/>
                  </a:lnTo>
                  <a:lnTo>
                    <a:pt x="963216" y="156054"/>
                  </a:lnTo>
                  <a:lnTo>
                    <a:pt x="957660" y="161613"/>
                  </a:lnTo>
                  <a:lnTo>
                    <a:pt x="951707" y="167173"/>
                  </a:lnTo>
                  <a:lnTo>
                    <a:pt x="945754" y="172732"/>
                  </a:lnTo>
                  <a:lnTo>
                    <a:pt x="938610" y="177497"/>
                  </a:lnTo>
                  <a:lnTo>
                    <a:pt x="931069" y="182262"/>
                  </a:lnTo>
                  <a:lnTo>
                    <a:pt x="923529" y="186630"/>
                  </a:lnTo>
                  <a:lnTo>
                    <a:pt x="915194" y="190601"/>
                  </a:lnTo>
                  <a:lnTo>
                    <a:pt x="906463" y="194174"/>
                  </a:lnTo>
                  <a:lnTo>
                    <a:pt x="896938" y="196954"/>
                  </a:lnTo>
                  <a:lnTo>
                    <a:pt x="887413" y="199733"/>
                  </a:lnTo>
                  <a:lnTo>
                    <a:pt x="877094" y="200925"/>
                  </a:lnTo>
                  <a:lnTo>
                    <a:pt x="866775" y="201719"/>
                  </a:lnTo>
                  <a:lnTo>
                    <a:pt x="855266" y="201719"/>
                  </a:lnTo>
                  <a:lnTo>
                    <a:pt x="843360" y="200925"/>
                  </a:lnTo>
                  <a:lnTo>
                    <a:pt x="831454" y="198939"/>
                  </a:lnTo>
                  <a:lnTo>
                    <a:pt x="818357" y="195763"/>
                  </a:lnTo>
                  <a:lnTo>
                    <a:pt x="805260" y="191792"/>
                  </a:lnTo>
                  <a:lnTo>
                    <a:pt x="791369" y="186233"/>
                  </a:lnTo>
                  <a:lnTo>
                    <a:pt x="777082" y="179879"/>
                  </a:lnTo>
                  <a:lnTo>
                    <a:pt x="760016" y="171938"/>
                  </a:lnTo>
                  <a:lnTo>
                    <a:pt x="743347" y="165187"/>
                  </a:lnTo>
                  <a:lnTo>
                    <a:pt x="778272" y="181468"/>
                  </a:lnTo>
                  <a:lnTo>
                    <a:pt x="812007" y="196954"/>
                  </a:lnTo>
                  <a:lnTo>
                    <a:pt x="828279" y="204101"/>
                  </a:lnTo>
                  <a:lnTo>
                    <a:pt x="844551" y="210852"/>
                  </a:lnTo>
                  <a:lnTo>
                    <a:pt x="860029" y="217205"/>
                  </a:lnTo>
                  <a:lnTo>
                    <a:pt x="875110" y="222367"/>
                  </a:lnTo>
                  <a:lnTo>
                    <a:pt x="889397" y="226735"/>
                  </a:lnTo>
                  <a:lnTo>
                    <a:pt x="903288" y="229912"/>
                  </a:lnTo>
                  <a:lnTo>
                    <a:pt x="910035" y="231103"/>
                  </a:lnTo>
                  <a:lnTo>
                    <a:pt x="916385" y="232294"/>
                  </a:lnTo>
                  <a:lnTo>
                    <a:pt x="922735" y="232691"/>
                  </a:lnTo>
                  <a:lnTo>
                    <a:pt x="929085" y="233089"/>
                  </a:lnTo>
                  <a:lnTo>
                    <a:pt x="935038" y="233089"/>
                  </a:lnTo>
                  <a:lnTo>
                    <a:pt x="940991" y="232294"/>
                  </a:lnTo>
                  <a:lnTo>
                    <a:pt x="946547" y="231103"/>
                  </a:lnTo>
                  <a:lnTo>
                    <a:pt x="951707" y="229912"/>
                  </a:lnTo>
                  <a:lnTo>
                    <a:pt x="956866" y="228324"/>
                  </a:lnTo>
                  <a:lnTo>
                    <a:pt x="961629" y="226338"/>
                  </a:lnTo>
                  <a:lnTo>
                    <a:pt x="966788" y="223161"/>
                  </a:lnTo>
                  <a:lnTo>
                    <a:pt x="970757" y="220382"/>
                  </a:lnTo>
                  <a:lnTo>
                    <a:pt x="972741" y="231500"/>
                  </a:lnTo>
                  <a:lnTo>
                    <a:pt x="973535" y="242619"/>
                  </a:lnTo>
                  <a:lnTo>
                    <a:pt x="973932" y="253340"/>
                  </a:lnTo>
                  <a:lnTo>
                    <a:pt x="974329" y="263267"/>
                  </a:lnTo>
                  <a:lnTo>
                    <a:pt x="974329" y="273591"/>
                  </a:lnTo>
                  <a:lnTo>
                    <a:pt x="973932" y="283121"/>
                  </a:lnTo>
                  <a:lnTo>
                    <a:pt x="973138" y="302181"/>
                  </a:lnTo>
                  <a:lnTo>
                    <a:pt x="974725" y="300196"/>
                  </a:lnTo>
                  <a:lnTo>
                    <a:pt x="976710" y="298210"/>
                  </a:lnTo>
                  <a:lnTo>
                    <a:pt x="978297" y="297416"/>
                  </a:lnTo>
                  <a:lnTo>
                    <a:pt x="980282" y="297019"/>
                  </a:lnTo>
                  <a:lnTo>
                    <a:pt x="982663" y="297416"/>
                  </a:lnTo>
                  <a:lnTo>
                    <a:pt x="985044" y="299005"/>
                  </a:lnTo>
                  <a:lnTo>
                    <a:pt x="987822" y="301784"/>
                  </a:lnTo>
                  <a:lnTo>
                    <a:pt x="989807" y="304564"/>
                  </a:lnTo>
                  <a:lnTo>
                    <a:pt x="991791" y="308932"/>
                  </a:lnTo>
                  <a:lnTo>
                    <a:pt x="994172" y="313697"/>
                  </a:lnTo>
                  <a:lnTo>
                    <a:pt x="995760" y="318859"/>
                  </a:lnTo>
                  <a:lnTo>
                    <a:pt x="997744" y="325212"/>
                  </a:lnTo>
                  <a:lnTo>
                    <a:pt x="998935" y="331963"/>
                  </a:lnTo>
                  <a:lnTo>
                    <a:pt x="1000919" y="339507"/>
                  </a:lnTo>
                  <a:lnTo>
                    <a:pt x="1002110" y="347846"/>
                  </a:lnTo>
                  <a:lnTo>
                    <a:pt x="1002904" y="356185"/>
                  </a:lnTo>
                  <a:lnTo>
                    <a:pt x="1003697" y="364523"/>
                  </a:lnTo>
                  <a:lnTo>
                    <a:pt x="1004094" y="373656"/>
                  </a:lnTo>
                  <a:lnTo>
                    <a:pt x="1004491" y="383584"/>
                  </a:lnTo>
                  <a:lnTo>
                    <a:pt x="1004888" y="393114"/>
                  </a:lnTo>
                  <a:lnTo>
                    <a:pt x="1004491" y="403438"/>
                  </a:lnTo>
                  <a:lnTo>
                    <a:pt x="1004094" y="412571"/>
                  </a:lnTo>
                  <a:lnTo>
                    <a:pt x="1003697" y="422101"/>
                  </a:lnTo>
                  <a:lnTo>
                    <a:pt x="1002904" y="430837"/>
                  </a:lnTo>
                  <a:lnTo>
                    <a:pt x="1002110" y="439175"/>
                  </a:lnTo>
                  <a:lnTo>
                    <a:pt x="1000919" y="447117"/>
                  </a:lnTo>
                  <a:lnTo>
                    <a:pt x="998935" y="454265"/>
                  </a:lnTo>
                  <a:lnTo>
                    <a:pt x="997744" y="461015"/>
                  </a:lnTo>
                  <a:lnTo>
                    <a:pt x="995760" y="467368"/>
                  </a:lnTo>
                  <a:lnTo>
                    <a:pt x="994172" y="472928"/>
                  </a:lnTo>
                  <a:lnTo>
                    <a:pt x="991791" y="478090"/>
                  </a:lnTo>
                  <a:lnTo>
                    <a:pt x="989807" y="481663"/>
                  </a:lnTo>
                  <a:lnTo>
                    <a:pt x="987822" y="485237"/>
                  </a:lnTo>
                  <a:lnTo>
                    <a:pt x="985044" y="487620"/>
                  </a:lnTo>
                  <a:lnTo>
                    <a:pt x="982663" y="488811"/>
                  </a:lnTo>
                  <a:lnTo>
                    <a:pt x="980282" y="489605"/>
                  </a:lnTo>
                  <a:lnTo>
                    <a:pt x="978694" y="489605"/>
                  </a:lnTo>
                  <a:lnTo>
                    <a:pt x="977504" y="488811"/>
                  </a:lnTo>
                  <a:lnTo>
                    <a:pt x="975122" y="487223"/>
                  </a:lnTo>
                  <a:lnTo>
                    <a:pt x="972741" y="484840"/>
                  </a:lnTo>
                  <a:lnTo>
                    <a:pt x="970360" y="481266"/>
                  </a:lnTo>
                  <a:lnTo>
                    <a:pt x="968375" y="476898"/>
                  </a:lnTo>
                  <a:lnTo>
                    <a:pt x="966391" y="471736"/>
                  </a:lnTo>
                  <a:lnTo>
                    <a:pt x="964010" y="465780"/>
                  </a:lnTo>
                  <a:lnTo>
                    <a:pt x="962422" y="459030"/>
                  </a:lnTo>
                  <a:lnTo>
                    <a:pt x="960438" y="476104"/>
                  </a:lnTo>
                  <a:lnTo>
                    <a:pt x="957263" y="491988"/>
                  </a:lnTo>
                  <a:lnTo>
                    <a:pt x="953691" y="507871"/>
                  </a:lnTo>
                  <a:lnTo>
                    <a:pt x="949325" y="523754"/>
                  </a:lnTo>
                  <a:lnTo>
                    <a:pt x="944563" y="538844"/>
                  </a:lnTo>
                  <a:lnTo>
                    <a:pt x="939404" y="553536"/>
                  </a:lnTo>
                  <a:lnTo>
                    <a:pt x="933451" y="567434"/>
                  </a:lnTo>
                  <a:lnTo>
                    <a:pt x="927101" y="581332"/>
                  </a:lnTo>
                  <a:lnTo>
                    <a:pt x="920354" y="594435"/>
                  </a:lnTo>
                  <a:lnTo>
                    <a:pt x="912813" y="607539"/>
                  </a:lnTo>
                  <a:lnTo>
                    <a:pt x="905272" y="619849"/>
                  </a:lnTo>
                  <a:lnTo>
                    <a:pt x="896938" y="631364"/>
                  </a:lnTo>
                  <a:lnTo>
                    <a:pt x="888604" y="642880"/>
                  </a:lnTo>
                  <a:lnTo>
                    <a:pt x="879872" y="653601"/>
                  </a:lnTo>
                  <a:lnTo>
                    <a:pt x="870347" y="663925"/>
                  </a:lnTo>
                  <a:lnTo>
                    <a:pt x="861219" y="673852"/>
                  </a:lnTo>
                  <a:lnTo>
                    <a:pt x="851694" y="682985"/>
                  </a:lnTo>
                  <a:lnTo>
                    <a:pt x="841772" y="691721"/>
                  </a:lnTo>
                  <a:lnTo>
                    <a:pt x="831851" y="700060"/>
                  </a:lnTo>
                  <a:lnTo>
                    <a:pt x="821532" y="707604"/>
                  </a:lnTo>
                  <a:lnTo>
                    <a:pt x="811610" y="714752"/>
                  </a:lnTo>
                  <a:lnTo>
                    <a:pt x="801291" y="721105"/>
                  </a:lnTo>
                  <a:lnTo>
                    <a:pt x="790972" y="727062"/>
                  </a:lnTo>
                  <a:lnTo>
                    <a:pt x="780257" y="732224"/>
                  </a:lnTo>
                  <a:lnTo>
                    <a:pt x="769938" y="736989"/>
                  </a:lnTo>
                  <a:lnTo>
                    <a:pt x="759619" y="741357"/>
                  </a:lnTo>
                  <a:lnTo>
                    <a:pt x="749301" y="744533"/>
                  </a:lnTo>
                  <a:lnTo>
                    <a:pt x="738585" y="747710"/>
                  </a:lnTo>
                  <a:lnTo>
                    <a:pt x="728663" y="750093"/>
                  </a:lnTo>
                  <a:lnTo>
                    <a:pt x="718344" y="751284"/>
                  </a:lnTo>
                  <a:lnTo>
                    <a:pt x="708819" y="752475"/>
                  </a:lnTo>
                  <a:lnTo>
                    <a:pt x="698897" y="752475"/>
                  </a:lnTo>
                  <a:lnTo>
                    <a:pt x="690960" y="752475"/>
                  </a:lnTo>
                  <a:lnTo>
                    <a:pt x="683022" y="751284"/>
                  </a:lnTo>
                  <a:lnTo>
                    <a:pt x="674688" y="749695"/>
                  </a:lnTo>
                  <a:lnTo>
                    <a:pt x="665560" y="747313"/>
                  </a:lnTo>
                  <a:lnTo>
                    <a:pt x="656432" y="744136"/>
                  </a:lnTo>
                  <a:lnTo>
                    <a:pt x="646907" y="740960"/>
                  </a:lnTo>
                  <a:lnTo>
                    <a:pt x="637779" y="736195"/>
                  </a:lnTo>
                  <a:lnTo>
                    <a:pt x="628254" y="731430"/>
                  </a:lnTo>
                  <a:lnTo>
                    <a:pt x="617935" y="725870"/>
                  </a:lnTo>
                  <a:lnTo>
                    <a:pt x="608410" y="719914"/>
                  </a:lnTo>
                  <a:lnTo>
                    <a:pt x="598091" y="713561"/>
                  </a:lnTo>
                  <a:lnTo>
                    <a:pt x="588169" y="706413"/>
                  </a:lnTo>
                  <a:lnTo>
                    <a:pt x="578247" y="698471"/>
                  </a:lnTo>
                  <a:lnTo>
                    <a:pt x="568325" y="690133"/>
                  </a:lnTo>
                  <a:lnTo>
                    <a:pt x="558007" y="681397"/>
                  </a:lnTo>
                  <a:lnTo>
                    <a:pt x="548482" y="671867"/>
                  </a:lnTo>
                  <a:lnTo>
                    <a:pt x="538560" y="662734"/>
                  </a:lnTo>
                  <a:lnTo>
                    <a:pt x="529035" y="652410"/>
                  </a:lnTo>
                  <a:lnTo>
                    <a:pt x="519510" y="641688"/>
                  </a:lnTo>
                  <a:lnTo>
                    <a:pt x="509985" y="630570"/>
                  </a:lnTo>
                  <a:lnTo>
                    <a:pt x="501254" y="619452"/>
                  </a:lnTo>
                  <a:lnTo>
                    <a:pt x="492522" y="607539"/>
                  </a:lnTo>
                  <a:lnTo>
                    <a:pt x="483791" y="595230"/>
                  </a:lnTo>
                  <a:lnTo>
                    <a:pt x="475854" y="582523"/>
                  </a:lnTo>
                  <a:lnTo>
                    <a:pt x="467916" y="569419"/>
                  </a:lnTo>
                  <a:lnTo>
                    <a:pt x="460772" y="556315"/>
                  </a:lnTo>
                  <a:lnTo>
                    <a:pt x="453629" y="542417"/>
                  </a:lnTo>
                  <a:lnTo>
                    <a:pt x="447279" y="528519"/>
                  </a:lnTo>
                  <a:lnTo>
                    <a:pt x="441325" y="514224"/>
                  </a:lnTo>
                  <a:lnTo>
                    <a:pt x="435769" y="499929"/>
                  </a:lnTo>
                  <a:lnTo>
                    <a:pt x="431007" y="485237"/>
                  </a:lnTo>
                  <a:lnTo>
                    <a:pt x="426244" y="470148"/>
                  </a:lnTo>
                  <a:lnTo>
                    <a:pt x="424657" y="474913"/>
                  </a:lnTo>
                  <a:lnTo>
                    <a:pt x="422672" y="480075"/>
                  </a:lnTo>
                  <a:lnTo>
                    <a:pt x="421085" y="484046"/>
                  </a:lnTo>
                  <a:lnTo>
                    <a:pt x="419101" y="487620"/>
                  </a:lnTo>
                  <a:lnTo>
                    <a:pt x="417116" y="490399"/>
                  </a:lnTo>
                  <a:lnTo>
                    <a:pt x="414735" y="492385"/>
                  </a:lnTo>
                  <a:lnTo>
                    <a:pt x="412354" y="493576"/>
                  </a:lnTo>
                  <a:lnTo>
                    <a:pt x="410369" y="493973"/>
                  </a:lnTo>
                  <a:lnTo>
                    <a:pt x="407591" y="493576"/>
                  </a:lnTo>
                  <a:lnTo>
                    <a:pt x="405210" y="491988"/>
                  </a:lnTo>
                  <a:lnTo>
                    <a:pt x="402829" y="490002"/>
                  </a:lnTo>
                  <a:lnTo>
                    <a:pt x="400447" y="486428"/>
                  </a:lnTo>
                  <a:lnTo>
                    <a:pt x="398463" y="482855"/>
                  </a:lnTo>
                  <a:lnTo>
                    <a:pt x="396082" y="477693"/>
                  </a:lnTo>
                  <a:lnTo>
                    <a:pt x="394494" y="472133"/>
                  </a:lnTo>
                  <a:lnTo>
                    <a:pt x="392907" y="465780"/>
                  </a:lnTo>
                  <a:lnTo>
                    <a:pt x="391319" y="459030"/>
                  </a:lnTo>
                  <a:lnTo>
                    <a:pt x="390129" y="451882"/>
                  </a:lnTo>
                  <a:lnTo>
                    <a:pt x="388541" y="443940"/>
                  </a:lnTo>
                  <a:lnTo>
                    <a:pt x="387351" y="435602"/>
                  </a:lnTo>
                  <a:lnTo>
                    <a:pt x="386557" y="426469"/>
                  </a:lnTo>
                  <a:lnTo>
                    <a:pt x="386160" y="417336"/>
                  </a:lnTo>
                  <a:lnTo>
                    <a:pt x="385763" y="407409"/>
                  </a:lnTo>
                  <a:lnTo>
                    <a:pt x="385763" y="397879"/>
                  </a:lnTo>
                  <a:lnTo>
                    <a:pt x="385763" y="388349"/>
                  </a:lnTo>
                  <a:lnTo>
                    <a:pt x="386160" y="378421"/>
                  </a:lnTo>
                  <a:lnTo>
                    <a:pt x="386557" y="369288"/>
                  </a:lnTo>
                  <a:lnTo>
                    <a:pt x="387351" y="360156"/>
                  </a:lnTo>
                  <a:lnTo>
                    <a:pt x="388541" y="351817"/>
                  </a:lnTo>
                  <a:lnTo>
                    <a:pt x="390129" y="344272"/>
                  </a:lnTo>
                  <a:lnTo>
                    <a:pt x="391319" y="336728"/>
                  </a:lnTo>
                  <a:lnTo>
                    <a:pt x="392907" y="329977"/>
                  </a:lnTo>
                  <a:lnTo>
                    <a:pt x="394494" y="323624"/>
                  </a:lnTo>
                  <a:lnTo>
                    <a:pt x="396082" y="318065"/>
                  </a:lnTo>
                  <a:lnTo>
                    <a:pt x="398463" y="313697"/>
                  </a:lnTo>
                  <a:lnTo>
                    <a:pt x="400447" y="309329"/>
                  </a:lnTo>
                  <a:lnTo>
                    <a:pt x="402829" y="305755"/>
                  </a:lnTo>
                  <a:lnTo>
                    <a:pt x="405210" y="303770"/>
                  </a:lnTo>
                  <a:lnTo>
                    <a:pt x="407591" y="302181"/>
                  </a:lnTo>
                  <a:lnTo>
                    <a:pt x="410369" y="301784"/>
                  </a:lnTo>
                  <a:lnTo>
                    <a:pt x="411560" y="302181"/>
                  </a:lnTo>
                  <a:lnTo>
                    <a:pt x="413147" y="302975"/>
                  </a:lnTo>
                  <a:lnTo>
                    <a:pt x="413544" y="289872"/>
                  </a:lnTo>
                  <a:lnTo>
                    <a:pt x="414338" y="277562"/>
                  </a:lnTo>
                  <a:lnTo>
                    <a:pt x="415925" y="266444"/>
                  </a:lnTo>
                  <a:lnTo>
                    <a:pt x="418307" y="255722"/>
                  </a:lnTo>
                  <a:lnTo>
                    <a:pt x="417116" y="242222"/>
                  </a:lnTo>
                  <a:lnTo>
                    <a:pt x="415925" y="229515"/>
                  </a:lnTo>
                  <a:lnTo>
                    <a:pt x="415925" y="217205"/>
                  </a:lnTo>
                  <a:lnTo>
                    <a:pt x="416322" y="206484"/>
                  </a:lnTo>
                  <a:lnTo>
                    <a:pt x="417910" y="195763"/>
                  </a:lnTo>
                  <a:lnTo>
                    <a:pt x="419497" y="185835"/>
                  </a:lnTo>
                  <a:lnTo>
                    <a:pt x="421482" y="176305"/>
                  </a:lnTo>
                  <a:lnTo>
                    <a:pt x="424260" y="167570"/>
                  </a:lnTo>
                  <a:lnTo>
                    <a:pt x="427435" y="159628"/>
                  </a:lnTo>
                  <a:lnTo>
                    <a:pt x="431007" y="152480"/>
                  </a:lnTo>
                  <a:lnTo>
                    <a:pt x="434975" y="145730"/>
                  </a:lnTo>
                  <a:lnTo>
                    <a:pt x="439341" y="139377"/>
                  </a:lnTo>
                  <a:lnTo>
                    <a:pt x="444501" y="133420"/>
                  </a:lnTo>
                  <a:lnTo>
                    <a:pt x="449660" y="128258"/>
                  </a:lnTo>
                  <a:lnTo>
                    <a:pt x="455613" y="123890"/>
                  </a:lnTo>
                  <a:lnTo>
                    <a:pt x="461566" y="119522"/>
                  </a:lnTo>
                  <a:lnTo>
                    <a:pt x="434182" y="119919"/>
                  </a:lnTo>
                  <a:lnTo>
                    <a:pt x="413147" y="120714"/>
                  </a:lnTo>
                  <a:lnTo>
                    <a:pt x="394891" y="121508"/>
                  </a:lnTo>
                  <a:lnTo>
                    <a:pt x="401241" y="118728"/>
                  </a:lnTo>
                  <a:lnTo>
                    <a:pt x="407591" y="115154"/>
                  </a:lnTo>
                  <a:lnTo>
                    <a:pt x="420291" y="107213"/>
                  </a:lnTo>
                  <a:lnTo>
                    <a:pt x="433388" y="98477"/>
                  </a:lnTo>
                  <a:lnTo>
                    <a:pt x="446485" y="88947"/>
                  </a:lnTo>
                  <a:lnTo>
                    <a:pt x="459185" y="79814"/>
                  </a:lnTo>
                  <a:lnTo>
                    <a:pt x="471488" y="71475"/>
                  </a:lnTo>
                  <a:lnTo>
                    <a:pt x="482601" y="63931"/>
                  </a:lnTo>
                  <a:lnTo>
                    <a:pt x="488157" y="60357"/>
                  </a:lnTo>
                  <a:lnTo>
                    <a:pt x="493316" y="57577"/>
                  </a:lnTo>
                  <a:lnTo>
                    <a:pt x="507604" y="50827"/>
                  </a:lnTo>
                  <a:lnTo>
                    <a:pt x="521891" y="44473"/>
                  </a:lnTo>
                  <a:lnTo>
                    <a:pt x="536179" y="38517"/>
                  </a:lnTo>
                  <a:lnTo>
                    <a:pt x="550069" y="32958"/>
                  </a:lnTo>
                  <a:lnTo>
                    <a:pt x="563563" y="27796"/>
                  </a:lnTo>
                  <a:lnTo>
                    <a:pt x="577057" y="23428"/>
                  </a:lnTo>
                  <a:lnTo>
                    <a:pt x="590551" y="19457"/>
                  </a:lnTo>
                  <a:lnTo>
                    <a:pt x="603647" y="15883"/>
                  </a:lnTo>
                  <a:lnTo>
                    <a:pt x="616744" y="12310"/>
                  </a:lnTo>
                  <a:lnTo>
                    <a:pt x="629841" y="9927"/>
                  </a:lnTo>
                  <a:lnTo>
                    <a:pt x="642541" y="7148"/>
                  </a:lnTo>
                  <a:lnTo>
                    <a:pt x="654844" y="5162"/>
                  </a:lnTo>
                  <a:lnTo>
                    <a:pt x="666751" y="3574"/>
                  </a:lnTo>
                  <a:lnTo>
                    <a:pt x="679054" y="2382"/>
                  </a:lnTo>
                  <a:lnTo>
                    <a:pt x="690960" y="1191"/>
                  </a:lnTo>
                  <a:lnTo>
                    <a:pt x="702866" y="397"/>
                  </a:lnTo>
                  <a:lnTo>
                    <a:pt x="713979" y="0"/>
                  </a:lnTo>
                  <a:close/>
                </a:path>
              </a:pathLst>
            </a:custGeom>
            <a:grpFill/>
            <a:ln w="6350"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9">
              <a:extLst>
                <a:ext uri="{FF2B5EF4-FFF2-40B4-BE49-F238E27FC236}">
                  <a16:creationId xmlns:a16="http://schemas.microsoft.com/office/drawing/2014/main" id="{D65B92C8-C9E1-4750-A657-050BF30F2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2956" y="2919775"/>
              <a:ext cx="193561" cy="299314"/>
            </a:xfrm>
            <a:custGeom>
              <a:avLst/>
              <a:gdLst>
                <a:gd name="connsiteX0" fmla="*/ 79528 w 186010"/>
                <a:gd name="connsiteY0" fmla="*/ 8232 h 290512"/>
                <a:gd name="connsiteX1" fmla="*/ 95621 w 186010"/>
                <a:gd name="connsiteY1" fmla="*/ 36837 h 290512"/>
                <a:gd name="connsiteX2" fmla="*/ 88130 w 186010"/>
                <a:gd name="connsiteY2" fmla="*/ 62386 h 290512"/>
                <a:gd name="connsiteX3" fmla="*/ 113792 w 186010"/>
                <a:gd name="connsiteY3" fmla="*/ 274040 h 290512"/>
                <a:gd name="connsiteX4" fmla="*/ 109451 w 186010"/>
                <a:gd name="connsiteY4" fmla="*/ 290512 h 290512"/>
                <a:gd name="connsiteX5" fmla="*/ 2115 w 186010"/>
                <a:gd name="connsiteY5" fmla="*/ 290512 h 290512"/>
                <a:gd name="connsiteX6" fmla="*/ 0 w 186010"/>
                <a:gd name="connsiteY6" fmla="*/ 282788 h 290512"/>
                <a:gd name="connsiteX7" fmla="*/ 1007 w 186010"/>
                <a:gd name="connsiteY7" fmla="*/ 275391 h 290512"/>
                <a:gd name="connsiteX8" fmla="*/ 32083 w 186010"/>
                <a:gd name="connsiteY8" fmla="*/ 58220 h 290512"/>
                <a:gd name="connsiteX9" fmla="*/ 23204 w 186010"/>
                <a:gd name="connsiteY9" fmla="*/ 36837 h 290512"/>
                <a:gd name="connsiteX10" fmla="*/ 40406 w 186010"/>
                <a:gd name="connsiteY10" fmla="*/ 8510 h 290512"/>
                <a:gd name="connsiteX11" fmla="*/ 184566 w 186010"/>
                <a:gd name="connsiteY11" fmla="*/ 0 h 290512"/>
                <a:gd name="connsiteX12" fmla="*/ 186010 w 186010"/>
                <a:gd name="connsiteY12" fmla="*/ 0 h 290512"/>
                <a:gd name="connsiteX13" fmla="*/ 172250 w 186010"/>
                <a:gd name="connsiteY13" fmla="*/ 52213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010" h="290512">
                  <a:moveTo>
                    <a:pt x="79528" y="8232"/>
                  </a:moveTo>
                  <a:lnTo>
                    <a:pt x="95621" y="36837"/>
                  </a:lnTo>
                  <a:lnTo>
                    <a:pt x="88130" y="62386"/>
                  </a:lnTo>
                  <a:lnTo>
                    <a:pt x="113792" y="274040"/>
                  </a:lnTo>
                  <a:lnTo>
                    <a:pt x="109451" y="290512"/>
                  </a:lnTo>
                  <a:lnTo>
                    <a:pt x="2115" y="290512"/>
                  </a:lnTo>
                  <a:lnTo>
                    <a:pt x="0" y="282788"/>
                  </a:lnTo>
                  <a:lnTo>
                    <a:pt x="1007" y="275391"/>
                  </a:lnTo>
                  <a:lnTo>
                    <a:pt x="32083" y="58220"/>
                  </a:lnTo>
                  <a:lnTo>
                    <a:pt x="23204" y="36837"/>
                  </a:lnTo>
                  <a:lnTo>
                    <a:pt x="40406" y="8510"/>
                  </a:lnTo>
                  <a:close/>
                  <a:moveTo>
                    <a:pt x="184566" y="0"/>
                  </a:moveTo>
                  <a:lnTo>
                    <a:pt x="186010" y="0"/>
                  </a:lnTo>
                  <a:lnTo>
                    <a:pt x="172250" y="52213"/>
                  </a:lnTo>
                  <a:close/>
                </a:path>
              </a:pathLst>
            </a:custGeom>
            <a:grpFill/>
            <a:ln w="6350">
              <a:noFill/>
            </a:ln>
          </p:spPr>
          <p:txBody>
            <a:bodyPr wrap="square" anchor="ctr">
              <a:noAutofit/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Freeform 6">
            <a:extLst>
              <a:ext uri="{FF2B5EF4-FFF2-40B4-BE49-F238E27FC236}">
                <a16:creationId xmlns:a16="http://schemas.microsoft.com/office/drawing/2014/main" id="{93AD1277-6B0D-496A-A1E7-AC12BF61CA07}"/>
              </a:ext>
            </a:extLst>
          </p:cNvPr>
          <p:cNvSpPr>
            <a:spLocks/>
          </p:cNvSpPr>
          <p:nvPr/>
        </p:nvSpPr>
        <p:spPr bwMode="auto">
          <a:xfrm rot="5400000">
            <a:off x="4468624" y="1985967"/>
            <a:ext cx="874977" cy="775568"/>
          </a:xfrm>
          <a:custGeom>
            <a:avLst/>
            <a:gdLst>
              <a:gd name="T0" fmla="*/ 251 w 862"/>
              <a:gd name="T1" fmla="*/ 763 h 763"/>
              <a:gd name="T2" fmla="*/ 191 w 862"/>
              <a:gd name="T3" fmla="*/ 728 h 763"/>
              <a:gd name="T4" fmla="*/ 11 w 862"/>
              <a:gd name="T5" fmla="*/ 416 h 763"/>
              <a:gd name="T6" fmla="*/ 11 w 862"/>
              <a:gd name="T7" fmla="*/ 347 h 763"/>
              <a:gd name="T8" fmla="*/ 191 w 862"/>
              <a:gd name="T9" fmla="*/ 35 h 763"/>
              <a:gd name="T10" fmla="*/ 251 w 862"/>
              <a:gd name="T11" fmla="*/ 0 h 763"/>
              <a:gd name="T12" fmla="*/ 611 w 862"/>
              <a:gd name="T13" fmla="*/ 0 h 763"/>
              <a:gd name="T14" fmla="*/ 671 w 862"/>
              <a:gd name="T15" fmla="*/ 35 h 763"/>
              <a:gd name="T16" fmla="*/ 851 w 862"/>
              <a:gd name="T17" fmla="*/ 347 h 763"/>
              <a:gd name="T18" fmla="*/ 851 w 862"/>
              <a:gd name="T19" fmla="*/ 416 h 763"/>
              <a:gd name="T20" fmla="*/ 671 w 862"/>
              <a:gd name="T21" fmla="*/ 728 h 763"/>
              <a:gd name="T22" fmla="*/ 611 w 862"/>
              <a:gd name="T23" fmla="*/ 763 h 763"/>
              <a:gd name="T24" fmla="*/ 251 w 862"/>
              <a:gd name="T25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62" h="763">
                <a:moveTo>
                  <a:pt x="251" y="763"/>
                </a:moveTo>
                <a:cubicBezTo>
                  <a:pt x="229" y="763"/>
                  <a:pt x="202" y="747"/>
                  <a:pt x="191" y="728"/>
                </a:cubicBezTo>
                <a:cubicBezTo>
                  <a:pt x="11" y="416"/>
                  <a:pt x="11" y="416"/>
                  <a:pt x="11" y="416"/>
                </a:cubicBezTo>
                <a:cubicBezTo>
                  <a:pt x="0" y="397"/>
                  <a:pt x="0" y="366"/>
                  <a:pt x="11" y="347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202" y="16"/>
                  <a:pt x="229" y="0"/>
                  <a:pt x="251" y="0"/>
                </a:cubicBezTo>
                <a:cubicBezTo>
                  <a:pt x="611" y="0"/>
                  <a:pt x="611" y="0"/>
                  <a:pt x="611" y="0"/>
                </a:cubicBezTo>
                <a:cubicBezTo>
                  <a:pt x="633" y="0"/>
                  <a:pt x="660" y="16"/>
                  <a:pt x="671" y="35"/>
                </a:cubicBezTo>
                <a:cubicBezTo>
                  <a:pt x="851" y="347"/>
                  <a:pt x="851" y="347"/>
                  <a:pt x="851" y="347"/>
                </a:cubicBezTo>
                <a:cubicBezTo>
                  <a:pt x="862" y="366"/>
                  <a:pt x="862" y="397"/>
                  <a:pt x="851" y="416"/>
                </a:cubicBezTo>
                <a:cubicBezTo>
                  <a:pt x="671" y="728"/>
                  <a:pt x="671" y="728"/>
                  <a:pt x="671" y="728"/>
                </a:cubicBezTo>
                <a:cubicBezTo>
                  <a:pt x="660" y="747"/>
                  <a:pt x="633" y="763"/>
                  <a:pt x="611" y="763"/>
                </a:cubicBezTo>
                <a:lnTo>
                  <a:pt x="251" y="763"/>
                </a:lnTo>
                <a:close/>
              </a:path>
            </a:pathLst>
          </a:custGeom>
          <a:solidFill>
            <a:srgbClr val="26262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5C8897A2-8E90-4CFE-97AF-8FD8B1328F70}"/>
              </a:ext>
            </a:extLst>
          </p:cNvPr>
          <p:cNvSpPr>
            <a:spLocks/>
          </p:cNvSpPr>
          <p:nvPr/>
        </p:nvSpPr>
        <p:spPr bwMode="auto">
          <a:xfrm rot="5400000">
            <a:off x="6848402" y="1985967"/>
            <a:ext cx="874977" cy="775568"/>
          </a:xfrm>
          <a:custGeom>
            <a:avLst/>
            <a:gdLst>
              <a:gd name="T0" fmla="*/ 251 w 862"/>
              <a:gd name="T1" fmla="*/ 763 h 763"/>
              <a:gd name="T2" fmla="*/ 191 w 862"/>
              <a:gd name="T3" fmla="*/ 728 h 763"/>
              <a:gd name="T4" fmla="*/ 11 w 862"/>
              <a:gd name="T5" fmla="*/ 416 h 763"/>
              <a:gd name="T6" fmla="*/ 11 w 862"/>
              <a:gd name="T7" fmla="*/ 347 h 763"/>
              <a:gd name="T8" fmla="*/ 191 w 862"/>
              <a:gd name="T9" fmla="*/ 35 h 763"/>
              <a:gd name="T10" fmla="*/ 251 w 862"/>
              <a:gd name="T11" fmla="*/ 0 h 763"/>
              <a:gd name="T12" fmla="*/ 611 w 862"/>
              <a:gd name="T13" fmla="*/ 0 h 763"/>
              <a:gd name="T14" fmla="*/ 671 w 862"/>
              <a:gd name="T15" fmla="*/ 35 h 763"/>
              <a:gd name="T16" fmla="*/ 851 w 862"/>
              <a:gd name="T17" fmla="*/ 347 h 763"/>
              <a:gd name="T18" fmla="*/ 851 w 862"/>
              <a:gd name="T19" fmla="*/ 416 h 763"/>
              <a:gd name="T20" fmla="*/ 671 w 862"/>
              <a:gd name="T21" fmla="*/ 728 h 763"/>
              <a:gd name="T22" fmla="*/ 611 w 862"/>
              <a:gd name="T23" fmla="*/ 763 h 763"/>
              <a:gd name="T24" fmla="*/ 251 w 862"/>
              <a:gd name="T25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62" h="763">
                <a:moveTo>
                  <a:pt x="251" y="763"/>
                </a:moveTo>
                <a:cubicBezTo>
                  <a:pt x="229" y="763"/>
                  <a:pt x="202" y="747"/>
                  <a:pt x="191" y="728"/>
                </a:cubicBezTo>
                <a:cubicBezTo>
                  <a:pt x="11" y="416"/>
                  <a:pt x="11" y="416"/>
                  <a:pt x="11" y="416"/>
                </a:cubicBezTo>
                <a:cubicBezTo>
                  <a:pt x="0" y="397"/>
                  <a:pt x="0" y="366"/>
                  <a:pt x="11" y="347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202" y="16"/>
                  <a:pt x="229" y="0"/>
                  <a:pt x="251" y="0"/>
                </a:cubicBezTo>
                <a:cubicBezTo>
                  <a:pt x="611" y="0"/>
                  <a:pt x="611" y="0"/>
                  <a:pt x="611" y="0"/>
                </a:cubicBezTo>
                <a:cubicBezTo>
                  <a:pt x="633" y="0"/>
                  <a:pt x="660" y="16"/>
                  <a:pt x="671" y="35"/>
                </a:cubicBezTo>
                <a:cubicBezTo>
                  <a:pt x="851" y="347"/>
                  <a:pt x="851" y="347"/>
                  <a:pt x="851" y="347"/>
                </a:cubicBezTo>
                <a:cubicBezTo>
                  <a:pt x="862" y="366"/>
                  <a:pt x="862" y="397"/>
                  <a:pt x="851" y="416"/>
                </a:cubicBezTo>
                <a:cubicBezTo>
                  <a:pt x="671" y="728"/>
                  <a:pt x="671" y="728"/>
                  <a:pt x="671" y="728"/>
                </a:cubicBezTo>
                <a:cubicBezTo>
                  <a:pt x="660" y="747"/>
                  <a:pt x="633" y="763"/>
                  <a:pt x="611" y="763"/>
                </a:cubicBezTo>
                <a:lnTo>
                  <a:pt x="251" y="763"/>
                </a:lnTo>
                <a:close/>
              </a:path>
            </a:pathLst>
          </a:custGeom>
          <a:solidFill>
            <a:srgbClr val="26262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9EF184AB-EF75-4FFB-9342-635A31212AF3}"/>
              </a:ext>
            </a:extLst>
          </p:cNvPr>
          <p:cNvSpPr>
            <a:spLocks/>
          </p:cNvSpPr>
          <p:nvPr/>
        </p:nvSpPr>
        <p:spPr bwMode="auto">
          <a:xfrm rot="5400000">
            <a:off x="5658513" y="3908335"/>
            <a:ext cx="874977" cy="775568"/>
          </a:xfrm>
          <a:custGeom>
            <a:avLst/>
            <a:gdLst>
              <a:gd name="T0" fmla="*/ 251 w 862"/>
              <a:gd name="T1" fmla="*/ 763 h 763"/>
              <a:gd name="T2" fmla="*/ 191 w 862"/>
              <a:gd name="T3" fmla="*/ 728 h 763"/>
              <a:gd name="T4" fmla="*/ 11 w 862"/>
              <a:gd name="T5" fmla="*/ 416 h 763"/>
              <a:gd name="T6" fmla="*/ 11 w 862"/>
              <a:gd name="T7" fmla="*/ 347 h 763"/>
              <a:gd name="T8" fmla="*/ 191 w 862"/>
              <a:gd name="T9" fmla="*/ 35 h 763"/>
              <a:gd name="T10" fmla="*/ 251 w 862"/>
              <a:gd name="T11" fmla="*/ 0 h 763"/>
              <a:gd name="T12" fmla="*/ 611 w 862"/>
              <a:gd name="T13" fmla="*/ 0 h 763"/>
              <a:gd name="T14" fmla="*/ 671 w 862"/>
              <a:gd name="T15" fmla="*/ 35 h 763"/>
              <a:gd name="T16" fmla="*/ 851 w 862"/>
              <a:gd name="T17" fmla="*/ 347 h 763"/>
              <a:gd name="T18" fmla="*/ 851 w 862"/>
              <a:gd name="T19" fmla="*/ 416 h 763"/>
              <a:gd name="T20" fmla="*/ 671 w 862"/>
              <a:gd name="T21" fmla="*/ 728 h 763"/>
              <a:gd name="T22" fmla="*/ 611 w 862"/>
              <a:gd name="T23" fmla="*/ 763 h 763"/>
              <a:gd name="T24" fmla="*/ 251 w 862"/>
              <a:gd name="T25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62" h="763">
                <a:moveTo>
                  <a:pt x="251" y="763"/>
                </a:moveTo>
                <a:cubicBezTo>
                  <a:pt x="229" y="763"/>
                  <a:pt x="202" y="747"/>
                  <a:pt x="191" y="728"/>
                </a:cubicBezTo>
                <a:cubicBezTo>
                  <a:pt x="11" y="416"/>
                  <a:pt x="11" y="416"/>
                  <a:pt x="11" y="416"/>
                </a:cubicBezTo>
                <a:cubicBezTo>
                  <a:pt x="0" y="397"/>
                  <a:pt x="0" y="366"/>
                  <a:pt x="11" y="347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202" y="16"/>
                  <a:pt x="229" y="0"/>
                  <a:pt x="251" y="0"/>
                </a:cubicBezTo>
                <a:cubicBezTo>
                  <a:pt x="611" y="0"/>
                  <a:pt x="611" y="0"/>
                  <a:pt x="611" y="0"/>
                </a:cubicBezTo>
                <a:cubicBezTo>
                  <a:pt x="633" y="0"/>
                  <a:pt x="660" y="16"/>
                  <a:pt x="671" y="35"/>
                </a:cubicBezTo>
                <a:cubicBezTo>
                  <a:pt x="851" y="347"/>
                  <a:pt x="851" y="347"/>
                  <a:pt x="851" y="347"/>
                </a:cubicBezTo>
                <a:cubicBezTo>
                  <a:pt x="862" y="366"/>
                  <a:pt x="862" y="397"/>
                  <a:pt x="851" y="416"/>
                </a:cubicBezTo>
                <a:cubicBezTo>
                  <a:pt x="671" y="728"/>
                  <a:pt x="671" y="728"/>
                  <a:pt x="671" y="728"/>
                </a:cubicBezTo>
                <a:cubicBezTo>
                  <a:pt x="660" y="747"/>
                  <a:pt x="633" y="763"/>
                  <a:pt x="611" y="763"/>
                </a:cubicBezTo>
                <a:lnTo>
                  <a:pt x="251" y="763"/>
                </a:lnTo>
                <a:close/>
              </a:path>
            </a:pathLst>
          </a:custGeom>
          <a:solidFill>
            <a:srgbClr val="26262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Freeform 182">
            <a:extLst>
              <a:ext uri="{FF2B5EF4-FFF2-40B4-BE49-F238E27FC236}">
                <a16:creationId xmlns:a16="http://schemas.microsoft.com/office/drawing/2014/main" id="{89B5AC9D-3F08-498B-B7AA-9E9C60767EAF}"/>
              </a:ext>
            </a:extLst>
          </p:cNvPr>
          <p:cNvSpPr>
            <a:spLocks noEditPoints="1"/>
          </p:cNvSpPr>
          <p:nvPr/>
        </p:nvSpPr>
        <p:spPr bwMode="auto">
          <a:xfrm>
            <a:off x="5892898" y="4094315"/>
            <a:ext cx="406215" cy="403611"/>
          </a:xfrm>
          <a:custGeom>
            <a:avLst/>
            <a:gdLst>
              <a:gd name="T0" fmla="*/ 127 w 132"/>
              <a:gd name="T1" fmla="*/ 5 h 131"/>
              <a:gd name="T2" fmla="*/ 108 w 132"/>
              <a:gd name="T3" fmla="*/ 6 h 131"/>
              <a:gd name="T4" fmla="*/ 83 w 132"/>
              <a:gd name="T5" fmla="*/ 32 h 131"/>
              <a:gd name="T6" fmla="*/ 35 w 132"/>
              <a:gd name="T7" fmla="*/ 14 h 131"/>
              <a:gd name="T8" fmla="*/ 21 w 132"/>
              <a:gd name="T9" fmla="*/ 17 h 131"/>
              <a:gd name="T10" fmla="*/ 21 w 132"/>
              <a:gd name="T11" fmla="*/ 35 h 131"/>
              <a:gd name="T12" fmla="*/ 53 w 132"/>
              <a:gd name="T13" fmla="*/ 61 h 131"/>
              <a:gd name="T14" fmla="*/ 32 w 132"/>
              <a:gd name="T15" fmla="*/ 83 h 131"/>
              <a:gd name="T16" fmla="*/ 12 w 132"/>
              <a:gd name="T17" fmla="*/ 78 h 131"/>
              <a:gd name="T18" fmla="*/ 6 w 132"/>
              <a:gd name="T19" fmla="*/ 79 h 131"/>
              <a:gd name="T20" fmla="*/ 3 w 132"/>
              <a:gd name="T21" fmla="*/ 88 h 131"/>
              <a:gd name="T22" fmla="*/ 26 w 132"/>
              <a:gd name="T23" fmla="*/ 106 h 131"/>
              <a:gd name="T24" fmla="*/ 44 w 132"/>
              <a:gd name="T25" fmla="*/ 129 h 131"/>
              <a:gd name="T26" fmla="*/ 53 w 132"/>
              <a:gd name="T27" fmla="*/ 126 h 131"/>
              <a:gd name="T28" fmla="*/ 54 w 132"/>
              <a:gd name="T29" fmla="*/ 120 h 131"/>
              <a:gd name="T30" fmla="*/ 50 w 132"/>
              <a:gd name="T31" fmla="*/ 100 h 131"/>
              <a:gd name="T32" fmla="*/ 71 w 132"/>
              <a:gd name="T33" fmla="*/ 79 h 131"/>
              <a:gd name="T34" fmla="*/ 97 w 132"/>
              <a:gd name="T35" fmla="*/ 112 h 131"/>
              <a:gd name="T36" fmla="*/ 115 w 132"/>
              <a:gd name="T37" fmla="*/ 112 h 131"/>
              <a:gd name="T38" fmla="*/ 118 w 132"/>
              <a:gd name="T39" fmla="*/ 97 h 131"/>
              <a:gd name="T40" fmla="*/ 100 w 132"/>
              <a:gd name="T41" fmla="*/ 49 h 131"/>
              <a:gd name="T42" fmla="*/ 126 w 132"/>
              <a:gd name="T43" fmla="*/ 24 h 131"/>
              <a:gd name="T44" fmla="*/ 127 w 132"/>
              <a:gd name="T45" fmla="*/ 5 h 131"/>
              <a:gd name="T46" fmla="*/ 121 w 132"/>
              <a:gd name="T47" fmla="*/ 19 h 131"/>
              <a:gd name="T48" fmla="*/ 92 w 132"/>
              <a:gd name="T49" fmla="*/ 49 h 131"/>
              <a:gd name="T50" fmla="*/ 110 w 132"/>
              <a:gd name="T51" fmla="*/ 98 h 131"/>
              <a:gd name="T52" fmla="*/ 109 w 132"/>
              <a:gd name="T53" fmla="*/ 106 h 131"/>
              <a:gd name="T54" fmla="*/ 102 w 132"/>
              <a:gd name="T55" fmla="*/ 106 h 131"/>
              <a:gd name="T56" fmla="*/ 73 w 132"/>
              <a:gd name="T57" fmla="*/ 67 h 131"/>
              <a:gd name="T58" fmla="*/ 41 w 132"/>
              <a:gd name="T59" fmla="*/ 99 h 131"/>
              <a:gd name="T60" fmla="*/ 47 w 132"/>
              <a:gd name="T61" fmla="*/ 120 h 131"/>
              <a:gd name="T62" fmla="*/ 31 w 132"/>
              <a:gd name="T63" fmla="*/ 100 h 131"/>
              <a:gd name="T64" fmla="*/ 12 w 132"/>
              <a:gd name="T65" fmla="*/ 85 h 131"/>
              <a:gd name="T66" fmla="*/ 32 w 132"/>
              <a:gd name="T67" fmla="*/ 91 h 131"/>
              <a:gd name="T68" fmla="*/ 65 w 132"/>
              <a:gd name="T69" fmla="*/ 59 h 131"/>
              <a:gd name="T70" fmla="*/ 26 w 132"/>
              <a:gd name="T71" fmla="*/ 30 h 131"/>
              <a:gd name="T72" fmla="*/ 26 w 132"/>
              <a:gd name="T73" fmla="*/ 23 h 131"/>
              <a:gd name="T74" fmla="*/ 34 w 132"/>
              <a:gd name="T75" fmla="*/ 22 h 131"/>
              <a:gd name="T76" fmla="*/ 83 w 132"/>
              <a:gd name="T77" fmla="*/ 40 h 131"/>
              <a:gd name="T78" fmla="*/ 113 w 132"/>
              <a:gd name="T79" fmla="*/ 11 h 131"/>
              <a:gd name="T80" fmla="*/ 122 w 132"/>
              <a:gd name="T81" fmla="*/ 11 h 131"/>
              <a:gd name="T82" fmla="*/ 121 w 132"/>
              <a:gd name="T83" fmla="*/ 1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2" h="131">
                <a:moveTo>
                  <a:pt x="127" y="5"/>
                </a:moveTo>
                <a:cubicBezTo>
                  <a:pt x="122" y="0"/>
                  <a:pt x="113" y="1"/>
                  <a:pt x="108" y="6"/>
                </a:cubicBezTo>
                <a:cubicBezTo>
                  <a:pt x="83" y="32"/>
                  <a:pt x="83" y="32"/>
                  <a:pt x="83" y="32"/>
                </a:cubicBezTo>
                <a:cubicBezTo>
                  <a:pt x="35" y="14"/>
                  <a:pt x="35" y="14"/>
                  <a:pt x="35" y="14"/>
                </a:cubicBezTo>
                <a:cubicBezTo>
                  <a:pt x="31" y="13"/>
                  <a:pt x="26" y="12"/>
                  <a:pt x="21" y="17"/>
                </a:cubicBezTo>
                <a:cubicBezTo>
                  <a:pt x="18" y="20"/>
                  <a:pt x="12" y="26"/>
                  <a:pt x="21" y="35"/>
                </a:cubicBezTo>
                <a:cubicBezTo>
                  <a:pt x="53" y="61"/>
                  <a:pt x="53" y="61"/>
                  <a:pt x="53" y="61"/>
                </a:cubicBezTo>
                <a:cubicBezTo>
                  <a:pt x="32" y="83"/>
                  <a:pt x="32" y="83"/>
                  <a:pt x="32" y="83"/>
                </a:cubicBezTo>
                <a:cubicBezTo>
                  <a:pt x="12" y="78"/>
                  <a:pt x="12" y="78"/>
                  <a:pt x="12" y="78"/>
                </a:cubicBezTo>
                <a:cubicBezTo>
                  <a:pt x="9" y="77"/>
                  <a:pt x="7" y="77"/>
                  <a:pt x="6" y="79"/>
                </a:cubicBezTo>
                <a:cubicBezTo>
                  <a:pt x="5" y="80"/>
                  <a:pt x="0" y="84"/>
                  <a:pt x="3" y="88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44" y="129"/>
                  <a:pt x="44" y="129"/>
                  <a:pt x="44" y="129"/>
                </a:cubicBezTo>
                <a:cubicBezTo>
                  <a:pt x="47" y="131"/>
                  <a:pt x="49" y="130"/>
                  <a:pt x="53" y="126"/>
                </a:cubicBezTo>
                <a:cubicBezTo>
                  <a:pt x="55" y="124"/>
                  <a:pt x="55" y="123"/>
                  <a:pt x="54" y="12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71" y="79"/>
                  <a:pt x="71" y="79"/>
                  <a:pt x="71" y="79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106" y="120"/>
                  <a:pt x="112" y="114"/>
                  <a:pt x="115" y="112"/>
                </a:cubicBezTo>
                <a:cubicBezTo>
                  <a:pt x="120" y="106"/>
                  <a:pt x="119" y="101"/>
                  <a:pt x="118" y="97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31" y="19"/>
                  <a:pt x="132" y="10"/>
                  <a:pt x="127" y="5"/>
                </a:cubicBezTo>
                <a:close/>
                <a:moveTo>
                  <a:pt x="121" y="19"/>
                </a:moveTo>
                <a:cubicBezTo>
                  <a:pt x="92" y="49"/>
                  <a:pt x="92" y="49"/>
                  <a:pt x="92" y="49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1" y="101"/>
                  <a:pt x="110" y="105"/>
                  <a:pt x="109" y="106"/>
                </a:cubicBezTo>
                <a:cubicBezTo>
                  <a:pt x="106" y="109"/>
                  <a:pt x="103" y="107"/>
                  <a:pt x="102" y="106"/>
                </a:cubicBezTo>
                <a:cubicBezTo>
                  <a:pt x="73" y="67"/>
                  <a:pt x="73" y="67"/>
                  <a:pt x="73" y="67"/>
                </a:cubicBezTo>
                <a:cubicBezTo>
                  <a:pt x="41" y="99"/>
                  <a:pt x="41" y="99"/>
                  <a:pt x="41" y="99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5" y="118"/>
                  <a:pt x="32" y="100"/>
                  <a:pt x="31" y="100"/>
                </a:cubicBezTo>
                <a:cubicBezTo>
                  <a:pt x="31" y="100"/>
                  <a:pt x="14" y="87"/>
                  <a:pt x="12" y="85"/>
                </a:cubicBezTo>
                <a:cubicBezTo>
                  <a:pt x="32" y="91"/>
                  <a:pt x="32" y="91"/>
                  <a:pt x="32" y="91"/>
                </a:cubicBezTo>
                <a:cubicBezTo>
                  <a:pt x="65" y="59"/>
                  <a:pt x="65" y="59"/>
                  <a:pt x="65" y="59"/>
                </a:cubicBezTo>
                <a:cubicBezTo>
                  <a:pt x="26" y="30"/>
                  <a:pt x="26" y="30"/>
                  <a:pt x="26" y="30"/>
                </a:cubicBezTo>
                <a:cubicBezTo>
                  <a:pt x="25" y="29"/>
                  <a:pt x="23" y="26"/>
                  <a:pt x="26" y="23"/>
                </a:cubicBezTo>
                <a:cubicBezTo>
                  <a:pt x="28" y="22"/>
                  <a:pt x="31" y="22"/>
                  <a:pt x="34" y="22"/>
                </a:cubicBezTo>
                <a:cubicBezTo>
                  <a:pt x="83" y="40"/>
                  <a:pt x="83" y="40"/>
                  <a:pt x="83" y="40"/>
                </a:cubicBezTo>
                <a:cubicBezTo>
                  <a:pt x="113" y="11"/>
                  <a:pt x="113" y="11"/>
                  <a:pt x="113" y="11"/>
                </a:cubicBezTo>
                <a:cubicBezTo>
                  <a:pt x="116" y="9"/>
                  <a:pt x="120" y="9"/>
                  <a:pt x="122" y="11"/>
                </a:cubicBezTo>
                <a:cubicBezTo>
                  <a:pt x="123" y="13"/>
                  <a:pt x="124" y="17"/>
                  <a:pt x="121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Freeform 207">
            <a:extLst>
              <a:ext uri="{FF2B5EF4-FFF2-40B4-BE49-F238E27FC236}">
                <a16:creationId xmlns:a16="http://schemas.microsoft.com/office/drawing/2014/main" id="{704533AF-263D-493D-B2D7-EC32CED65683}"/>
              </a:ext>
            </a:extLst>
          </p:cNvPr>
          <p:cNvSpPr>
            <a:spLocks noEditPoints="1"/>
          </p:cNvSpPr>
          <p:nvPr/>
        </p:nvSpPr>
        <p:spPr bwMode="auto">
          <a:xfrm>
            <a:off x="7088645" y="2201239"/>
            <a:ext cx="394497" cy="345021"/>
          </a:xfrm>
          <a:custGeom>
            <a:avLst/>
            <a:gdLst>
              <a:gd name="T0" fmla="*/ 112 w 128"/>
              <a:gd name="T1" fmla="*/ 60 h 112"/>
              <a:gd name="T2" fmla="*/ 104 w 128"/>
              <a:gd name="T3" fmla="*/ 60 h 112"/>
              <a:gd name="T4" fmla="*/ 104 w 128"/>
              <a:gd name="T5" fmla="*/ 16 h 112"/>
              <a:gd name="T6" fmla="*/ 88 w 128"/>
              <a:gd name="T7" fmla="*/ 0 h 112"/>
              <a:gd name="T8" fmla="*/ 40 w 128"/>
              <a:gd name="T9" fmla="*/ 0 h 112"/>
              <a:gd name="T10" fmla="*/ 24 w 128"/>
              <a:gd name="T11" fmla="*/ 16 h 112"/>
              <a:gd name="T12" fmla="*/ 24 w 128"/>
              <a:gd name="T13" fmla="*/ 52 h 112"/>
              <a:gd name="T14" fmla="*/ 24 w 128"/>
              <a:gd name="T15" fmla="*/ 56 h 112"/>
              <a:gd name="T16" fmla="*/ 24 w 128"/>
              <a:gd name="T17" fmla="*/ 56 h 112"/>
              <a:gd name="T18" fmla="*/ 24 w 128"/>
              <a:gd name="T19" fmla="*/ 60 h 112"/>
              <a:gd name="T20" fmla="*/ 16 w 128"/>
              <a:gd name="T21" fmla="*/ 60 h 112"/>
              <a:gd name="T22" fmla="*/ 0 w 128"/>
              <a:gd name="T23" fmla="*/ 76 h 112"/>
              <a:gd name="T24" fmla="*/ 0 w 128"/>
              <a:gd name="T25" fmla="*/ 84 h 112"/>
              <a:gd name="T26" fmla="*/ 16 w 128"/>
              <a:gd name="T27" fmla="*/ 100 h 112"/>
              <a:gd name="T28" fmla="*/ 25 w 128"/>
              <a:gd name="T29" fmla="*/ 100 h 112"/>
              <a:gd name="T30" fmla="*/ 40 w 128"/>
              <a:gd name="T31" fmla="*/ 112 h 112"/>
              <a:gd name="T32" fmla="*/ 88 w 128"/>
              <a:gd name="T33" fmla="*/ 112 h 112"/>
              <a:gd name="T34" fmla="*/ 103 w 128"/>
              <a:gd name="T35" fmla="*/ 100 h 112"/>
              <a:gd name="T36" fmla="*/ 112 w 128"/>
              <a:gd name="T37" fmla="*/ 100 h 112"/>
              <a:gd name="T38" fmla="*/ 128 w 128"/>
              <a:gd name="T39" fmla="*/ 84 h 112"/>
              <a:gd name="T40" fmla="*/ 128 w 128"/>
              <a:gd name="T41" fmla="*/ 76 h 112"/>
              <a:gd name="T42" fmla="*/ 112 w 128"/>
              <a:gd name="T43" fmla="*/ 60 h 112"/>
              <a:gd name="T44" fmla="*/ 32 w 128"/>
              <a:gd name="T45" fmla="*/ 16 h 112"/>
              <a:gd name="T46" fmla="*/ 40 w 128"/>
              <a:gd name="T47" fmla="*/ 8 h 112"/>
              <a:gd name="T48" fmla="*/ 88 w 128"/>
              <a:gd name="T49" fmla="*/ 8 h 112"/>
              <a:gd name="T50" fmla="*/ 96 w 128"/>
              <a:gd name="T51" fmla="*/ 16 h 112"/>
              <a:gd name="T52" fmla="*/ 96 w 128"/>
              <a:gd name="T53" fmla="*/ 60 h 112"/>
              <a:gd name="T54" fmla="*/ 32 w 128"/>
              <a:gd name="T55" fmla="*/ 60 h 112"/>
              <a:gd name="T56" fmla="*/ 32 w 128"/>
              <a:gd name="T57" fmla="*/ 16 h 112"/>
              <a:gd name="T58" fmla="*/ 88 w 128"/>
              <a:gd name="T59" fmla="*/ 104 h 112"/>
              <a:gd name="T60" fmla="*/ 40 w 128"/>
              <a:gd name="T61" fmla="*/ 104 h 112"/>
              <a:gd name="T62" fmla="*/ 32 w 128"/>
              <a:gd name="T63" fmla="*/ 96 h 112"/>
              <a:gd name="T64" fmla="*/ 40 w 128"/>
              <a:gd name="T65" fmla="*/ 88 h 112"/>
              <a:gd name="T66" fmla="*/ 88 w 128"/>
              <a:gd name="T67" fmla="*/ 88 h 112"/>
              <a:gd name="T68" fmla="*/ 96 w 128"/>
              <a:gd name="T69" fmla="*/ 96 h 112"/>
              <a:gd name="T70" fmla="*/ 88 w 128"/>
              <a:gd name="T71" fmla="*/ 104 h 112"/>
              <a:gd name="T72" fmla="*/ 120 w 128"/>
              <a:gd name="T73" fmla="*/ 84 h 112"/>
              <a:gd name="T74" fmla="*/ 112 w 128"/>
              <a:gd name="T75" fmla="*/ 92 h 112"/>
              <a:gd name="T76" fmla="*/ 103 w 128"/>
              <a:gd name="T77" fmla="*/ 92 h 112"/>
              <a:gd name="T78" fmla="*/ 88 w 128"/>
              <a:gd name="T79" fmla="*/ 80 h 112"/>
              <a:gd name="T80" fmla="*/ 40 w 128"/>
              <a:gd name="T81" fmla="*/ 80 h 112"/>
              <a:gd name="T82" fmla="*/ 25 w 128"/>
              <a:gd name="T83" fmla="*/ 92 h 112"/>
              <a:gd name="T84" fmla="*/ 16 w 128"/>
              <a:gd name="T85" fmla="*/ 92 h 112"/>
              <a:gd name="T86" fmla="*/ 8 w 128"/>
              <a:gd name="T87" fmla="*/ 84 h 112"/>
              <a:gd name="T88" fmla="*/ 8 w 128"/>
              <a:gd name="T89" fmla="*/ 76 h 112"/>
              <a:gd name="T90" fmla="*/ 16 w 128"/>
              <a:gd name="T91" fmla="*/ 68 h 112"/>
              <a:gd name="T92" fmla="*/ 112 w 128"/>
              <a:gd name="T93" fmla="*/ 68 h 112"/>
              <a:gd name="T94" fmla="*/ 120 w 128"/>
              <a:gd name="T95" fmla="*/ 76 h 112"/>
              <a:gd name="T96" fmla="*/ 120 w 128"/>
              <a:gd name="T97" fmla="*/ 8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112">
                <a:moveTo>
                  <a:pt x="112" y="60"/>
                </a:moveTo>
                <a:cubicBezTo>
                  <a:pt x="104" y="60"/>
                  <a:pt x="104" y="60"/>
                  <a:pt x="104" y="60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7"/>
                  <a:pt x="97" y="0"/>
                  <a:pt x="88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1" y="0"/>
                  <a:pt x="24" y="7"/>
                  <a:pt x="24" y="16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5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7"/>
                  <a:pt x="24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7" y="60"/>
                  <a:pt x="0" y="67"/>
                  <a:pt x="0" y="76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3"/>
                  <a:pt x="7" y="100"/>
                  <a:pt x="16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6" y="107"/>
                  <a:pt x="33" y="112"/>
                  <a:pt x="40" y="112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95" y="112"/>
                  <a:pt x="102" y="107"/>
                  <a:pt x="103" y="10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21" y="100"/>
                  <a:pt x="128" y="93"/>
                  <a:pt x="128" y="84"/>
                </a:cubicBezTo>
                <a:cubicBezTo>
                  <a:pt x="128" y="76"/>
                  <a:pt x="128" y="76"/>
                  <a:pt x="128" y="76"/>
                </a:cubicBezTo>
                <a:cubicBezTo>
                  <a:pt x="128" y="67"/>
                  <a:pt x="121" y="60"/>
                  <a:pt x="112" y="60"/>
                </a:cubicBezTo>
                <a:close/>
                <a:moveTo>
                  <a:pt x="32" y="16"/>
                </a:moveTo>
                <a:cubicBezTo>
                  <a:pt x="32" y="12"/>
                  <a:pt x="36" y="8"/>
                  <a:pt x="4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2" y="8"/>
                  <a:pt x="96" y="12"/>
                  <a:pt x="96" y="16"/>
                </a:cubicBezTo>
                <a:cubicBezTo>
                  <a:pt x="96" y="60"/>
                  <a:pt x="96" y="60"/>
                  <a:pt x="96" y="60"/>
                </a:cubicBezTo>
                <a:cubicBezTo>
                  <a:pt x="32" y="60"/>
                  <a:pt x="32" y="60"/>
                  <a:pt x="32" y="60"/>
                </a:cubicBezTo>
                <a:lnTo>
                  <a:pt x="32" y="16"/>
                </a:lnTo>
                <a:close/>
                <a:moveTo>
                  <a:pt x="88" y="104"/>
                </a:moveTo>
                <a:cubicBezTo>
                  <a:pt x="40" y="104"/>
                  <a:pt x="40" y="104"/>
                  <a:pt x="40" y="104"/>
                </a:cubicBezTo>
                <a:cubicBezTo>
                  <a:pt x="36" y="104"/>
                  <a:pt x="32" y="100"/>
                  <a:pt x="32" y="96"/>
                </a:cubicBezTo>
                <a:cubicBezTo>
                  <a:pt x="32" y="92"/>
                  <a:pt x="36" y="88"/>
                  <a:pt x="40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92" y="88"/>
                  <a:pt x="96" y="92"/>
                  <a:pt x="96" y="96"/>
                </a:cubicBezTo>
                <a:cubicBezTo>
                  <a:pt x="96" y="100"/>
                  <a:pt x="92" y="104"/>
                  <a:pt x="88" y="104"/>
                </a:cubicBezTo>
                <a:close/>
                <a:moveTo>
                  <a:pt x="120" y="84"/>
                </a:moveTo>
                <a:cubicBezTo>
                  <a:pt x="120" y="88"/>
                  <a:pt x="116" y="92"/>
                  <a:pt x="112" y="92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02" y="85"/>
                  <a:pt x="95" y="80"/>
                  <a:pt x="88" y="80"/>
                </a:cubicBezTo>
                <a:cubicBezTo>
                  <a:pt x="40" y="80"/>
                  <a:pt x="40" y="80"/>
                  <a:pt x="40" y="80"/>
                </a:cubicBezTo>
                <a:cubicBezTo>
                  <a:pt x="33" y="80"/>
                  <a:pt x="26" y="85"/>
                  <a:pt x="25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2" y="92"/>
                  <a:pt x="8" y="88"/>
                  <a:pt x="8" y="84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72"/>
                  <a:pt x="12" y="68"/>
                  <a:pt x="16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6" y="68"/>
                  <a:pt x="120" y="72"/>
                  <a:pt x="120" y="76"/>
                </a:cubicBezTo>
                <a:lnTo>
                  <a:pt x="120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Freeform 217">
            <a:extLst>
              <a:ext uri="{FF2B5EF4-FFF2-40B4-BE49-F238E27FC236}">
                <a16:creationId xmlns:a16="http://schemas.microsoft.com/office/drawing/2014/main" id="{B8F6BAD4-944F-4957-8146-BD7D4FCCF8E5}"/>
              </a:ext>
            </a:extLst>
          </p:cNvPr>
          <p:cNvSpPr>
            <a:spLocks noEditPoints="1"/>
          </p:cNvSpPr>
          <p:nvPr/>
        </p:nvSpPr>
        <p:spPr bwMode="auto">
          <a:xfrm>
            <a:off x="4707560" y="2184313"/>
            <a:ext cx="397101" cy="378872"/>
          </a:xfrm>
          <a:custGeom>
            <a:avLst/>
            <a:gdLst>
              <a:gd name="T0" fmla="*/ 125 w 129"/>
              <a:gd name="T1" fmla="*/ 4 h 123"/>
              <a:gd name="T2" fmla="*/ 108 w 129"/>
              <a:gd name="T3" fmla="*/ 4 h 123"/>
              <a:gd name="T4" fmla="*/ 39 w 129"/>
              <a:gd name="T5" fmla="*/ 72 h 123"/>
              <a:gd name="T6" fmla="*/ 14 w 129"/>
              <a:gd name="T7" fmla="*/ 91 h 123"/>
              <a:gd name="T8" fmla="*/ 0 w 129"/>
              <a:gd name="T9" fmla="*/ 100 h 123"/>
              <a:gd name="T10" fmla="*/ 51 w 129"/>
              <a:gd name="T11" fmla="*/ 104 h 123"/>
              <a:gd name="T12" fmla="*/ 57 w 129"/>
              <a:gd name="T13" fmla="*/ 88 h 123"/>
              <a:gd name="T14" fmla="*/ 125 w 129"/>
              <a:gd name="T15" fmla="*/ 21 h 123"/>
              <a:gd name="T16" fmla="*/ 125 w 129"/>
              <a:gd name="T17" fmla="*/ 4 h 123"/>
              <a:gd name="T18" fmla="*/ 46 w 129"/>
              <a:gd name="T19" fmla="*/ 99 h 123"/>
              <a:gd name="T20" fmla="*/ 14 w 129"/>
              <a:gd name="T21" fmla="*/ 102 h 123"/>
              <a:gd name="T22" fmla="*/ 20 w 129"/>
              <a:gd name="T23" fmla="*/ 94 h 123"/>
              <a:gd name="T24" fmla="*/ 43 w 129"/>
              <a:gd name="T25" fmla="*/ 79 h 123"/>
              <a:gd name="T26" fmla="*/ 49 w 129"/>
              <a:gd name="T27" fmla="*/ 85 h 123"/>
              <a:gd name="T28" fmla="*/ 46 w 129"/>
              <a:gd name="T29" fmla="*/ 99 h 123"/>
              <a:gd name="T30" fmla="*/ 54 w 129"/>
              <a:gd name="T31" fmla="*/ 79 h 123"/>
              <a:gd name="T32" fmla="*/ 49 w 129"/>
              <a:gd name="T33" fmla="*/ 74 h 123"/>
              <a:gd name="T34" fmla="*/ 57 w 129"/>
              <a:gd name="T35" fmla="*/ 65 h 123"/>
              <a:gd name="T36" fmla="*/ 63 w 129"/>
              <a:gd name="T37" fmla="*/ 71 h 123"/>
              <a:gd name="T38" fmla="*/ 54 w 129"/>
              <a:gd name="T39" fmla="*/ 79 h 123"/>
              <a:gd name="T40" fmla="*/ 119 w 129"/>
              <a:gd name="T41" fmla="*/ 15 h 123"/>
              <a:gd name="T42" fmla="*/ 68 w 129"/>
              <a:gd name="T43" fmla="*/ 65 h 123"/>
              <a:gd name="T44" fmla="*/ 63 w 129"/>
              <a:gd name="T45" fmla="*/ 60 h 123"/>
              <a:gd name="T46" fmla="*/ 113 w 129"/>
              <a:gd name="T47" fmla="*/ 10 h 123"/>
              <a:gd name="T48" fmla="*/ 119 w 129"/>
              <a:gd name="T49" fmla="*/ 10 h 123"/>
              <a:gd name="T50" fmla="*/ 119 w 129"/>
              <a:gd name="T51" fmla="*/ 1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29" h="123">
                <a:moveTo>
                  <a:pt x="125" y="4"/>
                </a:moveTo>
                <a:cubicBezTo>
                  <a:pt x="120" y="0"/>
                  <a:pt x="112" y="0"/>
                  <a:pt x="108" y="4"/>
                </a:cubicBezTo>
                <a:cubicBezTo>
                  <a:pt x="39" y="72"/>
                  <a:pt x="39" y="72"/>
                  <a:pt x="39" y="72"/>
                </a:cubicBezTo>
                <a:cubicBezTo>
                  <a:pt x="31" y="72"/>
                  <a:pt x="19" y="75"/>
                  <a:pt x="14" y="91"/>
                </a:cubicBezTo>
                <a:cubicBezTo>
                  <a:pt x="10" y="100"/>
                  <a:pt x="0" y="100"/>
                  <a:pt x="0" y="100"/>
                </a:cubicBezTo>
                <a:cubicBezTo>
                  <a:pt x="21" y="123"/>
                  <a:pt x="46" y="110"/>
                  <a:pt x="51" y="104"/>
                </a:cubicBezTo>
                <a:cubicBezTo>
                  <a:pt x="56" y="99"/>
                  <a:pt x="57" y="93"/>
                  <a:pt x="57" y="88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29" y="16"/>
                  <a:pt x="129" y="9"/>
                  <a:pt x="125" y="4"/>
                </a:cubicBezTo>
                <a:close/>
                <a:moveTo>
                  <a:pt x="46" y="99"/>
                </a:moveTo>
                <a:cubicBezTo>
                  <a:pt x="42" y="102"/>
                  <a:pt x="24" y="110"/>
                  <a:pt x="14" y="102"/>
                </a:cubicBezTo>
                <a:cubicBezTo>
                  <a:pt x="14" y="102"/>
                  <a:pt x="18" y="100"/>
                  <a:pt x="20" y="94"/>
                </a:cubicBezTo>
                <a:cubicBezTo>
                  <a:pt x="27" y="77"/>
                  <a:pt x="43" y="79"/>
                  <a:pt x="43" y="79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85"/>
                  <a:pt x="53" y="92"/>
                  <a:pt x="46" y="99"/>
                </a:cubicBezTo>
                <a:close/>
                <a:moveTo>
                  <a:pt x="54" y="79"/>
                </a:moveTo>
                <a:cubicBezTo>
                  <a:pt x="54" y="79"/>
                  <a:pt x="49" y="74"/>
                  <a:pt x="49" y="74"/>
                </a:cubicBezTo>
                <a:cubicBezTo>
                  <a:pt x="57" y="65"/>
                  <a:pt x="57" y="65"/>
                  <a:pt x="57" y="65"/>
                </a:cubicBezTo>
                <a:cubicBezTo>
                  <a:pt x="63" y="71"/>
                  <a:pt x="63" y="71"/>
                  <a:pt x="63" y="71"/>
                </a:cubicBezTo>
                <a:lnTo>
                  <a:pt x="54" y="79"/>
                </a:lnTo>
                <a:close/>
                <a:moveTo>
                  <a:pt x="119" y="15"/>
                </a:moveTo>
                <a:cubicBezTo>
                  <a:pt x="68" y="65"/>
                  <a:pt x="68" y="65"/>
                  <a:pt x="68" y="65"/>
                </a:cubicBezTo>
                <a:cubicBezTo>
                  <a:pt x="63" y="60"/>
                  <a:pt x="63" y="60"/>
                  <a:pt x="63" y="60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5" y="8"/>
                  <a:pt x="117" y="8"/>
                  <a:pt x="119" y="10"/>
                </a:cubicBezTo>
                <a:cubicBezTo>
                  <a:pt x="120" y="11"/>
                  <a:pt x="120" y="14"/>
                  <a:pt x="119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E00CB0B-7601-418E-8A4B-5E972E5B1846}"/>
              </a:ext>
            </a:extLst>
          </p:cNvPr>
          <p:cNvSpPr txBox="1"/>
          <p:nvPr/>
        </p:nvSpPr>
        <p:spPr>
          <a:xfrm>
            <a:off x="7396368" y="2788695"/>
            <a:ext cx="2600739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b="1" spc="67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add a title</a:t>
            </a:r>
            <a:endParaRPr lang="en-US" altLang="zh-CN" sz="1600" b="1" spc="67" dirty="0">
              <a:ln w="11430"/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5C99471-600E-4401-9F12-C148DECE347D}"/>
              </a:ext>
            </a:extLst>
          </p:cNvPr>
          <p:cNvSpPr/>
          <p:nvPr/>
        </p:nvSpPr>
        <p:spPr>
          <a:xfrm>
            <a:off x="7459993" y="3168797"/>
            <a:ext cx="3635791" cy="62267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cumbersome, pay attention to the beauty of the layout.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任意多边形 26">
            <a:extLst>
              <a:ext uri="{FF2B5EF4-FFF2-40B4-BE49-F238E27FC236}">
                <a16:creationId xmlns:a16="http://schemas.microsoft.com/office/drawing/2014/main" id="{3A86A475-E914-4C46-A8EF-89F92B44EAEF}"/>
              </a:ext>
            </a:extLst>
          </p:cNvPr>
          <p:cNvSpPr/>
          <p:nvPr/>
        </p:nvSpPr>
        <p:spPr>
          <a:xfrm>
            <a:off x="7306056" y="2880361"/>
            <a:ext cx="3722307" cy="246888"/>
          </a:xfrm>
          <a:custGeom>
            <a:avLst/>
            <a:gdLst>
              <a:gd name="connsiteX0" fmla="*/ 0 w 3547872"/>
              <a:gd name="connsiteY0" fmla="*/ 0 h 246888"/>
              <a:gd name="connsiteX1" fmla="*/ 27432 w 3547872"/>
              <a:gd name="connsiteY1" fmla="*/ 246888 h 246888"/>
              <a:gd name="connsiteX2" fmla="*/ 3547872 w 3547872"/>
              <a:gd name="connsiteY2" fmla="*/ 246888 h 24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872" h="246888">
                <a:moveTo>
                  <a:pt x="0" y="0"/>
                </a:moveTo>
                <a:lnTo>
                  <a:pt x="27432" y="246888"/>
                </a:lnTo>
                <a:lnTo>
                  <a:pt x="3547872" y="246888"/>
                </a:lnTo>
              </a:path>
            </a:pathLst>
          </a:custGeom>
          <a:noFill/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任意多边形 27">
            <a:extLst>
              <a:ext uri="{FF2B5EF4-FFF2-40B4-BE49-F238E27FC236}">
                <a16:creationId xmlns:a16="http://schemas.microsoft.com/office/drawing/2014/main" id="{D69E765C-3391-4FBA-9013-70983B454593}"/>
              </a:ext>
            </a:extLst>
          </p:cNvPr>
          <p:cNvSpPr/>
          <p:nvPr/>
        </p:nvSpPr>
        <p:spPr>
          <a:xfrm flipH="1">
            <a:off x="1154783" y="2880361"/>
            <a:ext cx="3722400" cy="246888"/>
          </a:xfrm>
          <a:custGeom>
            <a:avLst/>
            <a:gdLst>
              <a:gd name="connsiteX0" fmla="*/ 0 w 3547872"/>
              <a:gd name="connsiteY0" fmla="*/ 0 h 246888"/>
              <a:gd name="connsiteX1" fmla="*/ 27432 w 3547872"/>
              <a:gd name="connsiteY1" fmla="*/ 246888 h 246888"/>
              <a:gd name="connsiteX2" fmla="*/ 3547872 w 3547872"/>
              <a:gd name="connsiteY2" fmla="*/ 246888 h 24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872" h="246888">
                <a:moveTo>
                  <a:pt x="0" y="0"/>
                </a:moveTo>
                <a:lnTo>
                  <a:pt x="27432" y="246888"/>
                </a:lnTo>
                <a:lnTo>
                  <a:pt x="3547872" y="246888"/>
                </a:lnTo>
              </a:path>
            </a:pathLst>
          </a:custGeom>
          <a:noFill/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1D7A810-4382-4121-B390-71CE2243F19C}"/>
              </a:ext>
            </a:extLst>
          </p:cNvPr>
          <p:cNvSpPr txBox="1"/>
          <p:nvPr/>
        </p:nvSpPr>
        <p:spPr>
          <a:xfrm>
            <a:off x="2194893" y="2746604"/>
            <a:ext cx="2600739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zh-CN" altLang="en-US" sz="1600" b="1" spc="67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add a title</a:t>
            </a:r>
            <a:endParaRPr lang="en-US" altLang="zh-CN" sz="1600" b="1" spc="67" dirty="0">
              <a:ln w="11430"/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C8D3AE2-D0D8-43AE-A12B-18D505534C96}"/>
              </a:ext>
            </a:extLst>
          </p:cNvPr>
          <p:cNvSpPr/>
          <p:nvPr/>
        </p:nvSpPr>
        <p:spPr>
          <a:xfrm>
            <a:off x="1089457" y="3168797"/>
            <a:ext cx="3635791" cy="62267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cumbersome, pay attention to the beauty of the layout.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7473727-E061-4B58-A9F4-B0F97E3BB062}"/>
              </a:ext>
            </a:extLst>
          </p:cNvPr>
          <p:cNvSpPr txBox="1"/>
          <p:nvPr/>
        </p:nvSpPr>
        <p:spPr>
          <a:xfrm>
            <a:off x="4707560" y="4899561"/>
            <a:ext cx="2775582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b="1" spc="67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to add a title</a:t>
            </a:r>
            <a:endParaRPr lang="en-US" altLang="zh-CN" sz="1600" b="1" spc="67" dirty="0">
              <a:ln w="11430"/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9A3D6CC-D204-4256-9454-5161736AAB6F}"/>
              </a:ext>
            </a:extLst>
          </p:cNvPr>
          <p:cNvSpPr/>
          <p:nvPr/>
        </p:nvSpPr>
        <p:spPr>
          <a:xfrm>
            <a:off x="4453965" y="5222489"/>
            <a:ext cx="3284069" cy="93871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cumbersome, pay attention to the beauty of the layout.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45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64" presetClass="path" presetSubtype="0" decel="3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3889 L 1.45833E-6 -0.14815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4" presetClass="path" presetSubtype="0" accel="30000" decel="3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3842 L 1.45833E-6 3.7037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3" grpId="2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AB85B3-88CE-419F-8172-8C001B46F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E1D91A6-D31B-40BB-B0E3-E74573BE64A1}"/>
              </a:ext>
            </a:extLst>
          </p:cNvPr>
          <p:cNvGrpSpPr/>
          <p:nvPr/>
        </p:nvGrpSpPr>
        <p:grpSpPr>
          <a:xfrm rot="5400000">
            <a:off x="-807278" y="807277"/>
            <a:ext cx="2186146" cy="571589"/>
            <a:chOff x="3137036" y="4286161"/>
            <a:chExt cx="2186146" cy="571589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404C73C-69F8-4B84-A1D1-A873B7E34072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B697799A-A883-47DD-891E-0459A7422AB2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8ED3CE20-413D-4CDB-9DA5-5E469FC3C948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B1B52B-7AA4-412B-9DF2-58D580FD5F67}"/>
              </a:ext>
            </a:extLst>
          </p:cNvPr>
          <p:cNvSpPr txBox="1"/>
          <p:nvPr/>
        </p:nvSpPr>
        <p:spPr>
          <a:xfrm>
            <a:off x="1219664" y="392466"/>
            <a:ext cx="398365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Job responsibilities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D0B76B-1BAE-4B32-AC6B-CC9A75033A59}"/>
              </a:ext>
            </a:extLst>
          </p:cNvPr>
          <p:cNvGrpSpPr/>
          <p:nvPr/>
        </p:nvGrpSpPr>
        <p:grpSpPr>
          <a:xfrm rot="16200000">
            <a:off x="10821363" y="5479133"/>
            <a:ext cx="2186146" cy="571589"/>
            <a:chOff x="3137036" y="4286161"/>
            <a:chExt cx="2186146" cy="571589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A0FA767-F59B-4934-B60F-B43AAEBAE644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DB79C26-E864-451D-AB06-2A691313DFE8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1842C923-ECBD-42D7-9066-170EDB5C81F6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36438A1C-31EE-409D-9011-2AC66D38CF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175" y="2324553"/>
            <a:ext cx="4152194" cy="276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76ED52FB-4F13-4D66-9500-15DE6C06AD82}"/>
              </a:ext>
            </a:extLst>
          </p:cNvPr>
          <p:cNvGrpSpPr/>
          <p:nvPr/>
        </p:nvGrpSpPr>
        <p:grpSpPr>
          <a:xfrm>
            <a:off x="6241415" y="2186145"/>
            <a:ext cx="4831715" cy="3274381"/>
            <a:chOff x="6362640" y="2180082"/>
            <a:chExt cx="4831541" cy="3274258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A9E65FB-8F64-4CF2-BEBE-075911AC1175}"/>
                </a:ext>
              </a:extLst>
            </p:cNvPr>
            <p:cNvSpPr/>
            <p:nvPr/>
          </p:nvSpPr>
          <p:spPr>
            <a:xfrm>
              <a:off x="7207049" y="2546901"/>
              <a:ext cx="3987132" cy="628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4" name="矩形 2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  <a:extLst>
                <a:ext uri="{FF2B5EF4-FFF2-40B4-BE49-F238E27FC236}">
                  <a16:creationId xmlns:a16="http://schemas.microsoft.com/office/drawing/2014/main" id="{D126F0DF-0F0A-4E76-B348-DA7953C695F4}"/>
                </a:ext>
              </a:extLst>
            </p:cNvPr>
            <p:cNvSpPr/>
            <p:nvPr/>
          </p:nvSpPr>
          <p:spPr>
            <a:xfrm>
              <a:off x="7180602" y="2180082"/>
              <a:ext cx="20682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the title here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C99B7780-65DD-4CFC-AA84-844A14F0790D}"/>
                </a:ext>
              </a:extLst>
            </p:cNvPr>
            <p:cNvCxnSpPr/>
            <p:nvPr/>
          </p:nvCxnSpPr>
          <p:spPr>
            <a:xfrm>
              <a:off x="7299004" y="2545352"/>
              <a:ext cx="279173" cy="0"/>
            </a:xfrm>
            <a:prstGeom prst="line">
              <a:avLst/>
            </a:prstGeom>
            <a:ln w="19050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5C461CF-8A01-4249-B54A-70FB4CF49E5F}"/>
                </a:ext>
              </a:extLst>
            </p:cNvPr>
            <p:cNvSpPr/>
            <p:nvPr/>
          </p:nvSpPr>
          <p:spPr>
            <a:xfrm>
              <a:off x="7207049" y="3650345"/>
              <a:ext cx="3987132" cy="700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7" name="矩形 2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  <a:extLst>
                <a:ext uri="{FF2B5EF4-FFF2-40B4-BE49-F238E27FC236}">
                  <a16:creationId xmlns:a16="http://schemas.microsoft.com/office/drawing/2014/main" id="{F3EAE673-3EC6-4C10-9F83-B5180A25891D}"/>
                </a:ext>
              </a:extLst>
            </p:cNvPr>
            <p:cNvSpPr/>
            <p:nvPr/>
          </p:nvSpPr>
          <p:spPr>
            <a:xfrm>
              <a:off x="7180602" y="3283526"/>
              <a:ext cx="20682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the title here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FEC5DFDA-4656-482E-A49E-8186C3217067}"/>
                </a:ext>
              </a:extLst>
            </p:cNvPr>
            <p:cNvCxnSpPr/>
            <p:nvPr/>
          </p:nvCxnSpPr>
          <p:spPr>
            <a:xfrm>
              <a:off x="7299004" y="3648796"/>
              <a:ext cx="279173" cy="0"/>
            </a:xfrm>
            <a:prstGeom prst="line">
              <a:avLst/>
            </a:prstGeom>
            <a:ln w="19050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FC0256E-DADB-480F-A490-8599D3E9000D}"/>
                </a:ext>
              </a:extLst>
            </p:cNvPr>
            <p:cNvSpPr/>
            <p:nvPr/>
          </p:nvSpPr>
          <p:spPr>
            <a:xfrm>
              <a:off x="7207049" y="4753790"/>
              <a:ext cx="3987132" cy="700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602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0" name="矩形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>
              <a:extLst>
                <a:ext uri="{FF2B5EF4-FFF2-40B4-BE49-F238E27FC236}">
                  <a16:creationId xmlns:a16="http://schemas.microsoft.com/office/drawing/2014/main" id="{C89E8657-DEDC-4493-92C5-C7DFD7CAD505}"/>
                </a:ext>
              </a:extLst>
            </p:cNvPr>
            <p:cNvSpPr/>
            <p:nvPr/>
          </p:nvSpPr>
          <p:spPr>
            <a:xfrm>
              <a:off x="7180602" y="4386971"/>
              <a:ext cx="20682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Enter the title here</a:t>
              </a:r>
              <a:endPara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377E3493-5D86-4F25-AC83-F4BFD356D05F}"/>
                </a:ext>
              </a:extLst>
            </p:cNvPr>
            <p:cNvCxnSpPr/>
            <p:nvPr/>
          </p:nvCxnSpPr>
          <p:spPr>
            <a:xfrm>
              <a:off x="7299004" y="4752241"/>
              <a:ext cx="279173" cy="0"/>
            </a:xfrm>
            <a:prstGeom prst="line">
              <a:avLst/>
            </a:prstGeom>
            <a:ln w="19050"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64F45B3-F0A2-48C2-B7BE-7192EA8BE4B6}"/>
                </a:ext>
              </a:extLst>
            </p:cNvPr>
            <p:cNvGrpSpPr/>
            <p:nvPr/>
          </p:nvGrpSpPr>
          <p:grpSpPr>
            <a:xfrm>
              <a:off x="6362640" y="2318485"/>
              <a:ext cx="576000" cy="576000"/>
              <a:chOff x="6285638" y="2328010"/>
              <a:chExt cx="576000" cy="576000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7DC35207-A503-4B91-A254-9DEB2B49EB8E}"/>
                  </a:ext>
                </a:extLst>
              </p:cNvPr>
              <p:cNvSpPr/>
              <p:nvPr/>
            </p:nvSpPr>
            <p:spPr>
              <a:xfrm>
                <a:off x="6285638" y="2328010"/>
                <a:ext cx="576000" cy="57600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稻壳儿小白白(http://dwz.cn/Wu2UP)">
                <a:extLst>
                  <a:ext uri="{FF2B5EF4-FFF2-40B4-BE49-F238E27FC236}">
                    <a16:creationId xmlns:a16="http://schemas.microsoft.com/office/drawing/2014/main" id="{F6147693-A615-41EB-80EF-321E5DD8C9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4069" y="2472010"/>
                <a:ext cx="339138" cy="288000"/>
              </a:xfrm>
              <a:custGeom>
                <a:avLst/>
                <a:gdLst>
                  <a:gd name="T0" fmla="*/ 2147483646 w 41"/>
                  <a:gd name="T1" fmla="*/ 2147483646 h 41"/>
                  <a:gd name="T2" fmla="*/ 0 w 41"/>
                  <a:gd name="T3" fmla="*/ 2147483646 h 41"/>
                  <a:gd name="T4" fmla="*/ 2147483646 w 41"/>
                  <a:gd name="T5" fmla="*/ 2147483646 h 41"/>
                  <a:gd name="T6" fmla="*/ 2147483646 w 41"/>
                  <a:gd name="T7" fmla="*/ 2147483646 h 41"/>
                  <a:gd name="T8" fmla="*/ 2147483646 w 41"/>
                  <a:gd name="T9" fmla="*/ 2147483646 h 41"/>
                  <a:gd name="T10" fmla="*/ 2147483646 w 41"/>
                  <a:gd name="T11" fmla="*/ 2147483646 h 41"/>
                  <a:gd name="T12" fmla="*/ 2147483646 w 41"/>
                  <a:gd name="T13" fmla="*/ 0 h 41"/>
                  <a:gd name="T14" fmla="*/ 2147483646 w 41"/>
                  <a:gd name="T15" fmla="*/ 2147483646 h 41"/>
                  <a:gd name="T16" fmla="*/ 2147483646 w 41"/>
                  <a:gd name="T17" fmla="*/ 2147483646 h 41"/>
                  <a:gd name="T18" fmla="*/ 2147483646 w 41"/>
                  <a:gd name="T19" fmla="*/ 2147483646 h 41"/>
                  <a:gd name="T20" fmla="*/ 2147483646 w 41"/>
                  <a:gd name="T21" fmla="*/ 2147483646 h 41"/>
                  <a:gd name="T22" fmla="*/ 2147483646 w 41"/>
                  <a:gd name="T23" fmla="*/ 2147483646 h 41"/>
                  <a:gd name="T24" fmla="*/ 2147483646 w 41"/>
                  <a:gd name="T25" fmla="*/ 2147483646 h 41"/>
                  <a:gd name="T26" fmla="*/ 2147483646 w 41"/>
                  <a:gd name="T27" fmla="*/ 2147483646 h 41"/>
                  <a:gd name="T28" fmla="*/ 2147483646 w 41"/>
                  <a:gd name="T29" fmla="*/ 2147483646 h 41"/>
                  <a:gd name="T30" fmla="*/ 2147483646 w 41"/>
                  <a:gd name="T31" fmla="*/ 2147483646 h 41"/>
                  <a:gd name="T32" fmla="*/ 2147483646 w 41"/>
                  <a:gd name="T33" fmla="*/ 2147483646 h 41"/>
                  <a:gd name="T34" fmla="*/ 2147483646 w 41"/>
                  <a:gd name="T35" fmla="*/ 0 h 41"/>
                  <a:gd name="T36" fmla="*/ 2147483646 w 41"/>
                  <a:gd name="T37" fmla="*/ 2147483646 h 41"/>
                  <a:gd name="T38" fmla="*/ 2147483646 w 41"/>
                  <a:gd name="T39" fmla="*/ 2147483646 h 41"/>
                  <a:gd name="T40" fmla="*/ 2147483646 w 41"/>
                  <a:gd name="T41" fmla="*/ 2147483646 h 41"/>
                  <a:gd name="T42" fmla="*/ 2147483646 w 41"/>
                  <a:gd name="T43" fmla="*/ 2147483646 h 41"/>
                  <a:gd name="T44" fmla="*/ 2147483646 w 41"/>
                  <a:gd name="T45" fmla="*/ 2147483646 h 41"/>
                  <a:gd name="T46" fmla="*/ 2147483646 w 41"/>
                  <a:gd name="T47" fmla="*/ 2147483646 h 41"/>
                  <a:gd name="T48" fmla="*/ 2147483646 w 41"/>
                  <a:gd name="T49" fmla="*/ 2147483646 h 41"/>
                  <a:gd name="T50" fmla="*/ 2147483646 w 41"/>
                  <a:gd name="T51" fmla="*/ 2147483646 h 41"/>
                  <a:gd name="T52" fmla="*/ 2147483646 w 41"/>
                  <a:gd name="T53" fmla="*/ 2147483646 h 41"/>
                  <a:gd name="T54" fmla="*/ 2147483646 w 41"/>
                  <a:gd name="T55" fmla="*/ 2147483646 h 41"/>
                  <a:gd name="T56" fmla="*/ 2147483646 w 41"/>
                  <a:gd name="T57" fmla="*/ 2147483646 h 41"/>
                  <a:gd name="T58" fmla="*/ 2147483646 w 41"/>
                  <a:gd name="T59" fmla="*/ 0 h 41"/>
                  <a:gd name="T60" fmla="*/ 2147483646 w 41"/>
                  <a:gd name="T61" fmla="*/ 2147483646 h 41"/>
                  <a:gd name="T62" fmla="*/ 2147483646 w 41"/>
                  <a:gd name="T63" fmla="*/ 2147483646 h 41"/>
                  <a:gd name="T64" fmla="*/ 2147483646 w 41"/>
                  <a:gd name="T65" fmla="*/ 2147483646 h 41"/>
                  <a:gd name="T66" fmla="*/ 2147483646 w 41"/>
                  <a:gd name="T67" fmla="*/ 2147483646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1" h="41">
                    <a:moveTo>
                      <a:pt x="13" y="18"/>
                    </a:moveTo>
                    <a:cubicBezTo>
                      <a:pt x="13" y="19"/>
                      <a:pt x="12" y="20"/>
                      <a:pt x="11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1" y="13"/>
                      <a:pt x="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3" y="15"/>
                      <a:pt x="13" y="16"/>
                    </a:cubicBezTo>
                    <a:lnTo>
                      <a:pt x="13" y="18"/>
                    </a:lnTo>
                    <a:close/>
                    <a:moveTo>
                      <a:pt x="10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0" y="12"/>
                    </a:lnTo>
                    <a:close/>
                    <a:moveTo>
                      <a:pt x="10" y="40"/>
                    </a:moveTo>
                    <a:cubicBezTo>
                      <a:pt x="10" y="40"/>
                      <a:pt x="10" y="41"/>
                      <a:pt x="9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3" y="40"/>
                      <a:pt x="3" y="4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0" y="22"/>
                      <a:pt x="10" y="22"/>
                      <a:pt x="10" y="22"/>
                    </a:cubicBezTo>
                    <a:lnTo>
                      <a:pt x="10" y="40"/>
                    </a:lnTo>
                    <a:close/>
                    <a:moveTo>
                      <a:pt x="27" y="31"/>
                    </a:moveTo>
                    <a:cubicBezTo>
                      <a:pt x="27" y="33"/>
                      <a:pt x="26" y="34"/>
                      <a:pt x="25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5" y="34"/>
                      <a:pt x="13" y="33"/>
                      <a:pt x="13" y="31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28"/>
                      <a:pt x="15" y="27"/>
                      <a:pt x="16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7" y="28"/>
                      <a:pt x="27" y="30"/>
                    </a:cubicBezTo>
                    <a:lnTo>
                      <a:pt x="27" y="31"/>
                    </a:lnTo>
                    <a:close/>
                    <a:moveTo>
                      <a:pt x="24" y="25"/>
                    </a:move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4" y="0"/>
                      <a:pt x="24" y="1"/>
                    </a:cubicBezTo>
                    <a:lnTo>
                      <a:pt x="24" y="25"/>
                    </a:lnTo>
                    <a:close/>
                    <a:moveTo>
                      <a:pt x="24" y="40"/>
                    </a:moveTo>
                    <a:cubicBezTo>
                      <a:pt x="24" y="40"/>
                      <a:pt x="23" y="41"/>
                      <a:pt x="23" y="41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7" y="41"/>
                      <a:pt x="17" y="40"/>
                      <a:pt x="17" y="40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24" y="36"/>
                      <a:pt x="24" y="36"/>
                      <a:pt x="24" y="36"/>
                    </a:cubicBezTo>
                    <a:lnTo>
                      <a:pt x="24" y="40"/>
                    </a:lnTo>
                    <a:close/>
                    <a:moveTo>
                      <a:pt x="41" y="11"/>
                    </a:moveTo>
                    <a:cubicBezTo>
                      <a:pt x="41" y="12"/>
                      <a:pt x="40" y="13"/>
                      <a:pt x="38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8" y="13"/>
                      <a:pt x="27" y="12"/>
                      <a:pt x="27" y="11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8"/>
                      <a:pt x="28" y="7"/>
                      <a:pt x="30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40" y="7"/>
                      <a:pt x="41" y="8"/>
                      <a:pt x="41" y="9"/>
                    </a:cubicBezTo>
                    <a:lnTo>
                      <a:pt x="41" y="11"/>
                    </a:lnTo>
                    <a:close/>
                    <a:moveTo>
                      <a:pt x="37" y="5"/>
                    </a:moveTo>
                    <a:cubicBezTo>
                      <a:pt x="31" y="5"/>
                      <a:pt x="31" y="5"/>
                      <a:pt x="31" y="5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1"/>
                    </a:cubicBezTo>
                    <a:lnTo>
                      <a:pt x="37" y="5"/>
                    </a:lnTo>
                    <a:close/>
                    <a:moveTo>
                      <a:pt x="37" y="40"/>
                    </a:moveTo>
                    <a:cubicBezTo>
                      <a:pt x="37" y="40"/>
                      <a:pt x="37" y="41"/>
                      <a:pt x="37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0"/>
                      <a:pt x="31" y="40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7" y="15"/>
                      <a:pt x="37" y="15"/>
                      <a:pt x="37" y="15"/>
                    </a:cubicBezTo>
                    <a:lnTo>
                      <a:pt x="37" y="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B7167AE4-7983-4ABB-8126-336A24EA580B}"/>
                </a:ext>
              </a:extLst>
            </p:cNvPr>
            <p:cNvGrpSpPr/>
            <p:nvPr/>
          </p:nvGrpSpPr>
          <p:grpSpPr>
            <a:xfrm>
              <a:off x="6362640" y="3437415"/>
              <a:ext cx="576000" cy="576000"/>
              <a:chOff x="6243304" y="3437415"/>
              <a:chExt cx="576000" cy="576000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EBF199C7-7E2C-47FE-8EEF-759017B0B884}"/>
                  </a:ext>
                </a:extLst>
              </p:cNvPr>
              <p:cNvSpPr/>
              <p:nvPr/>
            </p:nvSpPr>
            <p:spPr>
              <a:xfrm>
                <a:off x="6243304" y="3437415"/>
                <a:ext cx="576000" cy="57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稻壳儿小白白(http://dwz.cn/Wu2UP)">
                <a:extLst>
                  <a:ext uri="{FF2B5EF4-FFF2-40B4-BE49-F238E27FC236}">
                    <a16:creationId xmlns:a16="http://schemas.microsoft.com/office/drawing/2014/main" id="{279DCEAB-C762-40DE-9302-FDBFB1925548}"/>
                  </a:ext>
                </a:extLst>
              </p:cNvPr>
              <p:cNvSpPr/>
              <p:nvPr/>
            </p:nvSpPr>
            <p:spPr bwMode="auto">
              <a:xfrm>
                <a:off x="6369999" y="3599415"/>
                <a:ext cx="288000" cy="288000"/>
              </a:xfrm>
              <a:custGeom>
                <a:avLst/>
                <a:gdLst>
                  <a:gd name="T0" fmla="*/ 2147483646 w 48"/>
                  <a:gd name="T1" fmla="*/ 2147483646 h 48"/>
                  <a:gd name="T2" fmla="*/ 2147483646 w 48"/>
                  <a:gd name="T3" fmla="*/ 2147483646 h 48"/>
                  <a:gd name="T4" fmla="*/ 2147483646 w 48"/>
                  <a:gd name="T5" fmla="*/ 2147483646 h 48"/>
                  <a:gd name="T6" fmla="*/ 2147483646 w 48"/>
                  <a:gd name="T7" fmla="*/ 2147483646 h 48"/>
                  <a:gd name="T8" fmla="*/ 2147483646 w 48"/>
                  <a:gd name="T9" fmla="*/ 2147483646 h 48"/>
                  <a:gd name="T10" fmla="*/ 2147483646 w 48"/>
                  <a:gd name="T11" fmla="*/ 2147483646 h 48"/>
                  <a:gd name="T12" fmla="*/ 2147483646 w 48"/>
                  <a:gd name="T13" fmla="*/ 2147483646 h 48"/>
                  <a:gd name="T14" fmla="*/ 2147483646 w 48"/>
                  <a:gd name="T15" fmla="*/ 2147483646 h 48"/>
                  <a:gd name="T16" fmla="*/ 2147483646 w 48"/>
                  <a:gd name="T17" fmla="*/ 2147483646 h 48"/>
                  <a:gd name="T18" fmla="*/ 2147483646 w 48"/>
                  <a:gd name="T19" fmla="*/ 2147483646 h 48"/>
                  <a:gd name="T20" fmla="*/ 2147483646 w 48"/>
                  <a:gd name="T21" fmla="*/ 2147483646 h 48"/>
                  <a:gd name="T22" fmla="*/ 2147483646 w 48"/>
                  <a:gd name="T23" fmla="*/ 2147483646 h 48"/>
                  <a:gd name="T24" fmla="*/ 2147483646 w 48"/>
                  <a:gd name="T25" fmla="*/ 2147483646 h 48"/>
                  <a:gd name="T26" fmla="*/ 2147483646 w 48"/>
                  <a:gd name="T27" fmla="*/ 2147483646 h 48"/>
                  <a:gd name="T28" fmla="*/ 0 w 48"/>
                  <a:gd name="T29" fmla="*/ 2147483646 h 48"/>
                  <a:gd name="T30" fmla="*/ 2147483646 w 48"/>
                  <a:gd name="T31" fmla="*/ 2147483646 h 48"/>
                  <a:gd name="T32" fmla="*/ 2147483646 w 48"/>
                  <a:gd name="T33" fmla="*/ 0 h 48"/>
                  <a:gd name="T34" fmla="*/ 2147483646 w 48"/>
                  <a:gd name="T35" fmla="*/ 0 h 48"/>
                  <a:gd name="T36" fmla="*/ 2147483646 w 48"/>
                  <a:gd name="T37" fmla="*/ 2147483646 h 48"/>
                  <a:gd name="T38" fmla="*/ 2147483646 w 48"/>
                  <a:gd name="T39" fmla="*/ 2147483646 h 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8" h="48">
                    <a:moveTo>
                      <a:pt x="48" y="2"/>
                    </a:move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19" y="48"/>
                      <a:pt x="19" y="48"/>
                    </a:cubicBezTo>
                    <a:cubicBezTo>
                      <a:pt x="19" y="48"/>
                      <a:pt x="19" y="48"/>
                      <a:pt x="18" y="48"/>
                    </a:cubicBezTo>
                    <a:cubicBezTo>
                      <a:pt x="18" y="48"/>
                      <a:pt x="17" y="47"/>
                      <a:pt x="17" y="4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6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7" y="0"/>
                      <a:pt x="47" y="1"/>
                    </a:cubicBezTo>
                    <a:cubicBezTo>
                      <a:pt x="48" y="1"/>
                      <a:pt x="48" y="2"/>
                      <a:pt x="48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C9E474C4-E4C5-4250-9993-E960C468A4AA}"/>
                </a:ext>
              </a:extLst>
            </p:cNvPr>
            <p:cNvGrpSpPr/>
            <p:nvPr/>
          </p:nvGrpSpPr>
          <p:grpSpPr>
            <a:xfrm>
              <a:off x="6362640" y="4540859"/>
              <a:ext cx="576000" cy="576000"/>
              <a:chOff x="6171157" y="4568098"/>
              <a:chExt cx="576000" cy="576000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166333EA-6C92-453E-93D1-51798BEE21EA}"/>
                  </a:ext>
                </a:extLst>
              </p:cNvPr>
              <p:cNvSpPr/>
              <p:nvPr/>
            </p:nvSpPr>
            <p:spPr>
              <a:xfrm>
                <a:off x="6171157" y="4568098"/>
                <a:ext cx="576000" cy="57600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稻壳儿小白白(http://dwz.cn/Wu2UP)">
                <a:extLst>
                  <a:ext uri="{FF2B5EF4-FFF2-40B4-BE49-F238E27FC236}">
                    <a16:creationId xmlns:a16="http://schemas.microsoft.com/office/drawing/2014/main" id="{39E598E9-37FB-48B5-88AD-A41640F6E6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6682" y="4693048"/>
                <a:ext cx="324000" cy="288000"/>
              </a:xfrm>
              <a:custGeom>
                <a:avLst/>
                <a:gdLst>
                  <a:gd name="T0" fmla="*/ 2147483646 w 48"/>
                  <a:gd name="T1" fmla="*/ 2147483646 h 38"/>
                  <a:gd name="T2" fmla="*/ 2147483646 w 48"/>
                  <a:gd name="T3" fmla="*/ 2147483646 h 38"/>
                  <a:gd name="T4" fmla="*/ 2147483646 w 48"/>
                  <a:gd name="T5" fmla="*/ 2147483646 h 38"/>
                  <a:gd name="T6" fmla="*/ 2147483646 w 48"/>
                  <a:gd name="T7" fmla="*/ 2147483646 h 38"/>
                  <a:gd name="T8" fmla="*/ 0 w 48"/>
                  <a:gd name="T9" fmla="*/ 2147483646 h 38"/>
                  <a:gd name="T10" fmla="*/ 2147483646 w 48"/>
                  <a:gd name="T11" fmla="*/ 0 h 38"/>
                  <a:gd name="T12" fmla="*/ 2147483646 w 48"/>
                  <a:gd name="T13" fmla="*/ 2147483646 h 38"/>
                  <a:gd name="T14" fmla="*/ 2147483646 w 48"/>
                  <a:gd name="T15" fmla="*/ 2147483646 h 38"/>
                  <a:gd name="T16" fmla="*/ 2147483646 w 48"/>
                  <a:gd name="T17" fmla="*/ 2147483646 h 38"/>
                  <a:gd name="T18" fmla="*/ 2147483646 w 48"/>
                  <a:gd name="T19" fmla="*/ 2147483646 h 38"/>
                  <a:gd name="T20" fmla="*/ 2147483646 w 48"/>
                  <a:gd name="T21" fmla="*/ 2147483646 h 38"/>
                  <a:gd name="T22" fmla="*/ 2147483646 w 48"/>
                  <a:gd name="T23" fmla="*/ 2147483646 h 38"/>
                  <a:gd name="T24" fmla="*/ 2147483646 w 48"/>
                  <a:gd name="T25" fmla="*/ 2147483646 h 38"/>
                  <a:gd name="T26" fmla="*/ 2147483646 w 48"/>
                  <a:gd name="T27" fmla="*/ 2147483646 h 38"/>
                  <a:gd name="T28" fmla="*/ 2147483646 w 48"/>
                  <a:gd name="T29" fmla="*/ 2147483646 h 38"/>
                  <a:gd name="T30" fmla="*/ 2147483646 w 48"/>
                  <a:gd name="T31" fmla="*/ 2147483646 h 38"/>
                  <a:gd name="T32" fmla="*/ 2147483646 w 48"/>
                  <a:gd name="T33" fmla="*/ 2147483646 h 38"/>
                  <a:gd name="T34" fmla="*/ 2147483646 w 48"/>
                  <a:gd name="T35" fmla="*/ 2147483646 h 38"/>
                  <a:gd name="T36" fmla="*/ 2147483646 w 48"/>
                  <a:gd name="T37" fmla="*/ 2147483646 h 38"/>
                  <a:gd name="T38" fmla="*/ 2147483646 w 48"/>
                  <a:gd name="T39" fmla="*/ 2147483646 h 38"/>
                  <a:gd name="T40" fmla="*/ 2147483646 w 48"/>
                  <a:gd name="T41" fmla="*/ 2147483646 h 38"/>
                  <a:gd name="T42" fmla="*/ 2147483646 w 48"/>
                  <a:gd name="T43" fmla="*/ 2147483646 h 38"/>
                  <a:gd name="T44" fmla="*/ 2147483646 w 48"/>
                  <a:gd name="T45" fmla="*/ 2147483646 h 38"/>
                  <a:gd name="T46" fmla="*/ 2147483646 w 48"/>
                  <a:gd name="T47" fmla="*/ 2147483646 h 38"/>
                  <a:gd name="T48" fmla="*/ 2147483646 w 48"/>
                  <a:gd name="T49" fmla="*/ 2147483646 h 38"/>
                  <a:gd name="T50" fmla="*/ 2147483646 w 48"/>
                  <a:gd name="T51" fmla="*/ 2147483646 h 38"/>
                  <a:gd name="T52" fmla="*/ 2147483646 w 48"/>
                  <a:gd name="T53" fmla="*/ 2147483646 h 38"/>
                  <a:gd name="T54" fmla="*/ 2147483646 w 48"/>
                  <a:gd name="T55" fmla="*/ 2147483646 h 38"/>
                  <a:gd name="T56" fmla="*/ 2147483646 w 48"/>
                  <a:gd name="T57" fmla="*/ 2147483646 h 38"/>
                  <a:gd name="T58" fmla="*/ 2147483646 w 48"/>
                  <a:gd name="T59" fmla="*/ 2147483646 h 38"/>
                  <a:gd name="T60" fmla="*/ 2147483646 w 48"/>
                  <a:gd name="T61" fmla="*/ 2147483646 h 38"/>
                  <a:gd name="T62" fmla="*/ 2147483646 w 48"/>
                  <a:gd name="T63" fmla="*/ 2147483646 h 38"/>
                  <a:gd name="T64" fmla="*/ 2147483646 w 48"/>
                  <a:gd name="T65" fmla="*/ 2147483646 h 38"/>
                  <a:gd name="T66" fmla="*/ 2147483646 w 48"/>
                  <a:gd name="T67" fmla="*/ 2147483646 h 38"/>
                  <a:gd name="T68" fmla="*/ 2147483646 w 48"/>
                  <a:gd name="T69" fmla="*/ 2147483646 h 38"/>
                  <a:gd name="T70" fmla="*/ 2147483646 w 48"/>
                  <a:gd name="T71" fmla="*/ 2147483646 h 38"/>
                  <a:gd name="T72" fmla="*/ 2147483646 w 48"/>
                  <a:gd name="T73" fmla="*/ 2147483646 h 38"/>
                  <a:gd name="T74" fmla="*/ 2147483646 w 48"/>
                  <a:gd name="T75" fmla="*/ 2147483646 h 38"/>
                  <a:gd name="T76" fmla="*/ 2147483646 w 48"/>
                  <a:gd name="T77" fmla="*/ 2147483646 h 38"/>
                  <a:gd name="T78" fmla="*/ 2147483646 w 48"/>
                  <a:gd name="T79" fmla="*/ 2147483646 h 38"/>
                  <a:gd name="T80" fmla="*/ 2147483646 w 48"/>
                  <a:gd name="T81" fmla="*/ 2147483646 h 38"/>
                  <a:gd name="T82" fmla="*/ 2147483646 w 48"/>
                  <a:gd name="T83" fmla="*/ 2147483646 h 3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8" h="38">
                    <a:moveTo>
                      <a:pt x="45" y="37"/>
                    </a:moveTo>
                    <a:cubicBezTo>
                      <a:pt x="44" y="38"/>
                      <a:pt x="44" y="38"/>
                      <a:pt x="43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5" y="38"/>
                      <a:pt x="5" y="38"/>
                      <a:pt x="4" y="37"/>
                    </a:cubicBezTo>
                    <a:cubicBezTo>
                      <a:pt x="2" y="33"/>
                      <a:pt x="0" y="29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8" y="0"/>
                      <a:pt x="48" y="11"/>
                      <a:pt x="48" y="24"/>
                    </a:cubicBezTo>
                    <a:cubicBezTo>
                      <a:pt x="48" y="29"/>
                      <a:pt x="47" y="33"/>
                      <a:pt x="45" y="37"/>
                    </a:cubicBezTo>
                    <a:close/>
                    <a:moveTo>
                      <a:pt x="7" y="21"/>
                    </a:moveTo>
                    <a:cubicBezTo>
                      <a:pt x="5" y="21"/>
                      <a:pt x="4" y="22"/>
                      <a:pt x="4" y="24"/>
                    </a:cubicBezTo>
                    <a:cubicBezTo>
                      <a:pt x="4" y="26"/>
                      <a:pt x="5" y="28"/>
                      <a:pt x="7" y="28"/>
                    </a:cubicBezTo>
                    <a:cubicBezTo>
                      <a:pt x="9" y="28"/>
                      <a:pt x="11" y="26"/>
                      <a:pt x="11" y="24"/>
                    </a:cubicBezTo>
                    <a:cubicBezTo>
                      <a:pt x="11" y="22"/>
                      <a:pt x="9" y="21"/>
                      <a:pt x="7" y="21"/>
                    </a:cubicBezTo>
                    <a:close/>
                    <a:moveTo>
                      <a:pt x="12" y="9"/>
                    </a:moveTo>
                    <a:cubicBezTo>
                      <a:pt x="11" y="9"/>
                      <a:pt x="9" y="10"/>
                      <a:pt x="9" y="12"/>
                    </a:cubicBezTo>
                    <a:cubicBezTo>
                      <a:pt x="9" y="14"/>
                      <a:pt x="11" y="16"/>
                      <a:pt x="12" y="16"/>
                    </a:cubicBezTo>
                    <a:cubicBezTo>
                      <a:pt x="14" y="16"/>
                      <a:pt x="16" y="14"/>
                      <a:pt x="16" y="12"/>
                    </a:cubicBezTo>
                    <a:cubicBezTo>
                      <a:pt x="16" y="10"/>
                      <a:pt x="14" y="9"/>
                      <a:pt x="12" y="9"/>
                    </a:cubicBezTo>
                    <a:close/>
                    <a:moveTo>
                      <a:pt x="30" y="15"/>
                    </a:moveTo>
                    <a:cubicBezTo>
                      <a:pt x="30" y="14"/>
                      <a:pt x="30" y="13"/>
                      <a:pt x="29" y="13"/>
                    </a:cubicBezTo>
                    <a:cubicBezTo>
                      <a:pt x="28" y="13"/>
                      <a:pt x="27" y="13"/>
                      <a:pt x="27" y="1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2" y="25"/>
                      <a:pt x="20" y="26"/>
                      <a:pt x="19" y="28"/>
                    </a:cubicBezTo>
                    <a:cubicBezTo>
                      <a:pt x="19" y="31"/>
                      <a:pt x="20" y="34"/>
                      <a:pt x="23" y="34"/>
                    </a:cubicBezTo>
                    <a:cubicBezTo>
                      <a:pt x="26" y="35"/>
                      <a:pt x="29" y="34"/>
                      <a:pt x="29" y="31"/>
                    </a:cubicBezTo>
                    <a:cubicBezTo>
                      <a:pt x="30" y="29"/>
                      <a:pt x="29" y="26"/>
                      <a:pt x="27" y="25"/>
                    </a:cubicBezTo>
                    <a:lnTo>
                      <a:pt x="30" y="15"/>
                    </a:lnTo>
                    <a:close/>
                    <a:moveTo>
                      <a:pt x="24" y="4"/>
                    </a:moveTo>
                    <a:cubicBezTo>
                      <a:pt x="23" y="4"/>
                      <a:pt x="21" y="5"/>
                      <a:pt x="21" y="7"/>
                    </a:cubicBezTo>
                    <a:cubicBezTo>
                      <a:pt x="21" y="9"/>
                      <a:pt x="23" y="11"/>
                      <a:pt x="24" y="11"/>
                    </a:cubicBezTo>
                    <a:cubicBezTo>
                      <a:pt x="26" y="11"/>
                      <a:pt x="28" y="9"/>
                      <a:pt x="28" y="7"/>
                    </a:cubicBezTo>
                    <a:cubicBezTo>
                      <a:pt x="28" y="5"/>
                      <a:pt x="26" y="4"/>
                      <a:pt x="24" y="4"/>
                    </a:cubicBezTo>
                    <a:close/>
                    <a:moveTo>
                      <a:pt x="36" y="9"/>
                    </a:moveTo>
                    <a:cubicBezTo>
                      <a:pt x="35" y="9"/>
                      <a:pt x="33" y="10"/>
                      <a:pt x="33" y="12"/>
                    </a:cubicBezTo>
                    <a:cubicBezTo>
                      <a:pt x="33" y="14"/>
                      <a:pt x="35" y="16"/>
                      <a:pt x="36" y="16"/>
                    </a:cubicBezTo>
                    <a:cubicBezTo>
                      <a:pt x="38" y="16"/>
                      <a:pt x="40" y="14"/>
                      <a:pt x="40" y="12"/>
                    </a:cubicBezTo>
                    <a:cubicBezTo>
                      <a:pt x="40" y="10"/>
                      <a:pt x="38" y="9"/>
                      <a:pt x="36" y="9"/>
                    </a:cubicBezTo>
                    <a:close/>
                    <a:moveTo>
                      <a:pt x="42" y="21"/>
                    </a:moveTo>
                    <a:cubicBezTo>
                      <a:pt x="40" y="21"/>
                      <a:pt x="38" y="22"/>
                      <a:pt x="38" y="24"/>
                    </a:cubicBezTo>
                    <a:cubicBezTo>
                      <a:pt x="38" y="26"/>
                      <a:pt x="40" y="28"/>
                      <a:pt x="42" y="28"/>
                    </a:cubicBezTo>
                    <a:cubicBezTo>
                      <a:pt x="43" y="28"/>
                      <a:pt x="45" y="26"/>
                      <a:pt x="45" y="24"/>
                    </a:cubicBezTo>
                    <a:cubicBezTo>
                      <a:pt x="45" y="22"/>
                      <a:pt x="43" y="21"/>
                      <a:pt x="42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8087422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C661E0-97CA-4CD4-A0C3-42594373F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77582F09-5C97-41EF-BCD9-C3A765A1768D}"/>
              </a:ext>
            </a:extLst>
          </p:cNvPr>
          <p:cNvGrpSpPr/>
          <p:nvPr/>
        </p:nvGrpSpPr>
        <p:grpSpPr>
          <a:xfrm>
            <a:off x="-3208663" y="-88491"/>
            <a:ext cx="6415314" cy="7100705"/>
            <a:chOff x="-3208663" y="-88491"/>
            <a:chExt cx="6415314" cy="7100705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BC8323BA-FEFF-436B-A6E3-08AD2E6C5268}"/>
                </a:ext>
              </a:extLst>
            </p:cNvPr>
            <p:cNvSpPr/>
            <p:nvPr/>
          </p:nvSpPr>
          <p:spPr>
            <a:xfrm>
              <a:off x="-3208663" y="-88491"/>
              <a:ext cx="6415314" cy="7010400"/>
            </a:xfrm>
            <a:custGeom>
              <a:avLst/>
              <a:gdLst>
                <a:gd name="connsiteX0" fmla="*/ 3933371 w 6444343"/>
                <a:gd name="connsiteY0" fmla="*/ 0 h 6908800"/>
                <a:gd name="connsiteX1" fmla="*/ 6444343 w 6444343"/>
                <a:gd name="connsiteY1" fmla="*/ 29028 h 6908800"/>
                <a:gd name="connsiteX2" fmla="*/ 2481943 w 6444343"/>
                <a:gd name="connsiteY2" fmla="*/ 6894285 h 6908800"/>
                <a:gd name="connsiteX3" fmla="*/ 0 w 6444343"/>
                <a:gd name="connsiteY3" fmla="*/ 6908800 h 6908800"/>
                <a:gd name="connsiteX4" fmla="*/ 3933371 w 6444343"/>
                <a:gd name="connsiteY4" fmla="*/ 0 h 690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3" h="6908800">
                  <a:moveTo>
                    <a:pt x="3933371" y="0"/>
                  </a:moveTo>
                  <a:lnTo>
                    <a:pt x="6444343" y="29028"/>
                  </a:lnTo>
                  <a:lnTo>
                    <a:pt x="2481943" y="6894285"/>
                  </a:lnTo>
                  <a:lnTo>
                    <a:pt x="0" y="6908800"/>
                  </a:lnTo>
                  <a:lnTo>
                    <a:pt x="3933371" y="0"/>
                  </a:lnTo>
                  <a:close/>
                </a:path>
              </a:pathLst>
            </a:cu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38100" dir="2700000" sx="102000" sy="102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78361168-46F8-4A6D-AE4B-0D52251232E0}"/>
                </a:ext>
              </a:extLst>
            </p:cNvPr>
            <p:cNvSpPr/>
            <p:nvPr/>
          </p:nvSpPr>
          <p:spPr>
            <a:xfrm>
              <a:off x="-3194149" y="2737757"/>
              <a:ext cx="4920342" cy="4274457"/>
            </a:xfrm>
            <a:prstGeom prst="triangle">
              <a:avLst>
                <a:gd name="adj" fmla="val 48230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等腰三角形 6">
              <a:extLst>
                <a:ext uri="{FF2B5EF4-FFF2-40B4-BE49-F238E27FC236}">
                  <a16:creationId xmlns:a16="http://schemas.microsoft.com/office/drawing/2014/main" id="{3E5717C8-75D7-4403-B735-16DFC8B33935}"/>
                </a:ext>
              </a:extLst>
            </p:cNvPr>
            <p:cNvSpPr/>
            <p:nvPr/>
          </p:nvSpPr>
          <p:spPr>
            <a:xfrm rot="10800000">
              <a:off x="-2282981" y="3101"/>
              <a:ext cx="4565961" cy="3926114"/>
            </a:xfrm>
            <a:prstGeom prst="triangle">
              <a:avLst>
                <a:gd name="adj" fmla="val 50391"/>
              </a:avLst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13000">
                  <a:schemeClr val="tx1">
                    <a:lumMod val="65000"/>
                    <a:lumOff val="3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2E01D7C-A016-4009-A47C-514B4CEE080B}"/>
              </a:ext>
            </a:extLst>
          </p:cNvPr>
          <p:cNvGrpSpPr/>
          <p:nvPr/>
        </p:nvGrpSpPr>
        <p:grpSpPr>
          <a:xfrm flipH="1" flipV="1">
            <a:off x="8985351" y="-65723"/>
            <a:ext cx="6415314" cy="7038610"/>
            <a:chOff x="4576780" y="168143"/>
            <a:chExt cx="6415314" cy="7038610"/>
          </a:xfrm>
        </p:grpSpPr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CEFEBA-EDF7-4E4D-AEC0-524BAA9174E8}"/>
                </a:ext>
              </a:extLst>
            </p:cNvPr>
            <p:cNvSpPr/>
            <p:nvPr/>
          </p:nvSpPr>
          <p:spPr>
            <a:xfrm>
              <a:off x="4576780" y="194539"/>
              <a:ext cx="6415314" cy="7010400"/>
            </a:xfrm>
            <a:custGeom>
              <a:avLst/>
              <a:gdLst>
                <a:gd name="connsiteX0" fmla="*/ 3933371 w 6444343"/>
                <a:gd name="connsiteY0" fmla="*/ 0 h 6908800"/>
                <a:gd name="connsiteX1" fmla="*/ 6444343 w 6444343"/>
                <a:gd name="connsiteY1" fmla="*/ 29028 h 6908800"/>
                <a:gd name="connsiteX2" fmla="*/ 2481943 w 6444343"/>
                <a:gd name="connsiteY2" fmla="*/ 6894285 h 6908800"/>
                <a:gd name="connsiteX3" fmla="*/ 0 w 6444343"/>
                <a:gd name="connsiteY3" fmla="*/ 6908800 h 6908800"/>
                <a:gd name="connsiteX4" fmla="*/ 3933371 w 6444343"/>
                <a:gd name="connsiteY4" fmla="*/ 0 h 690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3" h="6908800">
                  <a:moveTo>
                    <a:pt x="3933371" y="0"/>
                  </a:moveTo>
                  <a:lnTo>
                    <a:pt x="6444343" y="29028"/>
                  </a:lnTo>
                  <a:lnTo>
                    <a:pt x="2481943" y="6894285"/>
                  </a:lnTo>
                  <a:lnTo>
                    <a:pt x="0" y="6908800"/>
                  </a:lnTo>
                  <a:lnTo>
                    <a:pt x="3933371" y="0"/>
                  </a:lnTo>
                  <a:close/>
                </a:path>
              </a:pathLst>
            </a:cu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38100" dir="10800000" sx="102000" sy="102000" algn="r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8BEBCA00-9EDC-4FB3-AF06-CDD0A2F2ECEC}"/>
                </a:ext>
              </a:extLst>
            </p:cNvPr>
            <p:cNvSpPr/>
            <p:nvPr/>
          </p:nvSpPr>
          <p:spPr>
            <a:xfrm>
              <a:off x="4591294" y="2932296"/>
              <a:ext cx="4920342" cy="4274457"/>
            </a:xfrm>
            <a:prstGeom prst="triangle">
              <a:avLst>
                <a:gd name="adj" fmla="val 48230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dir="10800000" sx="103000" sy="103000" algn="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5AF26A10-2442-4415-B2EF-391AA7E8F89F}"/>
                </a:ext>
              </a:extLst>
            </p:cNvPr>
            <p:cNvSpPr/>
            <p:nvPr/>
          </p:nvSpPr>
          <p:spPr>
            <a:xfrm rot="10800000">
              <a:off x="5502462" y="168143"/>
              <a:ext cx="4565961" cy="3926114"/>
            </a:xfrm>
            <a:prstGeom prst="triangle">
              <a:avLst>
                <a:gd name="adj" fmla="val 50391"/>
              </a:avLst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13000">
                  <a:schemeClr val="tx1">
                    <a:lumMod val="65000"/>
                    <a:lumOff val="3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39700" dist="38100" dir="10800000" sx="103000" sy="103000" algn="r" rotWithShape="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09DEC058-7A60-4CD0-916A-58B28FC412B7}"/>
              </a:ext>
            </a:extLst>
          </p:cNvPr>
          <p:cNvSpPr txBox="1"/>
          <p:nvPr/>
        </p:nvSpPr>
        <p:spPr>
          <a:xfrm>
            <a:off x="5111249" y="420873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Completion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413357A-9877-47A8-9D3C-A2A3F41927E6}"/>
              </a:ext>
            </a:extLst>
          </p:cNvPr>
          <p:cNvGrpSpPr/>
          <p:nvPr/>
        </p:nvGrpSpPr>
        <p:grpSpPr>
          <a:xfrm>
            <a:off x="3769720" y="1587784"/>
            <a:ext cx="4942529" cy="2346855"/>
            <a:chOff x="5588648" y="1840815"/>
            <a:chExt cx="2186146" cy="1038045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8A41AEE0-4BEC-4996-845A-CA09D3F08438}"/>
                </a:ext>
              </a:extLst>
            </p:cNvPr>
            <p:cNvSpPr/>
            <p:nvPr/>
          </p:nvSpPr>
          <p:spPr>
            <a:xfrm>
              <a:off x="5588648" y="2315697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44CBF2A1-E584-45EB-809D-5111E7837DD3}"/>
                </a:ext>
              </a:extLst>
            </p:cNvPr>
            <p:cNvSpPr/>
            <p:nvPr/>
          </p:nvSpPr>
          <p:spPr>
            <a:xfrm>
              <a:off x="6035437" y="1840815"/>
              <a:ext cx="1207216" cy="1038045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600" b="1" dirty="0">
                  <a:cs typeface="+mn-ea"/>
                  <a:sym typeface="+mn-lt"/>
                </a:rPr>
                <a:t>02</a:t>
              </a:r>
              <a:endParaRPr lang="zh-CN" altLang="en-US" sz="3600" b="1" dirty="0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894B3BFE-E79A-4B50-9CEB-BEF47FA4008E}"/>
                </a:ext>
              </a:extLst>
            </p:cNvPr>
            <p:cNvSpPr/>
            <p:nvPr/>
          </p:nvSpPr>
          <p:spPr>
            <a:xfrm>
              <a:off x="7120717" y="231644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矩形 22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>
            <a:extLst>
              <a:ext uri="{FF2B5EF4-FFF2-40B4-BE49-F238E27FC236}">
                <a16:creationId xmlns:a16="http://schemas.microsoft.com/office/drawing/2014/main" id="{93BCCF4D-D248-4F63-B86D-416FEC8CC7D0}"/>
              </a:ext>
            </a:extLst>
          </p:cNvPr>
          <p:cNvSpPr/>
          <p:nvPr/>
        </p:nvSpPr>
        <p:spPr>
          <a:xfrm>
            <a:off x="3847439" y="4938233"/>
            <a:ext cx="4947624" cy="62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Please add specific content here, text as simple as possible, simple instructions can be, do not have to be too cumbersome, pay attention to the beauty of the layout.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75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AB85B3-88CE-419F-8172-8C001B46F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E1D91A6-D31B-40BB-B0E3-E74573BE64A1}"/>
              </a:ext>
            </a:extLst>
          </p:cNvPr>
          <p:cNvGrpSpPr/>
          <p:nvPr/>
        </p:nvGrpSpPr>
        <p:grpSpPr>
          <a:xfrm rot="5400000">
            <a:off x="-807278" y="807277"/>
            <a:ext cx="2186146" cy="571589"/>
            <a:chOff x="3137036" y="4286161"/>
            <a:chExt cx="2186146" cy="571589"/>
          </a:xfrm>
        </p:grpSpPr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1404C73C-69F8-4B84-A1D1-A873B7E34072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B697799A-A883-47DD-891E-0459A7422AB2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8ED3CE20-413D-4CDB-9DA5-5E469FC3C948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B1B52B-7AA4-412B-9DF2-58D580FD5F67}"/>
              </a:ext>
            </a:extLst>
          </p:cNvPr>
          <p:cNvSpPr txBox="1"/>
          <p:nvPr/>
        </p:nvSpPr>
        <p:spPr>
          <a:xfrm>
            <a:off x="860591" y="392466"/>
            <a:ext cx="552619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completion of the work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DD0B76B-1BAE-4B32-AC6B-CC9A75033A59}"/>
              </a:ext>
            </a:extLst>
          </p:cNvPr>
          <p:cNvGrpSpPr/>
          <p:nvPr/>
        </p:nvGrpSpPr>
        <p:grpSpPr>
          <a:xfrm rot="16200000">
            <a:off x="10821363" y="5479133"/>
            <a:ext cx="2186146" cy="571589"/>
            <a:chOff x="3137036" y="4286161"/>
            <a:chExt cx="2186146" cy="571589"/>
          </a:xfrm>
        </p:grpSpPr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7A0FA767-F59B-4934-B60F-B43AAEBAE644}"/>
                </a:ext>
              </a:extLst>
            </p:cNvPr>
            <p:cNvSpPr/>
            <p:nvPr/>
          </p:nvSpPr>
          <p:spPr>
            <a:xfrm>
              <a:off x="3137036" y="428616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CDB79C26-E864-451D-AB06-2A691313DFE8}"/>
                </a:ext>
              </a:extLst>
            </p:cNvPr>
            <p:cNvSpPr/>
            <p:nvPr/>
          </p:nvSpPr>
          <p:spPr>
            <a:xfrm>
              <a:off x="3903070" y="4295331"/>
              <a:ext cx="654077" cy="562419"/>
            </a:xfrm>
            <a:prstGeom prst="triangle">
              <a:avLst>
                <a:gd name="adj" fmla="val 50391"/>
              </a:avLst>
            </a:prstGeom>
            <a:gradFill flip="none" rotWithShape="1">
              <a:gsLst>
                <a:gs pos="7000">
                  <a:schemeClr val="tx1">
                    <a:lumMod val="95000"/>
                    <a:lumOff val="5000"/>
                  </a:schemeClr>
                </a:gs>
                <a:gs pos="87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38100" sx="103000" sy="103000" algn="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>
              <a:extLst>
                <a:ext uri="{FF2B5EF4-FFF2-40B4-BE49-F238E27FC236}">
                  <a16:creationId xmlns:a16="http://schemas.microsoft.com/office/drawing/2014/main" id="{1842C923-ECBD-42D7-9066-170EDB5C81F6}"/>
                </a:ext>
              </a:extLst>
            </p:cNvPr>
            <p:cNvSpPr/>
            <p:nvPr/>
          </p:nvSpPr>
          <p:spPr>
            <a:xfrm>
              <a:off x="4669105" y="4295331"/>
              <a:ext cx="654077" cy="562419"/>
            </a:xfrm>
            <a:prstGeom prst="triangle">
              <a:avLst>
                <a:gd name="adj" fmla="val 50391"/>
              </a:avLst>
            </a:prstGeom>
            <a:gradFill>
              <a:gsLst>
                <a:gs pos="12000">
                  <a:srgbClr val="FF6600"/>
                </a:gs>
                <a:gs pos="91000">
                  <a:srgbClr val="FF9600"/>
                </a:gs>
              </a:gsLst>
              <a:lin ang="2700000" scaled="1"/>
            </a:gradFill>
            <a:ln>
              <a:noFill/>
            </a:ln>
            <a:effectLst>
              <a:outerShdw blurRad="139700" dist="38100" sx="103000" sy="1030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4ECB955E-B940-4D4E-9517-9C38650CC235}"/>
              </a:ext>
            </a:extLst>
          </p:cNvPr>
          <p:cNvGrpSpPr/>
          <p:nvPr/>
        </p:nvGrpSpPr>
        <p:grpSpPr>
          <a:xfrm>
            <a:off x="1436594" y="2132868"/>
            <a:ext cx="1571845" cy="1545057"/>
            <a:chOff x="1077445" y="1599650"/>
            <a:chExt cx="1178884" cy="1158793"/>
          </a:xfrm>
        </p:grpSpPr>
        <p:sp>
          <p:nvSpPr>
            <p:cNvPr id="42" name="Rectangle: Rounded Corners 2">
              <a:extLst>
                <a:ext uri="{FF2B5EF4-FFF2-40B4-BE49-F238E27FC236}">
                  <a16:creationId xmlns:a16="http://schemas.microsoft.com/office/drawing/2014/main" id="{D34A4424-DD3A-45BD-BDCF-8F7B81F05939}"/>
                </a:ext>
              </a:extLst>
            </p:cNvPr>
            <p:cNvSpPr/>
            <p:nvPr/>
          </p:nvSpPr>
          <p:spPr>
            <a:xfrm rot="2702816">
              <a:off x="1077445" y="1599650"/>
              <a:ext cx="1158793" cy="1158793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3" name="Freeform: Shape 8">
              <a:extLst>
                <a:ext uri="{FF2B5EF4-FFF2-40B4-BE49-F238E27FC236}">
                  <a16:creationId xmlns:a16="http://schemas.microsoft.com/office/drawing/2014/main" id="{31E7E293-2DD2-48BB-B2DA-7A26BC48F17D}"/>
                </a:ext>
              </a:extLst>
            </p:cNvPr>
            <p:cNvSpPr/>
            <p:nvPr/>
          </p:nvSpPr>
          <p:spPr>
            <a:xfrm rot="2702816">
              <a:off x="1142491" y="1664699"/>
              <a:ext cx="1028701" cy="10287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4" name="TextBox 9">
              <a:extLst>
                <a:ext uri="{FF2B5EF4-FFF2-40B4-BE49-F238E27FC236}">
                  <a16:creationId xmlns:a16="http://schemas.microsoft.com/office/drawing/2014/main" id="{8F95427D-E966-4C31-ACCD-196860F3B4C8}"/>
                </a:ext>
              </a:extLst>
            </p:cNvPr>
            <p:cNvSpPr txBox="1"/>
            <p:nvPr/>
          </p:nvSpPr>
          <p:spPr>
            <a:xfrm>
              <a:off x="1860547" y="2005924"/>
              <a:ext cx="39578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2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F2B3326-8193-4D3F-ADE4-97D11AFC1187}"/>
              </a:ext>
            </a:extLst>
          </p:cNvPr>
          <p:cNvGrpSpPr/>
          <p:nvPr/>
        </p:nvGrpSpPr>
        <p:grpSpPr>
          <a:xfrm>
            <a:off x="3376330" y="2132866"/>
            <a:ext cx="1571847" cy="1545057"/>
            <a:chOff x="2532247" y="1599649"/>
            <a:chExt cx="1178885" cy="1158793"/>
          </a:xfrm>
        </p:grpSpPr>
        <p:sp>
          <p:nvSpPr>
            <p:cNvPr id="46" name="Rectangle: Rounded Corners 3">
              <a:extLst>
                <a:ext uri="{FF2B5EF4-FFF2-40B4-BE49-F238E27FC236}">
                  <a16:creationId xmlns:a16="http://schemas.microsoft.com/office/drawing/2014/main" id="{2EFB2DCB-3947-4FF1-8940-152EA0A79EFE}"/>
                </a:ext>
              </a:extLst>
            </p:cNvPr>
            <p:cNvSpPr/>
            <p:nvPr/>
          </p:nvSpPr>
          <p:spPr>
            <a:xfrm rot="2702816">
              <a:off x="2532247" y="1599649"/>
              <a:ext cx="1158793" cy="1158793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7" name="Freeform: Shape 10">
              <a:extLst>
                <a:ext uri="{FF2B5EF4-FFF2-40B4-BE49-F238E27FC236}">
                  <a16:creationId xmlns:a16="http://schemas.microsoft.com/office/drawing/2014/main" id="{FFA7F537-7E7F-482A-82BE-90BBF15C7526}"/>
                </a:ext>
              </a:extLst>
            </p:cNvPr>
            <p:cNvSpPr/>
            <p:nvPr/>
          </p:nvSpPr>
          <p:spPr>
            <a:xfrm rot="2702816">
              <a:off x="2597294" y="1664700"/>
              <a:ext cx="1028701" cy="10287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48" name="TextBox 11">
              <a:extLst>
                <a:ext uri="{FF2B5EF4-FFF2-40B4-BE49-F238E27FC236}">
                  <a16:creationId xmlns:a16="http://schemas.microsoft.com/office/drawing/2014/main" id="{0028828E-7E86-4C0E-B3F3-BA6C9C377AFE}"/>
                </a:ext>
              </a:extLst>
            </p:cNvPr>
            <p:cNvSpPr txBox="1"/>
            <p:nvPr/>
          </p:nvSpPr>
          <p:spPr>
            <a:xfrm>
              <a:off x="3315350" y="2005925"/>
              <a:ext cx="39578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2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5DDD3685-EAEE-4301-B1AB-1F19152C9943}"/>
              </a:ext>
            </a:extLst>
          </p:cNvPr>
          <p:cNvGrpSpPr/>
          <p:nvPr/>
        </p:nvGrpSpPr>
        <p:grpSpPr>
          <a:xfrm>
            <a:off x="5316067" y="2132865"/>
            <a:ext cx="1571847" cy="1545057"/>
            <a:chOff x="3987050" y="1599648"/>
            <a:chExt cx="1178885" cy="1158793"/>
          </a:xfrm>
        </p:grpSpPr>
        <p:sp>
          <p:nvSpPr>
            <p:cNvPr id="50" name="Rectangle: Rounded Corners 4">
              <a:extLst>
                <a:ext uri="{FF2B5EF4-FFF2-40B4-BE49-F238E27FC236}">
                  <a16:creationId xmlns:a16="http://schemas.microsoft.com/office/drawing/2014/main" id="{41566D83-F080-452E-8E51-FF141A1E7AC7}"/>
                </a:ext>
              </a:extLst>
            </p:cNvPr>
            <p:cNvSpPr/>
            <p:nvPr/>
          </p:nvSpPr>
          <p:spPr>
            <a:xfrm rot="2702816">
              <a:off x="3987050" y="1599648"/>
              <a:ext cx="1158793" cy="1158793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1" name="Freeform: Shape 12">
              <a:extLst>
                <a:ext uri="{FF2B5EF4-FFF2-40B4-BE49-F238E27FC236}">
                  <a16:creationId xmlns:a16="http://schemas.microsoft.com/office/drawing/2014/main" id="{8EA7FD35-F888-446C-A230-D8D852D3AF0A}"/>
                </a:ext>
              </a:extLst>
            </p:cNvPr>
            <p:cNvSpPr/>
            <p:nvPr/>
          </p:nvSpPr>
          <p:spPr>
            <a:xfrm rot="2702816">
              <a:off x="4052097" y="1664699"/>
              <a:ext cx="1028701" cy="10287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2" name="TextBox 13">
              <a:extLst>
                <a:ext uri="{FF2B5EF4-FFF2-40B4-BE49-F238E27FC236}">
                  <a16:creationId xmlns:a16="http://schemas.microsoft.com/office/drawing/2014/main" id="{0456875E-919B-4BC9-8D9A-941437EEEB66}"/>
                </a:ext>
              </a:extLst>
            </p:cNvPr>
            <p:cNvSpPr txBox="1"/>
            <p:nvPr/>
          </p:nvSpPr>
          <p:spPr>
            <a:xfrm>
              <a:off x="4770153" y="2005924"/>
              <a:ext cx="39578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2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1AA75A8A-20AD-4431-98D2-067EDA3C1D87}"/>
              </a:ext>
            </a:extLst>
          </p:cNvPr>
          <p:cNvGrpSpPr/>
          <p:nvPr/>
        </p:nvGrpSpPr>
        <p:grpSpPr>
          <a:xfrm>
            <a:off x="7255803" y="2132862"/>
            <a:ext cx="1571848" cy="1545057"/>
            <a:chOff x="5441852" y="1599646"/>
            <a:chExt cx="1178886" cy="1158793"/>
          </a:xfrm>
        </p:grpSpPr>
        <p:sp>
          <p:nvSpPr>
            <p:cNvPr id="54" name="Rectangle: Rounded Corners 5">
              <a:extLst>
                <a:ext uri="{FF2B5EF4-FFF2-40B4-BE49-F238E27FC236}">
                  <a16:creationId xmlns:a16="http://schemas.microsoft.com/office/drawing/2014/main" id="{1A539509-F3BE-4509-85C2-7370DC9502C6}"/>
                </a:ext>
              </a:extLst>
            </p:cNvPr>
            <p:cNvSpPr/>
            <p:nvPr/>
          </p:nvSpPr>
          <p:spPr>
            <a:xfrm rot="2702816">
              <a:off x="5441852" y="1599646"/>
              <a:ext cx="1158793" cy="1158793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5" name="Freeform: Shape 14">
              <a:extLst>
                <a:ext uri="{FF2B5EF4-FFF2-40B4-BE49-F238E27FC236}">
                  <a16:creationId xmlns:a16="http://schemas.microsoft.com/office/drawing/2014/main" id="{3B250F58-FB1C-4CA2-8D0A-BDE119554EF9}"/>
                </a:ext>
              </a:extLst>
            </p:cNvPr>
            <p:cNvSpPr/>
            <p:nvPr/>
          </p:nvSpPr>
          <p:spPr>
            <a:xfrm rot="2702816">
              <a:off x="5506900" y="1664697"/>
              <a:ext cx="1028701" cy="10287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rgbClr val="FF9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6" name="TextBox 15">
              <a:extLst>
                <a:ext uri="{FF2B5EF4-FFF2-40B4-BE49-F238E27FC236}">
                  <a16:creationId xmlns:a16="http://schemas.microsoft.com/office/drawing/2014/main" id="{77A88B43-C96F-42E4-AAAB-517CB9FB0918}"/>
                </a:ext>
              </a:extLst>
            </p:cNvPr>
            <p:cNvSpPr txBox="1"/>
            <p:nvPr/>
          </p:nvSpPr>
          <p:spPr>
            <a:xfrm>
              <a:off x="6224956" y="2005922"/>
              <a:ext cx="39578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2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6C26877B-84F2-4DC7-A5DE-8C455E4D0BF4}"/>
              </a:ext>
            </a:extLst>
          </p:cNvPr>
          <p:cNvGrpSpPr/>
          <p:nvPr/>
        </p:nvGrpSpPr>
        <p:grpSpPr>
          <a:xfrm>
            <a:off x="9183561" y="2132857"/>
            <a:ext cx="1571848" cy="1545057"/>
            <a:chOff x="6887671" y="1599642"/>
            <a:chExt cx="1178886" cy="1158793"/>
          </a:xfrm>
        </p:grpSpPr>
        <p:sp>
          <p:nvSpPr>
            <p:cNvPr id="58" name="Freeform: Shape 16">
              <a:extLst>
                <a:ext uri="{FF2B5EF4-FFF2-40B4-BE49-F238E27FC236}">
                  <a16:creationId xmlns:a16="http://schemas.microsoft.com/office/drawing/2014/main" id="{42A62167-5D3E-424F-BEAF-FF7D2AAFC2A2}"/>
                </a:ext>
              </a:extLst>
            </p:cNvPr>
            <p:cNvSpPr/>
            <p:nvPr/>
          </p:nvSpPr>
          <p:spPr>
            <a:xfrm rot="2702816">
              <a:off x="6952719" y="1664693"/>
              <a:ext cx="1028701" cy="10287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9" name="TextBox 17">
              <a:extLst>
                <a:ext uri="{FF2B5EF4-FFF2-40B4-BE49-F238E27FC236}">
                  <a16:creationId xmlns:a16="http://schemas.microsoft.com/office/drawing/2014/main" id="{A1B20743-1310-4845-A0EB-96298F10BC8A}"/>
                </a:ext>
              </a:extLst>
            </p:cNvPr>
            <p:cNvSpPr txBox="1"/>
            <p:nvPr/>
          </p:nvSpPr>
          <p:spPr>
            <a:xfrm>
              <a:off x="7670775" y="2005918"/>
              <a:ext cx="395782" cy="3462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3200" b="1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841D8C66-6F9D-4533-9B7B-C8D7332D9718}"/>
                </a:ext>
              </a:extLst>
            </p:cNvPr>
            <p:cNvSpPr/>
            <p:nvPr/>
          </p:nvSpPr>
          <p:spPr>
            <a:xfrm rot="2702816">
              <a:off x="6887671" y="1599642"/>
              <a:ext cx="1158793" cy="1158793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</p:grpSp>
      <p:grpSp>
        <p:nvGrpSpPr>
          <p:cNvPr id="61" name="Group 18">
            <a:extLst>
              <a:ext uri="{FF2B5EF4-FFF2-40B4-BE49-F238E27FC236}">
                <a16:creationId xmlns:a16="http://schemas.microsoft.com/office/drawing/2014/main" id="{3C91765E-ACFD-44B6-9A98-115C4D6A208E}"/>
              </a:ext>
            </a:extLst>
          </p:cNvPr>
          <p:cNvGrpSpPr/>
          <p:nvPr/>
        </p:nvGrpSpPr>
        <p:grpSpPr>
          <a:xfrm>
            <a:off x="1099720" y="4091203"/>
            <a:ext cx="9992563" cy="1623870"/>
            <a:chOff x="1395236" y="2161845"/>
            <a:chExt cx="11763384" cy="1623870"/>
          </a:xfrm>
        </p:grpSpPr>
        <p:grpSp>
          <p:nvGrpSpPr>
            <p:cNvPr id="62" name="Group 19">
              <a:extLst>
                <a:ext uri="{FF2B5EF4-FFF2-40B4-BE49-F238E27FC236}">
                  <a16:creationId xmlns:a16="http://schemas.microsoft.com/office/drawing/2014/main" id="{C52A5534-17E1-425A-82A5-9BFF985F7F8C}"/>
                </a:ext>
              </a:extLst>
            </p:cNvPr>
            <p:cNvGrpSpPr/>
            <p:nvPr/>
          </p:nvGrpSpPr>
          <p:grpSpPr>
            <a:xfrm>
              <a:off x="1395236" y="2161845"/>
              <a:ext cx="2315968" cy="1623870"/>
              <a:chOff x="1681446" y="5001250"/>
              <a:chExt cx="2315968" cy="1623870"/>
            </a:xfrm>
          </p:grpSpPr>
          <p:sp>
            <p:nvSpPr>
              <p:cNvPr id="75" name="TextBox 32">
                <a:extLst>
                  <a:ext uri="{FF2B5EF4-FFF2-40B4-BE49-F238E27FC236}">
                    <a16:creationId xmlns:a16="http://schemas.microsoft.com/office/drawing/2014/main" id="{7CA57BA5-8B7C-4FFC-925D-333B3FE28B1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81446" y="5001250"/>
                <a:ext cx="2315968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67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76" name="TextBox 33">
                <a:extLst>
                  <a:ext uri="{FF2B5EF4-FFF2-40B4-BE49-F238E27FC236}">
                    <a16:creationId xmlns:a16="http://schemas.microsoft.com/office/drawing/2014/main" id="{9D079621-3F65-4BDB-8271-52DCE87258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82378" y="6050890"/>
                <a:ext cx="201568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Please add specific content here, text as simple as possible, simple instructions can be, do not have to be too cumbersome, pay attention to the beauty of the layout.</a:t>
                </a:r>
                <a:endPara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Group 20">
              <a:extLst>
                <a:ext uri="{FF2B5EF4-FFF2-40B4-BE49-F238E27FC236}">
                  <a16:creationId xmlns:a16="http://schemas.microsoft.com/office/drawing/2014/main" id="{6B57A92D-495D-400A-83A0-273AB36EE3CB}"/>
                </a:ext>
              </a:extLst>
            </p:cNvPr>
            <p:cNvGrpSpPr/>
            <p:nvPr/>
          </p:nvGrpSpPr>
          <p:grpSpPr>
            <a:xfrm>
              <a:off x="3757090" y="2161845"/>
              <a:ext cx="2315968" cy="1623869"/>
              <a:chOff x="1681446" y="5001250"/>
              <a:chExt cx="2315968" cy="1623869"/>
            </a:xfrm>
          </p:grpSpPr>
          <p:sp>
            <p:nvSpPr>
              <p:cNvPr id="73" name="TextBox 30">
                <a:extLst>
                  <a:ext uri="{FF2B5EF4-FFF2-40B4-BE49-F238E27FC236}">
                    <a16:creationId xmlns:a16="http://schemas.microsoft.com/office/drawing/2014/main" id="{7D5DAC4E-B290-4F8B-8E3D-C2559B27AF9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81446" y="5001250"/>
                <a:ext cx="2315968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67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74" name="TextBox 31">
                <a:extLst>
                  <a:ext uri="{FF2B5EF4-FFF2-40B4-BE49-F238E27FC236}">
                    <a16:creationId xmlns:a16="http://schemas.microsoft.com/office/drawing/2014/main" id="{A71D6CC7-6CC5-425E-A872-F24B21E5A33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57927" y="6050889"/>
                <a:ext cx="201568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Please add specific content here, text as simple as possible, simple instructions can be, do not have to be too cumbersome, pay attention to the beauty of the layout.</a:t>
                </a:r>
                <a:endPara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Group 21">
              <a:extLst>
                <a:ext uri="{FF2B5EF4-FFF2-40B4-BE49-F238E27FC236}">
                  <a16:creationId xmlns:a16="http://schemas.microsoft.com/office/drawing/2014/main" id="{AA22F2CF-659F-4660-AE23-C6B0FE26C431}"/>
                </a:ext>
              </a:extLst>
            </p:cNvPr>
            <p:cNvGrpSpPr/>
            <p:nvPr/>
          </p:nvGrpSpPr>
          <p:grpSpPr>
            <a:xfrm>
              <a:off x="6118944" y="2161845"/>
              <a:ext cx="2315968" cy="1623865"/>
              <a:chOff x="1681446" y="5001250"/>
              <a:chExt cx="2315968" cy="1623865"/>
            </a:xfrm>
          </p:grpSpPr>
          <p:sp>
            <p:nvSpPr>
              <p:cNvPr id="71" name="TextBox 28">
                <a:extLst>
                  <a:ext uri="{FF2B5EF4-FFF2-40B4-BE49-F238E27FC236}">
                    <a16:creationId xmlns:a16="http://schemas.microsoft.com/office/drawing/2014/main" id="{5085F9E4-6C22-420C-A7BB-D6266818001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81446" y="5001250"/>
                <a:ext cx="2315968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67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72" name="TextBox 29">
                <a:extLst>
                  <a:ext uri="{FF2B5EF4-FFF2-40B4-BE49-F238E27FC236}">
                    <a16:creationId xmlns:a16="http://schemas.microsoft.com/office/drawing/2014/main" id="{643507B9-4909-4462-9575-2D103115CBA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85593" y="6050885"/>
                <a:ext cx="2090234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Please add specific content here, text as simple as possible, simple instructions can be, do not have to be too cumbersome, pay attention to the beauty of the layout.</a:t>
                </a:r>
                <a:endPara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Group 22">
              <a:extLst>
                <a:ext uri="{FF2B5EF4-FFF2-40B4-BE49-F238E27FC236}">
                  <a16:creationId xmlns:a16="http://schemas.microsoft.com/office/drawing/2014/main" id="{AF8B2211-B100-459F-BD90-D904637B52C5}"/>
                </a:ext>
              </a:extLst>
            </p:cNvPr>
            <p:cNvGrpSpPr/>
            <p:nvPr/>
          </p:nvGrpSpPr>
          <p:grpSpPr>
            <a:xfrm>
              <a:off x="8480798" y="2161845"/>
              <a:ext cx="2315968" cy="1623860"/>
              <a:chOff x="1681446" y="5001250"/>
              <a:chExt cx="2315968" cy="1623860"/>
            </a:xfrm>
          </p:grpSpPr>
          <p:sp>
            <p:nvSpPr>
              <p:cNvPr id="69" name="TextBox 26">
                <a:extLst>
                  <a:ext uri="{FF2B5EF4-FFF2-40B4-BE49-F238E27FC236}">
                    <a16:creationId xmlns:a16="http://schemas.microsoft.com/office/drawing/2014/main" id="{3ECE2529-4DCA-4D09-95AE-E33DF1E289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81446" y="5001250"/>
                <a:ext cx="2315968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67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70" name="TextBox 27">
                <a:extLst>
                  <a:ext uri="{FF2B5EF4-FFF2-40B4-BE49-F238E27FC236}">
                    <a16:creationId xmlns:a16="http://schemas.microsoft.com/office/drawing/2014/main" id="{C0B5126C-B6B2-43B9-86B5-11D41AB1435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54988" y="6050880"/>
                <a:ext cx="2090234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Please add specific content here, text as simple as possible, simple instructions can be, do not have to be too cumbersome, pay attention to the beauty of the layout.</a:t>
                </a:r>
                <a:endPara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Group 23">
              <a:extLst>
                <a:ext uri="{FF2B5EF4-FFF2-40B4-BE49-F238E27FC236}">
                  <a16:creationId xmlns:a16="http://schemas.microsoft.com/office/drawing/2014/main" id="{F5262080-07A4-4706-BC57-6F2E7FC6AB65}"/>
                </a:ext>
              </a:extLst>
            </p:cNvPr>
            <p:cNvGrpSpPr/>
            <p:nvPr/>
          </p:nvGrpSpPr>
          <p:grpSpPr>
            <a:xfrm>
              <a:off x="10842652" y="2161845"/>
              <a:ext cx="2315968" cy="1623860"/>
              <a:chOff x="1681446" y="5001250"/>
              <a:chExt cx="2315968" cy="1623860"/>
            </a:xfrm>
          </p:grpSpPr>
          <p:sp>
            <p:nvSpPr>
              <p:cNvPr id="67" name="TextBox 24">
                <a:extLst>
                  <a:ext uri="{FF2B5EF4-FFF2-40B4-BE49-F238E27FC236}">
                    <a16:creationId xmlns:a16="http://schemas.microsoft.com/office/drawing/2014/main" id="{03C020A0-EEE9-436D-948B-2748F65C6D8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81446" y="5001250"/>
                <a:ext cx="2315968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67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The title text</a:t>
                </a:r>
              </a:p>
            </p:txBody>
          </p:sp>
          <p:sp>
            <p:nvSpPr>
              <p:cNvPr id="68" name="TextBox 25">
                <a:extLst>
                  <a:ext uri="{FF2B5EF4-FFF2-40B4-BE49-F238E27FC236}">
                    <a16:creationId xmlns:a16="http://schemas.microsoft.com/office/drawing/2014/main" id="{AAB265A5-7D93-4933-9298-6C9780C57F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31588" y="6050880"/>
                <a:ext cx="201568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Please add specific content here, text as simple as possible, simple instructions can be, do not have to be too cumbersome, pay attention to the beauty of the layout.</a:t>
                </a:r>
                <a:endPara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89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5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述职报告2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gil2vy0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2128</Words>
  <Application>Microsoft Office PowerPoint</Application>
  <PresentationFormat>宽屏</PresentationFormat>
  <Paragraphs>244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Aller Light</vt:lpstr>
      <vt:lpstr>等线</vt:lpstr>
      <vt:lpstr>微软雅黑</vt:lpstr>
      <vt:lpstr>Arial</vt:lpstr>
      <vt:lpstr>Calibri</vt:lpstr>
      <vt:lpstr>Helvetica</vt:lpstr>
      <vt:lpstr>Lato Light</vt:lpstr>
      <vt:lpstr>Source Sans Pro Semibold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50</cp:revision>
  <dcterms:created xsi:type="dcterms:W3CDTF">2018-07-03T05:57:35Z</dcterms:created>
  <dcterms:modified xsi:type="dcterms:W3CDTF">2021-10-03T09:22:10Z</dcterms:modified>
</cp:coreProperties>
</file>