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32"/>
  </p:notesMasterIdLst>
  <p:sldIdLst>
    <p:sldId id="287" r:id="rId3"/>
    <p:sldId id="264" r:id="rId4"/>
    <p:sldId id="292" r:id="rId5"/>
    <p:sldId id="266" r:id="rId6"/>
    <p:sldId id="300" r:id="rId7"/>
    <p:sldId id="276" r:id="rId8"/>
    <p:sldId id="294" r:id="rId9"/>
    <p:sldId id="259" r:id="rId10"/>
    <p:sldId id="272" r:id="rId11"/>
    <p:sldId id="273" r:id="rId12"/>
    <p:sldId id="290" r:id="rId13"/>
    <p:sldId id="295" r:id="rId14"/>
    <p:sldId id="265" r:id="rId15"/>
    <p:sldId id="263" r:id="rId16"/>
    <p:sldId id="301" r:id="rId17"/>
    <p:sldId id="296" r:id="rId18"/>
    <p:sldId id="293" r:id="rId19"/>
    <p:sldId id="258" r:id="rId20"/>
    <p:sldId id="297" r:id="rId21"/>
    <p:sldId id="261" r:id="rId22"/>
    <p:sldId id="269" r:id="rId23"/>
    <p:sldId id="298" r:id="rId24"/>
    <p:sldId id="283" r:id="rId25"/>
    <p:sldId id="262" r:id="rId26"/>
    <p:sldId id="299" r:id="rId27"/>
    <p:sldId id="304" r:id="rId28"/>
    <p:sldId id="305" r:id="rId29"/>
    <p:sldId id="306" r:id="rId30"/>
    <p:sldId id="177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F97"/>
    <a:srgbClr val="A88755"/>
    <a:srgbClr val="EE7971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0f9fdb797_0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90f9fdb797_0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90f9fdb79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90f9fdb79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90f9fdb79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90f9fdb79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90f9fdb79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90f9fdb79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0f9fdb79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0f9fdb79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90f9fdb79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90f9fdb79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0f9fdb797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0f9fdb797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83a34528_5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83a34528_5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3590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632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8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608250" y="2374488"/>
            <a:ext cx="6391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Cartoon PPT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F65E9D-291D-46B1-A08C-F9593AE9AB87}"/>
              </a:ext>
            </a:extLst>
          </p:cNvPr>
          <p:cNvSpPr txBox="1"/>
          <p:nvPr/>
        </p:nvSpPr>
        <p:spPr>
          <a:xfrm>
            <a:off x="5645158" y="3596381"/>
            <a:ext cx="47894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kern="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id="{8EB00E63-C81B-4E17-A618-C3ADAF07CDB1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7243EB8-2DF3-4A64-B852-C1242C632745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9" name="Google Shape;1009;p31"/>
          <p:cNvCxnSpPr/>
          <p:nvPr/>
        </p:nvCxnSpPr>
        <p:spPr>
          <a:xfrm>
            <a:off x="7064577" y="2171800"/>
            <a:ext cx="144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0" name="Google Shape;1010;p31"/>
          <p:cNvCxnSpPr/>
          <p:nvPr/>
        </p:nvCxnSpPr>
        <p:spPr>
          <a:xfrm>
            <a:off x="1404667" y="2171800"/>
            <a:ext cx="356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1" name="Google Shape;1011;p31"/>
          <p:cNvSpPr/>
          <p:nvPr/>
        </p:nvSpPr>
        <p:spPr>
          <a:xfrm>
            <a:off x="2171367" y="1925609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2" name="Google Shape;1012;p31"/>
          <p:cNvSpPr/>
          <p:nvPr/>
        </p:nvSpPr>
        <p:spPr>
          <a:xfrm>
            <a:off x="8433600" y="1702409"/>
            <a:ext cx="3148800" cy="9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3" name="Google Shape;1013;p31"/>
          <p:cNvSpPr/>
          <p:nvPr/>
        </p:nvSpPr>
        <p:spPr>
          <a:xfrm>
            <a:off x="609600" y="1702409"/>
            <a:ext cx="938800" cy="938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526164"/>
                </a:solidFill>
                <a:cs typeface="+mn-ea"/>
                <a:sym typeface="+mn-lt"/>
              </a:rPr>
              <a:t>1</a:t>
            </a:r>
            <a:endParaRPr sz="2667" b="1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cxnSp>
        <p:nvCxnSpPr>
          <p:cNvPr id="1014" name="Google Shape;1014;p31"/>
          <p:cNvCxnSpPr/>
          <p:nvPr/>
        </p:nvCxnSpPr>
        <p:spPr>
          <a:xfrm>
            <a:off x="7229833" y="3391633"/>
            <a:ext cx="1301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5" name="Google Shape;1015;p31"/>
          <p:cNvCxnSpPr/>
          <p:nvPr/>
        </p:nvCxnSpPr>
        <p:spPr>
          <a:xfrm>
            <a:off x="1520857" y="3391615"/>
            <a:ext cx="36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6" name="Google Shape;1016;p31"/>
          <p:cNvSpPr/>
          <p:nvPr/>
        </p:nvSpPr>
        <p:spPr>
          <a:xfrm>
            <a:off x="2171367" y="3143615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7" name="Google Shape;1017;p31"/>
          <p:cNvSpPr/>
          <p:nvPr/>
        </p:nvSpPr>
        <p:spPr>
          <a:xfrm>
            <a:off x="8433600" y="2921015"/>
            <a:ext cx="3148800" cy="9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8" name="Google Shape;1018;p31"/>
          <p:cNvSpPr/>
          <p:nvPr/>
        </p:nvSpPr>
        <p:spPr>
          <a:xfrm>
            <a:off x="609600" y="2922215"/>
            <a:ext cx="938800" cy="938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526164"/>
                </a:solidFill>
                <a:cs typeface="+mn-ea"/>
                <a:sym typeface="+mn-lt"/>
              </a:rPr>
              <a:t>2</a:t>
            </a:r>
            <a:endParaRPr sz="2667" b="1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cxnSp>
        <p:nvCxnSpPr>
          <p:cNvPr id="1019" name="Google Shape;1019;p31"/>
          <p:cNvCxnSpPr/>
          <p:nvPr/>
        </p:nvCxnSpPr>
        <p:spPr>
          <a:xfrm>
            <a:off x="7821967" y="4611433"/>
            <a:ext cx="70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0" name="Google Shape;1020;p31"/>
          <p:cNvCxnSpPr/>
          <p:nvPr/>
        </p:nvCxnSpPr>
        <p:spPr>
          <a:xfrm>
            <a:off x="1304057" y="4611421"/>
            <a:ext cx="3357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1" name="Google Shape;1021;p31"/>
          <p:cNvSpPr/>
          <p:nvPr/>
        </p:nvSpPr>
        <p:spPr>
          <a:xfrm>
            <a:off x="2171367" y="4363421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2" name="Google Shape;1022;p31"/>
          <p:cNvSpPr/>
          <p:nvPr/>
        </p:nvSpPr>
        <p:spPr>
          <a:xfrm>
            <a:off x="8433600" y="4139621"/>
            <a:ext cx="3148800" cy="9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3" name="Google Shape;1023;p31"/>
          <p:cNvSpPr/>
          <p:nvPr/>
        </p:nvSpPr>
        <p:spPr>
          <a:xfrm>
            <a:off x="609600" y="4142021"/>
            <a:ext cx="938800" cy="938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526164"/>
                </a:solidFill>
                <a:cs typeface="+mn-ea"/>
                <a:sym typeface="+mn-lt"/>
              </a:rPr>
              <a:t>3</a:t>
            </a:r>
            <a:endParaRPr sz="2667" b="1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cxnSp>
        <p:nvCxnSpPr>
          <p:cNvPr id="1024" name="Google Shape;1024;p31"/>
          <p:cNvCxnSpPr/>
          <p:nvPr/>
        </p:nvCxnSpPr>
        <p:spPr>
          <a:xfrm>
            <a:off x="6768500" y="5831233"/>
            <a:ext cx="1762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5" name="Google Shape;1025;p31"/>
          <p:cNvCxnSpPr/>
          <p:nvPr/>
        </p:nvCxnSpPr>
        <p:spPr>
          <a:xfrm>
            <a:off x="1548391" y="5831221"/>
            <a:ext cx="3732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6" name="Google Shape;1026;p31"/>
          <p:cNvSpPr/>
          <p:nvPr/>
        </p:nvSpPr>
        <p:spPr>
          <a:xfrm>
            <a:off x="2171367" y="5581427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27" name="Google Shape;1027;p31"/>
          <p:cNvSpPr/>
          <p:nvPr/>
        </p:nvSpPr>
        <p:spPr>
          <a:xfrm>
            <a:off x="8433600" y="5358227"/>
            <a:ext cx="3148800" cy="94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28" name="Google Shape;1028;p31"/>
          <p:cNvSpPr/>
          <p:nvPr/>
        </p:nvSpPr>
        <p:spPr>
          <a:xfrm>
            <a:off x="609600" y="5361827"/>
            <a:ext cx="938800" cy="938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b="1" kern="0">
                <a:solidFill>
                  <a:srgbClr val="526164"/>
                </a:solidFill>
                <a:cs typeface="+mn-ea"/>
                <a:sym typeface="+mn-lt"/>
              </a:rPr>
              <a:t>4</a:t>
            </a:r>
            <a:endParaRPr sz="2667" b="1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456D76F-9976-4A5D-9EF3-8EE2D67D10DC}"/>
              </a:ext>
            </a:extLst>
          </p:cNvPr>
          <p:cNvSpPr txBox="1"/>
          <p:nvPr/>
        </p:nvSpPr>
        <p:spPr>
          <a:xfrm>
            <a:off x="8999552" y="1822591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F4A53C-9805-4EC2-AED2-E1E1EC651CE9}"/>
              </a:ext>
            </a:extLst>
          </p:cNvPr>
          <p:cNvSpPr txBox="1"/>
          <p:nvPr/>
        </p:nvSpPr>
        <p:spPr>
          <a:xfrm>
            <a:off x="8999552" y="3050420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659F5B-DAC2-44FC-B0DC-53585D7562DF}"/>
              </a:ext>
            </a:extLst>
          </p:cNvPr>
          <p:cNvSpPr txBox="1"/>
          <p:nvPr/>
        </p:nvSpPr>
        <p:spPr>
          <a:xfrm>
            <a:off x="8999552" y="4271126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698EE69-AEE7-4B70-A858-C3398BB89053}"/>
              </a:ext>
            </a:extLst>
          </p:cNvPr>
          <p:cNvSpPr txBox="1"/>
          <p:nvPr/>
        </p:nvSpPr>
        <p:spPr>
          <a:xfrm>
            <a:off x="8999552" y="5495521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87E3EB-98B5-49DF-ADFC-39EA03971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81" y="1327732"/>
            <a:ext cx="4655484" cy="5449245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139316A-4360-4921-B05F-EC0221F3571F}"/>
              </a:ext>
            </a:extLst>
          </p:cNvPr>
          <p:cNvSpPr txBox="1">
            <a:spLocks/>
          </p:cNvSpPr>
          <p:nvPr/>
        </p:nvSpPr>
        <p:spPr>
          <a:xfrm>
            <a:off x="2507831" y="2100910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8802047-532F-40EA-B305-DCE79EA4B1C4}"/>
              </a:ext>
            </a:extLst>
          </p:cNvPr>
          <p:cNvSpPr txBox="1">
            <a:spLocks/>
          </p:cNvSpPr>
          <p:nvPr/>
        </p:nvSpPr>
        <p:spPr>
          <a:xfrm>
            <a:off x="2447296" y="3294669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77B5D19-F55C-41F8-9838-74F9B624F9CE}"/>
              </a:ext>
            </a:extLst>
          </p:cNvPr>
          <p:cNvSpPr txBox="1">
            <a:spLocks/>
          </p:cNvSpPr>
          <p:nvPr/>
        </p:nvSpPr>
        <p:spPr>
          <a:xfrm>
            <a:off x="2482363" y="4501441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EE5FBA6-6A79-44A4-BBF7-0384505C9FC7}"/>
              </a:ext>
            </a:extLst>
          </p:cNvPr>
          <p:cNvSpPr txBox="1">
            <a:spLocks/>
          </p:cNvSpPr>
          <p:nvPr/>
        </p:nvSpPr>
        <p:spPr>
          <a:xfrm>
            <a:off x="2511219" y="5732477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94BE79D-EDC5-4747-8FA5-88AD28E1A46A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49" name="Straight Connector 13">
              <a:extLst>
                <a:ext uri="{FF2B5EF4-FFF2-40B4-BE49-F238E27FC236}">
                  <a16:creationId xmlns:a16="http://schemas.microsoft.com/office/drawing/2014/main" id="{5A678A77-35C8-4CE1-8575-7562778A0F03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165">
              <a:extLst>
                <a:ext uri="{FF2B5EF4-FFF2-40B4-BE49-F238E27FC236}">
                  <a16:creationId xmlns:a16="http://schemas.microsoft.com/office/drawing/2014/main" id="{D6CFA2AC-8B4A-47BD-BA23-81C461D6F17A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B74D4D3F-DA46-4CF5-8662-9250A2495DE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4" grpId="0"/>
      <p:bldP spid="45" grpId="0"/>
      <p:bldP spid="46" grpId="0"/>
      <p:bldP spid="47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-849233" y="1872901"/>
            <a:ext cx="11262200" cy="3150967"/>
          </a:xfrm>
          <a:custGeom>
            <a:avLst/>
            <a:gdLst/>
            <a:ahLst/>
            <a:cxnLst/>
            <a:rect l="l" t="t" r="r" b="b"/>
            <a:pathLst>
              <a:path w="337866" h="94529" extrusionOk="0">
                <a:moveTo>
                  <a:pt x="0" y="36334"/>
                </a:moveTo>
                <a:cubicBezTo>
                  <a:pt x="9202" y="44277"/>
                  <a:pt x="28628" y="86117"/>
                  <a:pt x="55210" y="83994"/>
                </a:cubicBezTo>
                <a:cubicBezTo>
                  <a:pt x="81793" y="81871"/>
                  <a:pt x="126070" y="21864"/>
                  <a:pt x="159495" y="23594"/>
                </a:cubicBezTo>
                <a:cubicBezTo>
                  <a:pt x="192920" y="25324"/>
                  <a:pt x="226031" y="98308"/>
                  <a:pt x="255759" y="94376"/>
                </a:cubicBezTo>
                <a:cubicBezTo>
                  <a:pt x="285488" y="90444"/>
                  <a:pt x="324182" y="15729"/>
                  <a:pt x="337866" y="0"/>
                </a:cubicBezTo>
              </a:path>
            </a:pathLst>
          </a:custGeom>
          <a:noFill/>
          <a:ln w="152400" cap="rnd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-849233" y="1872901"/>
            <a:ext cx="11262200" cy="3150967"/>
          </a:xfrm>
          <a:custGeom>
            <a:avLst/>
            <a:gdLst/>
            <a:ahLst/>
            <a:cxnLst/>
            <a:rect l="l" t="t" r="r" b="b"/>
            <a:pathLst>
              <a:path w="337866" h="94529" extrusionOk="0">
                <a:moveTo>
                  <a:pt x="0" y="36334"/>
                </a:moveTo>
                <a:cubicBezTo>
                  <a:pt x="9202" y="44277"/>
                  <a:pt x="28628" y="86117"/>
                  <a:pt x="55210" y="83994"/>
                </a:cubicBezTo>
                <a:cubicBezTo>
                  <a:pt x="81793" y="81871"/>
                  <a:pt x="126070" y="21864"/>
                  <a:pt x="159495" y="23594"/>
                </a:cubicBezTo>
                <a:cubicBezTo>
                  <a:pt x="192920" y="25324"/>
                  <a:pt x="226031" y="98308"/>
                  <a:pt x="255759" y="94376"/>
                </a:cubicBezTo>
                <a:cubicBezTo>
                  <a:pt x="285488" y="90444"/>
                  <a:pt x="324182" y="15729"/>
                  <a:pt x="337866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10072183" y="3882705"/>
            <a:ext cx="1454807" cy="927412"/>
          </a:xfrm>
          <a:custGeom>
            <a:avLst/>
            <a:gdLst/>
            <a:ahLst/>
            <a:cxnLst/>
            <a:rect l="l" t="t" r="r" b="b"/>
            <a:pathLst>
              <a:path w="48472" h="30900" extrusionOk="0">
                <a:moveTo>
                  <a:pt x="27985" y="0"/>
                </a:moveTo>
                <a:cubicBezTo>
                  <a:pt x="24718" y="0"/>
                  <a:pt x="21478" y="2184"/>
                  <a:pt x="20413" y="5290"/>
                </a:cubicBezTo>
                <a:cubicBezTo>
                  <a:pt x="18763" y="3365"/>
                  <a:pt x="16295" y="1993"/>
                  <a:pt x="13827" y="1993"/>
                </a:cubicBezTo>
                <a:cubicBezTo>
                  <a:pt x="13227" y="1993"/>
                  <a:pt x="12627" y="2074"/>
                  <a:pt x="12040" y="2248"/>
                </a:cubicBezTo>
                <a:cubicBezTo>
                  <a:pt x="8998" y="3137"/>
                  <a:pt x="7016" y="7067"/>
                  <a:pt x="8759" y="9698"/>
                </a:cubicBezTo>
                <a:cubicBezTo>
                  <a:pt x="7901" y="9292"/>
                  <a:pt x="7017" y="9104"/>
                  <a:pt x="6155" y="9104"/>
                </a:cubicBezTo>
                <a:cubicBezTo>
                  <a:pt x="3034" y="9104"/>
                  <a:pt x="219" y="11567"/>
                  <a:pt x="112" y="14996"/>
                </a:cubicBezTo>
                <a:cubicBezTo>
                  <a:pt x="1" y="18554"/>
                  <a:pt x="2897" y="21254"/>
                  <a:pt x="6171" y="21254"/>
                </a:cubicBezTo>
                <a:cubicBezTo>
                  <a:pt x="6922" y="21254"/>
                  <a:pt x="7692" y="21112"/>
                  <a:pt x="8451" y="20806"/>
                </a:cubicBezTo>
                <a:lnTo>
                  <a:pt x="8451" y="20806"/>
                </a:lnTo>
                <a:cubicBezTo>
                  <a:pt x="8212" y="24975"/>
                  <a:pt x="10741" y="29384"/>
                  <a:pt x="14774" y="30614"/>
                </a:cubicBezTo>
                <a:cubicBezTo>
                  <a:pt x="15408" y="30808"/>
                  <a:pt x="16064" y="30899"/>
                  <a:pt x="16721" y="30899"/>
                </a:cubicBezTo>
                <a:cubicBezTo>
                  <a:pt x="20241" y="30899"/>
                  <a:pt x="23782" y="28279"/>
                  <a:pt x="24070" y="24736"/>
                </a:cubicBezTo>
                <a:cubicBezTo>
                  <a:pt x="25505" y="27163"/>
                  <a:pt x="27897" y="29111"/>
                  <a:pt x="30666" y="29658"/>
                </a:cubicBezTo>
                <a:cubicBezTo>
                  <a:pt x="31167" y="29757"/>
                  <a:pt x="31679" y="29805"/>
                  <a:pt x="32193" y="29805"/>
                </a:cubicBezTo>
                <a:cubicBezTo>
                  <a:pt x="34514" y="29805"/>
                  <a:pt x="36853" y="28811"/>
                  <a:pt x="38253" y="26992"/>
                </a:cubicBezTo>
                <a:cubicBezTo>
                  <a:pt x="40133" y="24599"/>
                  <a:pt x="39859" y="21558"/>
                  <a:pt x="38253" y="19131"/>
                </a:cubicBezTo>
                <a:lnTo>
                  <a:pt x="38253" y="19131"/>
                </a:lnTo>
                <a:cubicBezTo>
                  <a:pt x="39869" y="19365"/>
                  <a:pt x="41421" y="20049"/>
                  <a:pt x="43008" y="20049"/>
                </a:cubicBezTo>
                <a:cubicBezTo>
                  <a:pt x="43736" y="20049"/>
                  <a:pt x="44472" y="19905"/>
                  <a:pt x="45225" y="19507"/>
                </a:cubicBezTo>
                <a:cubicBezTo>
                  <a:pt x="46353" y="18858"/>
                  <a:pt x="47241" y="17798"/>
                  <a:pt x="47651" y="16534"/>
                </a:cubicBezTo>
                <a:cubicBezTo>
                  <a:pt x="48472" y="14449"/>
                  <a:pt x="48267" y="12125"/>
                  <a:pt x="47139" y="10211"/>
                </a:cubicBezTo>
                <a:cubicBezTo>
                  <a:pt x="46100" y="8559"/>
                  <a:pt x="44000" y="7934"/>
                  <a:pt x="41808" y="7934"/>
                </a:cubicBezTo>
                <a:cubicBezTo>
                  <a:pt x="39601" y="7934"/>
                  <a:pt x="37301" y="8568"/>
                  <a:pt x="35895" y="9425"/>
                </a:cubicBezTo>
                <a:cubicBezTo>
                  <a:pt x="36202" y="9186"/>
                  <a:pt x="36271" y="8707"/>
                  <a:pt x="36168" y="8092"/>
                </a:cubicBezTo>
                <a:cubicBezTo>
                  <a:pt x="35826" y="6588"/>
                  <a:pt x="35245" y="5119"/>
                  <a:pt x="34425" y="3786"/>
                </a:cubicBezTo>
                <a:cubicBezTo>
                  <a:pt x="33195" y="2077"/>
                  <a:pt x="31588" y="608"/>
                  <a:pt x="29504" y="163"/>
                </a:cubicBezTo>
                <a:cubicBezTo>
                  <a:pt x="29002" y="53"/>
                  <a:pt x="28494" y="0"/>
                  <a:pt x="279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10076566" y="4342000"/>
            <a:ext cx="1422723" cy="468118"/>
          </a:xfrm>
          <a:custGeom>
            <a:avLst/>
            <a:gdLst/>
            <a:ahLst/>
            <a:cxnLst/>
            <a:rect l="l" t="t" r="r" b="b"/>
            <a:pathLst>
              <a:path w="47403" h="15597" extrusionOk="0">
                <a:moveTo>
                  <a:pt x="0" y="0"/>
                </a:moveTo>
                <a:lnTo>
                  <a:pt x="0" y="0"/>
                </a:lnTo>
                <a:cubicBezTo>
                  <a:pt x="34" y="1231"/>
                  <a:pt x="410" y="2427"/>
                  <a:pt x="1128" y="3452"/>
                </a:cubicBezTo>
                <a:cubicBezTo>
                  <a:pt x="2328" y="5020"/>
                  <a:pt x="4177" y="5885"/>
                  <a:pt x="6072" y="5885"/>
                </a:cubicBezTo>
                <a:cubicBezTo>
                  <a:pt x="6822" y="5885"/>
                  <a:pt x="7578" y="5750"/>
                  <a:pt x="8305" y="5469"/>
                </a:cubicBezTo>
                <a:lnTo>
                  <a:pt x="8305" y="5469"/>
                </a:lnTo>
                <a:cubicBezTo>
                  <a:pt x="8066" y="9672"/>
                  <a:pt x="10595" y="14081"/>
                  <a:pt x="14628" y="15311"/>
                </a:cubicBezTo>
                <a:cubicBezTo>
                  <a:pt x="15262" y="15505"/>
                  <a:pt x="15918" y="15596"/>
                  <a:pt x="16575" y="15596"/>
                </a:cubicBezTo>
                <a:cubicBezTo>
                  <a:pt x="20095" y="15596"/>
                  <a:pt x="23636" y="12976"/>
                  <a:pt x="23924" y="9433"/>
                </a:cubicBezTo>
                <a:cubicBezTo>
                  <a:pt x="25359" y="11860"/>
                  <a:pt x="27751" y="13774"/>
                  <a:pt x="30520" y="14355"/>
                </a:cubicBezTo>
                <a:cubicBezTo>
                  <a:pt x="31021" y="14454"/>
                  <a:pt x="31533" y="14502"/>
                  <a:pt x="32047" y="14502"/>
                </a:cubicBezTo>
                <a:cubicBezTo>
                  <a:pt x="34368" y="14502"/>
                  <a:pt x="36707" y="13508"/>
                  <a:pt x="38107" y="11689"/>
                </a:cubicBezTo>
                <a:cubicBezTo>
                  <a:pt x="39987" y="9296"/>
                  <a:pt x="39713" y="6255"/>
                  <a:pt x="38107" y="3828"/>
                </a:cubicBezTo>
                <a:lnTo>
                  <a:pt x="38107" y="3828"/>
                </a:lnTo>
                <a:cubicBezTo>
                  <a:pt x="39723" y="4062"/>
                  <a:pt x="41275" y="4746"/>
                  <a:pt x="42862" y="4746"/>
                </a:cubicBezTo>
                <a:cubicBezTo>
                  <a:pt x="43590" y="4746"/>
                  <a:pt x="44326" y="4602"/>
                  <a:pt x="45079" y="4204"/>
                </a:cubicBezTo>
                <a:cubicBezTo>
                  <a:pt x="46138" y="3589"/>
                  <a:pt x="46924" y="2666"/>
                  <a:pt x="47403" y="1538"/>
                </a:cubicBezTo>
                <a:lnTo>
                  <a:pt x="47403" y="1538"/>
                </a:lnTo>
                <a:cubicBezTo>
                  <a:pt x="46343" y="1778"/>
                  <a:pt x="45284" y="1983"/>
                  <a:pt x="44190" y="2085"/>
                </a:cubicBezTo>
                <a:cubicBezTo>
                  <a:pt x="43694" y="2129"/>
                  <a:pt x="43195" y="2152"/>
                  <a:pt x="42695" y="2152"/>
                </a:cubicBezTo>
                <a:cubicBezTo>
                  <a:pt x="40094" y="2152"/>
                  <a:pt x="37483" y="1536"/>
                  <a:pt x="35304" y="103"/>
                </a:cubicBezTo>
                <a:lnTo>
                  <a:pt x="35304" y="103"/>
                </a:lnTo>
                <a:cubicBezTo>
                  <a:pt x="35509" y="2154"/>
                  <a:pt x="35168" y="4238"/>
                  <a:pt x="34313" y="6118"/>
                </a:cubicBezTo>
                <a:cubicBezTo>
                  <a:pt x="33698" y="7519"/>
                  <a:pt x="32673" y="8886"/>
                  <a:pt x="31237" y="9296"/>
                </a:cubicBezTo>
                <a:cubicBezTo>
                  <a:pt x="30942" y="9379"/>
                  <a:pt x="30641" y="9417"/>
                  <a:pt x="30337" y="9417"/>
                </a:cubicBezTo>
                <a:cubicBezTo>
                  <a:pt x="29130" y="9417"/>
                  <a:pt x="27901" y="8810"/>
                  <a:pt x="27000" y="7964"/>
                </a:cubicBezTo>
                <a:cubicBezTo>
                  <a:pt x="25872" y="6904"/>
                  <a:pt x="25154" y="5503"/>
                  <a:pt x="24470" y="4136"/>
                </a:cubicBezTo>
                <a:cubicBezTo>
                  <a:pt x="24095" y="5879"/>
                  <a:pt x="23719" y="7690"/>
                  <a:pt x="22591" y="9091"/>
                </a:cubicBezTo>
                <a:cubicBezTo>
                  <a:pt x="21820" y="10025"/>
                  <a:pt x="20587" y="10672"/>
                  <a:pt x="19403" y="10672"/>
                </a:cubicBezTo>
                <a:cubicBezTo>
                  <a:pt x="18855" y="10672"/>
                  <a:pt x="18317" y="10533"/>
                  <a:pt x="17840" y="10219"/>
                </a:cubicBezTo>
                <a:cubicBezTo>
                  <a:pt x="16644" y="9433"/>
                  <a:pt x="16234" y="7827"/>
                  <a:pt x="16200" y="6391"/>
                </a:cubicBezTo>
                <a:cubicBezTo>
                  <a:pt x="16200" y="4956"/>
                  <a:pt x="16405" y="3486"/>
                  <a:pt x="16063" y="2085"/>
                </a:cubicBezTo>
                <a:cubicBezTo>
                  <a:pt x="13873" y="3108"/>
                  <a:pt x="11513" y="3622"/>
                  <a:pt x="9152" y="3622"/>
                </a:cubicBezTo>
                <a:cubicBezTo>
                  <a:pt x="7018" y="3622"/>
                  <a:pt x="4883" y="3202"/>
                  <a:pt x="2871" y="2359"/>
                </a:cubicBezTo>
                <a:cubicBezTo>
                  <a:pt x="1504" y="1778"/>
                  <a:pt x="820" y="889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10049883" y="3902784"/>
            <a:ext cx="1532511" cy="909104"/>
          </a:xfrm>
          <a:custGeom>
            <a:avLst/>
            <a:gdLst/>
            <a:ahLst/>
            <a:cxnLst/>
            <a:rect l="l" t="t" r="r" b="b"/>
            <a:pathLst>
              <a:path w="51061" h="30290" extrusionOk="0">
                <a:moveTo>
                  <a:pt x="29647" y="888"/>
                </a:moveTo>
                <a:cubicBezTo>
                  <a:pt x="32140" y="888"/>
                  <a:pt x="34404" y="2601"/>
                  <a:pt x="35442" y="4860"/>
                </a:cubicBezTo>
                <a:cubicBezTo>
                  <a:pt x="36125" y="6364"/>
                  <a:pt x="36330" y="8038"/>
                  <a:pt x="36057" y="9645"/>
                </a:cubicBezTo>
                <a:cubicBezTo>
                  <a:pt x="35983" y="9988"/>
                  <a:pt x="36244" y="10261"/>
                  <a:pt x="36537" y="10261"/>
                </a:cubicBezTo>
                <a:cubicBezTo>
                  <a:pt x="36652" y="10261"/>
                  <a:pt x="36771" y="10219"/>
                  <a:pt x="36877" y="10123"/>
                </a:cubicBezTo>
                <a:cubicBezTo>
                  <a:pt x="38415" y="8585"/>
                  <a:pt x="40295" y="7321"/>
                  <a:pt x="42482" y="6945"/>
                </a:cubicBezTo>
                <a:cubicBezTo>
                  <a:pt x="42841" y="6879"/>
                  <a:pt x="43203" y="6847"/>
                  <a:pt x="43563" y="6847"/>
                </a:cubicBezTo>
                <a:cubicBezTo>
                  <a:pt x="45089" y="6847"/>
                  <a:pt x="46566" y="7437"/>
                  <a:pt x="47506" y="8654"/>
                </a:cubicBezTo>
                <a:cubicBezTo>
                  <a:pt x="48531" y="10055"/>
                  <a:pt x="48907" y="11798"/>
                  <a:pt x="48565" y="13472"/>
                </a:cubicBezTo>
                <a:cubicBezTo>
                  <a:pt x="48155" y="15250"/>
                  <a:pt x="46959" y="16719"/>
                  <a:pt x="45319" y="17505"/>
                </a:cubicBezTo>
                <a:cubicBezTo>
                  <a:pt x="44278" y="17998"/>
                  <a:pt x="43149" y="18247"/>
                  <a:pt x="42021" y="18247"/>
                </a:cubicBezTo>
                <a:cubicBezTo>
                  <a:pt x="41038" y="18247"/>
                  <a:pt x="40056" y="18058"/>
                  <a:pt x="39133" y="17676"/>
                </a:cubicBezTo>
                <a:cubicBezTo>
                  <a:pt x="39051" y="17632"/>
                  <a:pt x="38968" y="17612"/>
                  <a:pt x="38888" y="17612"/>
                </a:cubicBezTo>
                <a:cubicBezTo>
                  <a:pt x="38536" y="17612"/>
                  <a:pt x="38254" y="17997"/>
                  <a:pt x="38449" y="18360"/>
                </a:cubicBezTo>
                <a:cubicBezTo>
                  <a:pt x="39611" y="20855"/>
                  <a:pt x="38723" y="23965"/>
                  <a:pt x="36809" y="25810"/>
                </a:cubicBezTo>
                <a:cubicBezTo>
                  <a:pt x="35817" y="26767"/>
                  <a:pt x="34553" y="27348"/>
                  <a:pt x="33186" y="27451"/>
                </a:cubicBezTo>
                <a:cubicBezTo>
                  <a:pt x="33122" y="27452"/>
                  <a:pt x="33059" y="27453"/>
                  <a:pt x="32995" y="27453"/>
                </a:cubicBezTo>
                <a:cubicBezTo>
                  <a:pt x="31661" y="27453"/>
                  <a:pt x="30363" y="27110"/>
                  <a:pt x="29221" y="26425"/>
                </a:cubicBezTo>
                <a:cubicBezTo>
                  <a:pt x="27854" y="25639"/>
                  <a:pt x="26829" y="24375"/>
                  <a:pt x="26385" y="22871"/>
                </a:cubicBezTo>
                <a:cubicBezTo>
                  <a:pt x="26309" y="22643"/>
                  <a:pt x="26118" y="22537"/>
                  <a:pt x="25927" y="22537"/>
                </a:cubicBezTo>
                <a:cubicBezTo>
                  <a:pt x="25688" y="22537"/>
                  <a:pt x="25447" y="22704"/>
                  <a:pt x="25428" y="23008"/>
                </a:cubicBezTo>
                <a:cubicBezTo>
                  <a:pt x="25291" y="25981"/>
                  <a:pt x="22762" y="28510"/>
                  <a:pt x="19891" y="29159"/>
                </a:cubicBezTo>
                <a:cubicBezTo>
                  <a:pt x="19434" y="29268"/>
                  <a:pt x="18969" y="29322"/>
                  <a:pt x="18506" y="29322"/>
                </a:cubicBezTo>
                <a:cubicBezTo>
                  <a:pt x="17518" y="29322"/>
                  <a:pt x="16538" y="29078"/>
                  <a:pt x="15653" y="28613"/>
                </a:cubicBezTo>
                <a:cubicBezTo>
                  <a:pt x="14355" y="27895"/>
                  <a:pt x="13261" y="26835"/>
                  <a:pt x="12577" y="25503"/>
                </a:cubicBezTo>
                <a:cubicBezTo>
                  <a:pt x="11723" y="24067"/>
                  <a:pt x="11450" y="22358"/>
                  <a:pt x="11723" y="20718"/>
                </a:cubicBezTo>
                <a:cubicBezTo>
                  <a:pt x="11812" y="20392"/>
                  <a:pt x="11566" y="20117"/>
                  <a:pt x="11277" y="20117"/>
                </a:cubicBezTo>
                <a:cubicBezTo>
                  <a:pt x="11232" y="20117"/>
                  <a:pt x="11187" y="20123"/>
                  <a:pt x="11142" y="20137"/>
                </a:cubicBezTo>
                <a:cubicBezTo>
                  <a:pt x="10114" y="20289"/>
                  <a:pt x="9054" y="20410"/>
                  <a:pt x="7997" y="20410"/>
                </a:cubicBezTo>
                <a:cubicBezTo>
                  <a:pt x="7157" y="20410"/>
                  <a:pt x="6320" y="20334"/>
                  <a:pt x="5503" y="20137"/>
                </a:cubicBezTo>
                <a:cubicBezTo>
                  <a:pt x="4033" y="19795"/>
                  <a:pt x="2735" y="18941"/>
                  <a:pt x="1812" y="17744"/>
                </a:cubicBezTo>
                <a:cubicBezTo>
                  <a:pt x="1026" y="16548"/>
                  <a:pt x="821" y="15045"/>
                  <a:pt x="1231" y="13677"/>
                </a:cubicBezTo>
                <a:cubicBezTo>
                  <a:pt x="1641" y="12242"/>
                  <a:pt x="2632" y="11046"/>
                  <a:pt x="3931" y="10362"/>
                </a:cubicBezTo>
                <a:cubicBezTo>
                  <a:pt x="4976" y="9805"/>
                  <a:pt x="6115" y="9532"/>
                  <a:pt x="7275" y="9532"/>
                </a:cubicBezTo>
                <a:cubicBezTo>
                  <a:pt x="7822" y="9532"/>
                  <a:pt x="8373" y="9592"/>
                  <a:pt x="8921" y="9713"/>
                </a:cubicBezTo>
                <a:cubicBezTo>
                  <a:pt x="8960" y="9722"/>
                  <a:pt x="8999" y="9726"/>
                  <a:pt x="9038" y="9726"/>
                </a:cubicBezTo>
                <a:cubicBezTo>
                  <a:pt x="9295" y="9726"/>
                  <a:pt x="9506" y="9532"/>
                  <a:pt x="9536" y="9235"/>
                </a:cubicBezTo>
                <a:cubicBezTo>
                  <a:pt x="9467" y="8688"/>
                  <a:pt x="9502" y="8141"/>
                  <a:pt x="9604" y="7594"/>
                </a:cubicBezTo>
                <a:cubicBezTo>
                  <a:pt x="9741" y="7047"/>
                  <a:pt x="9946" y="6535"/>
                  <a:pt x="10185" y="6056"/>
                </a:cubicBezTo>
                <a:cubicBezTo>
                  <a:pt x="10732" y="5065"/>
                  <a:pt x="11484" y="4211"/>
                  <a:pt x="12407" y="3595"/>
                </a:cubicBezTo>
                <a:cubicBezTo>
                  <a:pt x="13410" y="2964"/>
                  <a:pt x="14554" y="2645"/>
                  <a:pt x="15698" y="2645"/>
                </a:cubicBezTo>
                <a:cubicBezTo>
                  <a:pt x="16658" y="2645"/>
                  <a:pt x="17617" y="2870"/>
                  <a:pt x="18490" y="3322"/>
                </a:cubicBezTo>
                <a:cubicBezTo>
                  <a:pt x="19618" y="3835"/>
                  <a:pt x="20575" y="4621"/>
                  <a:pt x="21292" y="5646"/>
                </a:cubicBezTo>
                <a:cubicBezTo>
                  <a:pt x="21375" y="5760"/>
                  <a:pt x="21487" y="5808"/>
                  <a:pt x="21596" y="5808"/>
                </a:cubicBezTo>
                <a:cubicBezTo>
                  <a:pt x="21597" y="5808"/>
                  <a:pt x="21599" y="5808"/>
                  <a:pt x="21600" y="5808"/>
                </a:cubicBezTo>
                <a:lnTo>
                  <a:pt x="21600" y="5808"/>
                </a:lnTo>
                <a:cubicBezTo>
                  <a:pt x="21634" y="5845"/>
                  <a:pt x="21668" y="5882"/>
                  <a:pt x="21703" y="5919"/>
                </a:cubicBezTo>
                <a:cubicBezTo>
                  <a:pt x="21771" y="5988"/>
                  <a:pt x="21865" y="6022"/>
                  <a:pt x="21955" y="6022"/>
                </a:cubicBezTo>
                <a:cubicBezTo>
                  <a:pt x="22044" y="6022"/>
                  <a:pt x="22130" y="5988"/>
                  <a:pt x="22181" y="5919"/>
                </a:cubicBezTo>
                <a:cubicBezTo>
                  <a:pt x="23856" y="3800"/>
                  <a:pt x="25906" y="1442"/>
                  <a:pt x="28743" y="964"/>
                </a:cubicBezTo>
                <a:cubicBezTo>
                  <a:pt x="29046" y="913"/>
                  <a:pt x="29348" y="888"/>
                  <a:pt x="29647" y="888"/>
                </a:cubicBezTo>
                <a:close/>
                <a:moveTo>
                  <a:pt x="29673" y="0"/>
                </a:moveTo>
                <a:cubicBezTo>
                  <a:pt x="29568" y="0"/>
                  <a:pt x="29463" y="2"/>
                  <a:pt x="29358" y="7"/>
                </a:cubicBezTo>
                <a:cubicBezTo>
                  <a:pt x="27854" y="178"/>
                  <a:pt x="26419" y="759"/>
                  <a:pt x="25223" y="1716"/>
                </a:cubicBezTo>
                <a:cubicBezTo>
                  <a:pt x="23969" y="2750"/>
                  <a:pt x="22860" y="3899"/>
                  <a:pt x="21920" y="5162"/>
                </a:cubicBezTo>
                <a:lnTo>
                  <a:pt x="21920" y="5162"/>
                </a:lnTo>
                <a:cubicBezTo>
                  <a:pt x="21885" y="5125"/>
                  <a:pt x="21849" y="5088"/>
                  <a:pt x="21814" y="5051"/>
                </a:cubicBezTo>
                <a:lnTo>
                  <a:pt x="21814" y="5051"/>
                </a:lnTo>
                <a:cubicBezTo>
                  <a:pt x="21210" y="4053"/>
                  <a:pt x="20398" y="3212"/>
                  <a:pt x="19379" y="2638"/>
                </a:cubicBezTo>
                <a:cubicBezTo>
                  <a:pt x="18285" y="2023"/>
                  <a:pt x="17055" y="1682"/>
                  <a:pt x="15824" y="1682"/>
                </a:cubicBezTo>
                <a:cubicBezTo>
                  <a:pt x="13261" y="1682"/>
                  <a:pt x="10903" y="3014"/>
                  <a:pt x="9638" y="5202"/>
                </a:cubicBezTo>
                <a:cubicBezTo>
                  <a:pt x="8987" y="6267"/>
                  <a:pt x="8618" y="7461"/>
                  <a:pt x="8553" y="8671"/>
                </a:cubicBezTo>
                <a:lnTo>
                  <a:pt x="8553" y="8671"/>
                </a:lnTo>
                <a:cubicBezTo>
                  <a:pt x="8130" y="8605"/>
                  <a:pt x="7705" y="8572"/>
                  <a:pt x="7281" y="8572"/>
                </a:cubicBezTo>
                <a:cubicBezTo>
                  <a:pt x="6151" y="8572"/>
                  <a:pt x="5032" y="8807"/>
                  <a:pt x="3999" y="9269"/>
                </a:cubicBezTo>
                <a:cubicBezTo>
                  <a:pt x="2461" y="9952"/>
                  <a:pt x="1231" y="11251"/>
                  <a:pt x="616" y="12857"/>
                </a:cubicBezTo>
                <a:cubicBezTo>
                  <a:pt x="0" y="14361"/>
                  <a:pt x="35" y="16104"/>
                  <a:pt x="718" y="17574"/>
                </a:cubicBezTo>
                <a:cubicBezTo>
                  <a:pt x="1538" y="19112"/>
                  <a:pt x="2940" y="20239"/>
                  <a:pt x="4580" y="20786"/>
                </a:cubicBezTo>
                <a:cubicBezTo>
                  <a:pt x="5708" y="21192"/>
                  <a:pt x="6882" y="21333"/>
                  <a:pt x="8069" y="21333"/>
                </a:cubicBezTo>
                <a:cubicBezTo>
                  <a:pt x="8945" y="21333"/>
                  <a:pt x="9828" y="21256"/>
                  <a:pt x="10704" y="21151"/>
                </a:cubicBezTo>
                <a:lnTo>
                  <a:pt x="10704" y="21151"/>
                </a:lnTo>
                <a:cubicBezTo>
                  <a:pt x="10425" y="24283"/>
                  <a:pt x="12058" y="27475"/>
                  <a:pt x="14696" y="29159"/>
                </a:cubicBezTo>
                <a:cubicBezTo>
                  <a:pt x="15877" y="29901"/>
                  <a:pt x="17212" y="30289"/>
                  <a:pt x="18578" y="30289"/>
                </a:cubicBezTo>
                <a:cubicBezTo>
                  <a:pt x="18912" y="30289"/>
                  <a:pt x="19248" y="30266"/>
                  <a:pt x="19584" y="30219"/>
                </a:cubicBezTo>
                <a:cubicBezTo>
                  <a:pt x="21258" y="29980"/>
                  <a:pt x="22796" y="29194"/>
                  <a:pt x="24027" y="28032"/>
                </a:cubicBezTo>
                <a:cubicBezTo>
                  <a:pt x="25023" y="27108"/>
                  <a:pt x="25742" y="25926"/>
                  <a:pt x="26112" y="24632"/>
                </a:cubicBezTo>
                <a:lnTo>
                  <a:pt x="26112" y="24632"/>
                </a:lnTo>
                <a:cubicBezTo>
                  <a:pt x="27438" y="26895"/>
                  <a:pt x="30009" y="28391"/>
                  <a:pt x="32673" y="28476"/>
                </a:cubicBezTo>
                <a:cubicBezTo>
                  <a:pt x="32721" y="28477"/>
                  <a:pt x="32768" y="28477"/>
                  <a:pt x="32815" y="28477"/>
                </a:cubicBezTo>
                <a:cubicBezTo>
                  <a:pt x="34372" y="28477"/>
                  <a:pt x="35889" y="27934"/>
                  <a:pt x="37116" y="26972"/>
                </a:cubicBezTo>
                <a:cubicBezTo>
                  <a:pt x="38347" y="25947"/>
                  <a:pt x="39235" y="24614"/>
                  <a:pt x="39679" y="23076"/>
                </a:cubicBezTo>
                <a:cubicBezTo>
                  <a:pt x="40085" y="21697"/>
                  <a:pt x="40084" y="20254"/>
                  <a:pt x="39694" y="18898"/>
                </a:cubicBezTo>
                <a:lnTo>
                  <a:pt x="39694" y="18898"/>
                </a:lnTo>
                <a:cubicBezTo>
                  <a:pt x="40484" y="19129"/>
                  <a:pt x="41300" y="19242"/>
                  <a:pt x="42115" y="19242"/>
                </a:cubicBezTo>
                <a:cubicBezTo>
                  <a:pt x="43118" y="19242"/>
                  <a:pt x="44121" y="19071"/>
                  <a:pt x="45079" y="18736"/>
                </a:cubicBezTo>
                <a:cubicBezTo>
                  <a:pt x="49283" y="17334"/>
                  <a:pt x="51060" y="12379"/>
                  <a:pt x="48702" y="8619"/>
                </a:cubicBezTo>
                <a:cubicBezTo>
                  <a:pt x="47622" y="6904"/>
                  <a:pt x="45744" y="5867"/>
                  <a:pt x="43728" y="5867"/>
                </a:cubicBezTo>
                <a:cubicBezTo>
                  <a:pt x="43575" y="5867"/>
                  <a:pt x="43422" y="5873"/>
                  <a:pt x="43268" y="5885"/>
                </a:cubicBezTo>
                <a:cubicBezTo>
                  <a:pt x="41935" y="5988"/>
                  <a:pt x="40636" y="6398"/>
                  <a:pt x="39440" y="7047"/>
                </a:cubicBezTo>
                <a:cubicBezTo>
                  <a:pt x="38612" y="7497"/>
                  <a:pt x="37833" y="8012"/>
                  <a:pt x="37115" y="8604"/>
                </a:cubicBezTo>
                <a:lnTo>
                  <a:pt x="37115" y="8604"/>
                </a:lnTo>
                <a:cubicBezTo>
                  <a:pt x="37217" y="5791"/>
                  <a:pt x="36127" y="2961"/>
                  <a:pt x="33733" y="1306"/>
                </a:cubicBezTo>
                <a:cubicBezTo>
                  <a:pt x="32553" y="444"/>
                  <a:pt x="31135" y="0"/>
                  <a:pt x="29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124707" y="1819279"/>
            <a:ext cx="1802270" cy="1043324"/>
          </a:xfrm>
          <a:custGeom>
            <a:avLst/>
            <a:gdLst/>
            <a:ahLst/>
            <a:cxnLst/>
            <a:rect l="l" t="t" r="r" b="b"/>
            <a:pathLst>
              <a:path w="60049" h="34762" extrusionOk="0">
                <a:moveTo>
                  <a:pt x="33763" y="1"/>
                </a:moveTo>
                <a:cubicBezTo>
                  <a:pt x="31706" y="1"/>
                  <a:pt x="29624" y="840"/>
                  <a:pt x="28094" y="2248"/>
                </a:cubicBezTo>
                <a:cubicBezTo>
                  <a:pt x="26119" y="4096"/>
                  <a:pt x="25094" y="7250"/>
                  <a:pt x="24853" y="10050"/>
                </a:cubicBezTo>
                <a:lnTo>
                  <a:pt x="24853" y="10050"/>
                </a:lnTo>
                <a:cubicBezTo>
                  <a:pt x="24859" y="7656"/>
                  <a:pt x="23079" y="5342"/>
                  <a:pt x="20746" y="4743"/>
                </a:cubicBezTo>
                <a:cubicBezTo>
                  <a:pt x="20310" y="4647"/>
                  <a:pt x="19873" y="4600"/>
                  <a:pt x="19440" y="4600"/>
                </a:cubicBezTo>
                <a:cubicBezTo>
                  <a:pt x="17258" y="4600"/>
                  <a:pt x="15194" y="5783"/>
                  <a:pt x="14081" y="7750"/>
                </a:cubicBezTo>
                <a:cubicBezTo>
                  <a:pt x="12646" y="10416"/>
                  <a:pt x="13774" y="14107"/>
                  <a:pt x="15380" y="16705"/>
                </a:cubicBezTo>
                <a:cubicBezTo>
                  <a:pt x="13253" y="16073"/>
                  <a:pt x="11029" y="15506"/>
                  <a:pt x="8841" y="15506"/>
                </a:cubicBezTo>
                <a:cubicBezTo>
                  <a:pt x="7830" y="15506"/>
                  <a:pt x="6827" y="15627"/>
                  <a:pt x="5845" y="15919"/>
                </a:cubicBezTo>
                <a:cubicBezTo>
                  <a:pt x="2701" y="16841"/>
                  <a:pt x="1" y="19815"/>
                  <a:pt x="548" y="23027"/>
                </a:cubicBezTo>
                <a:cubicBezTo>
                  <a:pt x="1386" y="27756"/>
                  <a:pt x="6495" y="29389"/>
                  <a:pt x="11464" y="29389"/>
                </a:cubicBezTo>
                <a:cubicBezTo>
                  <a:pt x="14396" y="29389"/>
                  <a:pt x="17280" y="28820"/>
                  <a:pt x="19208" y="27983"/>
                </a:cubicBezTo>
                <a:cubicBezTo>
                  <a:pt x="19408" y="27883"/>
                  <a:pt x="19645" y="27819"/>
                  <a:pt x="19878" y="27819"/>
                </a:cubicBezTo>
                <a:cubicBezTo>
                  <a:pt x="19963" y="27819"/>
                  <a:pt x="20048" y="27828"/>
                  <a:pt x="20131" y="27846"/>
                </a:cubicBezTo>
                <a:cubicBezTo>
                  <a:pt x="20370" y="27983"/>
                  <a:pt x="20575" y="28222"/>
                  <a:pt x="20678" y="28461"/>
                </a:cubicBezTo>
                <a:cubicBezTo>
                  <a:pt x="23021" y="32712"/>
                  <a:pt x="27339" y="34762"/>
                  <a:pt x="31786" y="34762"/>
                </a:cubicBezTo>
                <a:cubicBezTo>
                  <a:pt x="34668" y="34762"/>
                  <a:pt x="37603" y="33901"/>
                  <a:pt x="40090" y="32221"/>
                </a:cubicBezTo>
                <a:cubicBezTo>
                  <a:pt x="42004" y="30922"/>
                  <a:pt x="44157" y="29008"/>
                  <a:pt x="44704" y="26753"/>
                </a:cubicBezTo>
                <a:cubicBezTo>
                  <a:pt x="46687" y="27799"/>
                  <a:pt x="48892" y="28331"/>
                  <a:pt x="51108" y="28331"/>
                </a:cubicBezTo>
                <a:cubicBezTo>
                  <a:pt x="52366" y="28331"/>
                  <a:pt x="53628" y="28159"/>
                  <a:pt x="54854" y="27812"/>
                </a:cubicBezTo>
                <a:cubicBezTo>
                  <a:pt x="56905" y="27265"/>
                  <a:pt x="58921" y="26035"/>
                  <a:pt x="59639" y="24053"/>
                </a:cubicBezTo>
                <a:cubicBezTo>
                  <a:pt x="59981" y="23130"/>
                  <a:pt x="60049" y="22139"/>
                  <a:pt x="59844" y="21148"/>
                </a:cubicBezTo>
                <a:cubicBezTo>
                  <a:pt x="59253" y="17694"/>
                  <a:pt x="55914" y="14948"/>
                  <a:pt x="52432" y="14948"/>
                </a:cubicBezTo>
                <a:cubicBezTo>
                  <a:pt x="52089" y="14948"/>
                  <a:pt x="51745" y="14975"/>
                  <a:pt x="51402" y="15030"/>
                </a:cubicBezTo>
                <a:cubicBezTo>
                  <a:pt x="51607" y="13390"/>
                  <a:pt x="51778" y="11749"/>
                  <a:pt x="51402" y="10143"/>
                </a:cubicBezTo>
                <a:cubicBezTo>
                  <a:pt x="50787" y="7887"/>
                  <a:pt x="49010" y="6110"/>
                  <a:pt x="46754" y="5461"/>
                </a:cubicBezTo>
                <a:cubicBezTo>
                  <a:pt x="46295" y="5342"/>
                  <a:pt x="45811" y="5286"/>
                  <a:pt x="45317" y="5286"/>
                </a:cubicBezTo>
                <a:cubicBezTo>
                  <a:pt x="43384" y="5286"/>
                  <a:pt x="41308" y="6143"/>
                  <a:pt x="40056" y="7477"/>
                </a:cubicBezTo>
                <a:cubicBezTo>
                  <a:pt x="40808" y="4640"/>
                  <a:pt x="38962" y="1496"/>
                  <a:pt x="36228" y="437"/>
                </a:cubicBezTo>
                <a:cubicBezTo>
                  <a:pt x="35436" y="140"/>
                  <a:pt x="34602" y="1"/>
                  <a:pt x="337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6137012" y="2384220"/>
            <a:ext cx="1786904" cy="478383"/>
          </a:xfrm>
          <a:custGeom>
            <a:avLst/>
            <a:gdLst/>
            <a:ahLst/>
            <a:cxnLst/>
            <a:rect l="l" t="t" r="r" b="b"/>
            <a:pathLst>
              <a:path w="59537" h="15939" extrusionOk="0">
                <a:moveTo>
                  <a:pt x="41799" y="1"/>
                </a:moveTo>
                <a:cubicBezTo>
                  <a:pt x="39748" y="4204"/>
                  <a:pt x="35544" y="7485"/>
                  <a:pt x="30862" y="7725"/>
                </a:cubicBezTo>
                <a:cubicBezTo>
                  <a:pt x="30676" y="7735"/>
                  <a:pt x="30489" y="7741"/>
                  <a:pt x="30303" y="7741"/>
                </a:cubicBezTo>
                <a:cubicBezTo>
                  <a:pt x="25834" y="7741"/>
                  <a:pt x="21354" y="4636"/>
                  <a:pt x="20370" y="240"/>
                </a:cubicBezTo>
                <a:cubicBezTo>
                  <a:pt x="18149" y="2188"/>
                  <a:pt x="15688" y="3931"/>
                  <a:pt x="12885" y="4888"/>
                </a:cubicBezTo>
                <a:cubicBezTo>
                  <a:pt x="11473" y="5370"/>
                  <a:pt x="9974" y="5644"/>
                  <a:pt x="8489" y="5644"/>
                </a:cubicBezTo>
                <a:cubicBezTo>
                  <a:pt x="7027" y="5644"/>
                  <a:pt x="5578" y="5379"/>
                  <a:pt x="4239" y="4785"/>
                </a:cubicBezTo>
                <a:cubicBezTo>
                  <a:pt x="2769" y="4136"/>
                  <a:pt x="1539" y="3111"/>
                  <a:pt x="616" y="1812"/>
                </a:cubicBezTo>
                <a:cubicBezTo>
                  <a:pt x="548" y="1675"/>
                  <a:pt x="479" y="1573"/>
                  <a:pt x="445" y="1436"/>
                </a:cubicBezTo>
                <a:cubicBezTo>
                  <a:pt x="103" y="2325"/>
                  <a:pt x="1" y="3282"/>
                  <a:pt x="138" y="4204"/>
                </a:cubicBezTo>
                <a:cubicBezTo>
                  <a:pt x="976" y="8933"/>
                  <a:pt x="6085" y="10566"/>
                  <a:pt x="11054" y="10566"/>
                </a:cubicBezTo>
                <a:cubicBezTo>
                  <a:pt x="13986" y="10566"/>
                  <a:pt x="16870" y="9997"/>
                  <a:pt x="18798" y="9160"/>
                </a:cubicBezTo>
                <a:cubicBezTo>
                  <a:pt x="18998" y="9060"/>
                  <a:pt x="19235" y="8996"/>
                  <a:pt x="19468" y="8996"/>
                </a:cubicBezTo>
                <a:cubicBezTo>
                  <a:pt x="19553" y="8996"/>
                  <a:pt x="19638" y="9005"/>
                  <a:pt x="19721" y="9023"/>
                </a:cubicBezTo>
                <a:cubicBezTo>
                  <a:pt x="19960" y="9160"/>
                  <a:pt x="20165" y="9399"/>
                  <a:pt x="20268" y="9638"/>
                </a:cubicBezTo>
                <a:cubicBezTo>
                  <a:pt x="22590" y="13889"/>
                  <a:pt x="26913" y="15939"/>
                  <a:pt x="31366" y="15939"/>
                </a:cubicBezTo>
                <a:cubicBezTo>
                  <a:pt x="34253" y="15939"/>
                  <a:pt x="37193" y="15078"/>
                  <a:pt x="39680" y="13398"/>
                </a:cubicBezTo>
                <a:cubicBezTo>
                  <a:pt x="41594" y="12099"/>
                  <a:pt x="43747" y="10185"/>
                  <a:pt x="44294" y="7930"/>
                </a:cubicBezTo>
                <a:cubicBezTo>
                  <a:pt x="46282" y="9000"/>
                  <a:pt x="48494" y="9540"/>
                  <a:pt x="50715" y="9540"/>
                </a:cubicBezTo>
                <a:cubicBezTo>
                  <a:pt x="51968" y="9540"/>
                  <a:pt x="53224" y="9368"/>
                  <a:pt x="54444" y="9023"/>
                </a:cubicBezTo>
                <a:cubicBezTo>
                  <a:pt x="56495" y="8442"/>
                  <a:pt x="58511" y="7212"/>
                  <a:pt x="59229" y="5230"/>
                </a:cubicBezTo>
                <a:cubicBezTo>
                  <a:pt x="59400" y="4785"/>
                  <a:pt x="59502" y="4341"/>
                  <a:pt x="59536" y="3897"/>
                </a:cubicBezTo>
                <a:lnTo>
                  <a:pt x="59536" y="3897"/>
                </a:lnTo>
                <a:cubicBezTo>
                  <a:pt x="58000" y="4232"/>
                  <a:pt x="56426" y="4398"/>
                  <a:pt x="54853" y="4398"/>
                </a:cubicBezTo>
                <a:cubicBezTo>
                  <a:pt x="50165" y="4398"/>
                  <a:pt x="45484" y="2918"/>
                  <a:pt x="4179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6095984" y="1823302"/>
            <a:ext cx="1884357" cy="1027236"/>
          </a:xfrm>
          <a:custGeom>
            <a:avLst/>
            <a:gdLst/>
            <a:ahLst/>
            <a:cxnLst/>
            <a:rect l="l" t="t" r="r" b="b"/>
            <a:pathLst>
              <a:path w="62784" h="34226" extrusionOk="0">
                <a:moveTo>
                  <a:pt x="34326" y="979"/>
                </a:moveTo>
                <a:cubicBezTo>
                  <a:pt x="34676" y="979"/>
                  <a:pt x="35027" y="1016"/>
                  <a:pt x="35374" y="1089"/>
                </a:cubicBezTo>
                <a:cubicBezTo>
                  <a:pt x="36672" y="1430"/>
                  <a:pt x="37800" y="2217"/>
                  <a:pt x="38552" y="3344"/>
                </a:cubicBezTo>
                <a:cubicBezTo>
                  <a:pt x="39475" y="4780"/>
                  <a:pt x="40056" y="6420"/>
                  <a:pt x="40192" y="8129"/>
                </a:cubicBezTo>
                <a:cubicBezTo>
                  <a:pt x="40192" y="8368"/>
                  <a:pt x="40363" y="8573"/>
                  <a:pt x="40568" y="8642"/>
                </a:cubicBezTo>
                <a:cubicBezTo>
                  <a:pt x="40618" y="8656"/>
                  <a:pt x="40668" y="8663"/>
                  <a:pt x="40717" y="8663"/>
                </a:cubicBezTo>
                <a:cubicBezTo>
                  <a:pt x="40901" y="8663"/>
                  <a:pt x="41068" y="8565"/>
                  <a:pt x="41149" y="8402"/>
                </a:cubicBezTo>
                <a:cubicBezTo>
                  <a:pt x="41979" y="6659"/>
                  <a:pt x="43728" y="5588"/>
                  <a:pt x="45597" y="5588"/>
                </a:cubicBezTo>
                <a:cubicBezTo>
                  <a:pt x="46037" y="5588"/>
                  <a:pt x="46483" y="5647"/>
                  <a:pt x="46925" y="5771"/>
                </a:cubicBezTo>
                <a:cubicBezTo>
                  <a:pt x="49249" y="6420"/>
                  <a:pt x="50514" y="8539"/>
                  <a:pt x="50753" y="10863"/>
                </a:cubicBezTo>
                <a:cubicBezTo>
                  <a:pt x="50890" y="12162"/>
                  <a:pt x="50787" y="13529"/>
                  <a:pt x="50445" y="14793"/>
                </a:cubicBezTo>
                <a:cubicBezTo>
                  <a:pt x="50391" y="15119"/>
                  <a:pt x="50638" y="15402"/>
                  <a:pt x="50931" y="15402"/>
                </a:cubicBezTo>
                <a:cubicBezTo>
                  <a:pt x="51007" y="15402"/>
                  <a:pt x="51086" y="15383"/>
                  <a:pt x="51163" y="15340"/>
                </a:cubicBezTo>
                <a:cubicBezTo>
                  <a:pt x="51986" y="14838"/>
                  <a:pt x="52877" y="14619"/>
                  <a:pt x="53778" y="14619"/>
                </a:cubicBezTo>
                <a:cubicBezTo>
                  <a:pt x="56432" y="14619"/>
                  <a:pt x="59175" y="16521"/>
                  <a:pt x="60527" y="18690"/>
                </a:cubicBezTo>
                <a:cubicBezTo>
                  <a:pt x="61074" y="19510"/>
                  <a:pt x="61348" y="20501"/>
                  <a:pt x="61245" y="21458"/>
                </a:cubicBezTo>
                <a:cubicBezTo>
                  <a:pt x="61040" y="22415"/>
                  <a:pt x="60596" y="23269"/>
                  <a:pt x="59946" y="23953"/>
                </a:cubicBezTo>
                <a:cubicBezTo>
                  <a:pt x="59263" y="24671"/>
                  <a:pt x="58477" y="25320"/>
                  <a:pt x="57657" y="25901"/>
                </a:cubicBezTo>
                <a:cubicBezTo>
                  <a:pt x="56768" y="26482"/>
                  <a:pt x="55811" y="26960"/>
                  <a:pt x="54820" y="27234"/>
                </a:cubicBezTo>
                <a:cubicBezTo>
                  <a:pt x="54332" y="27361"/>
                  <a:pt x="53848" y="27418"/>
                  <a:pt x="53369" y="27418"/>
                </a:cubicBezTo>
                <a:cubicBezTo>
                  <a:pt x="51665" y="27418"/>
                  <a:pt x="50025" y="26701"/>
                  <a:pt x="48531" y="25901"/>
                </a:cubicBezTo>
                <a:cubicBezTo>
                  <a:pt x="48053" y="25593"/>
                  <a:pt x="47575" y="25320"/>
                  <a:pt x="47062" y="25115"/>
                </a:cubicBezTo>
                <a:cubicBezTo>
                  <a:pt x="46915" y="25066"/>
                  <a:pt x="46765" y="25042"/>
                  <a:pt x="46617" y="25042"/>
                </a:cubicBezTo>
                <a:cubicBezTo>
                  <a:pt x="46250" y="25042"/>
                  <a:pt x="45895" y="25188"/>
                  <a:pt x="45626" y="25457"/>
                </a:cubicBezTo>
                <a:cubicBezTo>
                  <a:pt x="45285" y="25798"/>
                  <a:pt x="44977" y="26174"/>
                  <a:pt x="44738" y="26584"/>
                </a:cubicBezTo>
                <a:cubicBezTo>
                  <a:pt x="44464" y="26995"/>
                  <a:pt x="44157" y="27370"/>
                  <a:pt x="43849" y="27746"/>
                </a:cubicBezTo>
                <a:cubicBezTo>
                  <a:pt x="41320" y="30788"/>
                  <a:pt x="37698" y="33010"/>
                  <a:pt x="33665" y="33180"/>
                </a:cubicBezTo>
                <a:cubicBezTo>
                  <a:pt x="33530" y="33185"/>
                  <a:pt x="33395" y="33187"/>
                  <a:pt x="33261" y="33187"/>
                </a:cubicBezTo>
                <a:cubicBezTo>
                  <a:pt x="31384" y="33187"/>
                  <a:pt x="29547" y="32743"/>
                  <a:pt x="27889" y="31882"/>
                </a:cubicBezTo>
                <a:cubicBezTo>
                  <a:pt x="26009" y="30856"/>
                  <a:pt x="24608" y="29216"/>
                  <a:pt x="23412" y="27507"/>
                </a:cubicBezTo>
                <a:cubicBezTo>
                  <a:pt x="23104" y="27063"/>
                  <a:pt x="22797" y="26619"/>
                  <a:pt x="22523" y="26140"/>
                </a:cubicBezTo>
                <a:cubicBezTo>
                  <a:pt x="22421" y="25986"/>
                  <a:pt x="22258" y="25909"/>
                  <a:pt x="22100" y="25909"/>
                </a:cubicBezTo>
                <a:cubicBezTo>
                  <a:pt x="21942" y="25909"/>
                  <a:pt x="21788" y="25986"/>
                  <a:pt x="21703" y="26140"/>
                </a:cubicBezTo>
                <a:cubicBezTo>
                  <a:pt x="20131" y="28464"/>
                  <a:pt x="17568" y="29865"/>
                  <a:pt x="14936" y="30515"/>
                </a:cubicBezTo>
                <a:cubicBezTo>
                  <a:pt x="13678" y="30825"/>
                  <a:pt x="12343" y="31002"/>
                  <a:pt x="11009" y="31002"/>
                </a:cubicBezTo>
                <a:cubicBezTo>
                  <a:pt x="9262" y="31002"/>
                  <a:pt x="7517" y="30700"/>
                  <a:pt x="5948" y="30002"/>
                </a:cubicBezTo>
                <a:cubicBezTo>
                  <a:pt x="3487" y="28874"/>
                  <a:pt x="1265" y="26584"/>
                  <a:pt x="1094" y="23748"/>
                </a:cubicBezTo>
                <a:cubicBezTo>
                  <a:pt x="958" y="21082"/>
                  <a:pt x="2530" y="18485"/>
                  <a:pt x="4820" y="17152"/>
                </a:cubicBezTo>
                <a:cubicBezTo>
                  <a:pt x="6120" y="16390"/>
                  <a:pt x="7627" y="15982"/>
                  <a:pt x="9149" y="15982"/>
                </a:cubicBezTo>
                <a:cubicBezTo>
                  <a:pt x="9266" y="15982"/>
                  <a:pt x="9384" y="15985"/>
                  <a:pt x="9502" y="15990"/>
                </a:cubicBezTo>
                <a:cubicBezTo>
                  <a:pt x="11245" y="16024"/>
                  <a:pt x="12920" y="16434"/>
                  <a:pt x="14492" y="17152"/>
                </a:cubicBezTo>
                <a:cubicBezTo>
                  <a:pt x="14571" y="17207"/>
                  <a:pt x="14653" y="17231"/>
                  <a:pt x="14732" y="17231"/>
                </a:cubicBezTo>
                <a:cubicBezTo>
                  <a:pt x="14996" y="17231"/>
                  <a:pt x="15220" y="16962"/>
                  <a:pt x="15141" y="16673"/>
                </a:cubicBezTo>
                <a:cubicBezTo>
                  <a:pt x="14287" y="12982"/>
                  <a:pt x="13364" y="8505"/>
                  <a:pt x="15893" y="5224"/>
                </a:cubicBezTo>
                <a:cubicBezTo>
                  <a:pt x="17097" y="3738"/>
                  <a:pt x="18850" y="2966"/>
                  <a:pt x="20616" y="2966"/>
                </a:cubicBezTo>
                <a:cubicBezTo>
                  <a:pt x="22058" y="2966"/>
                  <a:pt x="23509" y="3481"/>
                  <a:pt x="24676" y="4541"/>
                </a:cubicBezTo>
                <a:cubicBezTo>
                  <a:pt x="25941" y="5873"/>
                  <a:pt x="26590" y="7685"/>
                  <a:pt x="26453" y="9496"/>
                </a:cubicBezTo>
                <a:cubicBezTo>
                  <a:pt x="26453" y="9800"/>
                  <a:pt x="26686" y="9967"/>
                  <a:pt x="26922" y="9967"/>
                </a:cubicBezTo>
                <a:cubicBezTo>
                  <a:pt x="27078" y="9967"/>
                  <a:pt x="27236" y="9893"/>
                  <a:pt x="27329" y="9738"/>
                </a:cubicBezTo>
                <a:lnTo>
                  <a:pt x="27329" y="9738"/>
                </a:lnTo>
                <a:cubicBezTo>
                  <a:pt x="27448" y="9711"/>
                  <a:pt x="27549" y="9624"/>
                  <a:pt x="27581" y="9462"/>
                </a:cubicBezTo>
                <a:cubicBezTo>
                  <a:pt x="27752" y="8676"/>
                  <a:pt x="27821" y="7890"/>
                  <a:pt x="28060" y="7138"/>
                </a:cubicBezTo>
                <a:cubicBezTo>
                  <a:pt x="28265" y="6386"/>
                  <a:pt x="28538" y="5668"/>
                  <a:pt x="28880" y="4951"/>
                </a:cubicBezTo>
                <a:cubicBezTo>
                  <a:pt x="29461" y="3652"/>
                  <a:pt x="30418" y="2558"/>
                  <a:pt x="31614" y="1806"/>
                </a:cubicBezTo>
                <a:cubicBezTo>
                  <a:pt x="32416" y="1255"/>
                  <a:pt x="33365" y="979"/>
                  <a:pt x="34326" y="979"/>
                </a:cubicBezTo>
                <a:close/>
                <a:moveTo>
                  <a:pt x="34413" y="1"/>
                </a:moveTo>
                <a:cubicBezTo>
                  <a:pt x="32007" y="1"/>
                  <a:pt x="29819" y="1720"/>
                  <a:pt x="28641" y="3857"/>
                </a:cubicBezTo>
                <a:cubicBezTo>
                  <a:pt x="28162" y="4677"/>
                  <a:pt x="27786" y="5532"/>
                  <a:pt x="27513" y="6454"/>
                </a:cubicBezTo>
                <a:cubicBezTo>
                  <a:pt x="27443" y="6691"/>
                  <a:pt x="27375" y="6927"/>
                  <a:pt x="27310" y="7163"/>
                </a:cubicBezTo>
                <a:lnTo>
                  <a:pt x="27310" y="7163"/>
                </a:lnTo>
                <a:cubicBezTo>
                  <a:pt x="27289" y="7063"/>
                  <a:pt x="27265" y="6964"/>
                  <a:pt x="27240" y="6865"/>
                </a:cubicBezTo>
                <a:cubicBezTo>
                  <a:pt x="26966" y="5976"/>
                  <a:pt x="26522" y="5122"/>
                  <a:pt x="25941" y="4370"/>
                </a:cubicBezTo>
                <a:cubicBezTo>
                  <a:pt x="24621" y="2670"/>
                  <a:pt x="22661" y="1803"/>
                  <a:pt x="20692" y="1803"/>
                </a:cubicBezTo>
                <a:cubicBezTo>
                  <a:pt x="18939" y="1803"/>
                  <a:pt x="17179" y="2491"/>
                  <a:pt x="15859" y="3891"/>
                </a:cubicBezTo>
                <a:cubicBezTo>
                  <a:pt x="14560" y="5327"/>
                  <a:pt x="13740" y="7104"/>
                  <a:pt x="13501" y="9018"/>
                </a:cubicBezTo>
                <a:cubicBezTo>
                  <a:pt x="13170" y="11362"/>
                  <a:pt x="13553" y="13707"/>
                  <a:pt x="14046" y="15982"/>
                </a:cubicBezTo>
                <a:lnTo>
                  <a:pt x="14046" y="15982"/>
                </a:lnTo>
                <a:cubicBezTo>
                  <a:pt x="12797" y="15388"/>
                  <a:pt x="11440" y="15013"/>
                  <a:pt x="10083" y="14930"/>
                </a:cubicBezTo>
                <a:cubicBezTo>
                  <a:pt x="9817" y="14909"/>
                  <a:pt x="9552" y="14898"/>
                  <a:pt x="9288" y="14898"/>
                </a:cubicBezTo>
                <a:cubicBezTo>
                  <a:pt x="7856" y="14898"/>
                  <a:pt x="6460" y="15208"/>
                  <a:pt x="5161" y="15785"/>
                </a:cubicBezTo>
                <a:cubicBezTo>
                  <a:pt x="2427" y="17083"/>
                  <a:pt x="582" y="19681"/>
                  <a:pt x="274" y="22654"/>
                </a:cubicBezTo>
                <a:cubicBezTo>
                  <a:pt x="1" y="25696"/>
                  <a:pt x="1846" y="28498"/>
                  <a:pt x="4375" y="30070"/>
                </a:cubicBezTo>
                <a:cubicBezTo>
                  <a:pt x="6370" y="31335"/>
                  <a:pt x="8763" y="31839"/>
                  <a:pt x="11148" y="31839"/>
                </a:cubicBezTo>
                <a:cubicBezTo>
                  <a:pt x="12114" y="31839"/>
                  <a:pt x="13078" y="31756"/>
                  <a:pt x="14013" y="31608"/>
                </a:cubicBezTo>
                <a:cubicBezTo>
                  <a:pt x="17078" y="31103"/>
                  <a:pt x="20085" y="29691"/>
                  <a:pt x="22061" y="27266"/>
                </a:cubicBezTo>
                <a:lnTo>
                  <a:pt x="22061" y="27266"/>
                </a:lnTo>
                <a:cubicBezTo>
                  <a:pt x="23185" y="28998"/>
                  <a:pt x="24426" y="30662"/>
                  <a:pt x="26078" y="31916"/>
                </a:cubicBezTo>
                <a:cubicBezTo>
                  <a:pt x="27821" y="33215"/>
                  <a:pt x="29871" y="34001"/>
                  <a:pt x="32058" y="34172"/>
                </a:cubicBezTo>
                <a:cubicBezTo>
                  <a:pt x="32445" y="34208"/>
                  <a:pt x="32830" y="34226"/>
                  <a:pt x="33214" y="34226"/>
                </a:cubicBezTo>
                <a:cubicBezTo>
                  <a:pt x="37132" y="34226"/>
                  <a:pt x="40836" y="32363"/>
                  <a:pt x="43576" y="29592"/>
                </a:cubicBezTo>
                <a:cubicBezTo>
                  <a:pt x="44328" y="28806"/>
                  <a:pt x="45011" y="27986"/>
                  <a:pt x="45626" y="27131"/>
                </a:cubicBezTo>
                <a:cubicBezTo>
                  <a:pt x="45866" y="26789"/>
                  <a:pt x="46105" y="26208"/>
                  <a:pt x="46515" y="26072"/>
                </a:cubicBezTo>
                <a:cubicBezTo>
                  <a:pt x="46548" y="26061"/>
                  <a:pt x="46580" y="26056"/>
                  <a:pt x="46613" y="26056"/>
                </a:cubicBezTo>
                <a:cubicBezTo>
                  <a:pt x="46785" y="26056"/>
                  <a:pt x="46952" y="26191"/>
                  <a:pt x="47096" y="26277"/>
                </a:cubicBezTo>
                <a:lnTo>
                  <a:pt x="47882" y="26755"/>
                </a:lnTo>
                <a:cubicBezTo>
                  <a:pt x="49571" y="27697"/>
                  <a:pt x="51394" y="28503"/>
                  <a:pt x="53334" y="28503"/>
                </a:cubicBezTo>
                <a:cubicBezTo>
                  <a:pt x="53789" y="28503"/>
                  <a:pt x="54250" y="28459"/>
                  <a:pt x="54717" y="28362"/>
                </a:cubicBezTo>
                <a:cubicBezTo>
                  <a:pt x="55811" y="28122"/>
                  <a:pt x="56836" y="27678"/>
                  <a:pt x="57793" y="27029"/>
                </a:cubicBezTo>
                <a:cubicBezTo>
                  <a:pt x="58716" y="26448"/>
                  <a:pt x="59571" y="25764"/>
                  <a:pt x="60357" y="24978"/>
                </a:cubicBezTo>
                <a:cubicBezTo>
                  <a:pt x="61826" y="23440"/>
                  <a:pt x="62783" y="21321"/>
                  <a:pt x="61963" y="19202"/>
                </a:cubicBezTo>
                <a:cubicBezTo>
                  <a:pt x="61211" y="17254"/>
                  <a:pt x="59502" y="15648"/>
                  <a:pt x="57622" y="14691"/>
                </a:cubicBezTo>
                <a:cubicBezTo>
                  <a:pt x="56443" y="14054"/>
                  <a:pt x="55084" y="13629"/>
                  <a:pt x="53737" y="13629"/>
                </a:cubicBezTo>
                <a:cubicBezTo>
                  <a:pt x="53133" y="13629"/>
                  <a:pt x="52531" y="13714"/>
                  <a:pt x="51949" y="13905"/>
                </a:cubicBezTo>
                <a:cubicBezTo>
                  <a:pt x="51811" y="13954"/>
                  <a:pt x="51678" y="14007"/>
                  <a:pt x="51549" y="14062"/>
                </a:cubicBezTo>
                <a:lnTo>
                  <a:pt x="51549" y="14062"/>
                </a:lnTo>
                <a:cubicBezTo>
                  <a:pt x="51899" y="11806"/>
                  <a:pt x="51869" y="9402"/>
                  <a:pt x="50650" y="7411"/>
                </a:cubicBezTo>
                <a:cubicBezTo>
                  <a:pt x="49525" y="5647"/>
                  <a:pt x="47596" y="4629"/>
                  <a:pt x="45580" y="4629"/>
                </a:cubicBezTo>
                <a:cubicBezTo>
                  <a:pt x="44901" y="4629"/>
                  <a:pt x="44213" y="4744"/>
                  <a:pt x="43542" y="4985"/>
                </a:cubicBezTo>
                <a:cubicBezTo>
                  <a:pt x="42568" y="5341"/>
                  <a:pt x="41693" y="5945"/>
                  <a:pt x="41021" y="6739"/>
                </a:cubicBezTo>
                <a:lnTo>
                  <a:pt x="41021" y="6739"/>
                </a:lnTo>
                <a:cubicBezTo>
                  <a:pt x="40774" y="5530"/>
                  <a:pt x="40334" y="4367"/>
                  <a:pt x="39714" y="3276"/>
                </a:cubicBezTo>
                <a:cubicBezTo>
                  <a:pt x="38894" y="1943"/>
                  <a:pt x="37698" y="884"/>
                  <a:pt x="36228" y="337"/>
                </a:cubicBezTo>
                <a:cubicBezTo>
                  <a:pt x="35617" y="106"/>
                  <a:pt x="35008" y="1"/>
                  <a:pt x="344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59874" y="1989049"/>
            <a:ext cx="1521076" cy="950703"/>
          </a:xfrm>
          <a:custGeom>
            <a:avLst/>
            <a:gdLst/>
            <a:ahLst/>
            <a:cxnLst/>
            <a:rect l="l" t="t" r="r" b="b"/>
            <a:pathLst>
              <a:path w="50680" h="31676" extrusionOk="0">
                <a:moveTo>
                  <a:pt x="27879" y="1"/>
                </a:moveTo>
                <a:cubicBezTo>
                  <a:pt x="25875" y="1"/>
                  <a:pt x="23884" y="627"/>
                  <a:pt x="22211" y="1822"/>
                </a:cubicBezTo>
                <a:cubicBezTo>
                  <a:pt x="20775" y="2916"/>
                  <a:pt x="17187" y="7051"/>
                  <a:pt x="18588" y="9136"/>
                </a:cubicBezTo>
                <a:cubicBezTo>
                  <a:pt x="17250" y="7184"/>
                  <a:pt x="14857" y="6091"/>
                  <a:pt x="12501" y="6091"/>
                </a:cubicBezTo>
                <a:cubicBezTo>
                  <a:pt x="11185" y="6091"/>
                  <a:pt x="9881" y="6432"/>
                  <a:pt x="8780" y="7154"/>
                </a:cubicBezTo>
                <a:cubicBezTo>
                  <a:pt x="5669" y="9170"/>
                  <a:pt x="4610" y="13784"/>
                  <a:pt x="6558" y="16928"/>
                </a:cubicBezTo>
                <a:cubicBezTo>
                  <a:pt x="6124" y="16766"/>
                  <a:pt x="5683" y="16691"/>
                  <a:pt x="5246" y="16691"/>
                </a:cubicBezTo>
                <a:cubicBezTo>
                  <a:pt x="2549" y="16691"/>
                  <a:pt x="0" y="19544"/>
                  <a:pt x="235" y="22397"/>
                </a:cubicBezTo>
                <a:cubicBezTo>
                  <a:pt x="543" y="25712"/>
                  <a:pt x="3653" y="28241"/>
                  <a:pt x="6934" y="28754"/>
                </a:cubicBezTo>
                <a:cubicBezTo>
                  <a:pt x="7500" y="28843"/>
                  <a:pt x="8069" y="28884"/>
                  <a:pt x="8638" y="28884"/>
                </a:cubicBezTo>
                <a:cubicBezTo>
                  <a:pt x="11336" y="28884"/>
                  <a:pt x="14042" y="27951"/>
                  <a:pt x="16469" y="26737"/>
                </a:cubicBezTo>
                <a:cubicBezTo>
                  <a:pt x="18690" y="30016"/>
                  <a:pt x="22238" y="31676"/>
                  <a:pt x="25792" y="31676"/>
                </a:cubicBezTo>
                <a:cubicBezTo>
                  <a:pt x="29128" y="31676"/>
                  <a:pt x="32469" y="30212"/>
                  <a:pt x="34720" y="27250"/>
                </a:cubicBezTo>
                <a:cubicBezTo>
                  <a:pt x="36761" y="28543"/>
                  <a:pt x="39194" y="29384"/>
                  <a:pt x="41588" y="29384"/>
                </a:cubicBezTo>
                <a:cubicBezTo>
                  <a:pt x="42802" y="29384"/>
                  <a:pt x="44005" y="29168"/>
                  <a:pt x="45143" y="28685"/>
                </a:cubicBezTo>
                <a:cubicBezTo>
                  <a:pt x="48493" y="27284"/>
                  <a:pt x="50680" y="23012"/>
                  <a:pt x="49039" y="19765"/>
                </a:cubicBezTo>
                <a:cubicBezTo>
                  <a:pt x="48014" y="17646"/>
                  <a:pt x="45690" y="16416"/>
                  <a:pt x="43366" y="16142"/>
                </a:cubicBezTo>
                <a:cubicBezTo>
                  <a:pt x="43001" y="16099"/>
                  <a:pt x="42642" y="16079"/>
                  <a:pt x="42288" y="16079"/>
                </a:cubicBezTo>
                <a:cubicBezTo>
                  <a:pt x="40157" y="16079"/>
                  <a:pt x="38202" y="16787"/>
                  <a:pt x="36121" y="17168"/>
                </a:cubicBezTo>
                <a:cubicBezTo>
                  <a:pt x="35847" y="15903"/>
                  <a:pt x="36838" y="14639"/>
                  <a:pt x="37180" y="13340"/>
                </a:cubicBezTo>
                <a:cubicBezTo>
                  <a:pt x="37830" y="11084"/>
                  <a:pt x="37761" y="8692"/>
                  <a:pt x="36975" y="6505"/>
                </a:cubicBezTo>
                <a:cubicBezTo>
                  <a:pt x="35882" y="3531"/>
                  <a:pt x="33455" y="1276"/>
                  <a:pt x="30447" y="353"/>
                </a:cubicBezTo>
                <a:cubicBezTo>
                  <a:pt x="29605" y="117"/>
                  <a:pt x="28741" y="1"/>
                  <a:pt x="2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64886" y="2594568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726919" y="2014050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9913514" y="457000"/>
            <a:ext cx="1465821" cy="672899"/>
          </a:xfrm>
          <a:custGeom>
            <a:avLst/>
            <a:gdLst/>
            <a:ahLst/>
            <a:cxnLst/>
            <a:rect l="l" t="t" r="r" b="b"/>
            <a:pathLst>
              <a:path w="48839" h="22420" extrusionOk="0">
                <a:moveTo>
                  <a:pt x="48839" y="0"/>
                </a:moveTo>
                <a:lnTo>
                  <a:pt x="45524" y="1333"/>
                </a:lnTo>
                <a:cubicBezTo>
                  <a:pt x="38039" y="4340"/>
                  <a:pt x="30384" y="6938"/>
                  <a:pt x="22591" y="9057"/>
                </a:cubicBezTo>
                <a:cubicBezTo>
                  <a:pt x="15141" y="11005"/>
                  <a:pt x="7622" y="12474"/>
                  <a:pt x="1" y="13466"/>
                </a:cubicBezTo>
                <a:cubicBezTo>
                  <a:pt x="787" y="14047"/>
                  <a:pt x="1539" y="14628"/>
                  <a:pt x="2359" y="15140"/>
                </a:cubicBezTo>
                <a:cubicBezTo>
                  <a:pt x="7143" y="18216"/>
                  <a:pt x="12441" y="20335"/>
                  <a:pt x="17670" y="22420"/>
                </a:cubicBezTo>
                <a:cubicBezTo>
                  <a:pt x="20301" y="20096"/>
                  <a:pt x="23001" y="17840"/>
                  <a:pt x="25770" y="15687"/>
                </a:cubicBezTo>
                <a:cubicBezTo>
                  <a:pt x="30794" y="11723"/>
                  <a:pt x="36023" y="7997"/>
                  <a:pt x="41423" y="4511"/>
                </a:cubicBezTo>
                <a:cubicBezTo>
                  <a:pt x="43849" y="2939"/>
                  <a:pt x="46310" y="1435"/>
                  <a:pt x="48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0469482" y="398504"/>
            <a:ext cx="1079100" cy="1142728"/>
          </a:xfrm>
          <a:custGeom>
            <a:avLst/>
            <a:gdLst/>
            <a:ahLst/>
            <a:cxnLst/>
            <a:rect l="l" t="t" r="r" b="b"/>
            <a:pathLst>
              <a:path w="35954" h="38074" extrusionOk="0">
                <a:moveTo>
                  <a:pt x="35954" y="1"/>
                </a:moveTo>
                <a:lnTo>
                  <a:pt x="35954" y="1"/>
                </a:lnTo>
                <a:cubicBezTo>
                  <a:pt x="34211" y="958"/>
                  <a:pt x="32468" y="1915"/>
                  <a:pt x="30759" y="2940"/>
                </a:cubicBezTo>
                <a:cubicBezTo>
                  <a:pt x="25223" y="6153"/>
                  <a:pt x="19857" y="9639"/>
                  <a:pt x="14662" y="13432"/>
                </a:cubicBezTo>
                <a:cubicBezTo>
                  <a:pt x="9604" y="17123"/>
                  <a:pt x="4682" y="21019"/>
                  <a:pt x="0" y="25189"/>
                </a:cubicBezTo>
                <a:cubicBezTo>
                  <a:pt x="718" y="29461"/>
                  <a:pt x="1265" y="33801"/>
                  <a:pt x="1880" y="38074"/>
                </a:cubicBezTo>
                <a:cubicBezTo>
                  <a:pt x="2119" y="36843"/>
                  <a:pt x="2358" y="35613"/>
                  <a:pt x="2598" y="34348"/>
                </a:cubicBezTo>
                <a:cubicBezTo>
                  <a:pt x="2837" y="33255"/>
                  <a:pt x="3042" y="32195"/>
                  <a:pt x="3247" y="31136"/>
                </a:cubicBezTo>
                <a:cubicBezTo>
                  <a:pt x="3418" y="30179"/>
                  <a:pt x="3726" y="29222"/>
                  <a:pt x="4101" y="28333"/>
                </a:cubicBezTo>
                <a:cubicBezTo>
                  <a:pt x="4888" y="26727"/>
                  <a:pt x="6494" y="25599"/>
                  <a:pt x="7793" y="24505"/>
                </a:cubicBezTo>
                <a:lnTo>
                  <a:pt x="12372" y="20541"/>
                </a:lnTo>
                <a:cubicBezTo>
                  <a:pt x="15414" y="17944"/>
                  <a:pt x="18421" y="15346"/>
                  <a:pt x="21429" y="12715"/>
                </a:cubicBezTo>
                <a:cubicBezTo>
                  <a:pt x="26282" y="8477"/>
                  <a:pt x="31101" y="4239"/>
                  <a:pt x="359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0544364" y="1243739"/>
            <a:ext cx="323124" cy="369284"/>
          </a:xfrm>
          <a:custGeom>
            <a:avLst/>
            <a:gdLst/>
            <a:ahLst/>
            <a:cxnLst/>
            <a:rect l="l" t="t" r="r" b="b"/>
            <a:pathLst>
              <a:path w="10766" h="12304" extrusionOk="0">
                <a:moveTo>
                  <a:pt x="3110" y="0"/>
                </a:moveTo>
                <a:cubicBezTo>
                  <a:pt x="2734" y="547"/>
                  <a:pt x="2495" y="1128"/>
                  <a:pt x="2290" y="1743"/>
                </a:cubicBezTo>
                <a:cubicBezTo>
                  <a:pt x="2051" y="2632"/>
                  <a:pt x="1880" y="3486"/>
                  <a:pt x="1675" y="4443"/>
                </a:cubicBezTo>
                <a:cubicBezTo>
                  <a:pt x="1504" y="5400"/>
                  <a:pt x="1299" y="6357"/>
                  <a:pt x="1094" y="7314"/>
                </a:cubicBezTo>
                <a:cubicBezTo>
                  <a:pt x="752" y="8989"/>
                  <a:pt x="376" y="10629"/>
                  <a:pt x="0" y="12304"/>
                </a:cubicBezTo>
                <a:lnTo>
                  <a:pt x="1709" y="10766"/>
                </a:lnTo>
                <a:lnTo>
                  <a:pt x="2222" y="10219"/>
                </a:lnTo>
                <a:cubicBezTo>
                  <a:pt x="3213" y="9262"/>
                  <a:pt x="4204" y="8271"/>
                  <a:pt x="5229" y="7280"/>
                </a:cubicBezTo>
                <a:cubicBezTo>
                  <a:pt x="6289" y="6289"/>
                  <a:pt x="7314" y="5332"/>
                  <a:pt x="8373" y="4375"/>
                </a:cubicBezTo>
                <a:cubicBezTo>
                  <a:pt x="8886" y="3931"/>
                  <a:pt x="9399" y="3452"/>
                  <a:pt x="9911" y="3008"/>
                </a:cubicBezTo>
                <a:cubicBezTo>
                  <a:pt x="10185" y="2769"/>
                  <a:pt x="10458" y="2529"/>
                  <a:pt x="10766" y="2256"/>
                </a:cubicBezTo>
                <a:cubicBezTo>
                  <a:pt x="8168" y="1607"/>
                  <a:pt x="5605" y="923"/>
                  <a:pt x="3110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0653072" y="395443"/>
            <a:ext cx="939628" cy="967300"/>
          </a:xfrm>
          <a:custGeom>
            <a:avLst/>
            <a:gdLst/>
            <a:ahLst/>
            <a:cxnLst/>
            <a:rect l="l" t="t" r="r" b="b"/>
            <a:pathLst>
              <a:path w="31307" h="32229" extrusionOk="0">
                <a:moveTo>
                  <a:pt x="31307" y="0"/>
                </a:moveTo>
                <a:lnTo>
                  <a:pt x="31307" y="0"/>
                </a:lnTo>
                <a:cubicBezTo>
                  <a:pt x="28846" y="2119"/>
                  <a:pt x="26385" y="4238"/>
                  <a:pt x="23959" y="6391"/>
                </a:cubicBezTo>
                <a:cubicBezTo>
                  <a:pt x="17978" y="11586"/>
                  <a:pt x="12031" y="16849"/>
                  <a:pt x="6084" y="22078"/>
                </a:cubicBezTo>
                <a:lnTo>
                  <a:pt x="1607" y="26043"/>
                </a:lnTo>
                <a:cubicBezTo>
                  <a:pt x="1060" y="26521"/>
                  <a:pt x="514" y="27034"/>
                  <a:pt x="1" y="27581"/>
                </a:cubicBezTo>
                <a:cubicBezTo>
                  <a:pt x="1368" y="27923"/>
                  <a:pt x="2735" y="28299"/>
                  <a:pt x="4102" y="28640"/>
                </a:cubicBezTo>
                <a:cubicBezTo>
                  <a:pt x="9604" y="30076"/>
                  <a:pt x="15175" y="31272"/>
                  <a:pt x="20780" y="32229"/>
                </a:cubicBezTo>
                <a:cubicBezTo>
                  <a:pt x="20951" y="29563"/>
                  <a:pt x="21259" y="26931"/>
                  <a:pt x="21703" y="24300"/>
                </a:cubicBezTo>
                <a:cubicBezTo>
                  <a:pt x="22523" y="19413"/>
                  <a:pt x="23924" y="14628"/>
                  <a:pt x="25838" y="10082"/>
                </a:cubicBezTo>
                <a:cubicBezTo>
                  <a:pt x="27342" y="6528"/>
                  <a:pt x="29153" y="3179"/>
                  <a:pt x="313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9843763" y="300000"/>
            <a:ext cx="1840237" cy="1362936"/>
          </a:xfrm>
          <a:custGeom>
            <a:avLst/>
            <a:gdLst/>
            <a:ahLst/>
            <a:cxnLst/>
            <a:rect l="l" t="t" r="r" b="b"/>
            <a:pathLst>
              <a:path w="61314" h="45411" extrusionOk="0">
                <a:moveTo>
                  <a:pt x="51163" y="5231"/>
                </a:moveTo>
                <a:lnTo>
                  <a:pt x="51163" y="5231"/>
                </a:lnTo>
                <a:cubicBezTo>
                  <a:pt x="48634" y="6666"/>
                  <a:pt x="46173" y="8170"/>
                  <a:pt x="43747" y="9742"/>
                </a:cubicBezTo>
                <a:cubicBezTo>
                  <a:pt x="38347" y="13228"/>
                  <a:pt x="33118" y="16954"/>
                  <a:pt x="28094" y="20918"/>
                </a:cubicBezTo>
                <a:cubicBezTo>
                  <a:pt x="25325" y="23071"/>
                  <a:pt x="22625" y="25327"/>
                  <a:pt x="19994" y="27651"/>
                </a:cubicBezTo>
                <a:cubicBezTo>
                  <a:pt x="14765" y="25566"/>
                  <a:pt x="9467" y="23447"/>
                  <a:pt x="4683" y="20371"/>
                </a:cubicBezTo>
                <a:cubicBezTo>
                  <a:pt x="3863" y="19859"/>
                  <a:pt x="3111" y="19278"/>
                  <a:pt x="2325" y="18697"/>
                </a:cubicBezTo>
                <a:cubicBezTo>
                  <a:pt x="9946" y="17705"/>
                  <a:pt x="17465" y="16236"/>
                  <a:pt x="24915" y="14288"/>
                </a:cubicBezTo>
                <a:cubicBezTo>
                  <a:pt x="32708" y="12169"/>
                  <a:pt x="40363" y="9571"/>
                  <a:pt x="47848" y="6564"/>
                </a:cubicBezTo>
                <a:lnTo>
                  <a:pt x="51163" y="5231"/>
                </a:lnTo>
                <a:close/>
                <a:moveTo>
                  <a:pt x="19652" y="28744"/>
                </a:moveTo>
                <a:lnTo>
                  <a:pt x="19960" y="28847"/>
                </a:lnTo>
                <a:cubicBezTo>
                  <a:pt x="19994" y="28881"/>
                  <a:pt x="20028" y="28881"/>
                  <a:pt x="20096" y="28881"/>
                </a:cubicBezTo>
                <a:cubicBezTo>
                  <a:pt x="20131" y="29291"/>
                  <a:pt x="20199" y="29701"/>
                  <a:pt x="20233" y="30111"/>
                </a:cubicBezTo>
                <a:cubicBezTo>
                  <a:pt x="20199" y="30009"/>
                  <a:pt x="20165" y="29906"/>
                  <a:pt x="20131" y="29804"/>
                </a:cubicBezTo>
                <a:lnTo>
                  <a:pt x="20131" y="29770"/>
                </a:lnTo>
                <a:cubicBezTo>
                  <a:pt x="19994" y="29428"/>
                  <a:pt x="19823" y="29052"/>
                  <a:pt x="19652" y="28744"/>
                </a:cubicBezTo>
                <a:close/>
                <a:moveTo>
                  <a:pt x="58272" y="3180"/>
                </a:moveTo>
                <a:lnTo>
                  <a:pt x="58272" y="3180"/>
                </a:lnTo>
                <a:cubicBezTo>
                  <a:pt x="56118" y="6359"/>
                  <a:pt x="54307" y="9708"/>
                  <a:pt x="52803" y="13262"/>
                </a:cubicBezTo>
                <a:cubicBezTo>
                  <a:pt x="50889" y="17808"/>
                  <a:pt x="49488" y="22593"/>
                  <a:pt x="48668" y="27480"/>
                </a:cubicBezTo>
                <a:cubicBezTo>
                  <a:pt x="48224" y="30111"/>
                  <a:pt x="47916" y="32743"/>
                  <a:pt x="47745" y="35409"/>
                </a:cubicBezTo>
                <a:cubicBezTo>
                  <a:pt x="42140" y="34452"/>
                  <a:pt x="36569" y="33256"/>
                  <a:pt x="31067" y="31820"/>
                </a:cubicBezTo>
                <a:cubicBezTo>
                  <a:pt x="29700" y="31479"/>
                  <a:pt x="28333" y="31103"/>
                  <a:pt x="26966" y="30761"/>
                </a:cubicBezTo>
                <a:cubicBezTo>
                  <a:pt x="27479" y="30214"/>
                  <a:pt x="28025" y="29701"/>
                  <a:pt x="28572" y="29223"/>
                </a:cubicBezTo>
                <a:lnTo>
                  <a:pt x="33049" y="25258"/>
                </a:lnTo>
                <a:cubicBezTo>
                  <a:pt x="38996" y="20029"/>
                  <a:pt x="44943" y="14766"/>
                  <a:pt x="50924" y="9571"/>
                </a:cubicBezTo>
                <a:cubicBezTo>
                  <a:pt x="53350" y="7418"/>
                  <a:pt x="55811" y="5299"/>
                  <a:pt x="58272" y="3180"/>
                </a:cubicBezTo>
                <a:close/>
                <a:moveTo>
                  <a:pt x="56802" y="3283"/>
                </a:moveTo>
                <a:lnTo>
                  <a:pt x="56802" y="3283"/>
                </a:lnTo>
                <a:cubicBezTo>
                  <a:pt x="51949" y="7521"/>
                  <a:pt x="47130" y="11759"/>
                  <a:pt x="42277" y="15997"/>
                </a:cubicBezTo>
                <a:cubicBezTo>
                  <a:pt x="39269" y="18628"/>
                  <a:pt x="36262" y="21226"/>
                  <a:pt x="33220" y="23823"/>
                </a:cubicBezTo>
                <a:lnTo>
                  <a:pt x="28641" y="27787"/>
                </a:lnTo>
                <a:cubicBezTo>
                  <a:pt x="27342" y="28881"/>
                  <a:pt x="25736" y="30009"/>
                  <a:pt x="24949" y="31615"/>
                </a:cubicBezTo>
                <a:cubicBezTo>
                  <a:pt x="24574" y="32504"/>
                  <a:pt x="24266" y="33461"/>
                  <a:pt x="24095" y="34418"/>
                </a:cubicBezTo>
                <a:cubicBezTo>
                  <a:pt x="23890" y="35477"/>
                  <a:pt x="23685" y="36537"/>
                  <a:pt x="23446" y="37630"/>
                </a:cubicBezTo>
                <a:cubicBezTo>
                  <a:pt x="23206" y="38895"/>
                  <a:pt x="22967" y="40125"/>
                  <a:pt x="22728" y="41356"/>
                </a:cubicBezTo>
                <a:lnTo>
                  <a:pt x="22728" y="41321"/>
                </a:lnTo>
                <a:cubicBezTo>
                  <a:pt x="22113" y="37049"/>
                  <a:pt x="21566" y="32709"/>
                  <a:pt x="20848" y="28437"/>
                </a:cubicBezTo>
                <a:cubicBezTo>
                  <a:pt x="25530" y="24301"/>
                  <a:pt x="30452" y="20405"/>
                  <a:pt x="35510" y="16714"/>
                </a:cubicBezTo>
                <a:cubicBezTo>
                  <a:pt x="40705" y="12921"/>
                  <a:pt x="46071" y="9435"/>
                  <a:pt x="51607" y="6222"/>
                </a:cubicBezTo>
                <a:cubicBezTo>
                  <a:pt x="53316" y="5197"/>
                  <a:pt x="55059" y="4240"/>
                  <a:pt x="56802" y="3283"/>
                </a:cubicBezTo>
                <a:close/>
                <a:moveTo>
                  <a:pt x="26453" y="31410"/>
                </a:moveTo>
                <a:cubicBezTo>
                  <a:pt x="28948" y="32333"/>
                  <a:pt x="31511" y="33016"/>
                  <a:pt x="34109" y="33666"/>
                </a:cubicBezTo>
                <a:cubicBezTo>
                  <a:pt x="33801" y="33973"/>
                  <a:pt x="33528" y="34213"/>
                  <a:pt x="33254" y="34452"/>
                </a:cubicBezTo>
                <a:lnTo>
                  <a:pt x="33254" y="34418"/>
                </a:lnTo>
                <a:cubicBezTo>
                  <a:pt x="32742" y="34862"/>
                  <a:pt x="32229" y="35340"/>
                  <a:pt x="31716" y="35785"/>
                </a:cubicBezTo>
                <a:cubicBezTo>
                  <a:pt x="30657" y="36742"/>
                  <a:pt x="29632" y="37699"/>
                  <a:pt x="28572" y="38690"/>
                </a:cubicBezTo>
                <a:cubicBezTo>
                  <a:pt x="27547" y="39681"/>
                  <a:pt x="26556" y="40672"/>
                  <a:pt x="25565" y="41629"/>
                </a:cubicBezTo>
                <a:lnTo>
                  <a:pt x="25052" y="42176"/>
                </a:lnTo>
                <a:lnTo>
                  <a:pt x="23343" y="43714"/>
                </a:lnTo>
                <a:cubicBezTo>
                  <a:pt x="23719" y="42039"/>
                  <a:pt x="24095" y="40399"/>
                  <a:pt x="24437" y="38724"/>
                </a:cubicBezTo>
                <a:cubicBezTo>
                  <a:pt x="24642" y="37767"/>
                  <a:pt x="24847" y="36810"/>
                  <a:pt x="25018" y="35853"/>
                </a:cubicBezTo>
                <a:cubicBezTo>
                  <a:pt x="25223" y="34896"/>
                  <a:pt x="25394" y="34042"/>
                  <a:pt x="25633" y="33153"/>
                </a:cubicBezTo>
                <a:cubicBezTo>
                  <a:pt x="25838" y="32538"/>
                  <a:pt x="26077" y="31957"/>
                  <a:pt x="26453" y="31410"/>
                </a:cubicBezTo>
                <a:close/>
                <a:moveTo>
                  <a:pt x="60703" y="1"/>
                </a:moveTo>
                <a:cubicBezTo>
                  <a:pt x="60593" y="1"/>
                  <a:pt x="60485" y="45"/>
                  <a:pt x="60391" y="139"/>
                </a:cubicBezTo>
                <a:lnTo>
                  <a:pt x="60151" y="344"/>
                </a:lnTo>
                <a:cubicBezTo>
                  <a:pt x="59707" y="583"/>
                  <a:pt x="59297" y="788"/>
                  <a:pt x="58853" y="1027"/>
                </a:cubicBezTo>
                <a:cubicBezTo>
                  <a:pt x="55537" y="2292"/>
                  <a:pt x="52291" y="3727"/>
                  <a:pt x="49010" y="5060"/>
                </a:cubicBezTo>
                <a:cubicBezTo>
                  <a:pt x="45216" y="6564"/>
                  <a:pt x="41423" y="7999"/>
                  <a:pt x="37595" y="9332"/>
                </a:cubicBezTo>
                <a:cubicBezTo>
                  <a:pt x="30042" y="11930"/>
                  <a:pt x="22352" y="14049"/>
                  <a:pt x="14526" y="15655"/>
                </a:cubicBezTo>
                <a:cubicBezTo>
                  <a:pt x="9980" y="16543"/>
                  <a:pt x="5435" y="17295"/>
                  <a:pt x="855" y="17740"/>
                </a:cubicBezTo>
                <a:cubicBezTo>
                  <a:pt x="377" y="17774"/>
                  <a:pt x="1" y="18389"/>
                  <a:pt x="411" y="18731"/>
                </a:cubicBezTo>
                <a:cubicBezTo>
                  <a:pt x="2427" y="20405"/>
                  <a:pt x="4614" y="21875"/>
                  <a:pt x="6973" y="23105"/>
                </a:cubicBezTo>
                <a:cubicBezTo>
                  <a:pt x="9536" y="24472"/>
                  <a:pt x="12133" y="25703"/>
                  <a:pt x="14833" y="26831"/>
                </a:cubicBezTo>
                <a:cubicBezTo>
                  <a:pt x="16132" y="27343"/>
                  <a:pt x="17396" y="27856"/>
                  <a:pt x="18695" y="28368"/>
                </a:cubicBezTo>
                <a:cubicBezTo>
                  <a:pt x="19037" y="28881"/>
                  <a:pt x="19310" y="29462"/>
                  <a:pt x="19481" y="30077"/>
                </a:cubicBezTo>
                <a:cubicBezTo>
                  <a:pt x="19755" y="31171"/>
                  <a:pt x="19891" y="32299"/>
                  <a:pt x="20131" y="33392"/>
                </a:cubicBezTo>
                <a:cubicBezTo>
                  <a:pt x="20609" y="35887"/>
                  <a:pt x="21053" y="38348"/>
                  <a:pt x="21498" y="40843"/>
                </a:cubicBezTo>
                <a:cubicBezTo>
                  <a:pt x="21771" y="42244"/>
                  <a:pt x="22044" y="43645"/>
                  <a:pt x="22250" y="45081"/>
                </a:cubicBezTo>
                <a:cubicBezTo>
                  <a:pt x="22291" y="45308"/>
                  <a:pt x="22482" y="45411"/>
                  <a:pt x="22680" y="45411"/>
                </a:cubicBezTo>
                <a:cubicBezTo>
                  <a:pt x="22809" y="45411"/>
                  <a:pt x="22941" y="45367"/>
                  <a:pt x="23036" y="45286"/>
                </a:cubicBezTo>
                <a:cubicBezTo>
                  <a:pt x="25291" y="43269"/>
                  <a:pt x="27547" y="41253"/>
                  <a:pt x="29803" y="39202"/>
                </a:cubicBezTo>
                <a:cubicBezTo>
                  <a:pt x="30896" y="38211"/>
                  <a:pt x="32024" y="37186"/>
                  <a:pt x="33118" y="36195"/>
                </a:cubicBezTo>
                <a:cubicBezTo>
                  <a:pt x="33972" y="35375"/>
                  <a:pt x="34895" y="34349"/>
                  <a:pt x="36091" y="34178"/>
                </a:cubicBezTo>
                <a:cubicBezTo>
                  <a:pt x="38449" y="34759"/>
                  <a:pt x="40842" y="35272"/>
                  <a:pt x="43234" y="35751"/>
                </a:cubicBezTo>
                <a:cubicBezTo>
                  <a:pt x="44874" y="36058"/>
                  <a:pt x="46481" y="36366"/>
                  <a:pt x="48155" y="36605"/>
                </a:cubicBezTo>
                <a:cubicBezTo>
                  <a:pt x="48205" y="36620"/>
                  <a:pt x="48254" y="36627"/>
                  <a:pt x="48304" y="36627"/>
                </a:cubicBezTo>
                <a:cubicBezTo>
                  <a:pt x="48598" y="36627"/>
                  <a:pt x="48873" y="36380"/>
                  <a:pt x="48873" y="36058"/>
                </a:cubicBezTo>
                <a:cubicBezTo>
                  <a:pt x="49146" y="31103"/>
                  <a:pt x="49933" y="26181"/>
                  <a:pt x="51231" y="21396"/>
                </a:cubicBezTo>
                <a:cubicBezTo>
                  <a:pt x="52496" y="16714"/>
                  <a:pt x="54341" y="12203"/>
                  <a:pt x="56699" y="7931"/>
                </a:cubicBezTo>
                <a:cubicBezTo>
                  <a:pt x="58067" y="5504"/>
                  <a:pt x="59570" y="3146"/>
                  <a:pt x="61177" y="856"/>
                </a:cubicBezTo>
                <a:lnTo>
                  <a:pt x="61211" y="788"/>
                </a:lnTo>
                <a:cubicBezTo>
                  <a:pt x="61245" y="754"/>
                  <a:pt x="61245" y="720"/>
                  <a:pt x="61279" y="686"/>
                </a:cubicBezTo>
                <a:cubicBezTo>
                  <a:pt x="61313" y="480"/>
                  <a:pt x="61245" y="275"/>
                  <a:pt x="61074" y="173"/>
                </a:cubicBezTo>
                <a:cubicBezTo>
                  <a:pt x="60963" y="62"/>
                  <a:pt x="60832" y="1"/>
                  <a:pt x="607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2525090" y="3019380"/>
            <a:ext cx="748332" cy="748332"/>
            <a:chOff x="459325" y="3292175"/>
            <a:chExt cx="630900" cy="630900"/>
          </a:xfrm>
        </p:grpSpPr>
        <p:sp>
          <p:nvSpPr>
            <p:cNvPr id="86" name="Google Shape;86;p15"/>
            <p:cNvSpPr/>
            <p:nvPr/>
          </p:nvSpPr>
          <p:spPr>
            <a:xfrm>
              <a:off x="459325" y="3292175"/>
              <a:ext cx="630900" cy="630900"/>
            </a:xfrm>
            <a:prstGeom prst="ellipse">
              <a:avLst/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37475" y="3370324"/>
              <a:ext cx="474600" cy="474600"/>
            </a:xfrm>
            <a:prstGeom prst="ellipse">
              <a:avLst/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8" name="Google Shape;88;p15"/>
          <p:cNvCxnSpPr/>
          <p:nvPr/>
        </p:nvCxnSpPr>
        <p:spPr>
          <a:xfrm>
            <a:off x="2899267" y="3767787"/>
            <a:ext cx="0" cy="10776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93" name="Google Shape;93;p15"/>
          <p:cNvGrpSpPr/>
          <p:nvPr/>
        </p:nvGrpSpPr>
        <p:grpSpPr>
          <a:xfrm>
            <a:off x="8919395" y="3019380"/>
            <a:ext cx="748332" cy="748332"/>
            <a:chOff x="459325" y="3292175"/>
            <a:chExt cx="630900" cy="630900"/>
          </a:xfrm>
        </p:grpSpPr>
        <p:sp>
          <p:nvSpPr>
            <p:cNvPr id="94" name="Google Shape;94;p15"/>
            <p:cNvSpPr/>
            <p:nvPr/>
          </p:nvSpPr>
          <p:spPr>
            <a:xfrm>
              <a:off x="459325" y="3292175"/>
              <a:ext cx="630900" cy="630900"/>
            </a:xfrm>
            <a:prstGeom prst="ellipse">
              <a:avLst/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7475" y="3370324"/>
              <a:ext cx="474600" cy="474600"/>
            </a:xfrm>
            <a:prstGeom prst="ellipse">
              <a:avLst/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6" name="Google Shape;96;p15"/>
          <p:cNvCxnSpPr/>
          <p:nvPr/>
        </p:nvCxnSpPr>
        <p:spPr>
          <a:xfrm>
            <a:off x="9293567" y="3767787"/>
            <a:ext cx="0" cy="10776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1" name="Google Shape;101;p15"/>
          <p:cNvGrpSpPr/>
          <p:nvPr/>
        </p:nvGrpSpPr>
        <p:grpSpPr>
          <a:xfrm>
            <a:off x="5721835" y="3516655"/>
            <a:ext cx="748332" cy="748332"/>
            <a:chOff x="459325" y="3292175"/>
            <a:chExt cx="630900" cy="630900"/>
          </a:xfrm>
        </p:grpSpPr>
        <p:sp>
          <p:nvSpPr>
            <p:cNvPr id="102" name="Google Shape;102;p15"/>
            <p:cNvSpPr/>
            <p:nvPr/>
          </p:nvSpPr>
          <p:spPr>
            <a:xfrm>
              <a:off x="459325" y="3292175"/>
              <a:ext cx="630900" cy="630900"/>
            </a:xfrm>
            <a:prstGeom prst="ellipse">
              <a:avLst/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37475" y="3370324"/>
              <a:ext cx="474600" cy="474600"/>
            </a:xfrm>
            <a:prstGeom prst="ellipse">
              <a:avLst/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4" name="Google Shape;104;p15"/>
          <p:cNvCxnSpPr>
            <a:stCxn id="102" idx="4"/>
          </p:cNvCxnSpPr>
          <p:nvPr/>
        </p:nvCxnSpPr>
        <p:spPr>
          <a:xfrm>
            <a:off x="6096000" y="4264987"/>
            <a:ext cx="0" cy="5804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20914E-95CD-4539-894D-9B662B7EF5F0}"/>
              </a:ext>
            </a:extLst>
          </p:cNvPr>
          <p:cNvSpPr txBox="1"/>
          <p:nvPr/>
        </p:nvSpPr>
        <p:spPr>
          <a:xfrm>
            <a:off x="1779033" y="5023868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927861-E18B-4959-ACDC-2DEBC72D6A63}"/>
              </a:ext>
            </a:extLst>
          </p:cNvPr>
          <p:cNvSpPr txBox="1"/>
          <p:nvPr/>
        </p:nvSpPr>
        <p:spPr>
          <a:xfrm>
            <a:off x="4973646" y="5205856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9CF459-6A32-4233-856C-6931D1A247B2}"/>
              </a:ext>
            </a:extLst>
          </p:cNvPr>
          <p:cNvSpPr txBox="1"/>
          <p:nvPr/>
        </p:nvSpPr>
        <p:spPr>
          <a:xfrm>
            <a:off x="8168259" y="5205856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B9C0896-4B30-4002-B4EC-751D750B5025}"/>
              </a:ext>
            </a:extLst>
          </p:cNvPr>
          <p:cNvSpPr txBox="1"/>
          <p:nvPr/>
        </p:nvSpPr>
        <p:spPr>
          <a:xfrm>
            <a:off x="2309673" y="136274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EE75EF0-E5E0-4921-8B13-26E1C9DCB312}"/>
              </a:ext>
            </a:extLst>
          </p:cNvPr>
          <p:cNvSpPr txBox="1"/>
          <p:nvPr/>
        </p:nvSpPr>
        <p:spPr>
          <a:xfrm>
            <a:off x="6628274" y="3160028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43F9F14-7D7C-4BA7-8EB9-C8725E6EE169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57" name="Straight Connector 13">
              <a:extLst>
                <a:ext uri="{FF2B5EF4-FFF2-40B4-BE49-F238E27FC236}">
                  <a16:creationId xmlns:a16="http://schemas.microsoft.com/office/drawing/2014/main" id="{BB63F10A-2CC2-4B95-84D5-A209BA69CCA6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: Rounded Corners 165">
              <a:extLst>
                <a:ext uri="{FF2B5EF4-FFF2-40B4-BE49-F238E27FC236}">
                  <a16:creationId xmlns:a16="http://schemas.microsoft.com/office/drawing/2014/main" id="{8E8438F7-A6B1-4021-8613-D447D96174B8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A293C260-D513-4E62-BBFC-FCBF560EFDCF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21E0B-E6C6-4296-B1D2-DBC3C588244C}"/>
              </a:ext>
            </a:extLst>
          </p:cNvPr>
          <p:cNvSpPr txBox="1"/>
          <p:nvPr/>
        </p:nvSpPr>
        <p:spPr>
          <a:xfrm>
            <a:off x="5972537" y="1852930"/>
            <a:ext cx="120632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6153371" y="3013618"/>
            <a:ext cx="4298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E7971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105" name="ïSḻiḍè">
            <a:extLst>
              <a:ext uri="{FF2B5EF4-FFF2-40B4-BE49-F238E27FC236}">
                <a16:creationId xmlns:a16="http://schemas.microsoft.com/office/drawing/2014/main" id="{6110E754-2CF5-4E06-8518-5D549CD165C9}"/>
              </a:ext>
            </a:extLst>
          </p:cNvPr>
          <p:cNvSpPr/>
          <p:nvPr/>
        </p:nvSpPr>
        <p:spPr>
          <a:xfrm>
            <a:off x="6319413" y="4177621"/>
            <a:ext cx="444222" cy="444220"/>
          </a:xfrm>
          <a:prstGeom prst="ellipse">
            <a:avLst/>
          </a:prstGeom>
          <a:solidFill>
            <a:srgbClr val="EE797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6" name="ïṡ1íḋè">
            <a:extLst>
              <a:ext uri="{FF2B5EF4-FFF2-40B4-BE49-F238E27FC236}">
                <a16:creationId xmlns:a16="http://schemas.microsoft.com/office/drawing/2014/main" id="{63CDB0C4-FF21-499C-9662-8E430ADBD0B1}"/>
              </a:ext>
            </a:extLst>
          </p:cNvPr>
          <p:cNvSpPr/>
          <p:nvPr/>
        </p:nvSpPr>
        <p:spPr bwMode="auto">
          <a:xfrm>
            <a:off x="6438744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7E3C1-5EAF-4FED-9C0F-7B8C352206F0}"/>
              </a:ext>
            </a:extLst>
          </p:cNvPr>
          <p:cNvSpPr txBox="1"/>
          <p:nvPr/>
        </p:nvSpPr>
        <p:spPr>
          <a:xfrm>
            <a:off x="6973463" y="408321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8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374531" y="1728021"/>
            <a:ext cx="5654688" cy="4588802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189BF7F-1B6A-46F3-AA03-F9F67896E8A0}"/>
              </a:ext>
            </a:extLst>
          </p:cNvPr>
          <p:cNvSpPr/>
          <p:nvPr/>
        </p:nvSpPr>
        <p:spPr>
          <a:xfrm>
            <a:off x="6162781" y="1728021"/>
            <a:ext cx="5654688" cy="4588802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33D493B-5DA4-4765-BC41-7D1791160131}"/>
              </a:ext>
            </a:extLst>
          </p:cNvPr>
          <p:cNvSpPr txBox="1"/>
          <p:nvPr/>
        </p:nvSpPr>
        <p:spPr>
          <a:xfrm>
            <a:off x="496266" y="2441439"/>
            <a:ext cx="190680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BB79085-84A1-45BE-A492-8BEE9A61147C}"/>
              </a:ext>
            </a:extLst>
          </p:cNvPr>
          <p:cNvCxnSpPr/>
          <p:nvPr/>
        </p:nvCxnSpPr>
        <p:spPr>
          <a:xfrm>
            <a:off x="2609393" y="2618315"/>
            <a:ext cx="0" cy="1143113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C756C64-7219-44C0-98B4-80C825F03E8A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D0D89A2A-3DB0-47FD-A57E-545094C9B652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: Rounded Corners 165">
              <a:extLst>
                <a:ext uri="{FF2B5EF4-FFF2-40B4-BE49-F238E27FC236}">
                  <a16:creationId xmlns:a16="http://schemas.microsoft.com/office/drawing/2014/main" id="{D1384EE0-7C4E-473C-A41A-CDA428E9FA26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9B60F5-7D1C-4BC7-97CE-E516010BB2F7}"/>
              </a:ext>
            </a:extLst>
          </p:cNvPr>
          <p:cNvGrpSpPr/>
          <p:nvPr/>
        </p:nvGrpSpPr>
        <p:grpSpPr>
          <a:xfrm>
            <a:off x="995600" y="3364769"/>
            <a:ext cx="1457082" cy="396659"/>
            <a:chOff x="950448" y="3128563"/>
            <a:chExt cx="1822000" cy="496000"/>
          </a:xfrm>
        </p:grpSpPr>
        <p:sp>
          <p:nvSpPr>
            <p:cNvPr id="19" name="Google Shape;1011;p31">
              <a:extLst>
                <a:ext uri="{FF2B5EF4-FFF2-40B4-BE49-F238E27FC236}">
                  <a16:creationId xmlns:a16="http://schemas.microsoft.com/office/drawing/2014/main" id="{4A755707-D987-4259-BE77-460956C40DEF}"/>
                </a:ext>
              </a:extLst>
            </p:cNvPr>
            <p:cNvSpPr/>
            <p:nvPr/>
          </p:nvSpPr>
          <p:spPr>
            <a:xfrm>
              <a:off x="950448" y="3128563"/>
              <a:ext cx="1822000" cy="496000"/>
            </a:xfrm>
            <a:prstGeom prst="roundRect">
              <a:avLst>
                <a:gd name="adj" fmla="val 5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A4CDEB8D-D4C0-4CC5-9D14-DEB664716D85}"/>
                </a:ext>
              </a:extLst>
            </p:cNvPr>
            <p:cNvSpPr txBox="1">
              <a:spLocks/>
            </p:cNvSpPr>
            <p:nvPr/>
          </p:nvSpPr>
          <p:spPr>
            <a:xfrm>
              <a:off x="1286913" y="3279584"/>
              <a:ext cx="1225618" cy="2424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</p:grpSp>
      <p:sp>
        <p:nvSpPr>
          <p:cNvPr id="22" name="Google Shape;73;p15">
            <a:extLst>
              <a:ext uri="{FF2B5EF4-FFF2-40B4-BE49-F238E27FC236}">
                <a16:creationId xmlns:a16="http://schemas.microsoft.com/office/drawing/2014/main" id="{1F2032D9-821C-4E04-BC55-8A41259B8D57}"/>
              </a:ext>
            </a:extLst>
          </p:cNvPr>
          <p:cNvSpPr/>
          <p:nvPr/>
        </p:nvSpPr>
        <p:spPr>
          <a:xfrm>
            <a:off x="2886997" y="2639246"/>
            <a:ext cx="1210442" cy="27785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9D606F-A974-4BC2-8A99-3412073667C2}"/>
              </a:ext>
            </a:extLst>
          </p:cNvPr>
          <p:cNvSpPr txBox="1"/>
          <p:nvPr/>
        </p:nvSpPr>
        <p:spPr>
          <a:xfrm>
            <a:off x="2822734" y="2862784"/>
            <a:ext cx="2344095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4" name="TextBox 150">
            <a:extLst>
              <a:ext uri="{FF2B5EF4-FFF2-40B4-BE49-F238E27FC236}">
                <a16:creationId xmlns:a16="http://schemas.microsoft.com/office/drawing/2014/main" id="{E26A7810-4DA3-4F50-8FA9-0941820DF446}"/>
              </a:ext>
            </a:extLst>
          </p:cNvPr>
          <p:cNvSpPr txBox="1"/>
          <p:nvPr/>
        </p:nvSpPr>
        <p:spPr>
          <a:xfrm>
            <a:off x="496266" y="4335384"/>
            <a:ext cx="190680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Straight Connector 149">
            <a:extLst>
              <a:ext uri="{FF2B5EF4-FFF2-40B4-BE49-F238E27FC236}">
                <a16:creationId xmlns:a16="http://schemas.microsoft.com/office/drawing/2014/main" id="{B8A06207-C45C-4000-B73E-E7956F366D47}"/>
              </a:ext>
            </a:extLst>
          </p:cNvPr>
          <p:cNvCxnSpPr/>
          <p:nvPr/>
        </p:nvCxnSpPr>
        <p:spPr>
          <a:xfrm>
            <a:off x="2609393" y="4512260"/>
            <a:ext cx="0" cy="1143113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C00661C-30CF-4BA0-89C7-DF41A7EE7698}"/>
              </a:ext>
            </a:extLst>
          </p:cNvPr>
          <p:cNvGrpSpPr/>
          <p:nvPr/>
        </p:nvGrpSpPr>
        <p:grpSpPr>
          <a:xfrm>
            <a:off x="995600" y="5258714"/>
            <a:ext cx="1457082" cy="396659"/>
            <a:chOff x="950448" y="3128563"/>
            <a:chExt cx="1822000" cy="496000"/>
          </a:xfrm>
        </p:grpSpPr>
        <p:sp>
          <p:nvSpPr>
            <p:cNvPr id="27" name="Google Shape;1011;p31">
              <a:extLst>
                <a:ext uri="{FF2B5EF4-FFF2-40B4-BE49-F238E27FC236}">
                  <a16:creationId xmlns:a16="http://schemas.microsoft.com/office/drawing/2014/main" id="{FBB141CE-F622-416F-82D5-1CC89BF13FC8}"/>
                </a:ext>
              </a:extLst>
            </p:cNvPr>
            <p:cNvSpPr/>
            <p:nvPr/>
          </p:nvSpPr>
          <p:spPr>
            <a:xfrm>
              <a:off x="950448" y="3128563"/>
              <a:ext cx="1822000" cy="496000"/>
            </a:xfrm>
            <a:prstGeom prst="roundRect">
              <a:avLst>
                <a:gd name="adj" fmla="val 5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6613D126-DA4B-41CD-B0A7-84B7A16A0F82}"/>
                </a:ext>
              </a:extLst>
            </p:cNvPr>
            <p:cNvSpPr txBox="1">
              <a:spLocks/>
            </p:cNvSpPr>
            <p:nvPr/>
          </p:nvSpPr>
          <p:spPr>
            <a:xfrm>
              <a:off x="1286913" y="3279584"/>
              <a:ext cx="1225618" cy="2424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</p:grpSp>
      <p:sp>
        <p:nvSpPr>
          <p:cNvPr id="29" name="Google Shape;73;p15">
            <a:extLst>
              <a:ext uri="{FF2B5EF4-FFF2-40B4-BE49-F238E27FC236}">
                <a16:creationId xmlns:a16="http://schemas.microsoft.com/office/drawing/2014/main" id="{F0E16C42-E708-43C7-A449-D5746DB55FFF}"/>
              </a:ext>
            </a:extLst>
          </p:cNvPr>
          <p:cNvSpPr/>
          <p:nvPr/>
        </p:nvSpPr>
        <p:spPr>
          <a:xfrm>
            <a:off x="2886997" y="4533191"/>
            <a:ext cx="1210442" cy="27785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59080E-6737-4E7A-8506-7E2DDE1AE022}"/>
              </a:ext>
            </a:extLst>
          </p:cNvPr>
          <p:cNvSpPr txBox="1"/>
          <p:nvPr/>
        </p:nvSpPr>
        <p:spPr>
          <a:xfrm>
            <a:off x="2822734" y="4756729"/>
            <a:ext cx="2344095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1" name="TextBox 150">
            <a:extLst>
              <a:ext uri="{FF2B5EF4-FFF2-40B4-BE49-F238E27FC236}">
                <a16:creationId xmlns:a16="http://schemas.microsoft.com/office/drawing/2014/main" id="{BEA7FA6A-2A8F-44D3-990F-F7DE5C7E6254}"/>
              </a:ext>
            </a:extLst>
          </p:cNvPr>
          <p:cNvSpPr txBox="1"/>
          <p:nvPr/>
        </p:nvSpPr>
        <p:spPr>
          <a:xfrm>
            <a:off x="6403750" y="2494102"/>
            <a:ext cx="190680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Straight Connector 149">
            <a:extLst>
              <a:ext uri="{FF2B5EF4-FFF2-40B4-BE49-F238E27FC236}">
                <a16:creationId xmlns:a16="http://schemas.microsoft.com/office/drawing/2014/main" id="{2A4A90FD-B9F9-4ECD-AE58-BECFF107FC05}"/>
              </a:ext>
            </a:extLst>
          </p:cNvPr>
          <p:cNvCxnSpPr/>
          <p:nvPr/>
        </p:nvCxnSpPr>
        <p:spPr>
          <a:xfrm>
            <a:off x="8516877" y="2670978"/>
            <a:ext cx="0" cy="1143113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BB3B9FD-616D-4B4E-AA65-E212048305B8}"/>
              </a:ext>
            </a:extLst>
          </p:cNvPr>
          <p:cNvGrpSpPr/>
          <p:nvPr/>
        </p:nvGrpSpPr>
        <p:grpSpPr>
          <a:xfrm>
            <a:off x="6903084" y="3417432"/>
            <a:ext cx="1457082" cy="396659"/>
            <a:chOff x="950448" y="3128563"/>
            <a:chExt cx="1822000" cy="496000"/>
          </a:xfrm>
        </p:grpSpPr>
        <p:sp>
          <p:nvSpPr>
            <p:cNvPr id="34" name="Google Shape;1011;p31">
              <a:extLst>
                <a:ext uri="{FF2B5EF4-FFF2-40B4-BE49-F238E27FC236}">
                  <a16:creationId xmlns:a16="http://schemas.microsoft.com/office/drawing/2014/main" id="{667DE86B-0134-4696-A865-BDD65C0DCD47}"/>
                </a:ext>
              </a:extLst>
            </p:cNvPr>
            <p:cNvSpPr/>
            <p:nvPr/>
          </p:nvSpPr>
          <p:spPr>
            <a:xfrm>
              <a:off x="950448" y="3128563"/>
              <a:ext cx="1822000" cy="496000"/>
            </a:xfrm>
            <a:prstGeom prst="roundRect">
              <a:avLst>
                <a:gd name="adj" fmla="val 5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FDC294C7-1C84-42A7-9555-1F102EA657D3}"/>
                </a:ext>
              </a:extLst>
            </p:cNvPr>
            <p:cNvSpPr txBox="1">
              <a:spLocks/>
            </p:cNvSpPr>
            <p:nvPr/>
          </p:nvSpPr>
          <p:spPr>
            <a:xfrm>
              <a:off x="1286913" y="3279584"/>
              <a:ext cx="1225618" cy="2424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</p:grpSp>
      <p:sp>
        <p:nvSpPr>
          <p:cNvPr id="36" name="Google Shape;73;p15">
            <a:extLst>
              <a:ext uri="{FF2B5EF4-FFF2-40B4-BE49-F238E27FC236}">
                <a16:creationId xmlns:a16="http://schemas.microsoft.com/office/drawing/2014/main" id="{DDE9DC29-47E1-4038-8453-0E413C099794}"/>
              </a:ext>
            </a:extLst>
          </p:cNvPr>
          <p:cNvSpPr/>
          <p:nvPr/>
        </p:nvSpPr>
        <p:spPr>
          <a:xfrm>
            <a:off x="8794481" y="2691909"/>
            <a:ext cx="1210442" cy="27785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D733541-5CA3-45B1-9A39-4726F708E666}"/>
              </a:ext>
            </a:extLst>
          </p:cNvPr>
          <p:cNvSpPr txBox="1"/>
          <p:nvPr/>
        </p:nvSpPr>
        <p:spPr>
          <a:xfrm>
            <a:off x="8730218" y="2915447"/>
            <a:ext cx="2344095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8" name="TextBox 150">
            <a:extLst>
              <a:ext uri="{FF2B5EF4-FFF2-40B4-BE49-F238E27FC236}">
                <a16:creationId xmlns:a16="http://schemas.microsoft.com/office/drawing/2014/main" id="{0A3D192F-0FDC-485B-8D59-82795071FDA8}"/>
              </a:ext>
            </a:extLst>
          </p:cNvPr>
          <p:cNvSpPr txBox="1"/>
          <p:nvPr/>
        </p:nvSpPr>
        <p:spPr>
          <a:xfrm>
            <a:off x="6403750" y="4388047"/>
            <a:ext cx="190680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9" name="Straight Connector 149">
            <a:extLst>
              <a:ext uri="{FF2B5EF4-FFF2-40B4-BE49-F238E27FC236}">
                <a16:creationId xmlns:a16="http://schemas.microsoft.com/office/drawing/2014/main" id="{AC01CFC2-CF67-47B4-BEC8-5BE84A74B0B1}"/>
              </a:ext>
            </a:extLst>
          </p:cNvPr>
          <p:cNvCxnSpPr/>
          <p:nvPr/>
        </p:nvCxnSpPr>
        <p:spPr>
          <a:xfrm>
            <a:off x="8516877" y="4564923"/>
            <a:ext cx="0" cy="1143113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4362D4F-EF91-4A0B-91AE-352456F1EF74}"/>
              </a:ext>
            </a:extLst>
          </p:cNvPr>
          <p:cNvGrpSpPr/>
          <p:nvPr/>
        </p:nvGrpSpPr>
        <p:grpSpPr>
          <a:xfrm>
            <a:off x="6903084" y="5311377"/>
            <a:ext cx="1457082" cy="396659"/>
            <a:chOff x="950448" y="3128563"/>
            <a:chExt cx="1822000" cy="496000"/>
          </a:xfrm>
        </p:grpSpPr>
        <p:sp>
          <p:nvSpPr>
            <p:cNvPr id="41" name="Google Shape;1011;p31">
              <a:extLst>
                <a:ext uri="{FF2B5EF4-FFF2-40B4-BE49-F238E27FC236}">
                  <a16:creationId xmlns:a16="http://schemas.microsoft.com/office/drawing/2014/main" id="{31C372CF-24F7-4C36-A1CB-DDC27339CFBC}"/>
                </a:ext>
              </a:extLst>
            </p:cNvPr>
            <p:cNvSpPr/>
            <p:nvPr/>
          </p:nvSpPr>
          <p:spPr>
            <a:xfrm>
              <a:off x="950448" y="3128563"/>
              <a:ext cx="1822000" cy="496000"/>
            </a:xfrm>
            <a:prstGeom prst="roundRect">
              <a:avLst>
                <a:gd name="adj" fmla="val 5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72864168-D540-490D-A1F8-1B95FA8D60F6}"/>
                </a:ext>
              </a:extLst>
            </p:cNvPr>
            <p:cNvSpPr txBox="1">
              <a:spLocks/>
            </p:cNvSpPr>
            <p:nvPr/>
          </p:nvSpPr>
          <p:spPr>
            <a:xfrm>
              <a:off x="1286913" y="3279584"/>
              <a:ext cx="1225618" cy="2424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Tittle text</a:t>
              </a:r>
            </a:p>
          </p:txBody>
        </p:sp>
      </p:grpSp>
      <p:sp>
        <p:nvSpPr>
          <p:cNvPr id="43" name="Google Shape;73;p15">
            <a:extLst>
              <a:ext uri="{FF2B5EF4-FFF2-40B4-BE49-F238E27FC236}">
                <a16:creationId xmlns:a16="http://schemas.microsoft.com/office/drawing/2014/main" id="{B2ED6BB4-546A-444D-B5AA-806D874E3A80}"/>
              </a:ext>
            </a:extLst>
          </p:cNvPr>
          <p:cNvSpPr/>
          <p:nvPr/>
        </p:nvSpPr>
        <p:spPr>
          <a:xfrm>
            <a:off x="8794481" y="4585854"/>
            <a:ext cx="1210442" cy="27785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B808256-F222-494B-8BC1-DC6FF18E8A0E}"/>
              </a:ext>
            </a:extLst>
          </p:cNvPr>
          <p:cNvSpPr txBox="1"/>
          <p:nvPr/>
        </p:nvSpPr>
        <p:spPr>
          <a:xfrm>
            <a:off x="8730218" y="4809392"/>
            <a:ext cx="2344095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8FC0063-7C3E-4427-B478-D9B8926BE711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86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7" grpId="0" animBg="1"/>
      <p:bldP spid="45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1"/>
          <p:cNvSpPr/>
          <p:nvPr/>
        </p:nvSpPr>
        <p:spPr>
          <a:xfrm>
            <a:off x="3126400" y="3133525"/>
            <a:ext cx="459600" cy="4596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0" name="Google Shape;670;p21"/>
          <p:cNvSpPr/>
          <p:nvPr/>
        </p:nvSpPr>
        <p:spPr>
          <a:xfrm>
            <a:off x="3126400" y="4664696"/>
            <a:ext cx="459600" cy="459600"/>
          </a:xfrm>
          <a:prstGeom prst="ellipse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1" name="Google Shape;671;p21"/>
          <p:cNvSpPr/>
          <p:nvPr/>
        </p:nvSpPr>
        <p:spPr>
          <a:xfrm>
            <a:off x="8606000" y="3133525"/>
            <a:ext cx="459600" cy="459600"/>
          </a:xfrm>
          <a:prstGeom prst="ellipse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2" name="Google Shape;672;p21"/>
          <p:cNvSpPr/>
          <p:nvPr/>
        </p:nvSpPr>
        <p:spPr>
          <a:xfrm>
            <a:off x="8606000" y="4664696"/>
            <a:ext cx="459600" cy="4596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73" name="Google Shape;673;p21"/>
          <p:cNvCxnSpPr/>
          <p:nvPr/>
        </p:nvCxnSpPr>
        <p:spPr>
          <a:xfrm rot="10800000" flipH="1">
            <a:off x="3586000" y="2270532"/>
            <a:ext cx="2660000" cy="10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4" name="Google Shape;674;p21"/>
          <p:cNvCxnSpPr/>
          <p:nvPr/>
        </p:nvCxnSpPr>
        <p:spPr>
          <a:xfrm rot="10800000">
            <a:off x="7230000" y="2758132"/>
            <a:ext cx="1376000" cy="605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5" name="Google Shape;675;p21"/>
          <p:cNvCxnSpPr/>
          <p:nvPr/>
        </p:nvCxnSpPr>
        <p:spPr>
          <a:xfrm>
            <a:off x="3586000" y="4894500"/>
            <a:ext cx="2144400" cy="446400"/>
          </a:xfrm>
          <a:prstGeom prst="bentConnector3">
            <a:avLst>
              <a:gd name="adj1" fmla="val 6265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6" name="Google Shape;676;p21"/>
          <p:cNvCxnSpPr/>
          <p:nvPr/>
        </p:nvCxnSpPr>
        <p:spPr>
          <a:xfrm rot="10800000">
            <a:off x="6886400" y="4362900"/>
            <a:ext cx="1719600" cy="531600"/>
          </a:xfrm>
          <a:prstGeom prst="bentConnector3">
            <a:avLst>
              <a:gd name="adj1" fmla="val 39833"/>
            </a:avLst>
          </a:prstGeom>
          <a:noFill/>
          <a:ln w="19050" cap="flat" cmpd="sng">
            <a:solidFill>
              <a:srgbClr val="FFB6CD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53AA23-5D8D-4F3D-A75D-0946FCC17AFA}"/>
              </a:ext>
            </a:extLst>
          </p:cNvPr>
          <p:cNvSpPr txBox="1"/>
          <p:nvPr/>
        </p:nvSpPr>
        <p:spPr>
          <a:xfrm>
            <a:off x="749838" y="2979678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27D3A0-DF60-45F9-A647-A6D077B2B4C4}"/>
              </a:ext>
            </a:extLst>
          </p:cNvPr>
          <p:cNvSpPr txBox="1"/>
          <p:nvPr/>
        </p:nvSpPr>
        <p:spPr>
          <a:xfrm>
            <a:off x="925316" y="4554684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BF9398-38A7-432B-AB7A-4DF965B4C830}"/>
              </a:ext>
            </a:extLst>
          </p:cNvPr>
          <p:cNvSpPr txBox="1"/>
          <p:nvPr/>
        </p:nvSpPr>
        <p:spPr>
          <a:xfrm>
            <a:off x="9415383" y="291400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F5DC014-C2D1-4588-A769-D885B91D907A}"/>
              </a:ext>
            </a:extLst>
          </p:cNvPr>
          <p:cNvSpPr txBox="1"/>
          <p:nvPr/>
        </p:nvSpPr>
        <p:spPr>
          <a:xfrm>
            <a:off x="9265510" y="4424037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607FC9-1666-4CC4-A068-6908C5DE0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527" y="812834"/>
            <a:ext cx="4250146" cy="599962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E615EBA4-8E59-42F8-A7A1-3EB25811B412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41" name="Straight Connector 13">
              <a:extLst>
                <a:ext uri="{FF2B5EF4-FFF2-40B4-BE49-F238E27FC236}">
                  <a16:creationId xmlns:a16="http://schemas.microsoft.com/office/drawing/2014/main" id="{5332BC8D-399F-44BA-8BAC-B17C2B495389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: Rounded Corners 165">
              <a:extLst>
                <a:ext uri="{FF2B5EF4-FFF2-40B4-BE49-F238E27FC236}">
                  <a16:creationId xmlns:a16="http://schemas.microsoft.com/office/drawing/2014/main" id="{12171277-9147-4781-A6B5-60C6D96F6671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74DE6C0-CF81-4C33-88F3-91BE0914F43F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24"/>
          <p:cNvGrpSpPr/>
          <p:nvPr/>
        </p:nvGrpSpPr>
        <p:grpSpPr>
          <a:xfrm>
            <a:off x="609605" y="1676406"/>
            <a:ext cx="10971995" cy="1242421"/>
            <a:chOff x="457204" y="1257304"/>
            <a:chExt cx="8228996" cy="931816"/>
          </a:xfrm>
        </p:grpSpPr>
        <p:grpSp>
          <p:nvGrpSpPr>
            <p:cNvPr id="806" name="Google Shape;806;p24"/>
            <p:cNvGrpSpPr/>
            <p:nvPr/>
          </p:nvGrpSpPr>
          <p:grpSpPr>
            <a:xfrm flipH="1">
              <a:off x="457204" y="1257304"/>
              <a:ext cx="1413222" cy="931816"/>
              <a:chOff x="2554775" y="1531850"/>
              <a:chExt cx="1786175" cy="1177725"/>
            </a:xfrm>
          </p:grpSpPr>
          <p:sp>
            <p:nvSpPr>
              <p:cNvPr id="807" name="Google Shape;807;p24"/>
              <p:cNvSpPr/>
              <p:nvPr/>
            </p:nvSpPr>
            <p:spPr>
              <a:xfrm>
                <a:off x="4216275" y="1845900"/>
                <a:ext cx="124675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4005" fill="none" extrusionOk="0">
                    <a:moveTo>
                      <a:pt x="1" y="4005"/>
                    </a:moveTo>
                    <a:cubicBezTo>
                      <a:pt x="1100" y="4005"/>
                      <a:pt x="2081" y="3416"/>
                      <a:pt x="2984" y="2788"/>
                    </a:cubicBezTo>
                    <a:cubicBezTo>
                      <a:pt x="3494" y="2474"/>
                      <a:pt x="4005" y="2081"/>
                      <a:pt x="4397" y="1610"/>
                    </a:cubicBezTo>
                    <a:cubicBezTo>
                      <a:pt x="4672" y="1257"/>
                      <a:pt x="4868" y="864"/>
                      <a:pt x="4947" y="432"/>
                    </a:cubicBezTo>
                    <a:cubicBezTo>
                      <a:pt x="4986" y="158"/>
                      <a:pt x="4672" y="1"/>
                      <a:pt x="4476" y="197"/>
                    </a:cubicBezTo>
                    <a:cubicBezTo>
                      <a:pt x="4240" y="354"/>
                      <a:pt x="4123" y="589"/>
                      <a:pt x="4005" y="864"/>
                    </a:cubicBezTo>
                    <a:cubicBezTo>
                      <a:pt x="3887" y="1218"/>
                      <a:pt x="4437" y="1414"/>
                      <a:pt x="4554" y="1061"/>
                    </a:cubicBezTo>
                    <a:lnTo>
                      <a:pt x="4554" y="1021"/>
                    </a:lnTo>
                    <a:cubicBezTo>
                      <a:pt x="4594" y="903"/>
                      <a:pt x="4633" y="786"/>
                      <a:pt x="4633" y="707"/>
                    </a:cubicBezTo>
                    <a:cubicBezTo>
                      <a:pt x="4633" y="393"/>
                      <a:pt x="4280" y="275"/>
                      <a:pt x="4083" y="511"/>
                    </a:cubicBezTo>
                    <a:cubicBezTo>
                      <a:pt x="3926" y="746"/>
                      <a:pt x="3848" y="982"/>
                      <a:pt x="3808" y="1296"/>
                    </a:cubicBezTo>
                  </a:path>
                </a:pathLst>
              </a:custGeom>
              <a:solidFill>
                <a:schemeClr val="dk2"/>
              </a:solidFill>
              <a:ln w="2160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8" name="Google Shape;808;p24"/>
              <p:cNvSpPr/>
              <p:nvPr/>
            </p:nvSpPr>
            <p:spPr>
              <a:xfrm>
                <a:off x="3478275" y="1667275"/>
                <a:ext cx="428875" cy="645800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25832" fill="none" extrusionOk="0">
                    <a:moveTo>
                      <a:pt x="1295" y="668"/>
                    </a:moveTo>
                    <a:cubicBezTo>
                      <a:pt x="353" y="6557"/>
                      <a:pt x="0" y="12563"/>
                      <a:pt x="275" y="18530"/>
                    </a:cubicBezTo>
                    <a:cubicBezTo>
                      <a:pt x="353" y="20885"/>
                      <a:pt x="707" y="23555"/>
                      <a:pt x="2669" y="24889"/>
                    </a:cubicBezTo>
                    <a:cubicBezTo>
                      <a:pt x="3965" y="25675"/>
                      <a:pt x="5574" y="25832"/>
                      <a:pt x="7027" y="25321"/>
                    </a:cubicBezTo>
                    <a:cubicBezTo>
                      <a:pt x="8440" y="24772"/>
                      <a:pt x="9696" y="23947"/>
                      <a:pt x="10795" y="22887"/>
                    </a:cubicBezTo>
                    <a:cubicBezTo>
                      <a:pt x="13151" y="20689"/>
                      <a:pt x="15035" y="18020"/>
                      <a:pt x="16331" y="15075"/>
                    </a:cubicBezTo>
                    <a:cubicBezTo>
                      <a:pt x="16841" y="14133"/>
                      <a:pt x="17076" y="13113"/>
                      <a:pt x="17155" y="12053"/>
                    </a:cubicBezTo>
                    <a:cubicBezTo>
                      <a:pt x="17116" y="10600"/>
                      <a:pt x="16566" y="9265"/>
                      <a:pt x="15585" y="8206"/>
                    </a:cubicBezTo>
                    <a:cubicBezTo>
                      <a:pt x="14643" y="7146"/>
                      <a:pt x="13583" y="6243"/>
                      <a:pt x="12366" y="5458"/>
                    </a:cubicBezTo>
                    <a:cubicBezTo>
                      <a:pt x="10050" y="3887"/>
                      <a:pt x="7694" y="2396"/>
                      <a:pt x="5221" y="1022"/>
                    </a:cubicBezTo>
                    <a:cubicBezTo>
                      <a:pt x="4593" y="629"/>
                      <a:pt x="3886" y="315"/>
                      <a:pt x="3180" y="158"/>
                    </a:cubicBezTo>
                    <a:cubicBezTo>
                      <a:pt x="2512" y="1"/>
                      <a:pt x="1806" y="158"/>
                      <a:pt x="1295" y="668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2554775" y="1531850"/>
                <a:ext cx="1676250" cy="1177725"/>
              </a:xfrm>
              <a:custGeom>
                <a:avLst/>
                <a:gdLst/>
                <a:ahLst/>
                <a:cxnLst/>
                <a:rect l="l" t="t" r="r" b="b"/>
                <a:pathLst>
                  <a:path w="67050" h="47109" fill="none" extrusionOk="0">
                    <a:moveTo>
                      <a:pt x="1727" y="13348"/>
                    </a:moveTo>
                    <a:cubicBezTo>
                      <a:pt x="4200" y="17548"/>
                      <a:pt x="8479" y="20296"/>
                      <a:pt x="13308" y="20846"/>
                    </a:cubicBezTo>
                    <a:cubicBezTo>
                      <a:pt x="14211" y="20963"/>
                      <a:pt x="15153" y="20885"/>
                      <a:pt x="16017" y="20689"/>
                    </a:cubicBezTo>
                    <a:cubicBezTo>
                      <a:pt x="17665" y="20178"/>
                      <a:pt x="18882" y="18844"/>
                      <a:pt x="19824" y="17391"/>
                    </a:cubicBezTo>
                    <a:cubicBezTo>
                      <a:pt x="21669" y="14525"/>
                      <a:pt x="22690" y="11189"/>
                      <a:pt x="24535" y="8362"/>
                    </a:cubicBezTo>
                    <a:cubicBezTo>
                      <a:pt x="26930" y="4711"/>
                      <a:pt x="30620" y="2081"/>
                      <a:pt x="34859" y="982"/>
                    </a:cubicBezTo>
                    <a:cubicBezTo>
                      <a:pt x="38824" y="1"/>
                      <a:pt x="42985" y="432"/>
                      <a:pt x="47068" y="864"/>
                    </a:cubicBezTo>
                    <a:cubicBezTo>
                      <a:pt x="50562" y="1257"/>
                      <a:pt x="54173" y="1649"/>
                      <a:pt x="57353" y="3259"/>
                    </a:cubicBezTo>
                    <a:cubicBezTo>
                      <a:pt x="62182" y="5693"/>
                      <a:pt x="65401" y="10875"/>
                      <a:pt x="66225" y="16253"/>
                    </a:cubicBezTo>
                    <a:cubicBezTo>
                      <a:pt x="67049" y="21631"/>
                      <a:pt x="65676" y="27166"/>
                      <a:pt x="63242" y="32034"/>
                    </a:cubicBezTo>
                    <a:cubicBezTo>
                      <a:pt x="61985" y="34507"/>
                      <a:pt x="60376" y="36941"/>
                      <a:pt x="60101" y="39689"/>
                    </a:cubicBezTo>
                    <a:cubicBezTo>
                      <a:pt x="59944" y="40827"/>
                      <a:pt x="60023" y="42005"/>
                      <a:pt x="59787" y="43104"/>
                    </a:cubicBezTo>
                    <a:cubicBezTo>
                      <a:pt x="59630" y="43614"/>
                      <a:pt x="59434" y="44085"/>
                      <a:pt x="59120" y="44517"/>
                    </a:cubicBezTo>
                    <a:cubicBezTo>
                      <a:pt x="58570" y="45224"/>
                      <a:pt x="57471" y="44988"/>
                      <a:pt x="57235" y="44125"/>
                    </a:cubicBezTo>
                    <a:lnTo>
                      <a:pt x="56058" y="40003"/>
                    </a:lnTo>
                    <a:cubicBezTo>
                      <a:pt x="56019" y="39296"/>
                      <a:pt x="55312" y="38825"/>
                      <a:pt x="54645" y="39061"/>
                    </a:cubicBezTo>
                    <a:cubicBezTo>
                      <a:pt x="47971" y="39846"/>
                      <a:pt x="41219" y="40709"/>
                      <a:pt x="34506" y="40042"/>
                    </a:cubicBezTo>
                    <a:cubicBezTo>
                      <a:pt x="33957" y="39924"/>
                      <a:pt x="33328" y="40003"/>
                      <a:pt x="32818" y="40278"/>
                    </a:cubicBezTo>
                    <a:cubicBezTo>
                      <a:pt x="32308" y="40631"/>
                      <a:pt x="32151" y="41259"/>
                      <a:pt x="31955" y="41809"/>
                    </a:cubicBezTo>
                    <a:cubicBezTo>
                      <a:pt x="31483" y="43182"/>
                      <a:pt x="30816" y="44439"/>
                      <a:pt x="29913" y="45577"/>
                    </a:cubicBezTo>
                    <a:cubicBezTo>
                      <a:pt x="29481" y="46166"/>
                      <a:pt x="28853" y="46598"/>
                      <a:pt x="28186" y="46912"/>
                    </a:cubicBezTo>
                    <a:cubicBezTo>
                      <a:pt x="27440" y="47108"/>
                      <a:pt x="26773" y="46441"/>
                      <a:pt x="26969" y="45695"/>
                    </a:cubicBezTo>
                    <a:cubicBezTo>
                      <a:pt x="28029" y="42515"/>
                      <a:pt x="28775" y="39021"/>
                      <a:pt x="27008" y="36273"/>
                    </a:cubicBezTo>
                    <a:cubicBezTo>
                      <a:pt x="26145" y="34939"/>
                      <a:pt x="24771" y="33997"/>
                      <a:pt x="23593" y="32937"/>
                    </a:cubicBezTo>
                    <a:cubicBezTo>
                      <a:pt x="22219" y="31641"/>
                      <a:pt x="21081" y="30110"/>
                      <a:pt x="20217" y="28422"/>
                    </a:cubicBezTo>
                    <a:cubicBezTo>
                      <a:pt x="19942" y="27441"/>
                      <a:pt x="18961" y="26813"/>
                      <a:pt x="17979" y="27009"/>
                    </a:cubicBezTo>
                    <a:cubicBezTo>
                      <a:pt x="11031" y="26695"/>
                      <a:pt x="4632" y="23123"/>
                      <a:pt x="746" y="17352"/>
                    </a:cubicBezTo>
                    <a:cubicBezTo>
                      <a:pt x="353" y="16763"/>
                      <a:pt x="118" y="16056"/>
                      <a:pt x="79" y="15311"/>
                    </a:cubicBezTo>
                    <a:cubicBezTo>
                      <a:pt x="0" y="14133"/>
                      <a:pt x="550" y="13269"/>
                      <a:pt x="1727" y="13348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3105325" y="2433775"/>
                <a:ext cx="1501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9226" fill="none" extrusionOk="0">
                    <a:moveTo>
                      <a:pt x="4829" y="0"/>
                    </a:moveTo>
                    <a:cubicBezTo>
                      <a:pt x="3455" y="2630"/>
                      <a:pt x="1924" y="5143"/>
                      <a:pt x="236" y="7577"/>
                    </a:cubicBezTo>
                    <a:cubicBezTo>
                      <a:pt x="118" y="7734"/>
                      <a:pt x="40" y="7891"/>
                      <a:pt x="1" y="8087"/>
                    </a:cubicBezTo>
                    <a:cubicBezTo>
                      <a:pt x="1" y="8440"/>
                      <a:pt x="354" y="8676"/>
                      <a:pt x="668" y="8794"/>
                    </a:cubicBezTo>
                    <a:cubicBezTo>
                      <a:pt x="943" y="8951"/>
                      <a:pt x="1257" y="9068"/>
                      <a:pt x="1571" y="9147"/>
                    </a:cubicBezTo>
                    <a:cubicBezTo>
                      <a:pt x="1767" y="9186"/>
                      <a:pt x="1924" y="9225"/>
                      <a:pt x="2121" y="9225"/>
                    </a:cubicBezTo>
                    <a:cubicBezTo>
                      <a:pt x="2513" y="9108"/>
                      <a:pt x="2827" y="8872"/>
                      <a:pt x="3063" y="8558"/>
                    </a:cubicBezTo>
                    <a:cubicBezTo>
                      <a:pt x="4201" y="7223"/>
                      <a:pt x="5104" y="4986"/>
                      <a:pt x="6007" y="3494"/>
                    </a:cubicBezTo>
                  </a:path>
                </a:pathLst>
              </a:custGeom>
              <a:solidFill>
                <a:schemeClr val="dk2"/>
              </a:solidFill>
              <a:ln w="2160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3867875" y="2515225"/>
                <a:ext cx="7657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6243" fill="none" extrusionOk="0">
                    <a:moveTo>
                      <a:pt x="1021" y="0"/>
                    </a:moveTo>
                    <a:cubicBezTo>
                      <a:pt x="786" y="1414"/>
                      <a:pt x="472" y="3494"/>
                      <a:pt x="118" y="5104"/>
                    </a:cubicBezTo>
                    <a:cubicBezTo>
                      <a:pt x="1" y="5653"/>
                      <a:pt x="276" y="6203"/>
                      <a:pt x="668" y="6242"/>
                    </a:cubicBezTo>
                    <a:cubicBezTo>
                      <a:pt x="904" y="6242"/>
                      <a:pt x="1178" y="6242"/>
                      <a:pt x="1414" y="6203"/>
                    </a:cubicBezTo>
                    <a:cubicBezTo>
                      <a:pt x="1924" y="6046"/>
                      <a:pt x="2160" y="5221"/>
                      <a:pt x="2317" y="4476"/>
                    </a:cubicBezTo>
                    <a:cubicBezTo>
                      <a:pt x="2592" y="3298"/>
                      <a:pt x="2827" y="2081"/>
                      <a:pt x="3063" y="903"/>
                    </a:cubicBezTo>
                  </a:path>
                </a:pathLst>
              </a:custGeom>
              <a:solidFill>
                <a:schemeClr val="dk2"/>
              </a:solidFill>
              <a:ln w="2160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2941425" y="1616250"/>
                <a:ext cx="350400" cy="426950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7078" fill="none" extrusionOk="0">
                    <a:moveTo>
                      <a:pt x="14015" y="1"/>
                    </a:moveTo>
                    <a:cubicBezTo>
                      <a:pt x="11856" y="825"/>
                      <a:pt x="8362" y="197"/>
                      <a:pt x="6086" y="668"/>
                    </a:cubicBezTo>
                    <a:cubicBezTo>
                      <a:pt x="3809" y="1100"/>
                      <a:pt x="2121" y="2984"/>
                      <a:pt x="1296" y="5143"/>
                    </a:cubicBezTo>
                    <a:cubicBezTo>
                      <a:pt x="433" y="7263"/>
                      <a:pt x="1" y="15899"/>
                      <a:pt x="1179" y="17077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3213275" y="2204125"/>
                <a:ext cx="10995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2984" fill="none" extrusionOk="0">
                    <a:moveTo>
                      <a:pt x="1" y="1178"/>
                    </a:moveTo>
                    <a:cubicBezTo>
                      <a:pt x="1296" y="2984"/>
                      <a:pt x="4162" y="2198"/>
                      <a:pt x="4398" y="0"/>
                    </a:cubicBezTo>
                  </a:path>
                </a:pathLst>
              </a:custGeom>
              <a:solidFill>
                <a:schemeClr val="dk2"/>
              </a:solidFill>
              <a:ln w="2160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4" name="Google Shape;814;p24"/>
              <p:cNvSpPr/>
              <p:nvPr/>
            </p:nvSpPr>
            <p:spPr>
              <a:xfrm>
                <a:off x="3268250" y="1893000"/>
                <a:ext cx="363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121" extrusionOk="0">
                    <a:moveTo>
                      <a:pt x="707" y="1"/>
                    </a:moveTo>
                    <a:cubicBezTo>
                      <a:pt x="314" y="1"/>
                      <a:pt x="0" y="472"/>
                      <a:pt x="0" y="1061"/>
                    </a:cubicBezTo>
                    <a:cubicBezTo>
                      <a:pt x="0" y="1650"/>
                      <a:pt x="314" y="2121"/>
                      <a:pt x="707" y="2121"/>
                    </a:cubicBezTo>
                    <a:cubicBezTo>
                      <a:pt x="1139" y="2121"/>
                      <a:pt x="1453" y="1650"/>
                      <a:pt x="1453" y="1061"/>
                    </a:cubicBezTo>
                    <a:cubicBezTo>
                      <a:pt x="1453" y="472"/>
                      <a:pt x="1139" y="1"/>
                      <a:pt x="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5" name="Google Shape;815;p24"/>
              <p:cNvSpPr/>
              <p:nvPr/>
            </p:nvSpPr>
            <p:spPr>
              <a:xfrm>
                <a:off x="3251550" y="1990150"/>
                <a:ext cx="125325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256" extrusionOk="0">
                    <a:moveTo>
                      <a:pt x="2935" y="0"/>
                    </a:moveTo>
                    <a:cubicBezTo>
                      <a:pt x="2912" y="0"/>
                      <a:pt x="2889" y="1"/>
                      <a:pt x="2867" y="1"/>
                    </a:cubicBezTo>
                    <a:cubicBezTo>
                      <a:pt x="943" y="1"/>
                      <a:pt x="1" y="2278"/>
                      <a:pt x="1375" y="3613"/>
                    </a:cubicBezTo>
                    <a:cubicBezTo>
                      <a:pt x="1807" y="4058"/>
                      <a:pt x="2343" y="4256"/>
                      <a:pt x="2868" y="4256"/>
                    </a:cubicBezTo>
                    <a:cubicBezTo>
                      <a:pt x="3963" y="4256"/>
                      <a:pt x="5013" y="3395"/>
                      <a:pt x="4986" y="2121"/>
                    </a:cubicBezTo>
                    <a:cubicBezTo>
                      <a:pt x="4986" y="966"/>
                      <a:pt x="4080" y="0"/>
                      <a:pt x="2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6" name="Google Shape;816;p24"/>
            <p:cNvSpPr/>
            <p:nvPr/>
          </p:nvSpPr>
          <p:spPr>
            <a:xfrm rot="-5400000">
              <a:off x="5127900" y="-1504350"/>
              <a:ext cx="661500" cy="64551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817" name="Google Shape;817;p24"/>
            <p:cNvCxnSpPr>
              <a:endCxn id="816" idx="3"/>
            </p:cNvCxnSpPr>
            <p:nvPr/>
          </p:nvCxnSpPr>
          <p:spPr>
            <a:xfrm>
              <a:off x="1900500" y="1723200"/>
              <a:ext cx="330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8" name="Google Shape;818;p24"/>
          <p:cNvGrpSpPr/>
          <p:nvPr/>
        </p:nvGrpSpPr>
        <p:grpSpPr>
          <a:xfrm>
            <a:off x="605872" y="3192430"/>
            <a:ext cx="10976528" cy="1299361"/>
            <a:chOff x="454404" y="2533218"/>
            <a:chExt cx="8232396" cy="974521"/>
          </a:xfrm>
        </p:grpSpPr>
        <p:grpSp>
          <p:nvGrpSpPr>
            <p:cNvPr id="819" name="Google Shape;819;p24"/>
            <p:cNvGrpSpPr/>
            <p:nvPr/>
          </p:nvGrpSpPr>
          <p:grpSpPr>
            <a:xfrm flipH="1">
              <a:off x="7672699" y="2533218"/>
              <a:ext cx="1014101" cy="974521"/>
              <a:chOff x="457200" y="2996100"/>
              <a:chExt cx="1281725" cy="1231700"/>
            </a:xfrm>
          </p:grpSpPr>
          <p:sp>
            <p:nvSpPr>
              <p:cNvPr id="820" name="Google Shape;820;p24"/>
              <p:cNvSpPr/>
              <p:nvPr/>
            </p:nvSpPr>
            <p:spPr>
              <a:xfrm flipH="1">
                <a:off x="981275" y="3037325"/>
                <a:ext cx="201200" cy="234575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9383" fill="none" extrusionOk="0">
                    <a:moveTo>
                      <a:pt x="0" y="9383"/>
                    </a:moveTo>
                    <a:cubicBezTo>
                      <a:pt x="236" y="7028"/>
                      <a:pt x="1060" y="4751"/>
                      <a:pt x="2473" y="2788"/>
                    </a:cubicBezTo>
                    <a:cubicBezTo>
                      <a:pt x="3337" y="1571"/>
                      <a:pt x="4554" y="668"/>
                      <a:pt x="5967" y="158"/>
                    </a:cubicBezTo>
                    <a:cubicBezTo>
                      <a:pt x="6360" y="40"/>
                      <a:pt x="6752" y="1"/>
                      <a:pt x="7184" y="79"/>
                    </a:cubicBezTo>
                    <a:cubicBezTo>
                      <a:pt x="7577" y="158"/>
                      <a:pt x="7891" y="472"/>
                      <a:pt x="8008" y="864"/>
                    </a:cubicBezTo>
                    <a:cubicBezTo>
                      <a:pt x="8048" y="1257"/>
                      <a:pt x="7969" y="1649"/>
                      <a:pt x="7734" y="1924"/>
                    </a:cubicBezTo>
                    <a:cubicBezTo>
                      <a:pt x="7106" y="2749"/>
                      <a:pt x="6320" y="3455"/>
                      <a:pt x="5457" y="4005"/>
                    </a:cubicBezTo>
                    <a:lnTo>
                      <a:pt x="2748" y="5928"/>
                    </a:lnTo>
                    <a:cubicBezTo>
                      <a:pt x="1492" y="6792"/>
                      <a:pt x="157" y="7891"/>
                      <a:pt x="0" y="9383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1" name="Google Shape;821;p24"/>
              <p:cNvSpPr/>
              <p:nvPr/>
            </p:nvSpPr>
            <p:spPr>
              <a:xfrm flipH="1">
                <a:off x="1216800" y="2996100"/>
                <a:ext cx="123700" cy="250300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10012" fill="none" extrusionOk="0">
                    <a:moveTo>
                      <a:pt x="4829" y="9619"/>
                    </a:moveTo>
                    <a:cubicBezTo>
                      <a:pt x="4947" y="7852"/>
                      <a:pt x="4751" y="6046"/>
                      <a:pt x="4280" y="4358"/>
                    </a:cubicBezTo>
                    <a:cubicBezTo>
                      <a:pt x="3927" y="2945"/>
                      <a:pt x="3416" y="1453"/>
                      <a:pt x="2317" y="511"/>
                    </a:cubicBezTo>
                    <a:cubicBezTo>
                      <a:pt x="2082" y="236"/>
                      <a:pt x="1768" y="40"/>
                      <a:pt x="1375" y="1"/>
                    </a:cubicBezTo>
                    <a:cubicBezTo>
                      <a:pt x="786" y="1"/>
                      <a:pt x="237" y="433"/>
                      <a:pt x="119" y="1022"/>
                    </a:cubicBezTo>
                    <a:cubicBezTo>
                      <a:pt x="1" y="1650"/>
                      <a:pt x="158" y="2239"/>
                      <a:pt x="511" y="2749"/>
                    </a:cubicBezTo>
                    <a:cubicBezTo>
                      <a:pt x="865" y="3220"/>
                      <a:pt x="1257" y="3652"/>
                      <a:pt x="1728" y="4044"/>
                    </a:cubicBezTo>
                    <a:cubicBezTo>
                      <a:pt x="3377" y="5654"/>
                      <a:pt x="4790" y="7695"/>
                      <a:pt x="4869" y="10011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2" name="Google Shape;822;p24"/>
              <p:cNvSpPr/>
              <p:nvPr/>
            </p:nvSpPr>
            <p:spPr>
              <a:xfrm flipH="1">
                <a:off x="1195225" y="3972600"/>
                <a:ext cx="37882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15153" h="4477" fill="none" extrusionOk="0">
                    <a:moveTo>
                      <a:pt x="0" y="1"/>
                    </a:moveTo>
                    <a:cubicBezTo>
                      <a:pt x="353" y="3691"/>
                      <a:pt x="6438" y="4476"/>
                      <a:pt x="10246" y="3927"/>
                    </a:cubicBezTo>
                    <a:cubicBezTo>
                      <a:pt x="11345" y="3809"/>
                      <a:pt x="12366" y="3456"/>
                      <a:pt x="13308" y="2867"/>
                    </a:cubicBezTo>
                    <a:cubicBezTo>
                      <a:pt x="14250" y="2278"/>
                      <a:pt x="14917" y="1336"/>
                      <a:pt x="15153" y="236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3" name="Google Shape;823;p24"/>
              <p:cNvSpPr/>
              <p:nvPr/>
            </p:nvSpPr>
            <p:spPr>
              <a:xfrm flipH="1">
                <a:off x="457200" y="3317025"/>
                <a:ext cx="1281725" cy="910775"/>
              </a:xfrm>
              <a:custGeom>
                <a:avLst/>
                <a:gdLst/>
                <a:ahLst/>
                <a:cxnLst/>
                <a:rect l="l" t="t" r="r" b="b"/>
                <a:pathLst>
                  <a:path w="51269" h="36431" fill="none" extrusionOk="0">
                    <a:moveTo>
                      <a:pt x="45302" y="22848"/>
                    </a:moveTo>
                    <a:cubicBezTo>
                      <a:pt x="44359" y="22455"/>
                      <a:pt x="43417" y="21867"/>
                      <a:pt x="42397" y="21867"/>
                    </a:cubicBezTo>
                    <a:cubicBezTo>
                      <a:pt x="41572" y="21867"/>
                      <a:pt x="40826" y="22181"/>
                      <a:pt x="40238" y="22809"/>
                    </a:cubicBezTo>
                    <a:cubicBezTo>
                      <a:pt x="40120" y="22966"/>
                      <a:pt x="40277" y="23162"/>
                      <a:pt x="40473" y="23123"/>
                    </a:cubicBezTo>
                    <a:cubicBezTo>
                      <a:pt x="42004" y="22809"/>
                      <a:pt x="43731" y="24065"/>
                      <a:pt x="43967" y="25674"/>
                    </a:cubicBezTo>
                    <a:cubicBezTo>
                      <a:pt x="44359" y="27951"/>
                      <a:pt x="42397" y="30228"/>
                      <a:pt x="40238" y="30738"/>
                    </a:cubicBezTo>
                    <a:cubicBezTo>
                      <a:pt x="39688" y="30856"/>
                      <a:pt x="39060" y="30817"/>
                      <a:pt x="38510" y="30542"/>
                    </a:cubicBezTo>
                    <a:cubicBezTo>
                      <a:pt x="37097" y="29796"/>
                      <a:pt x="37176" y="27990"/>
                      <a:pt x="37333" y="26499"/>
                    </a:cubicBezTo>
                    <a:cubicBezTo>
                      <a:pt x="37882" y="21552"/>
                      <a:pt x="38235" y="16410"/>
                      <a:pt x="36901" y="11621"/>
                    </a:cubicBezTo>
                    <a:cubicBezTo>
                      <a:pt x="35566" y="6831"/>
                      <a:pt x="32229" y="2317"/>
                      <a:pt x="27440" y="825"/>
                    </a:cubicBezTo>
                    <a:cubicBezTo>
                      <a:pt x="25909" y="393"/>
                      <a:pt x="24339" y="158"/>
                      <a:pt x="22729" y="119"/>
                    </a:cubicBezTo>
                    <a:cubicBezTo>
                      <a:pt x="20609" y="1"/>
                      <a:pt x="18490" y="40"/>
                      <a:pt x="16370" y="119"/>
                    </a:cubicBezTo>
                    <a:cubicBezTo>
                      <a:pt x="12876" y="276"/>
                      <a:pt x="8990" y="707"/>
                      <a:pt x="6438" y="3181"/>
                    </a:cubicBezTo>
                    <a:cubicBezTo>
                      <a:pt x="5260" y="4358"/>
                      <a:pt x="4357" y="5771"/>
                      <a:pt x="3769" y="7302"/>
                    </a:cubicBezTo>
                    <a:cubicBezTo>
                      <a:pt x="550" y="14526"/>
                      <a:pt x="0" y="22612"/>
                      <a:pt x="2081" y="30228"/>
                    </a:cubicBezTo>
                    <a:cubicBezTo>
                      <a:pt x="2473" y="31524"/>
                      <a:pt x="2944" y="32858"/>
                      <a:pt x="3886" y="33800"/>
                    </a:cubicBezTo>
                    <a:cubicBezTo>
                      <a:pt x="5221" y="35096"/>
                      <a:pt x="7223" y="35410"/>
                      <a:pt x="9107" y="35606"/>
                    </a:cubicBezTo>
                    <a:cubicBezTo>
                      <a:pt x="17390" y="36431"/>
                      <a:pt x="25713" y="36234"/>
                      <a:pt x="34035" y="35999"/>
                    </a:cubicBezTo>
                    <a:cubicBezTo>
                      <a:pt x="35959" y="36038"/>
                      <a:pt x="37882" y="35802"/>
                      <a:pt x="39766" y="35371"/>
                    </a:cubicBezTo>
                    <a:cubicBezTo>
                      <a:pt x="41651" y="34821"/>
                      <a:pt x="43417" y="33761"/>
                      <a:pt x="44438" y="32152"/>
                    </a:cubicBezTo>
                    <a:cubicBezTo>
                      <a:pt x="45223" y="30856"/>
                      <a:pt x="45498" y="29325"/>
                      <a:pt x="45851" y="27873"/>
                    </a:cubicBezTo>
                    <a:cubicBezTo>
                      <a:pt x="46204" y="26420"/>
                      <a:pt x="46676" y="24889"/>
                      <a:pt x="47775" y="23869"/>
                    </a:cubicBezTo>
                    <a:cubicBezTo>
                      <a:pt x="48599" y="23044"/>
                      <a:pt x="49777" y="22730"/>
                      <a:pt x="50915" y="22966"/>
                    </a:cubicBezTo>
                    <a:cubicBezTo>
                      <a:pt x="51111" y="23005"/>
                      <a:pt x="51269" y="22769"/>
                      <a:pt x="51111" y="22652"/>
                    </a:cubicBezTo>
                    <a:cubicBezTo>
                      <a:pt x="49463" y="21356"/>
                      <a:pt x="46793" y="21356"/>
                      <a:pt x="45302" y="22887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 flipH="1">
                <a:off x="1149100" y="3318025"/>
                <a:ext cx="11385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2160" fill="none" extrusionOk="0">
                    <a:moveTo>
                      <a:pt x="4554" y="118"/>
                    </a:moveTo>
                    <a:cubicBezTo>
                      <a:pt x="4397" y="1492"/>
                      <a:pt x="3651" y="1924"/>
                      <a:pt x="3141" y="2041"/>
                    </a:cubicBezTo>
                    <a:cubicBezTo>
                      <a:pt x="2787" y="2120"/>
                      <a:pt x="2434" y="2159"/>
                      <a:pt x="2081" y="2159"/>
                    </a:cubicBezTo>
                    <a:cubicBezTo>
                      <a:pt x="1649" y="2159"/>
                      <a:pt x="1217" y="2120"/>
                      <a:pt x="825" y="2002"/>
                    </a:cubicBezTo>
                    <a:lnTo>
                      <a:pt x="825" y="2002"/>
                    </a:lnTo>
                    <a:cubicBezTo>
                      <a:pt x="354" y="1806"/>
                      <a:pt x="0" y="1335"/>
                      <a:pt x="39" y="785"/>
                    </a:cubicBezTo>
                    <a:lnTo>
                      <a:pt x="39" y="0"/>
                    </a:ln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 flipH="1">
                <a:off x="905700" y="3734125"/>
                <a:ext cx="126625" cy="1590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6361" fill="none" extrusionOk="0">
                    <a:moveTo>
                      <a:pt x="550" y="236"/>
                    </a:moveTo>
                    <a:cubicBezTo>
                      <a:pt x="1296" y="236"/>
                      <a:pt x="2002" y="1"/>
                      <a:pt x="2748" y="40"/>
                    </a:cubicBezTo>
                    <a:cubicBezTo>
                      <a:pt x="3455" y="118"/>
                      <a:pt x="4240" y="707"/>
                      <a:pt x="4122" y="1414"/>
                    </a:cubicBezTo>
                    <a:cubicBezTo>
                      <a:pt x="4005" y="1767"/>
                      <a:pt x="3769" y="2081"/>
                      <a:pt x="3416" y="2199"/>
                    </a:cubicBezTo>
                    <a:cubicBezTo>
                      <a:pt x="3102" y="2356"/>
                      <a:pt x="2474" y="2827"/>
                      <a:pt x="2356" y="2474"/>
                    </a:cubicBezTo>
                    <a:cubicBezTo>
                      <a:pt x="2002" y="1610"/>
                      <a:pt x="4711" y="2121"/>
                      <a:pt x="4868" y="3023"/>
                    </a:cubicBezTo>
                    <a:cubicBezTo>
                      <a:pt x="5064" y="4280"/>
                      <a:pt x="2866" y="4672"/>
                      <a:pt x="2788" y="4240"/>
                    </a:cubicBezTo>
                    <a:cubicBezTo>
                      <a:pt x="2631" y="3612"/>
                      <a:pt x="4122" y="4476"/>
                      <a:pt x="4122" y="5104"/>
                    </a:cubicBezTo>
                    <a:cubicBezTo>
                      <a:pt x="4083" y="5693"/>
                      <a:pt x="3651" y="6164"/>
                      <a:pt x="3062" y="6282"/>
                    </a:cubicBezTo>
                    <a:cubicBezTo>
                      <a:pt x="2513" y="6360"/>
                      <a:pt x="1924" y="6282"/>
                      <a:pt x="1414" y="6007"/>
                    </a:cubicBezTo>
                    <a:cubicBezTo>
                      <a:pt x="903" y="5811"/>
                      <a:pt x="432" y="5575"/>
                      <a:pt x="0" y="5300"/>
                    </a:cubicBezTo>
                  </a:path>
                </a:pathLst>
              </a:custGeom>
              <a:solidFill>
                <a:schemeClr val="dk2"/>
              </a:solidFill>
              <a:ln w="2160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 flipH="1">
                <a:off x="1313975" y="3673275"/>
                <a:ext cx="363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121" extrusionOk="0">
                    <a:moveTo>
                      <a:pt x="746" y="1"/>
                    </a:moveTo>
                    <a:cubicBezTo>
                      <a:pt x="314" y="1"/>
                      <a:pt x="0" y="472"/>
                      <a:pt x="0" y="1061"/>
                    </a:cubicBezTo>
                    <a:cubicBezTo>
                      <a:pt x="0" y="1610"/>
                      <a:pt x="314" y="2121"/>
                      <a:pt x="746" y="2121"/>
                    </a:cubicBezTo>
                    <a:cubicBezTo>
                      <a:pt x="1139" y="2121"/>
                      <a:pt x="1453" y="1650"/>
                      <a:pt x="1453" y="1061"/>
                    </a:cubicBezTo>
                    <a:cubicBezTo>
                      <a:pt x="1453" y="472"/>
                      <a:pt x="1139" y="1"/>
                      <a:pt x="7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7" name="Google Shape;827;p24"/>
              <p:cNvSpPr/>
              <p:nvPr/>
            </p:nvSpPr>
            <p:spPr>
              <a:xfrm flipH="1">
                <a:off x="1410150" y="3673275"/>
                <a:ext cx="3730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121" extrusionOk="0">
                    <a:moveTo>
                      <a:pt x="746" y="1"/>
                    </a:moveTo>
                    <a:cubicBezTo>
                      <a:pt x="353" y="1"/>
                      <a:pt x="0" y="472"/>
                      <a:pt x="0" y="1061"/>
                    </a:cubicBezTo>
                    <a:cubicBezTo>
                      <a:pt x="0" y="1610"/>
                      <a:pt x="353" y="2121"/>
                      <a:pt x="746" y="2121"/>
                    </a:cubicBezTo>
                    <a:cubicBezTo>
                      <a:pt x="1139" y="2121"/>
                      <a:pt x="1492" y="1650"/>
                      <a:pt x="1492" y="1061"/>
                    </a:cubicBezTo>
                    <a:cubicBezTo>
                      <a:pt x="1492" y="472"/>
                      <a:pt x="1139" y="1"/>
                      <a:pt x="7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8" name="Google Shape;828;p24"/>
              <p:cNvSpPr/>
              <p:nvPr/>
            </p:nvSpPr>
            <p:spPr>
              <a:xfrm flipH="1">
                <a:off x="1111800" y="3773375"/>
                <a:ext cx="10600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4241" extrusionOk="0">
                    <a:moveTo>
                      <a:pt x="2120" y="1"/>
                    </a:moveTo>
                    <a:cubicBezTo>
                      <a:pt x="942" y="1"/>
                      <a:pt x="0" y="943"/>
                      <a:pt x="0" y="2121"/>
                    </a:cubicBezTo>
                    <a:cubicBezTo>
                      <a:pt x="0" y="3298"/>
                      <a:pt x="942" y="4241"/>
                      <a:pt x="2120" y="4241"/>
                    </a:cubicBezTo>
                    <a:cubicBezTo>
                      <a:pt x="3298" y="4241"/>
                      <a:pt x="4240" y="3298"/>
                      <a:pt x="4240" y="2121"/>
                    </a:cubicBezTo>
                    <a:cubicBezTo>
                      <a:pt x="4240" y="943"/>
                      <a:pt x="3298" y="1"/>
                      <a:pt x="21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9" name="Google Shape;829;p24"/>
              <p:cNvSpPr/>
              <p:nvPr/>
            </p:nvSpPr>
            <p:spPr>
              <a:xfrm flipH="1">
                <a:off x="1550475" y="3773375"/>
                <a:ext cx="12565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4256" extrusionOk="0">
                    <a:moveTo>
                      <a:pt x="2866" y="1"/>
                    </a:moveTo>
                    <a:cubicBezTo>
                      <a:pt x="982" y="1"/>
                      <a:pt x="0" y="2278"/>
                      <a:pt x="1374" y="3613"/>
                    </a:cubicBezTo>
                    <a:cubicBezTo>
                      <a:pt x="1807" y="4058"/>
                      <a:pt x="2342" y="4256"/>
                      <a:pt x="2869" y="4256"/>
                    </a:cubicBezTo>
                    <a:cubicBezTo>
                      <a:pt x="3967" y="4256"/>
                      <a:pt x="5025" y="3394"/>
                      <a:pt x="5025" y="2121"/>
                    </a:cubicBezTo>
                    <a:cubicBezTo>
                      <a:pt x="4986" y="943"/>
                      <a:pt x="4044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0" name="Google Shape;830;p24"/>
            <p:cNvSpPr/>
            <p:nvPr/>
          </p:nvSpPr>
          <p:spPr>
            <a:xfrm rot="5400000" flipH="1">
              <a:off x="3356754" y="-212625"/>
              <a:ext cx="661500" cy="64662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831" name="Google Shape;831;p24"/>
            <p:cNvCxnSpPr>
              <a:endCxn id="830" idx="3"/>
            </p:cNvCxnSpPr>
            <p:nvPr/>
          </p:nvCxnSpPr>
          <p:spPr>
            <a:xfrm rot="10800000">
              <a:off x="6920604" y="3020475"/>
              <a:ext cx="650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32" name="Google Shape;832;p24"/>
          <p:cNvGrpSpPr/>
          <p:nvPr/>
        </p:nvGrpSpPr>
        <p:grpSpPr>
          <a:xfrm>
            <a:off x="609605" y="4798461"/>
            <a:ext cx="10971995" cy="1106783"/>
            <a:chOff x="457204" y="3902681"/>
            <a:chExt cx="8228996" cy="830087"/>
          </a:xfrm>
        </p:grpSpPr>
        <p:grpSp>
          <p:nvGrpSpPr>
            <p:cNvPr id="833" name="Google Shape;833;p24"/>
            <p:cNvGrpSpPr/>
            <p:nvPr/>
          </p:nvGrpSpPr>
          <p:grpSpPr>
            <a:xfrm>
              <a:off x="457204" y="3902681"/>
              <a:ext cx="1091757" cy="830087"/>
              <a:chOff x="2240400" y="3151175"/>
              <a:chExt cx="1379875" cy="1049150"/>
            </a:xfrm>
          </p:grpSpPr>
          <p:sp>
            <p:nvSpPr>
              <p:cNvPr id="834" name="Google Shape;834;p24"/>
              <p:cNvSpPr/>
              <p:nvPr/>
            </p:nvSpPr>
            <p:spPr>
              <a:xfrm flipH="1">
                <a:off x="3185500" y="4027575"/>
                <a:ext cx="131525" cy="14035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5614" fill="none" extrusionOk="0">
                    <a:moveTo>
                      <a:pt x="2709" y="0"/>
                    </a:moveTo>
                    <a:lnTo>
                      <a:pt x="942" y="2552"/>
                    </a:lnTo>
                    <a:cubicBezTo>
                      <a:pt x="471" y="3259"/>
                      <a:pt x="0" y="4122"/>
                      <a:pt x="353" y="4829"/>
                    </a:cubicBezTo>
                    <a:cubicBezTo>
                      <a:pt x="707" y="5378"/>
                      <a:pt x="1374" y="5614"/>
                      <a:pt x="1963" y="5457"/>
                    </a:cubicBezTo>
                    <a:cubicBezTo>
                      <a:pt x="2552" y="5300"/>
                      <a:pt x="3101" y="4947"/>
                      <a:pt x="3494" y="4476"/>
                    </a:cubicBezTo>
                    <a:cubicBezTo>
                      <a:pt x="4475" y="3376"/>
                      <a:pt x="5103" y="2002"/>
                      <a:pt x="5260" y="511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5" name="Google Shape;835;p24"/>
              <p:cNvSpPr/>
              <p:nvPr/>
            </p:nvSpPr>
            <p:spPr>
              <a:xfrm flipH="1">
                <a:off x="3079500" y="4045225"/>
                <a:ext cx="88350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6204" fill="none" extrusionOk="0">
                    <a:moveTo>
                      <a:pt x="903" y="1"/>
                    </a:moveTo>
                    <a:lnTo>
                      <a:pt x="236" y="3102"/>
                    </a:lnTo>
                    <a:cubicBezTo>
                      <a:pt x="39" y="3770"/>
                      <a:pt x="0" y="4515"/>
                      <a:pt x="157" y="5183"/>
                    </a:cubicBezTo>
                    <a:cubicBezTo>
                      <a:pt x="236" y="5497"/>
                      <a:pt x="432" y="5811"/>
                      <a:pt x="746" y="6007"/>
                    </a:cubicBezTo>
                    <a:cubicBezTo>
                      <a:pt x="1139" y="6203"/>
                      <a:pt x="1610" y="6164"/>
                      <a:pt x="2002" y="5929"/>
                    </a:cubicBezTo>
                    <a:cubicBezTo>
                      <a:pt x="2355" y="5693"/>
                      <a:pt x="2630" y="5340"/>
                      <a:pt x="2827" y="4947"/>
                    </a:cubicBezTo>
                    <a:cubicBezTo>
                      <a:pt x="3533" y="3573"/>
                      <a:pt x="3494" y="1964"/>
                      <a:pt x="3455" y="433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6" name="Google Shape;836;p24"/>
              <p:cNvSpPr/>
              <p:nvPr/>
            </p:nvSpPr>
            <p:spPr>
              <a:xfrm flipH="1">
                <a:off x="2461225" y="4027575"/>
                <a:ext cx="93250" cy="137425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5497" fill="none" extrusionOk="0">
                    <a:moveTo>
                      <a:pt x="157" y="79"/>
                    </a:moveTo>
                    <a:cubicBezTo>
                      <a:pt x="39" y="1021"/>
                      <a:pt x="0" y="1963"/>
                      <a:pt x="118" y="2905"/>
                    </a:cubicBezTo>
                    <a:cubicBezTo>
                      <a:pt x="118" y="3494"/>
                      <a:pt x="275" y="4083"/>
                      <a:pt x="550" y="4593"/>
                    </a:cubicBezTo>
                    <a:cubicBezTo>
                      <a:pt x="825" y="5143"/>
                      <a:pt x="1374" y="5457"/>
                      <a:pt x="1963" y="5496"/>
                    </a:cubicBezTo>
                    <a:cubicBezTo>
                      <a:pt x="2630" y="5457"/>
                      <a:pt x="3180" y="5025"/>
                      <a:pt x="3455" y="4436"/>
                    </a:cubicBezTo>
                    <a:cubicBezTo>
                      <a:pt x="3651" y="3847"/>
                      <a:pt x="3730" y="3180"/>
                      <a:pt x="3651" y="2552"/>
                    </a:cubicBezTo>
                    <a:cubicBezTo>
                      <a:pt x="3612" y="1688"/>
                      <a:pt x="3455" y="825"/>
                      <a:pt x="3258" y="0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7" name="Google Shape;837;p24"/>
              <p:cNvSpPr/>
              <p:nvPr/>
            </p:nvSpPr>
            <p:spPr>
              <a:xfrm flipH="1">
                <a:off x="2324800" y="4001075"/>
                <a:ext cx="10407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6203" fill="none" extrusionOk="0">
                    <a:moveTo>
                      <a:pt x="1" y="668"/>
                    </a:moveTo>
                    <a:cubicBezTo>
                      <a:pt x="40" y="1610"/>
                      <a:pt x="197" y="2552"/>
                      <a:pt x="472" y="3455"/>
                    </a:cubicBezTo>
                    <a:cubicBezTo>
                      <a:pt x="590" y="4044"/>
                      <a:pt x="865" y="4554"/>
                      <a:pt x="1218" y="5025"/>
                    </a:cubicBezTo>
                    <a:cubicBezTo>
                      <a:pt x="2042" y="6203"/>
                      <a:pt x="3848" y="5732"/>
                      <a:pt x="4044" y="4319"/>
                    </a:cubicBezTo>
                    <a:cubicBezTo>
                      <a:pt x="4162" y="3690"/>
                      <a:pt x="4123" y="3062"/>
                      <a:pt x="3927" y="2434"/>
                    </a:cubicBezTo>
                    <a:cubicBezTo>
                      <a:pt x="3691" y="1610"/>
                      <a:pt x="3416" y="786"/>
                      <a:pt x="3024" y="0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 flipH="1">
                <a:off x="2240400" y="3151175"/>
                <a:ext cx="1058975" cy="915675"/>
              </a:xfrm>
              <a:custGeom>
                <a:avLst/>
                <a:gdLst/>
                <a:ahLst/>
                <a:cxnLst/>
                <a:rect l="l" t="t" r="r" b="b"/>
                <a:pathLst>
                  <a:path w="42359" h="36627" fill="none" extrusionOk="0">
                    <a:moveTo>
                      <a:pt x="707" y="34860"/>
                    </a:moveTo>
                    <a:cubicBezTo>
                      <a:pt x="12484" y="36627"/>
                      <a:pt x="24497" y="36391"/>
                      <a:pt x="36195" y="34153"/>
                    </a:cubicBezTo>
                    <a:cubicBezTo>
                      <a:pt x="37844" y="33839"/>
                      <a:pt x="39492" y="33408"/>
                      <a:pt x="41063" y="32858"/>
                    </a:cubicBezTo>
                    <a:lnTo>
                      <a:pt x="42358" y="32387"/>
                    </a:lnTo>
                    <a:cubicBezTo>
                      <a:pt x="42358" y="32387"/>
                      <a:pt x="40278" y="19943"/>
                      <a:pt x="38511" y="14565"/>
                    </a:cubicBezTo>
                    <a:cubicBezTo>
                      <a:pt x="37608" y="11699"/>
                      <a:pt x="36509" y="8872"/>
                      <a:pt x="34703" y="6478"/>
                    </a:cubicBezTo>
                    <a:cubicBezTo>
                      <a:pt x="31837" y="2552"/>
                      <a:pt x="27048" y="0"/>
                      <a:pt x="22180" y="118"/>
                    </a:cubicBezTo>
                    <a:cubicBezTo>
                      <a:pt x="18922" y="314"/>
                      <a:pt x="15742" y="1139"/>
                      <a:pt x="12838" y="2631"/>
                    </a:cubicBezTo>
                    <a:cubicBezTo>
                      <a:pt x="10207" y="4083"/>
                      <a:pt x="8048" y="6203"/>
                      <a:pt x="6478" y="8755"/>
                    </a:cubicBezTo>
                    <a:cubicBezTo>
                      <a:pt x="4947" y="11267"/>
                      <a:pt x="3730" y="14015"/>
                      <a:pt x="2866" y="16841"/>
                    </a:cubicBezTo>
                    <a:cubicBezTo>
                      <a:pt x="1021" y="22494"/>
                      <a:pt x="1" y="29011"/>
                      <a:pt x="707" y="34860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 flipH="1">
                <a:off x="2475950" y="3198275"/>
                <a:ext cx="440675" cy="215950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8638" fill="none" extrusionOk="0">
                    <a:moveTo>
                      <a:pt x="1" y="1"/>
                    </a:moveTo>
                    <a:cubicBezTo>
                      <a:pt x="864" y="2395"/>
                      <a:pt x="2081" y="4672"/>
                      <a:pt x="3691" y="6674"/>
                    </a:cubicBezTo>
                    <a:cubicBezTo>
                      <a:pt x="4162" y="7342"/>
                      <a:pt x="4829" y="7931"/>
                      <a:pt x="5614" y="8245"/>
                    </a:cubicBezTo>
                    <a:cubicBezTo>
                      <a:pt x="6635" y="8637"/>
                      <a:pt x="7773" y="8323"/>
                      <a:pt x="8833" y="7970"/>
                    </a:cubicBezTo>
                    <a:cubicBezTo>
                      <a:pt x="10796" y="7342"/>
                      <a:pt x="12759" y="6714"/>
                      <a:pt x="14682" y="6007"/>
                    </a:cubicBezTo>
                    <a:cubicBezTo>
                      <a:pt x="15468" y="5811"/>
                      <a:pt x="16174" y="5418"/>
                      <a:pt x="16802" y="4908"/>
                    </a:cubicBezTo>
                    <a:cubicBezTo>
                      <a:pt x="17391" y="4397"/>
                      <a:pt x="17627" y="3534"/>
                      <a:pt x="17391" y="2788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 flipH="1">
                <a:off x="2830225" y="3357275"/>
                <a:ext cx="369050" cy="240475"/>
              </a:xfrm>
              <a:custGeom>
                <a:avLst/>
                <a:gdLst/>
                <a:ahLst/>
                <a:cxnLst/>
                <a:rect l="l" t="t" r="r" b="b"/>
                <a:pathLst>
                  <a:path w="14762" h="9619" fill="none" extrusionOk="0">
                    <a:moveTo>
                      <a:pt x="14761" y="0"/>
                    </a:moveTo>
                    <a:cubicBezTo>
                      <a:pt x="13819" y="2787"/>
                      <a:pt x="12406" y="5378"/>
                      <a:pt x="10561" y="7694"/>
                    </a:cubicBezTo>
                    <a:cubicBezTo>
                      <a:pt x="9972" y="8480"/>
                      <a:pt x="9226" y="9265"/>
                      <a:pt x="8245" y="9500"/>
                    </a:cubicBezTo>
                    <a:cubicBezTo>
                      <a:pt x="7656" y="9618"/>
                      <a:pt x="7028" y="9618"/>
                      <a:pt x="6400" y="9461"/>
                    </a:cubicBezTo>
                    <a:cubicBezTo>
                      <a:pt x="4005" y="8951"/>
                      <a:pt x="1767" y="7773"/>
                      <a:pt x="1" y="6085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 flipH="1">
                <a:off x="2543675" y="3360225"/>
                <a:ext cx="411225" cy="270875"/>
              </a:xfrm>
              <a:custGeom>
                <a:avLst/>
                <a:gdLst/>
                <a:ahLst/>
                <a:cxnLst/>
                <a:rect l="l" t="t" r="r" b="b"/>
                <a:pathLst>
                  <a:path w="16449" h="10835" fill="none" extrusionOk="0">
                    <a:moveTo>
                      <a:pt x="1" y="8833"/>
                    </a:moveTo>
                    <a:cubicBezTo>
                      <a:pt x="3259" y="10835"/>
                      <a:pt x="7381" y="10756"/>
                      <a:pt x="11189" y="10207"/>
                    </a:cubicBezTo>
                    <a:cubicBezTo>
                      <a:pt x="11974" y="10128"/>
                      <a:pt x="12720" y="9893"/>
                      <a:pt x="13426" y="9500"/>
                    </a:cubicBezTo>
                    <a:cubicBezTo>
                      <a:pt x="14054" y="8990"/>
                      <a:pt x="14565" y="8322"/>
                      <a:pt x="14879" y="7537"/>
                    </a:cubicBezTo>
                    <a:cubicBezTo>
                      <a:pt x="15978" y="5182"/>
                      <a:pt x="16449" y="2591"/>
                      <a:pt x="16253" y="0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2" name="Google Shape;842;p24"/>
              <p:cNvSpPr/>
              <p:nvPr/>
            </p:nvSpPr>
            <p:spPr>
              <a:xfrm flipH="1">
                <a:off x="2324800" y="3357275"/>
                <a:ext cx="223800" cy="2100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402" fill="none" extrusionOk="0">
                    <a:moveTo>
                      <a:pt x="1" y="0"/>
                    </a:moveTo>
                    <a:cubicBezTo>
                      <a:pt x="668" y="2120"/>
                      <a:pt x="1532" y="4240"/>
                      <a:pt x="2592" y="6242"/>
                    </a:cubicBezTo>
                    <a:cubicBezTo>
                      <a:pt x="2866" y="6909"/>
                      <a:pt x="3337" y="7537"/>
                      <a:pt x="3966" y="7969"/>
                    </a:cubicBezTo>
                    <a:cubicBezTo>
                      <a:pt x="4437" y="8166"/>
                      <a:pt x="4908" y="8283"/>
                      <a:pt x="5418" y="8283"/>
                    </a:cubicBezTo>
                    <a:cubicBezTo>
                      <a:pt x="6635" y="8401"/>
                      <a:pt x="7813" y="8283"/>
                      <a:pt x="8951" y="7930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 flipH="1">
                <a:off x="2268875" y="3571225"/>
                <a:ext cx="40632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893" fill="none" extrusionOk="0">
                    <a:moveTo>
                      <a:pt x="1" y="2002"/>
                    </a:moveTo>
                    <a:cubicBezTo>
                      <a:pt x="275" y="3769"/>
                      <a:pt x="707" y="5535"/>
                      <a:pt x="1296" y="7223"/>
                    </a:cubicBezTo>
                    <a:cubicBezTo>
                      <a:pt x="1453" y="7812"/>
                      <a:pt x="1767" y="8362"/>
                      <a:pt x="2199" y="8833"/>
                    </a:cubicBezTo>
                    <a:cubicBezTo>
                      <a:pt x="2906" y="9382"/>
                      <a:pt x="3769" y="9696"/>
                      <a:pt x="4633" y="9696"/>
                    </a:cubicBezTo>
                    <a:cubicBezTo>
                      <a:pt x="6674" y="9893"/>
                      <a:pt x="8716" y="9657"/>
                      <a:pt x="10678" y="9068"/>
                    </a:cubicBezTo>
                    <a:cubicBezTo>
                      <a:pt x="11032" y="8990"/>
                      <a:pt x="11346" y="8833"/>
                      <a:pt x="11581" y="8558"/>
                    </a:cubicBezTo>
                    <a:cubicBezTo>
                      <a:pt x="11738" y="8283"/>
                      <a:pt x="11817" y="7969"/>
                      <a:pt x="11856" y="7655"/>
                    </a:cubicBezTo>
                    <a:lnTo>
                      <a:pt x="12523" y="39"/>
                    </a:lnTo>
                    <a:cubicBezTo>
                      <a:pt x="12523" y="0"/>
                      <a:pt x="12602" y="0"/>
                      <a:pt x="12602" y="39"/>
                    </a:cubicBezTo>
                    <a:lnTo>
                      <a:pt x="13623" y="6006"/>
                    </a:lnTo>
                    <a:cubicBezTo>
                      <a:pt x="13701" y="6791"/>
                      <a:pt x="13937" y="7577"/>
                      <a:pt x="14329" y="8322"/>
                    </a:cubicBezTo>
                    <a:cubicBezTo>
                      <a:pt x="14682" y="9068"/>
                      <a:pt x="15428" y="9579"/>
                      <a:pt x="16253" y="9657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 flipH="1">
                <a:off x="2495575" y="3821475"/>
                <a:ext cx="18675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7891" fill="none" extrusionOk="0">
                    <a:moveTo>
                      <a:pt x="118" y="0"/>
                    </a:moveTo>
                    <a:cubicBezTo>
                      <a:pt x="79" y="550"/>
                      <a:pt x="40" y="1139"/>
                      <a:pt x="1" y="1689"/>
                    </a:cubicBezTo>
                    <a:cubicBezTo>
                      <a:pt x="40" y="3769"/>
                      <a:pt x="275" y="5850"/>
                      <a:pt x="747" y="7891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 flipH="1">
                <a:off x="2632975" y="3586925"/>
                <a:ext cx="457350" cy="260100"/>
              </a:xfrm>
              <a:custGeom>
                <a:avLst/>
                <a:gdLst/>
                <a:ahLst/>
                <a:cxnLst/>
                <a:rect l="l" t="t" r="r" b="b"/>
                <a:pathLst>
                  <a:path w="18294" h="10404" fill="none" extrusionOk="0">
                    <a:moveTo>
                      <a:pt x="197" y="0"/>
                    </a:moveTo>
                    <a:cubicBezTo>
                      <a:pt x="40" y="1728"/>
                      <a:pt x="0" y="3455"/>
                      <a:pt x="118" y="5221"/>
                    </a:cubicBezTo>
                    <a:cubicBezTo>
                      <a:pt x="118" y="5889"/>
                      <a:pt x="236" y="6595"/>
                      <a:pt x="471" y="7223"/>
                    </a:cubicBezTo>
                    <a:cubicBezTo>
                      <a:pt x="825" y="7930"/>
                      <a:pt x="1335" y="8519"/>
                      <a:pt x="2002" y="8911"/>
                    </a:cubicBezTo>
                    <a:cubicBezTo>
                      <a:pt x="4319" y="10403"/>
                      <a:pt x="7341" y="10246"/>
                      <a:pt x="10089" y="10011"/>
                    </a:cubicBezTo>
                    <a:cubicBezTo>
                      <a:pt x="13190" y="9736"/>
                      <a:pt x="15821" y="9382"/>
                      <a:pt x="18294" y="7537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 flipH="1">
                <a:off x="3099125" y="3579075"/>
                <a:ext cx="186500" cy="296400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11856" fill="none" extrusionOk="0">
                    <a:moveTo>
                      <a:pt x="7459" y="0"/>
                    </a:moveTo>
                    <a:cubicBezTo>
                      <a:pt x="7302" y="2316"/>
                      <a:pt x="6831" y="4593"/>
                      <a:pt x="6007" y="6752"/>
                    </a:cubicBezTo>
                    <a:cubicBezTo>
                      <a:pt x="5810" y="7380"/>
                      <a:pt x="5496" y="8008"/>
                      <a:pt x="5143" y="8558"/>
                    </a:cubicBezTo>
                    <a:cubicBezTo>
                      <a:pt x="3965" y="10364"/>
                      <a:pt x="1963" y="11031"/>
                      <a:pt x="0" y="11856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 flipH="1">
                <a:off x="3163900" y="3832275"/>
                <a:ext cx="32425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7931" fill="none" extrusionOk="0">
                    <a:moveTo>
                      <a:pt x="1" y="0"/>
                    </a:moveTo>
                    <a:cubicBezTo>
                      <a:pt x="118" y="550"/>
                      <a:pt x="197" y="1139"/>
                      <a:pt x="275" y="1688"/>
                    </a:cubicBezTo>
                    <a:cubicBezTo>
                      <a:pt x="472" y="3219"/>
                      <a:pt x="747" y="4750"/>
                      <a:pt x="982" y="6281"/>
                    </a:cubicBezTo>
                    <a:lnTo>
                      <a:pt x="1296" y="7930"/>
                    </a:ln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 flipH="1">
                <a:off x="2984325" y="3836200"/>
                <a:ext cx="8850" cy="20415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166" fill="none" extrusionOk="0">
                    <a:moveTo>
                      <a:pt x="1" y="0"/>
                    </a:moveTo>
                    <a:cubicBezTo>
                      <a:pt x="118" y="2709"/>
                      <a:pt x="236" y="5418"/>
                      <a:pt x="354" y="8166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9" name="Google Shape;849;p24"/>
              <p:cNvSpPr/>
              <p:nvPr/>
            </p:nvSpPr>
            <p:spPr>
              <a:xfrm flipH="1">
                <a:off x="2618250" y="3803800"/>
                <a:ext cx="56950" cy="22575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9030" fill="none" extrusionOk="0">
                    <a:moveTo>
                      <a:pt x="1" y="1"/>
                    </a:moveTo>
                    <a:cubicBezTo>
                      <a:pt x="864" y="1493"/>
                      <a:pt x="2160" y="7931"/>
                      <a:pt x="2278" y="9030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 flipH="1">
                <a:off x="3379825" y="3677200"/>
                <a:ext cx="125650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4268" extrusionOk="0">
                    <a:moveTo>
                      <a:pt x="2867" y="1"/>
                    </a:moveTo>
                    <a:cubicBezTo>
                      <a:pt x="982" y="1"/>
                      <a:pt x="1" y="2278"/>
                      <a:pt x="1375" y="3652"/>
                    </a:cubicBezTo>
                    <a:cubicBezTo>
                      <a:pt x="1801" y="4078"/>
                      <a:pt x="2327" y="4268"/>
                      <a:pt x="2846" y="4268"/>
                    </a:cubicBezTo>
                    <a:cubicBezTo>
                      <a:pt x="3952" y="4268"/>
                      <a:pt x="5026" y="3403"/>
                      <a:pt x="5026" y="2121"/>
                    </a:cubicBezTo>
                    <a:cubicBezTo>
                      <a:pt x="4987" y="943"/>
                      <a:pt x="4044" y="1"/>
                      <a:pt x="2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 flipH="1">
                <a:off x="3291500" y="3522150"/>
                <a:ext cx="328775" cy="412200"/>
              </a:xfrm>
              <a:custGeom>
                <a:avLst/>
                <a:gdLst/>
                <a:ahLst/>
                <a:cxnLst/>
                <a:rect l="l" t="t" r="r" b="b"/>
                <a:pathLst>
                  <a:path w="13151" h="16488" fill="none" extrusionOk="0">
                    <a:moveTo>
                      <a:pt x="13151" y="12562"/>
                    </a:moveTo>
                    <a:cubicBezTo>
                      <a:pt x="11463" y="12680"/>
                      <a:pt x="10128" y="12602"/>
                      <a:pt x="9264" y="11228"/>
                    </a:cubicBezTo>
                    <a:cubicBezTo>
                      <a:pt x="8950" y="10678"/>
                      <a:pt x="8793" y="10128"/>
                      <a:pt x="8754" y="9540"/>
                    </a:cubicBezTo>
                    <a:cubicBezTo>
                      <a:pt x="8558" y="7106"/>
                      <a:pt x="9186" y="4436"/>
                      <a:pt x="7851" y="2434"/>
                    </a:cubicBezTo>
                    <a:cubicBezTo>
                      <a:pt x="6202" y="0"/>
                      <a:pt x="2591" y="40"/>
                      <a:pt x="1021" y="2552"/>
                    </a:cubicBezTo>
                    <a:cubicBezTo>
                      <a:pt x="510" y="3494"/>
                      <a:pt x="196" y="4515"/>
                      <a:pt x="157" y="5614"/>
                    </a:cubicBezTo>
                    <a:cubicBezTo>
                      <a:pt x="0" y="7380"/>
                      <a:pt x="196" y="9147"/>
                      <a:pt x="746" y="10835"/>
                    </a:cubicBezTo>
                    <a:cubicBezTo>
                      <a:pt x="1295" y="12523"/>
                      <a:pt x="2434" y="13976"/>
                      <a:pt x="3926" y="14918"/>
                    </a:cubicBezTo>
                    <a:cubicBezTo>
                      <a:pt x="5103" y="15585"/>
                      <a:pt x="6360" y="15978"/>
                      <a:pt x="7694" y="16135"/>
                    </a:cubicBezTo>
                    <a:cubicBezTo>
                      <a:pt x="9382" y="16409"/>
                      <a:pt x="11659" y="16488"/>
                      <a:pt x="13112" y="15664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 flipH="1">
                <a:off x="3499550" y="3730200"/>
                <a:ext cx="11190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671" fill="none" extrusionOk="0">
                    <a:moveTo>
                      <a:pt x="0" y="1178"/>
                    </a:moveTo>
                    <a:cubicBezTo>
                      <a:pt x="589" y="1924"/>
                      <a:pt x="1924" y="2670"/>
                      <a:pt x="2945" y="2199"/>
                    </a:cubicBezTo>
                    <a:cubicBezTo>
                      <a:pt x="3887" y="1846"/>
                      <a:pt x="4476" y="982"/>
                      <a:pt x="4436" y="1"/>
                    </a:cubicBezTo>
                  </a:path>
                </a:pathLst>
              </a:custGeom>
              <a:solidFill>
                <a:schemeClr val="dk2"/>
              </a:solidFill>
              <a:ln w="28450" cap="rnd" cmpd="sng">
                <a:solidFill>
                  <a:schemeClr val="dk2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 flipH="1">
                <a:off x="3509375" y="3613425"/>
                <a:ext cx="363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160" extrusionOk="0">
                    <a:moveTo>
                      <a:pt x="707" y="0"/>
                    </a:moveTo>
                    <a:cubicBezTo>
                      <a:pt x="315" y="0"/>
                      <a:pt x="0" y="510"/>
                      <a:pt x="0" y="1060"/>
                    </a:cubicBezTo>
                    <a:cubicBezTo>
                      <a:pt x="0" y="1649"/>
                      <a:pt x="315" y="2159"/>
                      <a:pt x="707" y="2159"/>
                    </a:cubicBezTo>
                    <a:cubicBezTo>
                      <a:pt x="1139" y="2159"/>
                      <a:pt x="1453" y="1649"/>
                      <a:pt x="1453" y="1060"/>
                    </a:cubicBezTo>
                    <a:cubicBezTo>
                      <a:pt x="1453" y="471"/>
                      <a:pt x="1139" y="0"/>
                      <a:pt x="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4" name="Google Shape;854;p24"/>
            <p:cNvSpPr/>
            <p:nvPr/>
          </p:nvSpPr>
          <p:spPr>
            <a:xfrm rot="-5400000">
              <a:off x="5127900" y="1090175"/>
              <a:ext cx="661500" cy="64551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855" name="Google Shape;855;p24"/>
            <p:cNvCxnSpPr>
              <a:endCxn id="854" idx="3"/>
            </p:cNvCxnSpPr>
            <p:nvPr/>
          </p:nvCxnSpPr>
          <p:spPr>
            <a:xfrm>
              <a:off x="1693800" y="4317725"/>
              <a:ext cx="53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57" name="Google Shape;857;p24"/>
          <p:cNvSpPr/>
          <p:nvPr/>
        </p:nvSpPr>
        <p:spPr>
          <a:xfrm>
            <a:off x="3029049" y="1912019"/>
            <a:ext cx="771200" cy="7712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0" name="Google Shape;860;p24"/>
          <p:cNvSpPr/>
          <p:nvPr/>
        </p:nvSpPr>
        <p:spPr>
          <a:xfrm flipH="1">
            <a:off x="8402004" y="3456498"/>
            <a:ext cx="771200" cy="77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933" kern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sz="2933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63" name="Google Shape;863;p24"/>
          <p:cNvSpPr/>
          <p:nvPr/>
        </p:nvSpPr>
        <p:spPr>
          <a:xfrm>
            <a:off x="3029049" y="4966254"/>
            <a:ext cx="771200" cy="7712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F00F93-E4F1-4032-BBD8-D0200DBA611B}"/>
              </a:ext>
            </a:extLst>
          </p:cNvPr>
          <p:cNvSpPr txBox="1"/>
          <p:nvPr/>
        </p:nvSpPr>
        <p:spPr>
          <a:xfrm>
            <a:off x="4100666" y="2057395"/>
            <a:ext cx="5557334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</a:t>
            </a:r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360522D-784E-45C5-B816-BE44624EF13D}"/>
              </a:ext>
            </a:extLst>
          </p:cNvPr>
          <p:cNvSpPr txBox="1"/>
          <p:nvPr/>
        </p:nvSpPr>
        <p:spPr>
          <a:xfrm>
            <a:off x="2384479" y="3612164"/>
            <a:ext cx="5557334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</a:t>
            </a: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8089495-E724-4166-BF0F-9F2995A7662E}"/>
              </a:ext>
            </a:extLst>
          </p:cNvPr>
          <p:cNvSpPr txBox="1"/>
          <p:nvPr/>
        </p:nvSpPr>
        <p:spPr>
          <a:xfrm>
            <a:off x="4279587" y="5124580"/>
            <a:ext cx="5557334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489A78F1-2A1B-4D32-933A-E012FF0C3594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id="{964D4BB3-C685-4495-96DB-0CDB78F6A557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: Rounded Corners 165">
              <a:extLst>
                <a:ext uri="{FF2B5EF4-FFF2-40B4-BE49-F238E27FC236}">
                  <a16:creationId xmlns:a16="http://schemas.microsoft.com/office/drawing/2014/main" id="{BA925F7E-DBBF-4CF9-9A8A-4B7FDA07EB08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E3561B92-D47B-491D-91A1-38804E1220C9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21E0B-E6C6-4296-B1D2-DBC3C588244C}"/>
              </a:ext>
            </a:extLst>
          </p:cNvPr>
          <p:cNvSpPr txBox="1"/>
          <p:nvPr/>
        </p:nvSpPr>
        <p:spPr>
          <a:xfrm>
            <a:off x="5972537" y="1852930"/>
            <a:ext cx="120632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6153371" y="3013618"/>
            <a:ext cx="374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E7971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105" name="ïSḻiḍè">
            <a:extLst>
              <a:ext uri="{FF2B5EF4-FFF2-40B4-BE49-F238E27FC236}">
                <a16:creationId xmlns:a16="http://schemas.microsoft.com/office/drawing/2014/main" id="{6110E754-2CF5-4E06-8518-5D549CD165C9}"/>
              </a:ext>
            </a:extLst>
          </p:cNvPr>
          <p:cNvSpPr/>
          <p:nvPr/>
        </p:nvSpPr>
        <p:spPr>
          <a:xfrm>
            <a:off x="6319413" y="4177621"/>
            <a:ext cx="444222" cy="444220"/>
          </a:xfrm>
          <a:prstGeom prst="ellipse">
            <a:avLst/>
          </a:prstGeom>
          <a:solidFill>
            <a:srgbClr val="EE797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6" name="ïṡ1íḋè">
            <a:extLst>
              <a:ext uri="{FF2B5EF4-FFF2-40B4-BE49-F238E27FC236}">
                <a16:creationId xmlns:a16="http://schemas.microsoft.com/office/drawing/2014/main" id="{63CDB0C4-FF21-499C-9662-8E430ADBD0B1}"/>
              </a:ext>
            </a:extLst>
          </p:cNvPr>
          <p:cNvSpPr/>
          <p:nvPr/>
        </p:nvSpPr>
        <p:spPr bwMode="auto">
          <a:xfrm>
            <a:off x="6438744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7E3C1-5EAF-4FED-9C0F-7B8C352206F0}"/>
              </a:ext>
            </a:extLst>
          </p:cNvPr>
          <p:cNvSpPr txBox="1"/>
          <p:nvPr/>
        </p:nvSpPr>
        <p:spPr>
          <a:xfrm>
            <a:off x="6973463" y="408321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7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17F621-9EBD-406E-86AF-EDEEF551988A}"/>
              </a:ext>
            </a:extLst>
          </p:cNvPr>
          <p:cNvGrpSpPr/>
          <p:nvPr/>
        </p:nvGrpSpPr>
        <p:grpSpPr>
          <a:xfrm>
            <a:off x="906684" y="2175025"/>
            <a:ext cx="1952263" cy="1689239"/>
            <a:chOff x="733064" y="1887715"/>
            <a:chExt cx="2473525" cy="21402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387314-A1CC-465C-BA05-67CC62DED4EA}"/>
                </a:ext>
              </a:extLst>
            </p:cNvPr>
            <p:cNvSpPr/>
            <p:nvPr/>
          </p:nvSpPr>
          <p:spPr>
            <a:xfrm>
              <a:off x="733064" y="1900232"/>
              <a:ext cx="2286326" cy="2127756"/>
            </a:xfrm>
            <a:custGeom>
              <a:avLst/>
              <a:gdLst>
                <a:gd name="connsiteX0" fmla="*/ 0 w 5346700"/>
                <a:gd name="connsiteY0" fmla="*/ 2673350 h 5346700"/>
                <a:gd name="connsiteX1" fmla="*/ 2673350 w 5346700"/>
                <a:gd name="connsiteY1" fmla="*/ 0 h 5346700"/>
                <a:gd name="connsiteX2" fmla="*/ 5346700 w 5346700"/>
                <a:gd name="connsiteY2" fmla="*/ 2673350 h 5346700"/>
                <a:gd name="connsiteX3" fmla="*/ 2673350 w 5346700"/>
                <a:gd name="connsiteY3" fmla="*/ 5346700 h 5346700"/>
                <a:gd name="connsiteX4" fmla="*/ 0 w 5346700"/>
                <a:gd name="connsiteY4" fmla="*/ 2673350 h 5346700"/>
                <a:gd name="connsiteX0" fmla="*/ 0 w 5219700"/>
                <a:gd name="connsiteY0" fmla="*/ 2689238 h 5409529"/>
                <a:gd name="connsiteX1" fmla="*/ 2673350 w 5219700"/>
                <a:gd name="connsiteY1" fmla="*/ 15888 h 5409529"/>
                <a:gd name="connsiteX2" fmla="*/ 5219700 w 5219700"/>
                <a:gd name="connsiteY2" fmla="*/ 3768738 h 5409529"/>
                <a:gd name="connsiteX3" fmla="*/ 2673350 w 5219700"/>
                <a:gd name="connsiteY3" fmla="*/ 5362588 h 5409529"/>
                <a:gd name="connsiteX4" fmla="*/ 0 w 5219700"/>
                <a:gd name="connsiteY4" fmla="*/ 2689238 h 5409529"/>
                <a:gd name="connsiteX0" fmla="*/ 0 w 5816600"/>
                <a:gd name="connsiteY0" fmla="*/ 2652571 h 5413185"/>
                <a:gd name="connsiteX1" fmla="*/ 3270250 w 5816600"/>
                <a:gd name="connsiteY1" fmla="*/ 17321 h 5413185"/>
                <a:gd name="connsiteX2" fmla="*/ 5816600 w 5816600"/>
                <a:gd name="connsiteY2" fmla="*/ 3770171 h 5413185"/>
                <a:gd name="connsiteX3" fmla="*/ 3270250 w 5816600"/>
                <a:gd name="connsiteY3" fmla="*/ 5364021 h 5413185"/>
                <a:gd name="connsiteX4" fmla="*/ 0 w 5816600"/>
                <a:gd name="connsiteY4" fmla="*/ 2652571 h 54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6600" h="5413185">
                  <a:moveTo>
                    <a:pt x="0" y="2652571"/>
                  </a:moveTo>
                  <a:cubicBezTo>
                    <a:pt x="0" y="1176121"/>
                    <a:pt x="2300817" y="-168946"/>
                    <a:pt x="3270250" y="17321"/>
                  </a:cubicBezTo>
                  <a:cubicBezTo>
                    <a:pt x="4239683" y="203588"/>
                    <a:pt x="5816600" y="2293721"/>
                    <a:pt x="5816600" y="3770171"/>
                  </a:cubicBezTo>
                  <a:cubicBezTo>
                    <a:pt x="5816600" y="5246621"/>
                    <a:pt x="4239683" y="5550288"/>
                    <a:pt x="3270250" y="5364021"/>
                  </a:cubicBezTo>
                  <a:cubicBezTo>
                    <a:pt x="2300817" y="5177754"/>
                    <a:pt x="0" y="4129021"/>
                    <a:pt x="0" y="2652571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F2048318-3643-4EB4-904C-9EE979F54B2D}"/>
                </a:ext>
              </a:extLst>
            </p:cNvPr>
            <p:cNvSpPr/>
            <p:nvPr/>
          </p:nvSpPr>
          <p:spPr>
            <a:xfrm>
              <a:off x="1307141" y="1887715"/>
              <a:ext cx="1899448" cy="1767710"/>
            </a:xfrm>
            <a:custGeom>
              <a:avLst/>
              <a:gdLst>
                <a:gd name="connsiteX0" fmla="*/ 0 w 5346700"/>
                <a:gd name="connsiteY0" fmla="*/ 2673350 h 5346700"/>
                <a:gd name="connsiteX1" fmla="*/ 2673350 w 5346700"/>
                <a:gd name="connsiteY1" fmla="*/ 0 h 5346700"/>
                <a:gd name="connsiteX2" fmla="*/ 5346700 w 5346700"/>
                <a:gd name="connsiteY2" fmla="*/ 2673350 h 5346700"/>
                <a:gd name="connsiteX3" fmla="*/ 2673350 w 5346700"/>
                <a:gd name="connsiteY3" fmla="*/ 5346700 h 5346700"/>
                <a:gd name="connsiteX4" fmla="*/ 0 w 5346700"/>
                <a:gd name="connsiteY4" fmla="*/ 2673350 h 5346700"/>
                <a:gd name="connsiteX0" fmla="*/ 0 w 5219700"/>
                <a:gd name="connsiteY0" fmla="*/ 2689238 h 5409529"/>
                <a:gd name="connsiteX1" fmla="*/ 2673350 w 5219700"/>
                <a:gd name="connsiteY1" fmla="*/ 15888 h 5409529"/>
                <a:gd name="connsiteX2" fmla="*/ 5219700 w 5219700"/>
                <a:gd name="connsiteY2" fmla="*/ 3768738 h 5409529"/>
                <a:gd name="connsiteX3" fmla="*/ 2673350 w 5219700"/>
                <a:gd name="connsiteY3" fmla="*/ 5362588 h 5409529"/>
                <a:gd name="connsiteX4" fmla="*/ 0 w 5219700"/>
                <a:gd name="connsiteY4" fmla="*/ 2689238 h 5409529"/>
                <a:gd name="connsiteX0" fmla="*/ 0 w 5816600"/>
                <a:gd name="connsiteY0" fmla="*/ 2652571 h 5413185"/>
                <a:gd name="connsiteX1" fmla="*/ 3270250 w 5816600"/>
                <a:gd name="connsiteY1" fmla="*/ 17321 h 5413185"/>
                <a:gd name="connsiteX2" fmla="*/ 5816600 w 5816600"/>
                <a:gd name="connsiteY2" fmla="*/ 3770171 h 5413185"/>
                <a:gd name="connsiteX3" fmla="*/ 3270250 w 5816600"/>
                <a:gd name="connsiteY3" fmla="*/ 5364021 h 5413185"/>
                <a:gd name="connsiteX4" fmla="*/ 0 w 5816600"/>
                <a:gd name="connsiteY4" fmla="*/ 2652571 h 54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6600" h="5413185">
                  <a:moveTo>
                    <a:pt x="0" y="2652571"/>
                  </a:moveTo>
                  <a:cubicBezTo>
                    <a:pt x="0" y="1176121"/>
                    <a:pt x="2300817" y="-168946"/>
                    <a:pt x="3270250" y="17321"/>
                  </a:cubicBezTo>
                  <a:cubicBezTo>
                    <a:pt x="4239683" y="203588"/>
                    <a:pt x="5816600" y="2293721"/>
                    <a:pt x="5816600" y="3770171"/>
                  </a:cubicBezTo>
                  <a:cubicBezTo>
                    <a:pt x="5816600" y="5246621"/>
                    <a:pt x="4239683" y="5550288"/>
                    <a:pt x="3270250" y="5364021"/>
                  </a:cubicBezTo>
                  <a:cubicBezTo>
                    <a:pt x="2300817" y="5177754"/>
                    <a:pt x="0" y="4129021"/>
                    <a:pt x="0" y="2652571"/>
                  </a:cubicBez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21" y="991560"/>
            <a:ext cx="5795064" cy="57950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011292A-CBCA-4F90-9CAB-BFB06BBE3980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8" name="Straight Connector 13">
              <a:extLst>
                <a:ext uri="{FF2B5EF4-FFF2-40B4-BE49-F238E27FC236}">
                  <a16:creationId xmlns:a16="http://schemas.microsoft.com/office/drawing/2014/main" id="{62D6EBE2-CF58-47D5-9AFC-8F95B9D5339B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165">
              <a:extLst>
                <a:ext uri="{FF2B5EF4-FFF2-40B4-BE49-F238E27FC236}">
                  <a16:creationId xmlns:a16="http://schemas.microsoft.com/office/drawing/2014/main" id="{27BF2B96-9B11-43C4-A7CA-03CA1730DED5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12" name="Google Shape;326;p17">
            <a:extLst>
              <a:ext uri="{FF2B5EF4-FFF2-40B4-BE49-F238E27FC236}">
                <a16:creationId xmlns:a16="http://schemas.microsoft.com/office/drawing/2014/main" id="{11750FF2-DB65-4122-9C4E-BCE5E1F5E217}"/>
              </a:ext>
            </a:extLst>
          </p:cNvPr>
          <p:cNvSpPr txBox="1"/>
          <p:nvPr/>
        </p:nvSpPr>
        <p:spPr>
          <a:xfrm>
            <a:off x="1345073" y="2761384"/>
            <a:ext cx="1440000" cy="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7EFE7A9-BA46-4A41-928D-0BEF25C9077B}"/>
              </a:ext>
            </a:extLst>
          </p:cNvPr>
          <p:cNvSpPr txBox="1"/>
          <p:nvPr/>
        </p:nvSpPr>
        <p:spPr>
          <a:xfrm>
            <a:off x="3223462" y="2344429"/>
            <a:ext cx="2344095" cy="15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55F36C5-E7D7-4721-BC5F-8DE4CBB7FE65}"/>
              </a:ext>
            </a:extLst>
          </p:cNvPr>
          <p:cNvGrpSpPr/>
          <p:nvPr/>
        </p:nvGrpSpPr>
        <p:grpSpPr>
          <a:xfrm>
            <a:off x="906684" y="4174661"/>
            <a:ext cx="1952263" cy="1689239"/>
            <a:chOff x="733064" y="1887715"/>
            <a:chExt cx="2473525" cy="2140273"/>
          </a:xfrm>
        </p:grpSpPr>
        <p:sp>
          <p:nvSpPr>
            <p:cNvPr id="15" name="Oval 3">
              <a:extLst>
                <a:ext uri="{FF2B5EF4-FFF2-40B4-BE49-F238E27FC236}">
                  <a16:creationId xmlns:a16="http://schemas.microsoft.com/office/drawing/2014/main" id="{23327684-25CE-46C5-BB69-79D64F35FCDE}"/>
                </a:ext>
              </a:extLst>
            </p:cNvPr>
            <p:cNvSpPr/>
            <p:nvPr/>
          </p:nvSpPr>
          <p:spPr>
            <a:xfrm>
              <a:off x="733064" y="1900232"/>
              <a:ext cx="2286326" cy="2127756"/>
            </a:xfrm>
            <a:custGeom>
              <a:avLst/>
              <a:gdLst>
                <a:gd name="connsiteX0" fmla="*/ 0 w 5346700"/>
                <a:gd name="connsiteY0" fmla="*/ 2673350 h 5346700"/>
                <a:gd name="connsiteX1" fmla="*/ 2673350 w 5346700"/>
                <a:gd name="connsiteY1" fmla="*/ 0 h 5346700"/>
                <a:gd name="connsiteX2" fmla="*/ 5346700 w 5346700"/>
                <a:gd name="connsiteY2" fmla="*/ 2673350 h 5346700"/>
                <a:gd name="connsiteX3" fmla="*/ 2673350 w 5346700"/>
                <a:gd name="connsiteY3" fmla="*/ 5346700 h 5346700"/>
                <a:gd name="connsiteX4" fmla="*/ 0 w 5346700"/>
                <a:gd name="connsiteY4" fmla="*/ 2673350 h 5346700"/>
                <a:gd name="connsiteX0" fmla="*/ 0 w 5219700"/>
                <a:gd name="connsiteY0" fmla="*/ 2689238 h 5409529"/>
                <a:gd name="connsiteX1" fmla="*/ 2673350 w 5219700"/>
                <a:gd name="connsiteY1" fmla="*/ 15888 h 5409529"/>
                <a:gd name="connsiteX2" fmla="*/ 5219700 w 5219700"/>
                <a:gd name="connsiteY2" fmla="*/ 3768738 h 5409529"/>
                <a:gd name="connsiteX3" fmla="*/ 2673350 w 5219700"/>
                <a:gd name="connsiteY3" fmla="*/ 5362588 h 5409529"/>
                <a:gd name="connsiteX4" fmla="*/ 0 w 5219700"/>
                <a:gd name="connsiteY4" fmla="*/ 2689238 h 5409529"/>
                <a:gd name="connsiteX0" fmla="*/ 0 w 5816600"/>
                <a:gd name="connsiteY0" fmla="*/ 2652571 h 5413185"/>
                <a:gd name="connsiteX1" fmla="*/ 3270250 w 5816600"/>
                <a:gd name="connsiteY1" fmla="*/ 17321 h 5413185"/>
                <a:gd name="connsiteX2" fmla="*/ 5816600 w 5816600"/>
                <a:gd name="connsiteY2" fmla="*/ 3770171 h 5413185"/>
                <a:gd name="connsiteX3" fmla="*/ 3270250 w 5816600"/>
                <a:gd name="connsiteY3" fmla="*/ 5364021 h 5413185"/>
                <a:gd name="connsiteX4" fmla="*/ 0 w 5816600"/>
                <a:gd name="connsiteY4" fmla="*/ 2652571 h 54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6600" h="5413185">
                  <a:moveTo>
                    <a:pt x="0" y="2652571"/>
                  </a:moveTo>
                  <a:cubicBezTo>
                    <a:pt x="0" y="1176121"/>
                    <a:pt x="2300817" y="-168946"/>
                    <a:pt x="3270250" y="17321"/>
                  </a:cubicBezTo>
                  <a:cubicBezTo>
                    <a:pt x="4239683" y="203588"/>
                    <a:pt x="5816600" y="2293721"/>
                    <a:pt x="5816600" y="3770171"/>
                  </a:cubicBezTo>
                  <a:cubicBezTo>
                    <a:pt x="5816600" y="5246621"/>
                    <a:pt x="4239683" y="5550288"/>
                    <a:pt x="3270250" y="5364021"/>
                  </a:cubicBezTo>
                  <a:cubicBezTo>
                    <a:pt x="2300817" y="5177754"/>
                    <a:pt x="0" y="4129021"/>
                    <a:pt x="0" y="2652571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A8848F02-DDCB-4CDC-8A3B-41CEC42E52A8}"/>
                </a:ext>
              </a:extLst>
            </p:cNvPr>
            <p:cNvSpPr/>
            <p:nvPr/>
          </p:nvSpPr>
          <p:spPr>
            <a:xfrm>
              <a:off x="1307141" y="1887715"/>
              <a:ext cx="1899448" cy="1767710"/>
            </a:xfrm>
            <a:custGeom>
              <a:avLst/>
              <a:gdLst>
                <a:gd name="connsiteX0" fmla="*/ 0 w 5346700"/>
                <a:gd name="connsiteY0" fmla="*/ 2673350 h 5346700"/>
                <a:gd name="connsiteX1" fmla="*/ 2673350 w 5346700"/>
                <a:gd name="connsiteY1" fmla="*/ 0 h 5346700"/>
                <a:gd name="connsiteX2" fmla="*/ 5346700 w 5346700"/>
                <a:gd name="connsiteY2" fmla="*/ 2673350 h 5346700"/>
                <a:gd name="connsiteX3" fmla="*/ 2673350 w 5346700"/>
                <a:gd name="connsiteY3" fmla="*/ 5346700 h 5346700"/>
                <a:gd name="connsiteX4" fmla="*/ 0 w 5346700"/>
                <a:gd name="connsiteY4" fmla="*/ 2673350 h 5346700"/>
                <a:gd name="connsiteX0" fmla="*/ 0 w 5219700"/>
                <a:gd name="connsiteY0" fmla="*/ 2689238 h 5409529"/>
                <a:gd name="connsiteX1" fmla="*/ 2673350 w 5219700"/>
                <a:gd name="connsiteY1" fmla="*/ 15888 h 5409529"/>
                <a:gd name="connsiteX2" fmla="*/ 5219700 w 5219700"/>
                <a:gd name="connsiteY2" fmla="*/ 3768738 h 5409529"/>
                <a:gd name="connsiteX3" fmla="*/ 2673350 w 5219700"/>
                <a:gd name="connsiteY3" fmla="*/ 5362588 h 5409529"/>
                <a:gd name="connsiteX4" fmla="*/ 0 w 5219700"/>
                <a:gd name="connsiteY4" fmla="*/ 2689238 h 5409529"/>
                <a:gd name="connsiteX0" fmla="*/ 0 w 5816600"/>
                <a:gd name="connsiteY0" fmla="*/ 2652571 h 5413185"/>
                <a:gd name="connsiteX1" fmla="*/ 3270250 w 5816600"/>
                <a:gd name="connsiteY1" fmla="*/ 17321 h 5413185"/>
                <a:gd name="connsiteX2" fmla="*/ 5816600 w 5816600"/>
                <a:gd name="connsiteY2" fmla="*/ 3770171 h 5413185"/>
                <a:gd name="connsiteX3" fmla="*/ 3270250 w 5816600"/>
                <a:gd name="connsiteY3" fmla="*/ 5364021 h 5413185"/>
                <a:gd name="connsiteX4" fmla="*/ 0 w 5816600"/>
                <a:gd name="connsiteY4" fmla="*/ 2652571 h 54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6600" h="5413185">
                  <a:moveTo>
                    <a:pt x="0" y="2652571"/>
                  </a:moveTo>
                  <a:cubicBezTo>
                    <a:pt x="0" y="1176121"/>
                    <a:pt x="2300817" y="-168946"/>
                    <a:pt x="3270250" y="17321"/>
                  </a:cubicBezTo>
                  <a:cubicBezTo>
                    <a:pt x="4239683" y="203588"/>
                    <a:pt x="5816600" y="2293721"/>
                    <a:pt x="5816600" y="3770171"/>
                  </a:cubicBezTo>
                  <a:cubicBezTo>
                    <a:pt x="5816600" y="5246621"/>
                    <a:pt x="4239683" y="5550288"/>
                    <a:pt x="3270250" y="5364021"/>
                  </a:cubicBezTo>
                  <a:cubicBezTo>
                    <a:pt x="2300817" y="5177754"/>
                    <a:pt x="0" y="4129021"/>
                    <a:pt x="0" y="2652571"/>
                  </a:cubicBez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Google Shape;326;p17">
            <a:extLst>
              <a:ext uri="{FF2B5EF4-FFF2-40B4-BE49-F238E27FC236}">
                <a16:creationId xmlns:a16="http://schemas.microsoft.com/office/drawing/2014/main" id="{4267C7BF-2CC2-4D21-A625-6A7895F6B07A}"/>
              </a:ext>
            </a:extLst>
          </p:cNvPr>
          <p:cNvSpPr txBox="1"/>
          <p:nvPr/>
        </p:nvSpPr>
        <p:spPr>
          <a:xfrm>
            <a:off x="1345073" y="4761020"/>
            <a:ext cx="1440000" cy="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C160F8-DBF0-48DF-825B-45668F79955E}"/>
              </a:ext>
            </a:extLst>
          </p:cNvPr>
          <p:cNvSpPr txBox="1"/>
          <p:nvPr/>
        </p:nvSpPr>
        <p:spPr>
          <a:xfrm>
            <a:off x="3223462" y="4344065"/>
            <a:ext cx="2344095" cy="15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609888" y="3101509"/>
            <a:ext cx="10972400" cy="51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243833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1462389" y="3101509"/>
            <a:ext cx="120000" cy="5120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09601" y="3096709"/>
            <a:ext cx="5007200" cy="5168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>
              <a:latin typeface="+mn-lt"/>
              <a:cs typeface="+mn-ea"/>
              <a:sym typeface="+mn-lt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5038392" y="2713738"/>
            <a:ext cx="1677545" cy="908636"/>
            <a:chOff x="6078012" y="1164022"/>
            <a:chExt cx="1258159" cy="681477"/>
          </a:xfrm>
        </p:grpSpPr>
        <p:sp>
          <p:nvSpPr>
            <p:cNvPr id="93" name="Google Shape;93;p16"/>
            <p:cNvSpPr/>
            <p:nvPr/>
          </p:nvSpPr>
          <p:spPr>
            <a:xfrm>
              <a:off x="6857940" y="1589145"/>
              <a:ext cx="143735" cy="255524"/>
            </a:xfrm>
            <a:custGeom>
              <a:avLst/>
              <a:gdLst/>
              <a:ahLst/>
              <a:cxnLst/>
              <a:rect l="l" t="t" r="r" b="b"/>
              <a:pathLst>
                <a:path w="7091" h="12606" extrusionOk="0">
                  <a:moveTo>
                    <a:pt x="2488" y="0"/>
                  </a:moveTo>
                  <a:cubicBezTo>
                    <a:pt x="2488" y="0"/>
                    <a:pt x="0" y="7464"/>
                    <a:pt x="1783" y="12605"/>
                  </a:cubicBezTo>
                  <a:lnTo>
                    <a:pt x="6676" y="12605"/>
                  </a:lnTo>
                  <a:cubicBezTo>
                    <a:pt x="6676" y="12605"/>
                    <a:pt x="7007" y="10698"/>
                    <a:pt x="5722" y="10325"/>
                  </a:cubicBezTo>
                  <a:cubicBezTo>
                    <a:pt x="5440" y="10243"/>
                    <a:pt x="5196" y="10211"/>
                    <a:pt x="4986" y="10211"/>
                  </a:cubicBezTo>
                  <a:cubicBezTo>
                    <a:pt x="4242" y="10211"/>
                    <a:pt x="3939" y="10615"/>
                    <a:pt x="3939" y="10615"/>
                  </a:cubicBezTo>
                  <a:cubicBezTo>
                    <a:pt x="3939" y="10615"/>
                    <a:pt x="7090" y="4976"/>
                    <a:pt x="6966" y="415"/>
                  </a:cubicBezTo>
                  <a:cubicBezTo>
                    <a:pt x="5805" y="332"/>
                    <a:pt x="2488" y="0"/>
                    <a:pt x="2488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555370" y="1601752"/>
              <a:ext cx="189119" cy="242916"/>
            </a:xfrm>
            <a:custGeom>
              <a:avLst/>
              <a:gdLst/>
              <a:ahLst/>
              <a:cxnLst/>
              <a:rect l="l" t="t" r="r" b="b"/>
              <a:pathLst>
                <a:path w="9330" h="11984" extrusionOk="0">
                  <a:moveTo>
                    <a:pt x="1037" y="0"/>
                  </a:moveTo>
                  <a:cubicBezTo>
                    <a:pt x="1" y="5473"/>
                    <a:pt x="4189" y="11983"/>
                    <a:pt x="4189" y="11983"/>
                  </a:cubicBezTo>
                  <a:lnTo>
                    <a:pt x="9164" y="11983"/>
                  </a:lnTo>
                  <a:cubicBezTo>
                    <a:pt x="9164" y="11983"/>
                    <a:pt x="9330" y="10490"/>
                    <a:pt x="8749" y="9786"/>
                  </a:cubicBezTo>
                  <a:cubicBezTo>
                    <a:pt x="8511" y="9496"/>
                    <a:pt x="8160" y="9381"/>
                    <a:pt x="7773" y="9381"/>
                  </a:cubicBezTo>
                  <a:cubicBezTo>
                    <a:pt x="7217" y="9381"/>
                    <a:pt x="6584" y="9617"/>
                    <a:pt x="6096" y="9910"/>
                  </a:cubicBezTo>
                  <a:cubicBezTo>
                    <a:pt x="4811" y="5971"/>
                    <a:pt x="6013" y="0"/>
                    <a:pt x="6013" y="0"/>
                  </a:cubicBezTo>
                  <a:close/>
                </a:path>
              </a:pathLst>
            </a:custGeom>
            <a:solidFill>
              <a:srgbClr val="DD7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6078012" y="1388127"/>
              <a:ext cx="501196" cy="248936"/>
            </a:xfrm>
            <a:custGeom>
              <a:avLst/>
              <a:gdLst/>
              <a:ahLst/>
              <a:cxnLst/>
              <a:rect l="l" t="t" r="r" b="b"/>
              <a:pathLst>
                <a:path w="24726" h="12281" extrusionOk="0">
                  <a:moveTo>
                    <a:pt x="4076" y="1"/>
                  </a:moveTo>
                  <a:cubicBezTo>
                    <a:pt x="3877" y="1"/>
                    <a:pt x="3663" y="54"/>
                    <a:pt x="3442" y="174"/>
                  </a:cubicBezTo>
                  <a:cubicBezTo>
                    <a:pt x="125" y="1957"/>
                    <a:pt x="0" y="4444"/>
                    <a:pt x="166" y="5771"/>
                  </a:cubicBezTo>
                  <a:cubicBezTo>
                    <a:pt x="622" y="8674"/>
                    <a:pt x="3566" y="11410"/>
                    <a:pt x="7008" y="12074"/>
                  </a:cubicBezTo>
                  <a:cubicBezTo>
                    <a:pt x="7547" y="12198"/>
                    <a:pt x="8127" y="12239"/>
                    <a:pt x="8666" y="12281"/>
                  </a:cubicBezTo>
                  <a:cubicBezTo>
                    <a:pt x="12024" y="12281"/>
                    <a:pt x="15217" y="10457"/>
                    <a:pt x="17995" y="8674"/>
                  </a:cubicBezTo>
                  <a:cubicBezTo>
                    <a:pt x="19985" y="7430"/>
                    <a:pt x="21851" y="6020"/>
                    <a:pt x="23592" y="4527"/>
                  </a:cubicBezTo>
                  <a:cubicBezTo>
                    <a:pt x="24726" y="3718"/>
                    <a:pt x="23912" y="2276"/>
                    <a:pt x="22908" y="2276"/>
                  </a:cubicBezTo>
                  <a:cubicBezTo>
                    <a:pt x="22627" y="2276"/>
                    <a:pt x="22331" y="2389"/>
                    <a:pt x="22058" y="2662"/>
                  </a:cubicBezTo>
                  <a:cubicBezTo>
                    <a:pt x="20358" y="4113"/>
                    <a:pt x="18575" y="5440"/>
                    <a:pt x="16751" y="6601"/>
                  </a:cubicBezTo>
                  <a:cubicBezTo>
                    <a:pt x="14268" y="8184"/>
                    <a:pt x="11441" y="9830"/>
                    <a:pt x="8704" y="9830"/>
                  </a:cubicBezTo>
                  <a:cubicBezTo>
                    <a:pt x="8288" y="9830"/>
                    <a:pt x="7874" y="9792"/>
                    <a:pt x="7464" y="9710"/>
                  </a:cubicBezTo>
                  <a:cubicBezTo>
                    <a:pt x="5059" y="9213"/>
                    <a:pt x="2861" y="7305"/>
                    <a:pt x="2571" y="5398"/>
                  </a:cubicBezTo>
                  <a:cubicBezTo>
                    <a:pt x="2364" y="4154"/>
                    <a:pt x="3069" y="3118"/>
                    <a:pt x="4603" y="2288"/>
                  </a:cubicBezTo>
                  <a:cubicBezTo>
                    <a:pt x="5797" y="1621"/>
                    <a:pt x="5176" y="1"/>
                    <a:pt x="4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6431824" y="1382188"/>
              <a:ext cx="765659" cy="463311"/>
            </a:xfrm>
            <a:custGeom>
              <a:avLst/>
              <a:gdLst/>
              <a:ahLst/>
              <a:cxnLst/>
              <a:rect l="l" t="t" r="r" b="b"/>
              <a:pathLst>
                <a:path w="37773" h="22857" extrusionOk="0">
                  <a:moveTo>
                    <a:pt x="25298" y="0"/>
                  </a:moveTo>
                  <a:cubicBezTo>
                    <a:pt x="24909" y="0"/>
                    <a:pt x="24526" y="73"/>
                    <a:pt x="24173" y="218"/>
                  </a:cubicBezTo>
                  <a:cubicBezTo>
                    <a:pt x="22202" y="912"/>
                    <a:pt x="20120" y="1272"/>
                    <a:pt x="18038" y="1272"/>
                  </a:cubicBezTo>
                  <a:cubicBezTo>
                    <a:pt x="17010" y="1272"/>
                    <a:pt x="15983" y="1184"/>
                    <a:pt x="14969" y="1006"/>
                  </a:cubicBezTo>
                  <a:cubicBezTo>
                    <a:pt x="13393" y="716"/>
                    <a:pt x="11818" y="550"/>
                    <a:pt x="10201" y="508"/>
                  </a:cubicBezTo>
                  <a:cubicBezTo>
                    <a:pt x="8086" y="508"/>
                    <a:pt x="6054" y="1006"/>
                    <a:pt x="4479" y="2457"/>
                  </a:cubicBezTo>
                  <a:cubicBezTo>
                    <a:pt x="3608" y="3369"/>
                    <a:pt x="2862" y="4406"/>
                    <a:pt x="2364" y="5567"/>
                  </a:cubicBezTo>
                  <a:cubicBezTo>
                    <a:pt x="1950" y="6355"/>
                    <a:pt x="1618" y="7184"/>
                    <a:pt x="1411" y="8013"/>
                  </a:cubicBezTo>
                  <a:cubicBezTo>
                    <a:pt x="1286" y="8801"/>
                    <a:pt x="1245" y="9589"/>
                    <a:pt x="1245" y="10335"/>
                  </a:cubicBezTo>
                  <a:cubicBezTo>
                    <a:pt x="1245" y="10459"/>
                    <a:pt x="1203" y="10542"/>
                    <a:pt x="1203" y="10667"/>
                  </a:cubicBezTo>
                  <a:cubicBezTo>
                    <a:pt x="1079" y="11496"/>
                    <a:pt x="872" y="12325"/>
                    <a:pt x="706" y="13154"/>
                  </a:cubicBezTo>
                  <a:cubicBezTo>
                    <a:pt x="499" y="14149"/>
                    <a:pt x="333" y="15144"/>
                    <a:pt x="208" y="16140"/>
                  </a:cubicBezTo>
                  <a:cubicBezTo>
                    <a:pt x="1" y="18337"/>
                    <a:pt x="1" y="20700"/>
                    <a:pt x="789" y="22856"/>
                  </a:cubicBezTo>
                  <a:lnTo>
                    <a:pt x="5681" y="22856"/>
                  </a:lnTo>
                  <a:cubicBezTo>
                    <a:pt x="5681" y="22856"/>
                    <a:pt x="5972" y="20949"/>
                    <a:pt x="4686" y="20576"/>
                  </a:cubicBezTo>
                  <a:cubicBezTo>
                    <a:pt x="4390" y="20490"/>
                    <a:pt x="4135" y="20457"/>
                    <a:pt x="3919" y="20457"/>
                  </a:cubicBezTo>
                  <a:cubicBezTo>
                    <a:pt x="3198" y="20457"/>
                    <a:pt x="2903" y="20825"/>
                    <a:pt x="2903" y="20825"/>
                  </a:cubicBezTo>
                  <a:cubicBezTo>
                    <a:pt x="2903" y="20825"/>
                    <a:pt x="5184" y="16762"/>
                    <a:pt x="5806" y="12698"/>
                  </a:cubicBezTo>
                  <a:cubicBezTo>
                    <a:pt x="6386" y="12698"/>
                    <a:pt x="7008" y="12657"/>
                    <a:pt x="7589" y="12574"/>
                  </a:cubicBezTo>
                  <a:cubicBezTo>
                    <a:pt x="8296" y="12468"/>
                    <a:pt x="8988" y="12424"/>
                    <a:pt x="9672" y="12424"/>
                  </a:cubicBezTo>
                  <a:cubicBezTo>
                    <a:pt x="13278" y="12424"/>
                    <a:pt x="16691" y="13657"/>
                    <a:pt x="21188" y="13657"/>
                  </a:cubicBezTo>
                  <a:cubicBezTo>
                    <a:pt x="22193" y="13657"/>
                    <a:pt x="23253" y="13595"/>
                    <a:pt x="24381" y="13445"/>
                  </a:cubicBezTo>
                  <a:cubicBezTo>
                    <a:pt x="25127" y="13362"/>
                    <a:pt x="25915" y="13196"/>
                    <a:pt x="26661" y="12988"/>
                  </a:cubicBezTo>
                  <a:cubicBezTo>
                    <a:pt x="27781" y="17715"/>
                    <a:pt x="32341" y="22856"/>
                    <a:pt x="32341" y="22856"/>
                  </a:cubicBezTo>
                  <a:lnTo>
                    <a:pt x="37524" y="22856"/>
                  </a:lnTo>
                  <a:cubicBezTo>
                    <a:pt x="37524" y="22856"/>
                    <a:pt x="37773" y="21157"/>
                    <a:pt x="36819" y="20783"/>
                  </a:cubicBezTo>
                  <a:cubicBezTo>
                    <a:pt x="36590" y="20716"/>
                    <a:pt x="36356" y="20683"/>
                    <a:pt x="36124" y="20683"/>
                  </a:cubicBezTo>
                  <a:cubicBezTo>
                    <a:pt x="35646" y="20683"/>
                    <a:pt x="35179" y="20822"/>
                    <a:pt x="34788" y="21074"/>
                  </a:cubicBezTo>
                  <a:cubicBezTo>
                    <a:pt x="34788" y="21074"/>
                    <a:pt x="31968" y="16098"/>
                    <a:pt x="31968" y="15891"/>
                  </a:cubicBezTo>
                  <a:cubicBezTo>
                    <a:pt x="31968" y="15808"/>
                    <a:pt x="31885" y="14937"/>
                    <a:pt x="31761" y="13818"/>
                  </a:cubicBezTo>
                  <a:cubicBezTo>
                    <a:pt x="31471" y="11952"/>
                    <a:pt x="31595" y="10045"/>
                    <a:pt x="32134" y="8220"/>
                  </a:cubicBezTo>
                  <a:cubicBezTo>
                    <a:pt x="32383" y="7308"/>
                    <a:pt x="32507" y="6396"/>
                    <a:pt x="32466" y="5442"/>
                  </a:cubicBezTo>
                  <a:cubicBezTo>
                    <a:pt x="32466" y="3162"/>
                    <a:pt x="28527" y="1172"/>
                    <a:pt x="26454" y="218"/>
                  </a:cubicBezTo>
                  <a:cubicBezTo>
                    <a:pt x="26081" y="73"/>
                    <a:pt x="25687" y="0"/>
                    <a:pt x="2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6810022" y="1400877"/>
              <a:ext cx="58864" cy="152998"/>
            </a:xfrm>
            <a:custGeom>
              <a:avLst/>
              <a:gdLst/>
              <a:ahLst/>
              <a:cxnLst/>
              <a:rect l="l" t="t" r="r" b="b"/>
              <a:pathLst>
                <a:path w="2904" h="7548" extrusionOk="0">
                  <a:moveTo>
                    <a:pt x="2903" y="1"/>
                  </a:moveTo>
                  <a:cubicBezTo>
                    <a:pt x="2074" y="167"/>
                    <a:pt x="1245" y="250"/>
                    <a:pt x="416" y="291"/>
                  </a:cubicBezTo>
                  <a:cubicBezTo>
                    <a:pt x="1" y="2530"/>
                    <a:pt x="167" y="5681"/>
                    <a:pt x="2116" y="7547"/>
                  </a:cubicBezTo>
                  <a:cubicBezTo>
                    <a:pt x="1618" y="4976"/>
                    <a:pt x="1908" y="2364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625971" y="1391634"/>
              <a:ext cx="62209" cy="142903"/>
            </a:xfrm>
            <a:custGeom>
              <a:avLst/>
              <a:gdLst/>
              <a:ahLst/>
              <a:cxnLst/>
              <a:rect l="l" t="t" r="r" b="b"/>
              <a:pathLst>
                <a:path w="3069" h="7050" extrusionOk="0">
                  <a:moveTo>
                    <a:pt x="789" y="1"/>
                  </a:moveTo>
                  <a:lnTo>
                    <a:pt x="789" y="1"/>
                  </a:lnTo>
                  <a:cubicBezTo>
                    <a:pt x="167" y="2074"/>
                    <a:pt x="1" y="5101"/>
                    <a:pt x="1618" y="7049"/>
                  </a:cubicBezTo>
                  <a:cubicBezTo>
                    <a:pt x="1452" y="4686"/>
                    <a:pt x="1949" y="2281"/>
                    <a:pt x="3069" y="208"/>
                  </a:cubicBezTo>
                  <a:cubicBezTo>
                    <a:pt x="2323" y="84"/>
                    <a:pt x="1535" y="42"/>
                    <a:pt x="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714226" y="1401728"/>
              <a:ext cx="63891" cy="124397"/>
            </a:xfrm>
            <a:custGeom>
              <a:avLst/>
              <a:gdLst/>
              <a:ahLst/>
              <a:cxnLst/>
              <a:rect l="l" t="t" r="r" b="b"/>
              <a:pathLst>
                <a:path w="3152" h="6137" extrusionOk="0">
                  <a:moveTo>
                    <a:pt x="788" y="0"/>
                  </a:moveTo>
                  <a:lnTo>
                    <a:pt x="788" y="0"/>
                  </a:lnTo>
                  <a:cubicBezTo>
                    <a:pt x="166" y="1742"/>
                    <a:pt x="0" y="4395"/>
                    <a:pt x="1783" y="6137"/>
                  </a:cubicBezTo>
                  <a:cubicBezTo>
                    <a:pt x="1534" y="4064"/>
                    <a:pt x="2032" y="1991"/>
                    <a:pt x="3151" y="249"/>
                  </a:cubicBezTo>
                  <a:cubicBezTo>
                    <a:pt x="2447" y="208"/>
                    <a:pt x="1742" y="125"/>
                    <a:pt x="1037" y="42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765489" y="1553854"/>
              <a:ext cx="42891" cy="101715"/>
            </a:xfrm>
            <a:custGeom>
              <a:avLst/>
              <a:gdLst/>
              <a:ahLst/>
              <a:cxnLst/>
              <a:rect l="l" t="t" r="r" b="b"/>
              <a:pathLst>
                <a:path w="2116" h="5018" extrusionOk="0">
                  <a:moveTo>
                    <a:pt x="871" y="0"/>
                  </a:moveTo>
                  <a:cubicBezTo>
                    <a:pt x="332" y="1534"/>
                    <a:pt x="42" y="3110"/>
                    <a:pt x="0" y="4768"/>
                  </a:cubicBezTo>
                  <a:cubicBezTo>
                    <a:pt x="664" y="4851"/>
                    <a:pt x="1369" y="4976"/>
                    <a:pt x="2115" y="5017"/>
                  </a:cubicBezTo>
                  <a:cubicBezTo>
                    <a:pt x="1327" y="3441"/>
                    <a:pt x="913" y="1741"/>
                    <a:pt x="87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288962" y="1566462"/>
              <a:ext cx="70621" cy="63040"/>
            </a:xfrm>
            <a:custGeom>
              <a:avLst/>
              <a:gdLst/>
              <a:ahLst/>
              <a:cxnLst/>
              <a:rect l="l" t="t" r="r" b="b"/>
              <a:pathLst>
                <a:path w="3484" h="3110" extrusionOk="0">
                  <a:moveTo>
                    <a:pt x="2405" y="0"/>
                  </a:moveTo>
                  <a:lnTo>
                    <a:pt x="2405" y="0"/>
                  </a:lnTo>
                  <a:cubicBezTo>
                    <a:pt x="1617" y="373"/>
                    <a:pt x="830" y="622"/>
                    <a:pt x="0" y="829"/>
                  </a:cubicBezTo>
                  <a:cubicBezTo>
                    <a:pt x="125" y="1659"/>
                    <a:pt x="457" y="2446"/>
                    <a:pt x="954" y="3110"/>
                  </a:cubicBezTo>
                  <a:cubicBezTo>
                    <a:pt x="1825" y="2861"/>
                    <a:pt x="2654" y="2571"/>
                    <a:pt x="3483" y="2198"/>
                  </a:cubicBezTo>
                  <a:cubicBezTo>
                    <a:pt x="2737" y="1700"/>
                    <a:pt x="2322" y="871"/>
                    <a:pt x="2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091451" y="1507619"/>
              <a:ext cx="67256" cy="73985"/>
            </a:xfrm>
            <a:custGeom>
              <a:avLst/>
              <a:gdLst/>
              <a:ahLst/>
              <a:cxnLst/>
              <a:rect l="l" t="t" r="r" b="b"/>
              <a:pathLst>
                <a:path w="3318" h="3650" extrusionOk="0">
                  <a:moveTo>
                    <a:pt x="1991" y="1"/>
                  </a:moveTo>
                  <a:cubicBezTo>
                    <a:pt x="1245" y="332"/>
                    <a:pt x="540" y="871"/>
                    <a:pt x="1" y="1535"/>
                  </a:cubicBezTo>
                  <a:cubicBezTo>
                    <a:pt x="415" y="2323"/>
                    <a:pt x="913" y="3027"/>
                    <a:pt x="1535" y="3649"/>
                  </a:cubicBezTo>
                  <a:cubicBezTo>
                    <a:pt x="1908" y="2903"/>
                    <a:pt x="2530" y="2281"/>
                    <a:pt x="3318" y="2032"/>
                  </a:cubicBezTo>
                  <a:cubicBezTo>
                    <a:pt x="2737" y="1452"/>
                    <a:pt x="2281" y="747"/>
                    <a:pt x="1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096498" y="1420214"/>
              <a:ext cx="23554" cy="22723"/>
            </a:xfrm>
            <a:custGeom>
              <a:avLst/>
              <a:gdLst/>
              <a:ahLst/>
              <a:cxnLst/>
              <a:rect l="l" t="t" r="r" b="b"/>
              <a:pathLst>
                <a:path w="1162" h="1121" extrusionOk="0">
                  <a:moveTo>
                    <a:pt x="581" y="1"/>
                  </a:moveTo>
                  <a:cubicBezTo>
                    <a:pt x="374" y="249"/>
                    <a:pt x="166" y="498"/>
                    <a:pt x="1" y="788"/>
                  </a:cubicBezTo>
                  <a:cubicBezTo>
                    <a:pt x="540" y="954"/>
                    <a:pt x="1162" y="1120"/>
                    <a:pt x="1162" y="1120"/>
                  </a:cubicBezTo>
                  <a:lnTo>
                    <a:pt x="5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143565" y="1585780"/>
              <a:ext cx="19358" cy="24405"/>
            </a:xfrm>
            <a:custGeom>
              <a:avLst/>
              <a:gdLst/>
              <a:ahLst/>
              <a:cxnLst/>
              <a:rect l="l" t="t" r="r" b="b"/>
              <a:pathLst>
                <a:path w="955" h="1204" extrusionOk="0">
                  <a:moveTo>
                    <a:pt x="954" y="1"/>
                  </a:moveTo>
                  <a:lnTo>
                    <a:pt x="0" y="706"/>
                  </a:lnTo>
                  <a:cubicBezTo>
                    <a:pt x="249" y="871"/>
                    <a:pt x="498" y="1037"/>
                    <a:pt x="788" y="1203"/>
                  </a:cubicBezTo>
                  <a:cubicBezTo>
                    <a:pt x="913" y="623"/>
                    <a:pt x="954" y="1"/>
                    <a:pt x="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251138" y="1616874"/>
              <a:ext cx="17675" cy="19358"/>
            </a:xfrm>
            <a:custGeom>
              <a:avLst/>
              <a:gdLst/>
              <a:ahLst/>
              <a:cxnLst/>
              <a:rect l="l" t="t" r="r" b="b"/>
              <a:pathLst>
                <a:path w="872" h="955" extrusionOk="0">
                  <a:moveTo>
                    <a:pt x="415" y="1"/>
                  </a:moveTo>
                  <a:lnTo>
                    <a:pt x="1" y="954"/>
                  </a:lnTo>
                  <a:lnTo>
                    <a:pt x="871" y="954"/>
                  </a:lnTo>
                  <a:cubicBezTo>
                    <a:pt x="664" y="457"/>
                    <a:pt x="415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422581" y="1547125"/>
              <a:ext cx="25236" cy="24385"/>
            </a:xfrm>
            <a:custGeom>
              <a:avLst/>
              <a:gdLst/>
              <a:ahLst/>
              <a:cxnLst/>
              <a:rect l="l" t="t" r="r" b="b"/>
              <a:pathLst>
                <a:path w="1245" h="1203" extrusionOk="0">
                  <a:moveTo>
                    <a:pt x="1" y="0"/>
                  </a:moveTo>
                  <a:lnTo>
                    <a:pt x="374" y="1203"/>
                  </a:lnTo>
                  <a:lnTo>
                    <a:pt x="996" y="830"/>
                  </a:lnTo>
                  <a:lnTo>
                    <a:pt x="1245" y="664"/>
                  </a:lnTo>
                  <a:cubicBezTo>
                    <a:pt x="830" y="415"/>
                    <a:pt x="416" y="16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104910" y="1478207"/>
              <a:ext cx="25236" cy="21040"/>
            </a:xfrm>
            <a:custGeom>
              <a:avLst/>
              <a:gdLst/>
              <a:ahLst/>
              <a:cxnLst/>
              <a:rect l="l" t="t" r="r" b="b"/>
              <a:pathLst>
                <a:path w="1245" h="1038" extrusionOk="0">
                  <a:moveTo>
                    <a:pt x="1244" y="0"/>
                  </a:moveTo>
                  <a:lnTo>
                    <a:pt x="0" y="581"/>
                  </a:lnTo>
                  <a:cubicBezTo>
                    <a:pt x="0" y="581"/>
                    <a:pt x="622" y="871"/>
                    <a:pt x="1244" y="1037"/>
                  </a:cubicBezTo>
                  <a:cubicBezTo>
                    <a:pt x="1244" y="1037"/>
                    <a:pt x="1203" y="996"/>
                    <a:pt x="1203" y="954"/>
                  </a:cubicBezTo>
                  <a:cubicBezTo>
                    <a:pt x="1161" y="622"/>
                    <a:pt x="1161" y="291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214165" y="1581584"/>
              <a:ext cx="21020" cy="26919"/>
            </a:xfrm>
            <a:custGeom>
              <a:avLst/>
              <a:gdLst/>
              <a:ahLst/>
              <a:cxnLst/>
              <a:rect l="l" t="t" r="r" b="b"/>
              <a:pathLst>
                <a:path w="1037" h="1328" extrusionOk="0">
                  <a:moveTo>
                    <a:pt x="0" y="0"/>
                  </a:moveTo>
                  <a:lnTo>
                    <a:pt x="249" y="1327"/>
                  </a:lnTo>
                  <a:cubicBezTo>
                    <a:pt x="249" y="1327"/>
                    <a:pt x="705" y="747"/>
                    <a:pt x="1037" y="249"/>
                  </a:cubicBezTo>
                  <a:cubicBezTo>
                    <a:pt x="912" y="208"/>
                    <a:pt x="830" y="166"/>
                    <a:pt x="705" y="166"/>
                  </a:cubicBezTo>
                  <a:cubicBezTo>
                    <a:pt x="498" y="125"/>
                    <a:pt x="249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360393" y="1546273"/>
              <a:ext cx="17675" cy="25236"/>
            </a:xfrm>
            <a:custGeom>
              <a:avLst/>
              <a:gdLst/>
              <a:ahLst/>
              <a:cxnLst/>
              <a:rect l="l" t="t" r="r" b="b"/>
              <a:pathLst>
                <a:path w="872" h="1245" extrusionOk="0">
                  <a:moveTo>
                    <a:pt x="830" y="1"/>
                  </a:moveTo>
                  <a:lnTo>
                    <a:pt x="1" y="457"/>
                  </a:lnTo>
                  <a:lnTo>
                    <a:pt x="871" y="1245"/>
                  </a:lnTo>
                  <a:cubicBezTo>
                    <a:pt x="871" y="1245"/>
                    <a:pt x="871" y="623"/>
                    <a:pt x="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454527" y="1483254"/>
              <a:ext cx="21040" cy="31114"/>
            </a:xfrm>
            <a:custGeom>
              <a:avLst/>
              <a:gdLst/>
              <a:ahLst/>
              <a:cxnLst/>
              <a:rect l="l" t="t" r="r" b="b"/>
              <a:pathLst>
                <a:path w="1038" h="1535" extrusionOk="0">
                  <a:moveTo>
                    <a:pt x="954" y="0"/>
                  </a:moveTo>
                  <a:cubicBezTo>
                    <a:pt x="664" y="208"/>
                    <a:pt x="332" y="456"/>
                    <a:pt x="0" y="664"/>
                  </a:cubicBezTo>
                  <a:lnTo>
                    <a:pt x="996" y="1534"/>
                  </a:lnTo>
                  <a:cubicBezTo>
                    <a:pt x="1037" y="1037"/>
                    <a:pt x="996" y="498"/>
                    <a:pt x="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496547" y="1421066"/>
              <a:ext cx="57161" cy="105059"/>
            </a:xfrm>
            <a:custGeom>
              <a:avLst/>
              <a:gdLst/>
              <a:ahLst/>
              <a:cxnLst/>
              <a:rect l="l" t="t" r="r" b="b"/>
              <a:pathLst>
                <a:path w="2820" h="5183" extrusionOk="0">
                  <a:moveTo>
                    <a:pt x="1949" y="0"/>
                  </a:moveTo>
                  <a:lnTo>
                    <a:pt x="1949" y="0"/>
                  </a:lnTo>
                  <a:cubicBezTo>
                    <a:pt x="1701" y="166"/>
                    <a:pt x="1493" y="373"/>
                    <a:pt x="1286" y="539"/>
                  </a:cubicBezTo>
                  <a:cubicBezTo>
                    <a:pt x="830" y="1037"/>
                    <a:pt x="374" y="1534"/>
                    <a:pt x="1" y="2115"/>
                  </a:cubicBezTo>
                  <a:cubicBezTo>
                    <a:pt x="747" y="3276"/>
                    <a:pt x="1701" y="4312"/>
                    <a:pt x="2820" y="5183"/>
                  </a:cubicBezTo>
                  <a:cubicBezTo>
                    <a:pt x="1701" y="3815"/>
                    <a:pt x="1783" y="141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6441919" y="1644624"/>
              <a:ext cx="62209" cy="27750"/>
            </a:xfrm>
            <a:custGeom>
              <a:avLst/>
              <a:gdLst/>
              <a:ahLst/>
              <a:cxnLst/>
              <a:rect l="l" t="t" r="r" b="b"/>
              <a:pathLst>
                <a:path w="3069" h="1369" extrusionOk="0">
                  <a:moveTo>
                    <a:pt x="249" y="0"/>
                  </a:moveTo>
                  <a:cubicBezTo>
                    <a:pt x="208" y="83"/>
                    <a:pt x="208" y="124"/>
                    <a:pt x="208" y="207"/>
                  </a:cubicBezTo>
                  <a:cubicBezTo>
                    <a:pt x="125" y="580"/>
                    <a:pt x="42" y="995"/>
                    <a:pt x="1" y="1368"/>
                  </a:cubicBezTo>
                  <a:cubicBezTo>
                    <a:pt x="1037" y="1368"/>
                    <a:pt x="2074" y="1244"/>
                    <a:pt x="3069" y="954"/>
                  </a:cubicBezTo>
                  <a:cubicBezTo>
                    <a:pt x="2032" y="912"/>
                    <a:pt x="1079" y="58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6457892" y="1532003"/>
              <a:ext cx="60526" cy="54648"/>
            </a:xfrm>
            <a:custGeom>
              <a:avLst/>
              <a:gdLst/>
              <a:ahLst/>
              <a:cxnLst/>
              <a:rect l="l" t="t" r="r" b="b"/>
              <a:pathLst>
                <a:path w="2986" h="2696" extrusionOk="0">
                  <a:moveTo>
                    <a:pt x="291" y="0"/>
                  </a:moveTo>
                  <a:cubicBezTo>
                    <a:pt x="208" y="207"/>
                    <a:pt x="166" y="415"/>
                    <a:pt x="125" y="622"/>
                  </a:cubicBezTo>
                  <a:cubicBezTo>
                    <a:pt x="0" y="1078"/>
                    <a:pt x="0" y="1534"/>
                    <a:pt x="0" y="1990"/>
                  </a:cubicBezTo>
                  <a:cubicBezTo>
                    <a:pt x="954" y="2405"/>
                    <a:pt x="1949" y="2654"/>
                    <a:pt x="2986" y="2695"/>
                  </a:cubicBezTo>
                  <a:cubicBezTo>
                    <a:pt x="1783" y="2322"/>
                    <a:pt x="871" y="995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6433507" y="1761440"/>
              <a:ext cx="42060" cy="18507"/>
            </a:xfrm>
            <a:custGeom>
              <a:avLst/>
              <a:gdLst/>
              <a:ahLst/>
              <a:cxnLst/>
              <a:rect l="l" t="t" r="r" b="b"/>
              <a:pathLst>
                <a:path w="2075" h="913" extrusionOk="0">
                  <a:moveTo>
                    <a:pt x="1" y="0"/>
                  </a:moveTo>
                  <a:lnTo>
                    <a:pt x="1" y="0"/>
                  </a:lnTo>
                  <a:cubicBezTo>
                    <a:pt x="42" y="290"/>
                    <a:pt x="42" y="622"/>
                    <a:pt x="42" y="912"/>
                  </a:cubicBezTo>
                  <a:cubicBezTo>
                    <a:pt x="747" y="747"/>
                    <a:pt x="1411" y="498"/>
                    <a:pt x="2074" y="208"/>
                  </a:cubicBezTo>
                  <a:lnTo>
                    <a:pt x="2074" y="208"/>
                  </a:lnTo>
                  <a:cubicBezTo>
                    <a:pt x="1861" y="233"/>
                    <a:pt x="1647" y="246"/>
                    <a:pt x="1435" y="246"/>
                  </a:cubicBezTo>
                  <a:cubicBezTo>
                    <a:pt x="946" y="246"/>
                    <a:pt x="463" y="17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6475547" y="1710177"/>
              <a:ext cx="55479" cy="26067"/>
            </a:xfrm>
            <a:custGeom>
              <a:avLst/>
              <a:gdLst/>
              <a:ahLst/>
              <a:cxnLst/>
              <a:rect l="l" t="t" r="r" b="b"/>
              <a:pathLst>
                <a:path w="2737" h="1286" extrusionOk="0">
                  <a:moveTo>
                    <a:pt x="2737" y="0"/>
                  </a:moveTo>
                  <a:lnTo>
                    <a:pt x="2737" y="0"/>
                  </a:lnTo>
                  <a:cubicBezTo>
                    <a:pt x="2085" y="358"/>
                    <a:pt x="1331" y="538"/>
                    <a:pt x="595" y="538"/>
                  </a:cubicBezTo>
                  <a:cubicBezTo>
                    <a:pt x="395" y="538"/>
                    <a:pt x="195" y="524"/>
                    <a:pt x="0" y="498"/>
                  </a:cubicBezTo>
                  <a:lnTo>
                    <a:pt x="0" y="498"/>
                  </a:lnTo>
                  <a:cubicBezTo>
                    <a:pt x="705" y="871"/>
                    <a:pt x="1493" y="1120"/>
                    <a:pt x="2280" y="1285"/>
                  </a:cubicBezTo>
                  <a:cubicBezTo>
                    <a:pt x="2446" y="871"/>
                    <a:pt x="2571" y="415"/>
                    <a:pt x="2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6577221" y="1544591"/>
              <a:ext cx="50452" cy="92472"/>
            </a:xfrm>
            <a:custGeom>
              <a:avLst/>
              <a:gdLst/>
              <a:ahLst/>
              <a:cxnLst/>
              <a:rect l="l" t="t" r="r" b="b"/>
              <a:pathLst>
                <a:path w="2489" h="4562" extrusionOk="0">
                  <a:moveTo>
                    <a:pt x="955" y="1"/>
                  </a:moveTo>
                  <a:cubicBezTo>
                    <a:pt x="291" y="1452"/>
                    <a:pt x="1" y="2986"/>
                    <a:pt x="42" y="4562"/>
                  </a:cubicBezTo>
                  <a:lnTo>
                    <a:pt x="416" y="4520"/>
                  </a:lnTo>
                  <a:cubicBezTo>
                    <a:pt x="1079" y="4437"/>
                    <a:pt x="1784" y="4396"/>
                    <a:pt x="2489" y="4396"/>
                  </a:cubicBezTo>
                  <a:cubicBezTo>
                    <a:pt x="1784" y="3401"/>
                    <a:pt x="664" y="1577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6673037" y="1574023"/>
              <a:ext cx="34479" cy="67256"/>
            </a:xfrm>
            <a:custGeom>
              <a:avLst/>
              <a:gdLst/>
              <a:ahLst/>
              <a:cxnLst/>
              <a:rect l="l" t="t" r="r" b="b"/>
              <a:pathLst>
                <a:path w="1701" h="3318" extrusionOk="0">
                  <a:moveTo>
                    <a:pt x="830" y="0"/>
                  </a:moveTo>
                  <a:lnTo>
                    <a:pt x="830" y="0"/>
                  </a:lnTo>
                  <a:cubicBezTo>
                    <a:pt x="415" y="954"/>
                    <a:pt x="125" y="1990"/>
                    <a:pt x="1" y="3068"/>
                  </a:cubicBezTo>
                  <a:cubicBezTo>
                    <a:pt x="581" y="3151"/>
                    <a:pt x="1120" y="3193"/>
                    <a:pt x="1701" y="3317"/>
                  </a:cubicBezTo>
                  <a:cubicBezTo>
                    <a:pt x="1162" y="2322"/>
                    <a:pt x="664" y="1078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6873913" y="1595023"/>
              <a:ext cx="31946" cy="63060"/>
            </a:xfrm>
            <a:custGeom>
              <a:avLst/>
              <a:gdLst/>
              <a:ahLst/>
              <a:cxnLst/>
              <a:rect l="l" t="t" r="r" b="b"/>
              <a:pathLst>
                <a:path w="1576" h="3111" extrusionOk="0">
                  <a:moveTo>
                    <a:pt x="871" y="1"/>
                  </a:moveTo>
                  <a:lnTo>
                    <a:pt x="871" y="1"/>
                  </a:lnTo>
                  <a:cubicBezTo>
                    <a:pt x="415" y="996"/>
                    <a:pt x="124" y="2032"/>
                    <a:pt x="0" y="3110"/>
                  </a:cubicBezTo>
                  <a:cubicBezTo>
                    <a:pt x="498" y="3110"/>
                    <a:pt x="1037" y="3069"/>
                    <a:pt x="1576" y="3027"/>
                  </a:cubicBezTo>
                  <a:cubicBezTo>
                    <a:pt x="995" y="2115"/>
                    <a:pt x="746" y="1079"/>
                    <a:pt x="871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6882305" y="1697569"/>
              <a:ext cx="38675" cy="25216"/>
            </a:xfrm>
            <a:custGeom>
              <a:avLst/>
              <a:gdLst/>
              <a:ahLst/>
              <a:cxnLst/>
              <a:rect l="l" t="t" r="r" b="b"/>
              <a:pathLst>
                <a:path w="1908" h="1244" extrusionOk="0">
                  <a:moveTo>
                    <a:pt x="125" y="0"/>
                  </a:moveTo>
                  <a:cubicBezTo>
                    <a:pt x="84" y="415"/>
                    <a:pt x="42" y="829"/>
                    <a:pt x="1" y="1244"/>
                  </a:cubicBezTo>
                  <a:cubicBezTo>
                    <a:pt x="706" y="1203"/>
                    <a:pt x="1369" y="954"/>
                    <a:pt x="1908" y="498"/>
                  </a:cubicBezTo>
                  <a:cubicBezTo>
                    <a:pt x="1286" y="373"/>
                    <a:pt x="706" y="207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82305" y="1773196"/>
              <a:ext cx="33648" cy="32797"/>
            </a:xfrm>
            <a:custGeom>
              <a:avLst/>
              <a:gdLst/>
              <a:ahLst/>
              <a:cxnLst/>
              <a:rect l="l" t="t" r="r" b="b"/>
              <a:pathLst>
                <a:path w="1660" h="1618" extrusionOk="0">
                  <a:moveTo>
                    <a:pt x="1659" y="1"/>
                  </a:moveTo>
                  <a:lnTo>
                    <a:pt x="1659" y="1"/>
                  </a:lnTo>
                  <a:cubicBezTo>
                    <a:pt x="1120" y="167"/>
                    <a:pt x="540" y="291"/>
                    <a:pt x="1" y="374"/>
                  </a:cubicBezTo>
                  <a:cubicBezTo>
                    <a:pt x="1" y="747"/>
                    <a:pt x="84" y="1203"/>
                    <a:pt x="84" y="1618"/>
                  </a:cubicBezTo>
                  <a:cubicBezTo>
                    <a:pt x="747" y="1245"/>
                    <a:pt x="1493" y="664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928541" y="1729494"/>
              <a:ext cx="42871" cy="25236"/>
            </a:xfrm>
            <a:custGeom>
              <a:avLst/>
              <a:gdLst/>
              <a:ahLst/>
              <a:cxnLst/>
              <a:rect l="l" t="t" r="r" b="b"/>
              <a:pathLst>
                <a:path w="2115" h="1245" extrusionOk="0">
                  <a:moveTo>
                    <a:pt x="0" y="1"/>
                  </a:moveTo>
                  <a:lnTo>
                    <a:pt x="0" y="1"/>
                  </a:lnTo>
                  <a:cubicBezTo>
                    <a:pt x="373" y="581"/>
                    <a:pt x="954" y="1037"/>
                    <a:pt x="1617" y="1245"/>
                  </a:cubicBezTo>
                  <a:cubicBezTo>
                    <a:pt x="1783" y="871"/>
                    <a:pt x="1949" y="457"/>
                    <a:pt x="2115" y="1"/>
                  </a:cubicBezTo>
                  <a:lnTo>
                    <a:pt x="2115" y="1"/>
                  </a:lnTo>
                  <a:cubicBezTo>
                    <a:pt x="1762" y="42"/>
                    <a:pt x="1410" y="63"/>
                    <a:pt x="1057" y="63"/>
                  </a:cubicBezTo>
                  <a:cubicBezTo>
                    <a:pt x="705" y="63"/>
                    <a:pt x="353" y="4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587316" y="1724447"/>
              <a:ext cx="33628" cy="21871"/>
            </a:xfrm>
            <a:custGeom>
              <a:avLst/>
              <a:gdLst/>
              <a:ahLst/>
              <a:cxnLst/>
              <a:rect l="l" t="t" r="r" b="b"/>
              <a:pathLst>
                <a:path w="1659" h="1079" extrusionOk="0">
                  <a:moveTo>
                    <a:pt x="1659" y="1"/>
                  </a:moveTo>
                  <a:cubicBezTo>
                    <a:pt x="1278" y="30"/>
                    <a:pt x="876" y="60"/>
                    <a:pt x="483" y="60"/>
                  </a:cubicBezTo>
                  <a:cubicBezTo>
                    <a:pt x="320" y="60"/>
                    <a:pt x="158" y="55"/>
                    <a:pt x="0" y="42"/>
                  </a:cubicBezTo>
                  <a:lnTo>
                    <a:pt x="0" y="42"/>
                  </a:lnTo>
                  <a:cubicBezTo>
                    <a:pt x="125" y="374"/>
                    <a:pt x="208" y="747"/>
                    <a:pt x="332" y="1079"/>
                  </a:cubicBezTo>
                  <a:cubicBezTo>
                    <a:pt x="871" y="872"/>
                    <a:pt x="1369" y="498"/>
                    <a:pt x="1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636065" y="1755561"/>
              <a:ext cx="36993" cy="24669"/>
            </a:xfrm>
            <a:custGeom>
              <a:avLst/>
              <a:gdLst/>
              <a:ahLst/>
              <a:cxnLst/>
              <a:rect l="l" t="t" r="r" b="b"/>
              <a:pathLst>
                <a:path w="1825" h="1217" extrusionOk="0">
                  <a:moveTo>
                    <a:pt x="1659" y="0"/>
                  </a:moveTo>
                  <a:cubicBezTo>
                    <a:pt x="1120" y="332"/>
                    <a:pt x="581" y="663"/>
                    <a:pt x="0" y="912"/>
                  </a:cubicBezTo>
                  <a:cubicBezTo>
                    <a:pt x="378" y="1115"/>
                    <a:pt x="816" y="1217"/>
                    <a:pt x="1258" y="1217"/>
                  </a:cubicBezTo>
                  <a:cubicBezTo>
                    <a:pt x="1448" y="1217"/>
                    <a:pt x="1638" y="1198"/>
                    <a:pt x="1825" y="1161"/>
                  </a:cubicBezTo>
                  <a:cubicBezTo>
                    <a:pt x="1742" y="788"/>
                    <a:pt x="1700" y="373"/>
                    <a:pt x="1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636065" y="1674866"/>
              <a:ext cx="31946" cy="24608"/>
            </a:xfrm>
            <a:custGeom>
              <a:avLst/>
              <a:gdLst/>
              <a:ahLst/>
              <a:cxnLst/>
              <a:rect l="l" t="t" r="r" b="b"/>
              <a:pathLst>
                <a:path w="1576" h="1214" extrusionOk="0">
                  <a:moveTo>
                    <a:pt x="1576" y="1"/>
                  </a:moveTo>
                  <a:cubicBezTo>
                    <a:pt x="1078" y="374"/>
                    <a:pt x="539" y="664"/>
                    <a:pt x="0" y="913"/>
                  </a:cubicBezTo>
                  <a:cubicBezTo>
                    <a:pt x="382" y="1121"/>
                    <a:pt x="823" y="1213"/>
                    <a:pt x="1272" y="1213"/>
                  </a:cubicBezTo>
                  <a:cubicBezTo>
                    <a:pt x="1359" y="1213"/>
                    <a:pt x="1447" y="1210"/>
                    <a:pt x="1534" y="1203"/>
                  </a:cubicBezTo>
                  <a:cubicBezTo>
                    <a:pt x="1534" y="788"/>
                    <a:pt x="1576" y="374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996607" y="1590827"/>
              <a:ext cx="78181" cy="31114"/>
            </a:xfrm>
            <a:custGeom>
              <a:avLst/>
              <a:gdLst/>
              <a:ahLst/>
              <a:cxnLst/>
              <a:rect l="l" t="t" r="r" b="b"/>
              <a:pathLst>
                <a:path w="3857" h="1535" extrusionOk="0">
                  <a:moveTo>
                    <a:pt x="3857" y="0"/>
                  </a:moveTo>
                  <a:cubicBezTo>
                    <a:pt x="2613" y="415"/>
                    <a:pt x="1327" y="664"/>
                    <a:pt x="1" y="664"/>
                  </a:cubicBezTo>
                  <a:cubicBezTo>
                    <a:pt x="1203" y="1120"/>
                    <a:pt x="2488" y="1410"/>
                    <a:pt x="3774" y="1535"/>
                  </a:cubicBezTo>
                  <a:cubicBezTo>
                    <a:pt x="3732" y="1037"/>
                    <a:pt x="3774" y="498"/>
                    <a:pt x="3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031898" y="1686643"/>
              <a:ext cx="50452" cy="27121"/>
            </a:xfrm>
            <a:custGeom>
              <a:avLst/>
              <a:gdLst/>
              <a:ahLst/>
              <a:cxnLst/>
              <a:rect l="l" t="t" r="r" b="b"/>
              <a:pathLst>
                <a:path w="2489" h="1338" extrusionOk="0">
                  <a:moveTo>
                    <a:pt x="2281" y="0"/>
                  </a:moveTo>
                  <a:cubicBezTo>
                    <a:pt x="1577" y="539"/>
                    <a:pt x="830" y="995"/>
                    <a:pt x="1" y="1327"/>
                  </a:cubicBezTo>
                  <a:cubicBezTo>
                    <a:pt x="148" y="1334"/>
                    <a:pt x="295" y="1338"/>
                    <a:pt x="442" y="1338"/>
                  </a:cubicBezTo>
                  <a:cubicBezTo>
                    <a:pt x="1124" y="1338"/>
                    <a:pt x="1806" y="1263"/>
                    <a:pt x="2489" y="1161"/>
                  </a:cubicBezTo>
                  <a:cubicBezTo>
                    <a:pt x="2447" y="1037"/>
                    <a:pt x="2406" y="954"/>
                    <a:pt x="2364" y="871"/>
                  </a:cubicBezTo>
                  <a:cubicBezTo>
                    <a:pt x="2364" y="829"/>
                    <a:pt x="2323" y="498"/>
                    <a:pt x="2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7084863" y="1766487"/>
              <a:ext cx="36993" cy="17371"/>
            </a:xfrm>
            <a:custGeom>
              <a:avLst/>
              <a:gdLst/>
              <a:ahLst/>
              <a:cxnLst/>
              <a:rect l="l" t="t" r="r" b="b"/>
              <a:pathLst>
                <a:path w="1825" h="857" extrusionOk="0">
                  <a:moveTo>
                    <a:pt x="1368" y="0"/>
                  </a:moveTo>
                  <a:cubicBezTo>
                    <a:pt x="995" y="332"/>
                    <a:pt x="498" y="622"/>
                    <a:pt x="0" y="829"/>
                  </a:cubicBezTo>
                  <a:cubicBezTo>
                    <a:pt x="258" y="846"/>
                    <a:pt x="515" y="857"/>
                    <a:pt x="770" y="857"/>
                  </a:cubicBezTo>
                  <a:cubicBezTo>
                    <a:pt x="1130" y="857"/>
                    <a:pt x="1484" y="836"/>
                    <a:pt x="1824" y="788"/>
                  </a:cubicBez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026871" y="1754710"/>
              <a:ext cx="30263" cy="23554"/>
            </a:xfrm>
            <a:custGeom>
              <a:avLst/>
              <a:gdLst/>
              <a:ahLst/>
              <a:cxnLst/>
              <a:rect l="l" t="t" r="r" b="b"/>
              <a:pathLst>
                <a:path w="1493" h="1162" extrusionOk="0">
                  <a:moveTo>
                    <a:pt x="1493" y="1"/>
                  </a:moveTo>
                  <a:cubicBezTo>
                    <a:pt x="1037" y="249"/>
                    <a:pt x="539" y="415"/>
                    <a:pt x="0" y="498"/>
                  </a:cubicBezTo>
                  <a:cubicBezTo>
                    <a:pt x="166" y="705"/>
                    <a:pt x="290" y="954"/>
                    <a:pt x="456" y="1161"/>
                  </a:cubicBezTo>
                  <a:cubicBezTo>
                    <a:pt x="829" y="830"/>
                    <a:pt x="1203" y="415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81486" y="1667306"/>
              <a:ext cx="30263" cy="26067"/>
            </a:xfrm>
            <a:custGeom>
              <a:avLst/>
              <a:gdLst/>
              <a:ahLst/>
              <a:cxnLst/>
              <a:rect l="l" t="t" r="r" b="b"/>
              <a:pathLst>
                <a:path w="1493" h="1286" extrusionOk="0">
                  <a:moveTo>
                    <a:pt x="1493" y="0"/>
                  </a:moveTo>
                  <a:lnTo>
                    <a:pt x="1493" y="0"/>
                  </a:lnTo>
                  <a:cubicBezTo>
                    <a:pt x="1037" y="208"/>
                    <a:pt x="539" y="374"/>
                    <a:pt x="0" y="457"/>
                  </a:cubicBezTo>
                  <a:cubicBezTo>
                    <a:pt x="125" y="747"/>
                    <a:pt x="208" y="996"/>
                    <a:pt x="332" y="1286"/>
                  </a:cubicBezTo>
                  <a:cubicBezTo>
                    <a:pt x="788" y="913"/>
                    <a:pt x="1161" y="457"/>
                    <a:pt x="1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73913" y="1164022"/>
              <a:ext cx="149613" cy="133052"/>
            </a:xfrm>
            <a:custGeom>
              <a:avLst/>
              <a:gdLst/>
              <a:ahLst/>
              <a:cxnLst/>
              <a:rect l="l" t="t" r="r" b="b"/>
              <a:pathLst>
                <a:path w="7381" h="6564" extrusionOk="0">
                  <a:moveTo>
                    <a:pt x="5011" y="1"/>
                  </a:moveTo>
                  <a:cubicBezTo>
                    <a:pt x="4374" y="1"/>
                    <a:pt x="3622" y="232"/>
                    <a:pt x="2819" y="698"/>
                  </a:cubicBezTo>
                  <a:cubicBezTo>
                    <a:pt x="995" y="1694"/>
                    <a:pt x="0" y="4181"/>
                    <a:pt x="1078" y="5052"/>
                  </a:cubicBezTo>
                  <a:cubicBezTo>
                    <a:pt x="1677" y="5579"/>
                    <a:pt x="2692" y="6564"/>
                    <a:pt x="4011" y="6564"/>
                  </a:cubicBezTo>
                  <a:cubicBezTo>
                    <a:pt x="4973" y="6564"/>
                    <a:pt x="6097" y="6039"/>
                    <a:pt x="7339" y="4430"/>
                  </a:cubicBezTo>
                  <a:cubicBezTo>
                    <a:pt x="7380" y="3269"/>
                    <a:pt x="7173" y="2108"/>
                    <a:pt x="6717" y="1030"/>
                  </a:cubicBezTo>
                  <a:cubicBezTo>
                    <a:pt x="6398" y="346"/>
                    <a:pt x="5790" y="1"/>
                    <a:pt x="5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6915082" y="1198156"/>
              <a:ext cx="89168" cy="81283"/>
            </a:xfrm>
            <a:custGeom>
              <a:avLst/>
              <a:gdLst/>
              <a:ahLst/>
              <a:cxnLst/>
              <a:rect l="l" t="t" r="r" b="b"/>
              <a:pathLst>
                <a:path w="4399" h="4010" extrusionOk="0">
                  <a:moveTo>
                    <a:pt x="2495" y="1"/>
                  </a:moveTo>
                  <a:cubicBezTo>
                    <a:pt x="2212" y="1"/>
                    <a:pt x="1880" y="66"/>
                    <a:pt x="1493" y="217"/>
                  </a:cubicBezTo>
                  <a:cubicBezTo>
                    <a:pt x="457" y="756"/>
                    <a:pt x="1" y="1958"/>
                    <a:pt x="291" y="2580"/>
                  </a:cubicBezTo>
                  <a:cubicBezTo>
                    <a:pt x="520" y="3154"/>
                    <a:pt x="1631" y="4009"/>
                    <a:pt x="2323" y="4009"/>
                  </a:cubicBezTo>
                  <a:cubicBezTo>
                    <a:pt x="2381" y="4009"/>
                    <a:pt x="2437" y="4003"/>
                    <a:pt x="2488" y="3990"/>
                  </a:cubicBezTo>
                  <a:cubicBezTo>
                    <a:pt x="3110" y="3783"/>
                    <a:pt x="3649" y="3409"/>
                    <a:pt x="4147" y="2953"/>
                  </a:cubicBezTo>
                  <a:cubicBezTo>
                    <a:pt x="4147" y="2953"/>
                    <a:pt x="4398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187389" y="1164022"/>
              <a:ext cx="148782" cy="133052"/>
            </a:xfrm>
            <a:custGeom>
              <a:avLst/>
              <a:gdLst/>
              <a:ahLst/>
              <a:cxnLst/>
              <a:rect l="l" t="t" r="r" b="b"/>
              <a:pathLst>
                <a:path w="7340" h="6564" extrusionOk="0">
                  <a:moveTo>
                    <a:pt x="2353" y="1"/>
                  </a:moveTo>
                  <a:cubicBezTo>
                    <a:pt x="1578" y="1"/>
                    <a:pt x="983" y="346"/>
                    <a:pt x="664" y="1030"/>
                  </a:cubicBezTo>
                  <a:cubicBezTo>
                    <a:pt x="208" y="2108"/>
                    <a:pt x="0" y="3269"/>
                    <a:pt x="42" y="4430"/>
                  </a:cubicBezTo>
                  <a:cubicBezTo>
                    <a:pt x="1266" y="6039"/>
                    <a:pt x="2380" y="6564"/>
                    <a:pt x="3340" y="6564"/>
                  </a:cubicBezTo>
                  <a:cubicBezTo>
                    <a:pt x="4654" y="6564"/>
                    <a:pt x="5680" y="5579"/>
                    <a:pt x="6303" y="5052"/>
                  </a:cubicBezTo>
                  <a:cubicBezTo>
                    <a:pt x="7339" y="4181"/>
                    <a:pt x="6344" y="1694"/>
                    <a:pt x="4561" y="698"/>
                  </a:cubicBezTo>
                  <a:cubicBezTo>
                    <a:pt x="3740" y="232"/>
                    <a:pt x="2986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206666" y="1198156"/>
              <a:ext cx="88316" cy="81283"/>
            </a:xfrm>
            <a:custGeom>
              <a:avLst/>
              <a:gdLst/>
              <a:ahLst/>
              <a:cxnLst/>
              <a:rect l="l" t="t" r="r" b="b"/>
              <a:pathLst>
                <a:path w="4357" h="4010" extrusionOk="0">
                  <a:moveTo>
                    <a:pt x="1876" y="1"/>
                  </a:moveTo>
                  <a:cubicBezTo>
                    <a:pt x="1" y="1"/>
                    <a:pt x="252" y="2953"/>
                    <a:pt x="252" y="2953"/>
                  </a:cubicBezTo>
                  <a:cubicBezTo>
                    <a:pt x="708" y="3409"/>
                    <a:pt x="1288" y="3783"/>
                    <a:pt x="1910" y="3990"/>
                  </a:cubicBezTo>
                  <a:cubicBezTo>
                    <a:pt x="1959" y="4003"/>
                    <a:pt x="2012" y="4009"/>
                    <a:pt x="2068" y="4009"/>
                  </a:cubicBezTo>
                  <a:cubicBezTo>
                    <a:pt x="2733" y="4009"/>
                    <a:pt x="3878" y="3154"/>
                    <a:pt x="4108" y="2580"/>
                  </a:cubicBezTo>
                  <a:cubicBezTo>
                    <a:pt x="4357" y="1958"/>
                    <a:pt x="3901" y="756"/>
                    <a:pt x="2864" y="217"/>
                  </a:cubicBezTo>
                  <a:cubicBezTo>
                    <a:pt x="2482" y="66"/>
                    <a:pt x="2156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6883987" y="1217676"/>
              <a:ext cx="139539" cy="79398"/>
            </a:xfrm>
            <a:custGeom>
              <a:avLst/>
              <a:gdLst/>
              <a:ahLst/>
              <a:cxnLst/>
              <a:rect l="l" t="t" r="r" b="b"/>
              <a:pathLst>
                <a:path w="6884" h="3917" extrusionOk="0">
                  <a:moveTo>
                    <a:pt x="498" y="0"/>
                  </a:moveTo>
                  <a:lnTo>
                    <a:pt x="498" y="0"/>
                  </a:lnTo>
                  <a:cubicBezTo>
                    <a:pt x="42" y="954"/>
                    <a:pt x="1" y="1949"/>
                    <a:pt x="581" y="2405"/>
                  </a:cubicBezTo>
                  <a:cubicBezTo>
                    <a:pt x="1204" y="2932"/>
                    <a:pt x="2215" y="3917"/>
                    <a:pt x="3526" y="3917"/>
                  </a:cubicBezTo>
                  <a:cubicBezTo>
                    <a:pt x="4483" y="3917"/>
                    <a:pt x="5600" y="3392"/>
                    <a:pt x="6842" y="1783"/>
                  </a:cubicBezTo>
                  <a:cubicBezTo>
                    <a:pt x="6883" y="1368"/>
                    <a:pt x="6842" y="912"/>
                    <a:pt x="6800" y="498"/>
                  </a:cubicBezTo>
                  <a:cubicBezTo>
                    <a:pt x="5971" y="705"/>
                    <a:pt x="4437" y="1244"/>
                    <a:pt x="3483" y="1990"/>
                  </a:cubicBezTo>
                  <a:cubicBezTo>
                    <a:pt x="3314" y="2129"/>
                    <a:pt x="3113" y="2190"/>
                    <a:pt x="2896" y="2190"/>
                  </a:cubicBezTo>
                  <a:cubicBezTo>
                    <a:pt x="1948" y="2190"/>
                    <a:pt x="701" y="1013"/>
                    <a:pt x="498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87389" y="1217676"/>
              <a:ext cx="139539" cy="79398"/>
            </a:xfrm>
            <a:custGeom>
              <a:avLst/>
              <a:gdLst/>
              <a:ahLst/>
              <a:cxnLst/>
              <a:rect l="l" t="t" r="r" b="b"/>
              <a:pathLst>
                <a:path w="6884" h="3917" extrusionOk="0">
                  <a:moveTo>
                    <a:pt x="6386" y="0"/>
                  </a:moveTo>
                  <a:lnTo>
                    <a:pt x="6386" y="0"/>
                  </a:lnTo>
                  <a:cubicBezTo>
                    <a:pt x="6184" y="1008"/>
                    <a:pt x="4921" y="2206"/>
                    <a:pt x="3964" y="2206"/>
                  </a:cubicBezTo>
                  <a:cubicBezTo>
                    <a:pt x="3740" y="2206"/>
                    <a:pt x="3532" y="2140"/>
                    <a:pt x="3359" y="1990"/>
                  </a:cubicBezTo>
                  <a:cubicBezTo>
                    <a:pt x="2488" y="1203"/>
                    <a:pt x="913" y="705"/>
                    <a:pt x="83" y="498"/>
                  </a:cubicBezTo>
                  <a:cubicBezTo>
                    <a:pt x="0" y="912"/>
                    <a:pt x="0" y="1368"/>
                    <a:pt x="42" y="1783"/>
                  </a:cubicBezTo>
                  <a:cubicBezTo>
                    <a:pt x="1266" y="3392"/>
                    <a:pt x="2380" y="3917"/>
                    <a:pt x="3340" y="3917"/>
                  </a:cubicBezTo>
                  <a:cubicBezTo>
                    <a:pt x="4654" y="3917"/>
                    <a:pt x="5680" y="2932"/>
                    <a:pt x="6303" y="2405"/>
                  </a:cubicBezTo>
                  <a:cubicBezTo>
                    <a:pt x="6883" y="1949"/>
                    <a:pt x="6842" y="954"/>
                    <a:pt x="6386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878940" y="1224953"/>
              <a:ext cx="453014" cy="341529"/>
            </a:xfrm>
            <a:custGeom>
              <a:avLst/>
              <a:gdLst/>
              <a:ahLst/>
              <a:cxnLst/>
              <a:rect l="l" t="t" r="r" b="b"/>
              <a:pathLst>
                <a:path w="22349" h="16849" extrusionOk="0">
                  <a:moveTo>
                    <a:pt x="10686" y="1"/>
                  </a:moveTo>
                  <a:cubicBezTo>
                    <a:pt x="9110" y="1"/>
                    <a:pt x="3980" y="382"/>
                    <a:pt x="1991" y="5197"/>
                  </a:cubicBezTo>
                  <a:cubicBezTo>
                    <a:pt x="1" y="10090"/>
                    <a:pt x="3815" y="14360"/>
                    <a:pt x="8625" y="16350"/>
                  </a:cubicBezTo>
                  <a:cubicBezTo>
                    <a:pt x="9433" y="16682"/>
                    <a:pt x="10294" y="16848"/>
                    <a:pt x="11154" y="16848"/>
                  </a:cubicBezTo>
                  <a:cubicBezTo>
                    <a:pt x="12015" y="16848"/>
                    <a:pt x="12875" y="16682"/>
                    <a:pt x="13683" y="16350"/>
                  </a:cubicBezTo>
                  <a:cubicBezTo>
                    <a:pt x="18534" y="14360"/>
                    <a:pt x="22349" y="10090"/>
                    <a:pt x="20317" y="5197"/>
                  </a:cubicBezTo>
                  <a:cubicBezTo>
                    <a:pt x="18329" y="382"/>
                    <a:pt x="13199" y="1"/>
                    <a:pt x="11622" y="1"/>
                  </a:cubicBezTo>
                  <a:cubicBezTo>
                    <a:pt x="11325" y="1"/>
                    <a:pt x="11154" y="14"/>
                    <a:pt x="11154" y="14"/>
                  </a:cubicBezTo>
                  <a:cubicBezTo>
                    <a:pt x="11154" y="14"/>
                    <a:pt x="10983" y="1"/>
                    <a:pt x="10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001655" y="1444579"/>
              <a:ext cx="207605" cy="74614"/>
            </a:xfrm>
            <a:custGeom>
              <a:avLst/>
              <a:gdLst/>
              <a:ahLst/>
              <a:cxnLst/>
              <a:rect l="l" t="t" r="r" b="b"/>
              <a:pathLst>
                <a:path w="10242" h="3681" extrusionOk="0">
                  <a:moveTo>
                    <a:pt x="2350" y="1"/>
                  </a:moveTo>
                  <a:cubicBezTo>
                    <a:pt x="2116" y="1"/>
                    <a:pt x="1884" y="26"/>
                    <a:pt x="1659" y="84"/>
                  </a:cubicBezTo>
                  <a:cubicBezTo>
                    <a:pt x="0" y="540"/>
                    <a:pt x="208" y="2530"/>
                    <a:pt x="1659" y="3318"/>
                  </a:cubicBezTo>
                  <a:cubicBezTo>
                    <a:pt x="2057" y="3565"/>
                    <a:pt x="2496" y="3680"/>
                    <a:pt x="2929" y="3680"/>
                  </a:cubicBezTo>
                  <a:cubicBezTo>
                    <a:pt x="3805" y="3680"/>
                    <a:pt x="4656" y="3210"/>
                    <a:pt x="5100" y="2406"/>
                  </a:cubicBezTo>
                  <a:cubicBezTo>
                    <a:pt x="5572" y="3210"/>
                    <a:pt x="6414" y="3680"/>
                    <a:pt x="7292" y="3680"/>
                  </a:cubicBezTo>
                  <a:cubicBezTo>
                    <a:pt x="7727" y="3680"/>
                    <a:pt x="8171" y="3565"/>
                    <a:pt x="8583" y="3318"/>
                  </a:cubicBezTo>
                  <a:cubicBezTo>
                    <a:pt x="9993" y="2530"/>
                    <a:pt x="10241" y="540"/>
                    <a:pt x="8583" y="84"/>
                  </a:cubicBezTo>
                  <a:cubicBezTo>
                    <a:pt x="8372" y="36"/>
                    <a:pt x="8154" y="15"/>
                    <a:pt x="7934" y="15"/>
                  </a:cubicBezTo>
                  <a:cubicBezTo>
                    <a:pt x="6817" y="15"/>
                    <a:pt x="5654" y="553"/>
                    <a:pt x="5100" y="830"/>
                  </a:cubicBezTo>
                  <a:cubicBezTo>
                    <a:pt x="4587" y="557"/>
                    <a:pt x="3453" y="1"/>
                    <a:pt x="2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6974756" y="1332384"/>
              <a:ext cx="84485" cy="48344"/>
            </a:xfrm>
            <a:custGeom>
              <a:avLst/>
              <a:gdLst/>
              <a:ahLst/>
              <a:cxnLst/>
              <a:rect l="l" t="t" r="r" b="b"/>
              <a:pathLst>
                <a:path w="4168" h="2385" extrusionOk="0">
                  <a:moveTo>
                    <a:pt x="2074" y="1"/>
                  </a:moveTo>
                  <a:cubicBezTo>
                    <a:pt x="1037" y="1"/>
                    <a:pt x="1" y="685"/>
                    <a:pt x="1" y="2053"/>
                  </a:cubicBezTo>
                  <a:cubicBezTo>
                    <a:pt x="1" y="2260"/>
                    <a:pt x="166" y="2385"/>
                    <a:pt x="332" y="2385"/>
                  </a:cubicBezTo>
                  <a:cubicBezTo>
                    <a:pt x="498" y="2385"/>
                    <a:pt x="622" y="2219"/>
                    <a:pt x="622" y="2053"/>
                  </a:cubicBezTo>
                  <a:cubicBezTo>
                    <a:pt x="622" y="1079"/>
                    <a:pt x="1358" y="592"/>
                    <a:pt x="2094" y="592"/>
                  </a:cubicBezTo>
                  <a:cubicBezTo>
                    <a:pt x="2830" y="592"/>
                    <a:pt x="3566" y="1079"/>
                    <a:pt x="3566" y="2053"/>
                  </a:cubicBezTo>
                  <a:cubicBezTo>
                    <a:pt x="3546" y="2240"/>
                    <a:pt x="3701" y="2333"/>
                    <a:pt x="3857" y="2333"/>
                  </a:cubicBezTo>
                  <a:cubicBezTo>
                    <a:pt x="4012" y="2333"/>
                    <a:pt x="4167" y="2240"/>
                    <a:pt x="4147" y="2053"/>
                  </a:cubicBezTo>
                  <a:cubicBezTo>
                    <a:pt x="4147" y="685"/>
                    <a:pt x="3110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7151247" y="1332384"/>
              <a:ext cx="84485" cy="48344"/>
            </a:xfrm>
            <a:custGeom>
              <a:avLst/>
              <a:gdLst/>
              <a:ahLst/>
              <a:cxnLst/>
              <a:rect l="l" t="t" r="r" b="b"/>
              <a:pathLst>
                <a:path w="4168" h="2385" extrusionOk="0">
                  <a:moveTo>
                    <a:pt x="2074" y="1"/>
                  </a:moveTo>
                  <a:cubicBezTo>
                    <a:pt x="1037" y="1"/>
                    <a:pt x="1" y="685"/>
                    <a:pt x="1" y="2053"/>
                  </a:cubicBezTo>
                  <a:cubicBezTo>
                    <a:pt x="1" y="2260"/>
                    <a:pt x="125" y="2385"/>
                    <a:pt x="291" y="2385"/>
                  </a:cubicBezTo>
                  <a:cubicBezTo>
                    <a:pt x="457" y="2385"/>
                    <a:pt x="623" y="2219"/>
                    <a:pt x="623" y="2053"/>
                  </a:cubicBezTo>
                  <a:cubicBezTo>
                    <a:pt x="623" y="1079"/>
                    <a:pt x="1348" y="592"/>
                    <a:pt x="2074" y="592"/>
                  </a:cubicBezTo>
                  <a:cubicBezTo>
                    <a:pt x="2799" y="592"/>
                    <a:pt x="3525" y="1079"/>
                    <a:pt x="3525" y="2053"/>
                  </a:cubicBezTo>
                  <a:cubicBezTo>
                    <a:pt x="3504" y="2240"/>
                    <a:pt x="3670" y="2333"/>
                    <a:pt x="3836" y="2333"/>
                  </a:cubicBezTo>
                  <a:cubicBezTo>
                    <a:pt x="4002" y="2333"/>
                    <a:pt x="4168" y="2240"/>
                    <a:pt x="4147" y="2053"/>
                  </a:cubicBezTo>
                  <a:cubicBezTo>
                    <a:pt x="4147" y="685"/>
                    <a:pt x="3110" y="1"/>
                    <a:pt x="2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7042823" y="1243561"/>
              <a:ext cx="121884" cy="24547"/>
            </a:xfrm>
            <a:custGeom>
              <a:avLst/>
              <a:gdLst/>
              <a:ahLst/>
              <a:cxnLst/>
              <a:rect l="l" t="t" r="r" b="b"/>
              <a:pathLst>
                <a:path w="6013" h="1211" extrusionOk="0">
                  <a:moveTo>
                    <a:pt x="3407" y="1"/>
                  </a:moveTo>
                  <a:cubicBezTo>
                    <a:pt x="3280" y="1"/>
                    <a:pt x="3154" y="3"/>
                    <a:pt x="3028" y="9"/>
                  </a:cubicBezTo>
                  <a:cubicBezTo>
                    <a:pt x="2530" y="9"/>
                    <a:pt x="2033" y="9"/>
                    <a:pt x="1535" y="50"/>
                  </a:cubicBezTo>
                  <a:cubicBezTo>
                    <a:pt x="1038" y="91"/>
                    <a:pt x="499" y="216"/>
                    <a:pt x="1" y="340"/>
                  </a:cubicBezTo>
                  <a:cubicBezTo>
                    <a:pt x="457" y="672"/>
                    <a:pt x="955" y="879"/>
                    <a:pt x="1452" y="1004"/>
                  </a:cubicBezTo>
                  <a:cubicBezTo>
                    <a:pt x="1991" y="1128"/>
                    <a:pt x="2489" y="1211"/>
                    <a:pt x="3028" y="1211"/>
                  </a:cubicBezTo>
                  <a:cubicBezTo>
                    <a:pt x="3525" y="1211"/>
                    <a:pt x="4064" y="1128"/>
                    <a:pt x="4562" y="1004"/>
                  </a:cubicBezTo>
                  <a:cubicBezTo>
                    <a:pt x="5101" y="879"/>
                    <a:pt x="5557" y="672"/>
                    <a:pt x="6013" y="340"/>
                  </a:cubicBezTo>
                  <a:cubicBezTo>
                    <a:pt x="5144" y="123"/>
                    <a:pt x="4276" y="1"/>
                    <a:pt x="3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058796" y="1294155"/>
              <a:ext cx="88276" cy="18304"/>
            </a:xfrm>
            <a:custGeom>
              <a:avLst/>
              <a:gdLst/>
              <a:ahLst/>
              <a:cxnLst/>
              <a:rect l="l" t="t" r="r" b="b"/>
              <a:pathLst>
                <a:path w="4355" h="903" extrusionOk="0">
                  <a:moveTo>
                    <a:pt x="2198" y="0"/>
                  </a:moveTo>
                  <a:cubicBezTo>
                    <a:pt x="1825" y="0"/>
                    <a:pt x="1493" y="0"/>
                    <a:pt x="1120" y="83"/>
                  </a:cubicBezTo>
                  <a:cubicBezTo>
                    <a:pt x="747" y="83"/>
                    <a:pt x="374" y="166"/>
                    <a:pt x="1" y="290"/>
                  </a:cubicBezTo>
                  <a:cubicBezTo>
                    <a:pt x="332" y="498"/>
                    <a:pt x="664" y="664"/>
                    <a:pt x="1037" y="747"/>
                  </a:cubicBezTo>
                  <a:cubicBezTo>
                    <a:pt x="1410" y="850"/>
                    <a:pt x="1794" y="902"/>
                    <a:pt x="2172" y="902"/>
                  </a:cubicBezTo>
                  <a:cubicBezTo>
                    <a:pt x="2551" y="902"/>
                    <a:pt x="2924" y="850"/>
                    <a:pt x="3276" y="747"/>
                  </a:cubicBezTo>
                  <a:cubicBezTo>
                    <a:pt x="3691" y="664"/>
                    <a:pt x="4064" y="498"/>
                    <a:pt x="4354" y="290"/>
                  </a:cubicBezTo>
                  <a:cubicBezTo>
                    <a:pt x="3649" y="83"/>
                    <a:pt x="2945" y="0"/>
                    <a:pt x="2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6907521" y="1358026"/>
              <a:ext cx="84060" cy="43216"/>
            </a:xfrm>
            <a:custGeom>
              <a:avLst/>
              <a:gdLst/>
              <a:ahLst/>
              <a:cxnLst/>
              <a:rect l="l" t="t" r="r" b="b"/>
              <a:pathLst>
                <a:path w="4147" h="2132" extrusionOk="0">
                  <a:moveTo>
                    <a:pt x="208" y="0"/>
                  </a:moveTo>
                  <a:cubicBezTo>
                    <a:pt x="42" y="664"/>
                    <a:pt x="1" y="1369"/>
                    <a:pt x="83" y="2032"/>
                  </a:cubicBezTo>
                  <a:cubicBezTo>
                    <a:pt x="529" y="2100"/>
                    <a:pt x="975" y="2132"/>
                    <a:pt x="1419" y="2132"/>
                  </a:cubicBezTo>
                  <a:cubicBezTo>
                    <a:pt x="2339" y="2132"/>
                    <a:pt x="3252" y="1993"/>
                    <a:pt x="4147" y="1742"/>
                  </a:cubicBezTo>
                  <a:cubicBezTo>
                    <a:pt x="2654" y="1700"/>
                    <a:pt x="1244" y="1078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6919298" y="1430309"/>
              <a:ext cx="77330" cy="36993"/>
            </a:xfrm>
            <a:custGeom>
              <a:avLst/>
              <a:gdLst/>
              <a:ahLst/>
              <a:cxnLst/>
              <a:rect l="l" t="t" r="r" b="b"/>
              <a:pathLst>
                <a:path w="3815" h="1825" extrusionOk="0">
                  <a:moveTo>
                    <a:pt x="3815" y="0"/>
                  </a:moveTo>
                  <a:cubicBezTo>
                    <a:pt x="3065" y="310"/>
                    <a:pt x="2251" y="475"/>
                    <a:pt x="1442" y="475"/>
                  </a:cubicBezTo>
                  <a:cubicBezTo>
                    <a:pt x="954" y="475"/>
                    <a:pt x="468" y="415"/>
                    <a:pt x="0" y="290"/>
                  </a:cubicBezTo>
                  <a:lnTo>
                    <a:pt x="0" y="290"/>
                  </a:lnTo>
                  <a:cubicBezTo>
                    <a:pt x="207" y="829"/>
                    <a:pt x="498" y="1368"/>
                    <a:pt x="829" y="1824"/>
                  </a:cubicBezTo>
                  <a:cubicBezTo>
                    <a:pt x="1949" y="1410"/>
                    <a:pt x="2944" y="788"/>
                    <a:pt x="3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219334" y="1358026"/>
              <a:ext cx="83208" cy="43216"/>
            </a:xfrm>
            <a:custGeom>
              <a:avLst/>
              <a:gdLst/>
              <a:ahLst/>
              <a:cxnLst/>
              <a:rect l="l" t="t" r="r" b="b"/>
              <a:pathLst>
                <a:path w="4105" h="2132" extrusionOk="0">
                  <a:moveTo>
                    <a:pt x="3939" y="0"/>
                  </a:moveTo>
                  <a:cubicBezTo>
                    <a:pt x="2902" y="1078"/>
                    <a:pt x="1493" y="1700"/>
                    <a:pt x="0" y="1742"/>
                  </a:cubicBezTo>
                  <a:cubicBezTo>
                    <a:pt x="867" y="1993"/>
                    <a:pt x="1790" y="2132"/>
                    <a:pt x="2706" y="2132"/>
                  </a:cubicBezTo>
                  <a:cubicBezTo>
                    <a:pt x="3149" y="2132"/>
                    <a:pt x="3590" y="2100"/>
                    <a:pt x="4022" y="2032"/>
                  </a:cubicBezTo>
                  <a:cubicBezTo>
                    <a:pt x="4105" y="1369"/>
                    <a:pt x="4063" y="664"/>
                    <a:pt x="3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213436" y="1430309"/>
              <a:ext cx="78181" cy="37824"/>
            </a:xfrm>
            <a:custGeom>
              <a:avLst/>
              <a:gdLst/>
              <a:ahLst/>
              <a:cxnLst/>
              <a:rect l="l" t="t" r="r" b="b"/>
              <a:pathLst>
                <a:path w="3857" h="1866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788"/>
                    <a:pt x="1908" y="1410"/>
                    <a:pt x="2986" y="1866"/>
                  </a:cubicBezTo>
                  <a:cubicBezTo>
                    <a:pt x="3318" y="1368"/>
                    <a:pt x="3608" y="829"/>
                    <a:pt x="3857" y="290"/>
                  </a:cubicBezTo>
                  <a:lnTo>
                    <a:pt x="3857" y="290"/>
                  </a:lnTo>
                  <a:cubicBezTo>
                    <a:pt x="3353" y="420"/>
                    <a:pt x="2842" y="487"/>
                    <a:pt x="2332" y="487"/>
                  </a:cubicBezTo>
                  <a:cubicBezTo>
                    <a:pt x="1543" y="487"/>
                    <a:pt x="757" y="3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7050404" y="1412573"/>
              <a:ext cx="109276" cy="67540"/>
            </a:xfrm>
            <a:custGeom>
              <a:avLst/>
              <a:gdLst/>
              <a:ahLst/>
              <a:cxnLst/>
              <a:rect l="l" t="t" r="r" b="b"/>
              <a:pathLst>
                <a:path w="5391" h="3332" extrusionOk="0">
                  <a:moveTo>
                    <a:pt x="2835" y="1"/>
                  </a:moveTo>
                  <a:cubicBezTo>
                    <a:pt x="2747" y="1"/>
                    <a:pt x="2695" y="4"/>
                    <a:pt x="2695" y="4"/>
                  </a:cubicBezTo>
                  <a:cubicBezTo>
                    <a:pt x="2695" y="4"/>
                    <a:pt x="2668" y="3"/>
                    <a:pt x="2620" y="3"/>
                  </a:cubicBezTo>
                  <a:cubicBezTo>
                    <a:pt x="2295" y="3"/>
                    <a:pt x="1003" y="66"/>
                    <a:pt x="498" y="1041"/>
                  </a:cubicBezTo>
                  <a:cubicBezTo>
                    <a:pt x="0" y="1995"/>
                    <a:pt x="954" y="2824"/>
                    <a:pt x="2115" y="3238"/>
                  </a:cubicBezTo>
                  <a:cubicBezTo>
                    <a:pt x="2301" y="3301"/>
                    <a:pt x="2498" y="3332"/>
                    <a:pt x="2700" y="3332"/>
                  </a:cubicBezTo>
                  <a:cubicBezTo>
                    <a:pt x="2902" y="3332"/>
                    <a:pt x="3110" y="3301"/>
                    <a:pt x="3317" y="3238"/>
                  </a:cubicBezTo>
                  <a:cubicBezTo>
                    <a:pt x="4478" y="2824"/>
                    <a:pt x="5390" y="1995"/>
                    <a:pt x="4893" y="1041"/>
                  </a:cubicBezTo>
                  <a:cubicBezTo>
                    <a:pt x="4449" y="85"/>
                    <a:pt x="3246" y="1"/>
                    <a:pt x="2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7050404" y="1424410"/>
              <a:ext cx="100032" cy="55499"/>
            </a:xfrm>
            <a:custGeom>
              <a:avLst/>
              <a:gdLst/>
              <a:ahLst/>
              <a:cxnLst/>
              <a:rect l="l" t="t" r="r" b="b"/>
              <a:pathLst>
                <a:path w="4935" h="2738" extrusionOk="0">
                  <a:moveTo>
                    <a:pt x="871" y="1"/>
                  </a:moveTo>
                  <a:cubicBezTo>
                    <a:pt x="705" y="125"/>
                    <a:pt x="581" y="291"/>
                    <a:pt x="498" y="457"/>
                  </a:cubicBezTo>
                  <a:cubicBezTo>
                    <a:pt x="0" y="1411"/>
                    <a:pt x="954" y="2240"/>
                    <a:pt x="2115" y="2613"/>
                  </a:cubicBezTo>
                  <a:cubicBezTo>
                    <a:pt x="2301" y="2696"/>
                    <a:pt x="2498" y="2737"/>
                    <a:pt x="2700" y="2737"/>
                  </a:cubicBezTo>
                  <a:cubicBezTo>
                    <a:pt x="2902" y="2737"/>
                    <a:pt x="3110" y="2696"/>
                    <a:pt x="3317" y="2613"/>
                  </a:cubicBezTo>
                  <a:cubicBezTo>
                    <a:pt x="4022" y="2447"/>
                    <a:pt x="4602" y="1991"/>
                    <a:pt x="4934" y="1369"/>
                  </a:cubicBezTo>
                  <a:lnTo>
                    <a:pt x="4934" y="1369"/>
                  </a:lnTo>
                  <a:cubicBezTo>
                    <a:pt x="4602" y="1659"/>
                    <a:pt x="4188" y="1908"/>
                    <a:pt x="3690" y="2074"/>
                  </a:cubicBezTo>
                  <a:cubicBezTo>
                    <a:pt x="3504" y="2136"/>
                    <a:pt x="3307" y="2167"/>
                    <a:pt x="3105" y="2167"/>
                  </a:cubicBezTo>
                  <a:cubicBezTo>
                    <a:pt x="2902" y="2167"/>
                    <a:pt x="2695" y="2136"/>
                    <a:pt x="2488" y="2074"/>
                  </a:cubicBezTo>
                  <a:cubicBezTo>
                    <a:pt x="1368" y="1701"/>
                    <a:pt x="498" y="913"/>
                    <a:pt x="871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878940" y="1292473"/>
              <a:ext cx="407630" cy="273159"/>
            </a:xfrm>
            <a:custGeom>
              <a:avLst/>
              <a:gdLst/>
              <a:ahLst/>
              <a:cxnLst/>
              <a:rect l="l" t="t" r="r" b="b"/>
              <a:pathLst>
                <a:path w="20110" h="13476" extrusionOk="0">
                  <a:moveTo>
                    <a:pt x="3069" y="0"/>
                  </a:moveTo>
                  <a:lnTo>
                    <a:pt x="3069" y="0"/>
                  </a:lnTo>
                  <a:cubicBezTo>
                    <a:pt x="2654" y="581"/>
                    <a:pt x="2281" y="1203"/>
                    <a:pt x="1991" y="1866"/>
                  </a:cubicBezTo>
                  <a:cubicBezTo>
                    <a:pt x="1" y="6759"/>
                    <a:pt x="3815" y="11029"/>
                    <a:pt x="8625" y="12978"/>
                  </a:cubicBezTo>
                  <a:cubicBezTo>
                    <a:pt x="9433" y="13310"/>
                    <a:pt x="10294" y="13476"/>
                    <a:pt x="11154" y="13476"/>
                  </a:cubicBezTo>
                  <a:cubicBezTo>
                    <a:pt x="12015" y="13476"/>
                    <a:pt x="12875" y="13310"/>
                    <a:pt x="13683" y="12978"/>
                  </a:cubicBezTo>
                  <a:cubicBezTo>
                    <a:pt x="16503" y="11817"/>
                    <a:pt x="18949" y="9910"/>
                    <a:pt x="20110" y="7546"/>
                  </a:cubicBezTo>
                  <a:lnTo>
                    <a:pt x="20110" y="7546"/>
                  </a:lnTo>
                  <a:cubicBezTo>
                    <a:pt x="18659" y="9371"/>
                    <a:pt x="16710" y="10822"/>
                    <a:pt x="14513" y="11693"/>
                  </a:cubicBezTo>
                  <a:cubicBezTo>
                    <a:pt x="13704" y="12024"/>
                    <a:pt x="12844" y="12190"/>
                    <a:pt x="11983" y="12190"/>
                  </a:cubicBezTo>
                  <a:cubicBezTo>
                    <a:pt x="11123" y="12190"/>
                    <a:pt x="10263" y="12024"/>
                    <a:pt x="9454" y="11693"/>
                  </a:cubicBezTo>
                  <a:cubicBezTo>
                    <a:pt x="4645" y="9702"/>
                    <a:pt x="830" y="5390"/>
                    <a:pt x="2820" y="498"/>
                  </a:cubicBezTo>
                  <a:cubicBezTo>
                    <a:pt x="2903" y="373"/>
                    <a:pt x="2986" y="166"/>
                    <a:pt x="3069" y="0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6954588" y="1461403"/>
              <a:ext cx="90262" cy="21020"/>
            </a:xfrm>
            <a:custGeom>
              <a:avLst/>
              <a:gdLst/>
              <a:ahLst/>
              <a:cxnLst/>
              <a:rect l="l" t="t" r="r" b="b"/>
              <a:pathLst>
                <a:path w="4453" h="1037" extrusionOk="0">
                  <a:moveTo>
                    <a:pt x="3069" y="0"/>
                  </a:moveTo>
                  <a:cubicBezTo>
                    <a:pt x="2695" y="0"/>
                    <a:pt x="2322" y="0"/>
                    <a:pt x="1949" y="83"/>
                  </a:cubicBezTo>
                  <a:cubicBezTo>
                    <a:pt x="1244" y="208"/>
                    <a:pt x="539" y="539"/>
                    <a:pt x="0" y="1037"/>
                  </a:cubicBezTo>
                  <a:cubicBezTo>
                    <a:pt x="581" y="581"/>
                    <a:pt x="1286" y="332"/>
                    <a:pt x="1991" y="290"/>
                  </a:cubicBezTo>
                  <a:cubicBezTo>
                    <a:pt x="2112" y="283"/>
                    <a:pt x="2232" y="280"/>
                    <a:pt x="2353" y="280"/>
                  </a:cubicBezTo>
                  <a:cubicBezTo>
                    <a:pt x="2936" y="280"/>
                    <a:pt x="3514" y="360"/>
                    <a:pt x="4064" y="498"/>
                  </a:cubicBezTo>
                  <a:cubicBezTo>
                    <a:pt x="4090" y="505"/>
                    <a:pt x="4115" y="509"/>
                    <a:pt x="4138" y="509"/>
                  </a:cubicBezTo>
                  <a:cubicBezTo>
                    <a:pt x="4373" y="509"/>
                    <a:pt x="4452" y="159"/>
                    <a:pt x="4188" y="83"/>
                  </a:cubicBezTo>
                  <a:cubicBezTo>
                    <a:pt x="3815" y="0"/>
                    <a:pt x="3442" y="0"/>
                    <a:pt x="3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6973925" y="1483254"/>
              <a:ext cx="77330" cy="45405"/>
            </a:xfrm>
            <a:custGeom>
              <a:avLst/>
              <a:gdLst/>
              <a:ahLst/>
              <a:cxnLst/>
              <a:rect l="l" t="t" r="r" b="b"/>
              <a:pathLst>
                <a:path w="3815" h="2240" extrusionOk="0">
                  <a:moveTo>
                    <a:pt x="3483" y="0"/>
                  </a:moveTo>
                  <a:cubicBezTo>
                    <a:pt x="3110" y="42"/>
                    <a:pt x="2778" y="125"/>
                    <a:pt x="2405" y="208"/>
                  </a:cubicBezTo>
                  <a:cubicBezTo>
                    <a:pt x="2073" y="332"/>
                    <a:pt x="1700" y="456"/>
                    <a:pt x="1410" y="664"/>
                  </a:cubicBezTo>
                  <a:cubicBezTo>
                    <a:pt x="1078" y="830"/>
                    <a:pt x="788" y="1037"/>
                    <a:pt x="539" y="1286"/>
                  </a:cubicBezTo>
                  <a:cubicBezTo>
                    <a:pt x="290" y="1576"/>
                    <a:pt x="124" y="1908"/>
                    <a:pt x="0" y="2239"/>
                  </a:cubicBezTo>
                  <a:cubicBezTo>
                    <a:pt x="124" y="1908"/>
                    <a:pt x="332" y="1617"/>
                    <a:pt x="622" y="1369"/>
                  </a:cubicBezTo>
                  <a:cubicBezTo>
                    <a:pt x="871" y="1161"/>
                    <a:pt x="1161" y="995"/>
                    <a:pt x="1493" y="871"/>
                  </a:cubicBezTo>
                  <a:cubicBezTo>
                    <a:pt x="2115" y="622"/>
                    <a:pt x="2819" y="456"/>
                    <a:pt x="3524" y="456"/>
                  </a:cubicBezTo>
                  <a:cubicBezTo>
                    <a:pt x="3815" y="456"/>
                    <a:pt x="3815" y="0"/>
                    <a:pt x="3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014263" y="1500686"/>
              <a:ext cx="44553" cy="54020"/>
            </a:xfrm>
            <a:custGeom>
              <a:avLst/>
              <a:gdLst/>
              <a:ahLst/>
              <a:cxnLst/>
              <a:rect l="l" t="t" r="r" b="b"/>
              <a:pathLst>
                <a:path w="2198" h="2665" extrusionOk="0">
                  <a:moveTo>
                    <a:pt x="2011" y="0"/>
                  </a:moveTo>
                  <a:cubicBezTo>
                    <a:pt x="1992" y="0"/>
                    <a:pt x="1971" y="4"/>
                    <a:pt x="1949" y="11"/>
                  </a:cubicBezTo>
                  <a:lnTo>
                    <a:pt x="1908" y="11"/>
                  </a:lnTo>
                  <a:cubicBezTo>
                    <a:pt x="1617" y="94"/>
                    <a:pt x="1368" y="260"/>
                    <a:pt x="1120" y="426"/>
                  </a:cubicBezTo>
                  <a:cubicBezTo>
                    <a:pt x="871" y="591"/>
                    <a:pt x="664" y="840"/>
                    <a:pt x="498" y="1089"/>
                  </a:cubicBezTo>
                  <a:cubicBezTo>
                    <a:pt x="332" y="1296"/>
                    <a:pt x="208" y="1587"/>
                    <a:pt x="125" y="1835"/>
                  </a:cubicBezTo>
                  <a:cubicBezTo>
                    <a:pt x="42" y="2126"/>
                    <a:pt x="0" y="2374"/>
                    <a:pt x="0" y="2665"/>
                  </a:cubicBezTo>
                  <a:cubicBezTo>
                    <a:pt x="42" y="2416"/>
                    <a:pt x="125" y="2126"/>
                    <a:pt x="249" y="1877"/>
                  </a:cubicBezTo>
                  <a:cubicBezTo>
                    <a:pt x="373" y="1628"/>
                    <a:pt x="498" y="1421"/>
                    <a:pt x="705" y="1213"/>
                  </a:cubicBezTo>
                  <a:cubicBezTo>
                    <a:pt x="1037" y="840"/>
                    <a:pt x="1493" y="550"/>
                    <a:pt x="2032" y="467"/>
                  </a:cubicBezTo>
                  <a:cubicBezTo>
                    <a:pt x="2115" y="426"/>
                    <a:pt x="2198" y="301"/>
                    <a:pt x="2198" y="177"/>
                  </a:cubicBezTo>
                  <a:cubicBezTo>
                    <a:pt x="2164" y="74"/>
                    <a:pt x="2101" y="0"/>
                    <a:pt x="2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167220" y="1461403"/>
              <a:ext cx="88256" cy="21020"/>
            </a:xfrm>
            <a:custGeom>
              <a:avLst/>
              <a:gdLst/>
              <a:ahLst/>
              <a:cxnLst/>
              <a:rect l="l" t="t" r="r" b="b"/>
              <a:pathLst>
                <a:path w="4354" h="1037" extrusionOk="0">
                  <a:moveTo>
                    <a:pt x="1327" y="0"/>
                  </a:moveTo>
                  <a:cubicBezTo>
                    <a:pt x="954" y="0"/>
                    <a:pt x="581" y="0"/>
                    <a:pt x="208" y="83"/>
                  </a:cubicBezTo>
                  <a:cubicBezTo>
                    <a:pt x="83" y="125"/>
                    <a:pt x="0" y="249"/>
                    <a:pt x="42" y="373"/>
                  </a:cubicBezTo>
                  <a:cubicBezTo>
                    <a:pt x="76" y="441"/>
                    <a:pt x="165" y="509"/>
                    <a:pt x="264" y="509"/>
                  </a:cubicBezTo>
                  <a:cubicBezTo>
                    <a:pt x="286" y="509"/>
                    <a:pt x="309" y="505"/>
                    <a:pt x="332" y="498"/>
                  </a:cubicBezTo>
                  <a:cubicBezTo>
                    <a:pt x="882" y="360"/>
                    <a:pt x="1460" y="280"/>
                    <a:pt x="2043" y="280"/>
                  </a:cubicBezTo>
                  <a:cubicBezTo>
                    <a:pt x="2163" y="280"/>
                    <a:pt x="2284" y="283"/>
                    <a:pt x="2405" y="290"/>
                  </a:cubicBezTo>
                  <a:cubicBezTo>
                    <a:pt x="3110" y="332"/>
                    <a:pt x="3773" y="581"/>
                    <a:pt x="4354" y="1037"/>
                  </a:cubicBezTo>
                  <a:cubicBezTo>
                    <a:pt x="3815" y="539"/>
                    <a:pt x="3151" y="208"/>
                    <a:pt x="2405" y="83"/>
                  </a:cubicBezTo>
                  <a:cubicBezTo>
                    <a:pt x="2073" y="0"/>
                    <a:pt x="1700" y="0"/>
                    <a:pt x="1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7159659" y="1483254"/>
              <a:ext cx="76499" cy="45405"/>
            </a:xfrm>
            <a:custGeom>
              <a:avLst/>
              <a:gdLst/>
              <a:ahLst/>
              <a:cxnLst/>
              <a:rect l="l" t="t" r="r" b="b"/>
              <a:pathLst>
                <a:path w="3774" h="2240" extrusionOk="0">
                  <a:moveTo>
                    <a:pt x="290" y="0"/>
                  </a:moveTo>
                  <a:cubicBezTo>
                    <a:pt x="0" y="0"/>
                    <a:pt x="0" y="456"/>
                    <a:pt x="290" y="456"/>
                  </a:cubicBezTo>
                  <a:cubicBezTo>
                    <a:pt x="995" y="456"/>
                    <a:pt x="1659" y="622"/>
                    <a:pt x="2322" y="871"/>
                  </a:cubicBezTo>
                  <a:cubicBezTo>
                    <a:pt x="2612" y="995"/>
                    <a:pt x="2944" y="1161"/>
                    <a:pt x="3193" y="1369"/>
                  </a:cubicBezTo>
                  <a:cubicBezTo>
                    <a:pt x="3442" y="1617"/>
                    <a:pt x="3649" y="1908"/>
                    <a:pt x="3773" y="2239"/>
                  </a:cubicBezTo>
                  <a:cubicBezTo>
                    <a:pt x="3690" y="1908"/>
                    <a:pt x="3524" y="1576"/>
                    <a:pt x="3276" y="1286"/>
                  </a:cubicBezTo>
                  <a:cubicBezTo>
                    <a:pt x="3027" y="1037"/>
                    <a:pt x="2737" y="830"/>
                    <a:pt x="2405" y="664"/>
                  </a:cubicBezTo>
                  <a:cubicBezTo>
                    <a:pt x="2073" y="456"/>
                    <a:pt x="1742" y="332"/>
                    <a:pt x="1368" y="208"/>
                  </a:cubicBezTo>
                  <a:cubicBezTo>
                    <a:pt x="1037" y="125"/>
                    <a:pt x="664" y="42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7151247" y="1500686"/>
              <a:ext cx="45405" cy="54020"/>
            </a:xfrm>
            <a:custGeom>
              <a:avLst/>
              <a:gdLst/>
              <a:ahLst/>
              <a:cxnLst/>
              <a:rect l="l" t="t" r="r" b="b"/>
              <a:pathLst>
                <a:path w="2240" h="2665" extrusionOk="0">
                  <a:moveTo>
                    <a:pt x="225" y="0"/>
                  </a:moveTo>
                  <a:cubicBezTo>
                    <a:pt x="125" y="0"/>
                    <a:pt x="35" y="74"/>
                    <a:pt x="1" y="177"/>
                  </a:cubicBezTo>
                  <a:cubicBezTo>
                    <a:pt x="1" y="301"/>
                    <a:pt x="84" y="426"/>
                    <a:pt x="208" y="467"/>
                  </a:cubicBezTo>
                  <a:cubicBezTo>
                    <a:pt x="705" y="550"/>
                    <a:pt x="1203" y="840"/>
                    <a:pt x="1535" y="1213"/>
                  </a:cubicBezTo>
                  <a:cubicBezTo>
                    <a:pt x="1701" y="1421"/>
                    <a:pt x="1866" y="1628"/>
                    <a:pt x="1991" y="1877"/>
                  </a:cubicBezTo>
                  <a:cubicBezTo>
                    <a:pt x="2074" y="2126"/>
                    <a:pt x="2157" y="2416"/>
                    <a:pt x="2240" y="2665"/>
                  </a:cubicBezTo>
                  <a:cubicBezTo>
                    <a:pt x="2198" y="2374"/>
                    <a:pt x="2157" y="2126"/>
                    <a:pt x="2074" y="1835"/>
                  </a:cubicBezTo>
                  <a:cubicBezTo>
                    <a:pt x="1991" y="1587"/>
                    <a:pt x="1866" y="1296"/>
                    <a:pt x="1701" y="1089"/>
                  </a:cubicBezTo>
                  <a:cubicBezTo>
                    <a:pt x="1535" y="840"/>
                    <a:pt x="1327" y="591"/>
                    <a:pt x="1120" y="426"/>
                  </a:cubicBezTo>
                  <a:cubicBezTo>
                    <a:pt x="871" y="260"/>
                    <a:pt x="581" y="94"/>
                    <a:pt x="291" y="11"/>
                  </a:cubicBezTo>
                  <a:cubicBezTo>
                    <a:pt x="269" y="4"/>
                    <a:pt x="247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6490668" y="1802608"/>
              <a:ext cx="851" cy="1703"/>
            </a:xfrm>
            <a:custGeom>
              <a:avLst/>
              <a:gdLst/>
              <a:ahLst/>
              <a:cxnLst/>
              <a:rect l="l" t="t" r="r" b="b"/>
              <a:pathLst>
                <a:path w="42" h="84" extrusionOk="0">
                  <a:moveTo>
                    <a:pt x="42" y="1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FF9A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6477777" y="1597111"/>
              <a:ext cx="592816" cy="227369"/>
            </a:xfrm>
            <a:custGeom>
              <a:avLst/>
              <a:gdLst/>
              <a:ahLst/>
              <a:cxnLst/>
              <a:rect l="l" t="t" r="r" b="b"/>
              <a:pathLst>
                <a:path w="29246" h="11217" extrusionOk="0">
                  <a:moveTo>
                    <a:pt x="7897" y="1"/>
                  </a:moveTo>
                  <a:cubicBezTo>
                    <a:pt x="6791" y="1"/>
                    <a:pt x="6234" y="258"/>
                    <a:pt x="5395" y="258"/>
                  </a:cubicBezTo>
                  <a:cubicBezTo>
                    <a:pt x="5243" y="258"/>
                    <a:pt x="5082" y="249"/>
                    <a:pt x="4907" y="229"/>
                  </a:cubicBezTo>
                  <a:cubicBezTo>
                    <a:pt x="3943" y="144"/>
                    <a:pt x="3444" y="58"/>
                    <a:pt x="3147" y="58"/>
                  </a:cubicBezTo>
                  <a:cubicBezTo>
                    <a:pt x="2868" y="58"/>
                    <a:pt x="2767" y="133"/>
                    <a:pt x="2627" y="354"/>
                  </a:cubicBezTo>
                  <a:cubicBezTo>
                    <a:pt x="2336" y="851"/>
                    <a:pt x="2875" y="2344"/>
                    <a:pt x="2336" y="3712"/>
                  </a:cubicBezTo>
                  <a:cubicBezTo>
                    <a:pt x="1797" y="5122"/>
                    <a:pt x="222" y="9517"/>
                    <a:pt x="97" y="9849"/>
                  </a:cubicBezTo>
                  <a:cubicBezTo>
                    <a:pt x="38" y="10114"/>
                    <a:pt x="0" y="10358"/>
                    <a:pt x="222" y="10358"/>
                  </a:cubicBezTo>
                  <a:cubicBezTo>
                    <a:pt x="312" y="10358"/>
                    <a:pt x="444" y="10318"/>
                    <a:pt x="636" y="10222"/>
                  </a:cubicBezTo>
                  <a:cubicBezTo>
                    <a:pt x="636" y="10222"/>
                    <a:pt x="2917" y="6117"/>
                    <a:pt x="3497" y="2095"/>
                  </a:cubicBezTo>
                  <a:cubicBezTo>
                    <a:pt x="4119" y="2095"/>
                    <a:pt x="4700" y="2012"/>
                    <a:pt x="5280" y="1929"/>
                  </a:cubicBezTo>
                  <a:cubicBezTo>
                    <a:pt x="5993" y="1824"/>
                    <a:pt x="6689" y="1779"/>
                    <a:pt x="7376" y="1779"/>
                  </a:cubicBezTo>
                  <a:cubicBezTo>
                    <a:pt x="10998" y="1779"/>
                    <a:pt x="14392" y="3013"/>
                    <a:pt x="18882" y="3013"/>
                  </a:cubicBezTo>
                  <a:cubicBezTo>
                    <a:pt x="19886" y="3013"/>
                    <a:pt x="20944" y="2951"/>
                    <a:pt x="22072" y="2800"/>
                  </a:cubicBezTo>
                  <a:cubicBezTo>
                    <a:pt x="22860" y="2717"/>
                    <a:pt x="23606" y="2551"/>
                    <a:pt x="24353" y="2344"/>
                  </a:cubicBezTo>
                  <a:cubicBezTo>
                    <a:pt x="25182" y="5827"/>
                    <a:pt x="27877" y="9517"/>
                    <a:pt x="29245" y="11217"/>
                  </a:cubicBezTo>
                  <a:cubicBezTo>
                    <a:pt x="28084" y="9558"/>
                    <a:pt x="24850" y="1971"/>
                    <a:pt x="24850" y="1971"/>
                  </a:cubicBezTo>
                  <a:cubicBezTo>
                    <a:pt x="24850" y="1971"/>
                    <a:pt x="23689" y="1225"/>
                    <a:pt x="23523" y="437"/>
                  </a:cubicBezTo>
                  <a:cubicBezTo>
                    <a:pt x="22870" y="789"/>
                    <a:pt x="20114" y="1186"/>
                    <a:pt x="17084" y="1186"/>
                  </a:cubicBezTo>
                  <a:cubicBezTo>
                    <a:pt x="15116" y="1186"/>
                    <a:pt x="13032" y="1018"/>
                    <a:pt x="11334" y="561"/>
                  </a:cubicBezTo>
                  <a:cubicBezTo>
                    <a:pt x="9724" y="128"/>
                    <a:pt x="8675" y="1"/>
                    <a:pt x="7897" y="1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8" name="Google Shape;158;p16"/>
          <p:cNvSpPr txBox="1"/>
          <p:nvPr/>
        </p:nvSpPr>
        <p:spPr>
          <a:xfrm>
            <a:off x="609503" y="4002822"/>
            <a:ext cx="10972400" cy="51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243833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1462388" y="4002825"/>
            <a:ext cx="120000" cy="5120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09600" y="3998041"/>
            <a:ext cx="6812400" cy="5168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>
              <a:latin typeface="+mn-lt"/>
              <a:cs typeface="+mn-ea"/>
              <a:sym typeface="+mn-lt"/>
            </a:endParaRPr>
          </a:p>
        </p:txBody>
      </p:sp>
      <p:grpSp>
        <p:nvGrpSpPr>
          <p:cNvPr id="161" name="Google Shape;161;p16"/>
          <p:cNvGrpSpPr/>
          <p:nvPr/>
        </p:nvGrpSpPr>
        <p:grpSpPr>
          <a:xfrm flipH="1">
            <a:off x="7089612" y="3433788"/>
            <a:ext cx="1800813" cy="1060040"/>
            <a:chOff x="5005607" y="2471660"/>
            <a:chExt cx="1350610" cy="795030"/>
          </a:xfrm>
        </p:grpSpPr>
        <p:sp>
          <p:nvSpPr>
            <p:cNvPr id="162" name="Google Shape;162;p16"/>
            <p:cNvSpPr/>
            <p:nvPr/>
          </p:nvSpPr>
          <p:spPr>
            <a:xfrm>
              <a:off x="5425824" y="2909107"/>
              <a:ext cx="150464" cy="357583"/>
            </a:xfrm>
            <a:custGeom>
              <a:avLst/>
              <a:gdLst/>
              <a:ahLst/>
              <a:cxnLst/>
              <a:rect l="l" t="t" r="r" b="b"/>
              <a:pathLst>
                <a:path w="7423" h="17641" extrusionOk="0">
                  <a:moveTo>
                    <a:pt x="3725" y="0"/>
                  </a:moveTo>
                  <a:cubicBezTo>
                    <a:pt x="2816" y="0"/>
                    <a:pt x="1922" y="129"/>
                    <a:pt x="1286" y="516"/>
                  </a:cubicBezTo>
                  <a:lnTo>
                    <a:pt x="1991" y="15360"/>
                  </a:lnTo>
                  <a:cubicBezTo>
                    <a:pt x="2032" y="15774"/>
                    <a:pt x="1784" y="16189"/>
                    <a:pt x="1411" y="16396"/>
                  </a:cubicBezTo>
                  <a:cubicBezTo>
                    <a:pt x="913" y="16769"/>
                    <a:pt x="415" y="17184"/>
                    <a:pt x="1" y="17640"/>
                  </a:cubicBezTo>
                  <a:lnTo>
                    <a:pt x="3898" y="17640"/>
                  </a:lnTo>
                  <a:cubicBezTo>
                    <a:pt x="3815" y="17143"/>
                    <a:pt x="3691" y="16645"/>
                    <a:pt x="3484" y="16189"/>
                  </a:cubicBezTo>
                  <a:lnTo>
                    <a:pt x="7174" y="5201"/>
                  </a:lnTo>
                  <a:lnTo>
                    <a:pt x="7423" y="516"/>
                  </a:lnTo>
                  <a:cubicBezTo>
                    <a:pt x="7423" y="516"/>
                    <a:pt x="5543" y="0"/>
                    <a:pt x="372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912446" y="2927958"/>
              <a:ext cx="131127" cy="338732"/>
            </a:xfrm>
            <a:custGeom>
              <a:avLst/>
              <a:gdLst/>
              <a:ahLst/>
              <a:cxnLst/>
              <a:rect l="l" t="t" r="r" b="b"/>
              <a:pathLst>
                <a:path w="6469" h="16711" extrusionOk="0">
                  <a:moveTo>
                    <a:pt x="6468" y="1"/>
                  </a:moveTo>
                  <a:cubicBezTo>
                    <a:pt x="6468" y="1"/>
                    <a:pt x="0" y="1452"/>
                    <a:pt x="125" y="4437"/>
                  </a:cubicBezTo>
                  <a:cubicBezTo>
                    <a:pt x="1203" y="7464"/>
                    <a:pt x="2198" y="12813"/>
                    <a:pt x="2488" y="14637"/>
                  </a:cubicBezTo>
                  <a:cubicBezTo>
                    <a:pt x="2571" y="15010"/>
                    <a:pt x="2405" y="15383"/>
                    <a:pt x="2073" y="15591"/>
                  </a:cubicBezTo>
                  <a:lnTo>
                    <a:pt x="374" y="16710"/>
                  </a:lnTo>
                  <a:lnTo>
                    <a:pt x="4769" y="16710"/>
                  </a:lnTo>
                  <a:cubicBezTo>
                    <a:pt x="4686" y="16171"/>
                    <a:pt x="4520" y="15715"/>
                    <a:pt x="4312" y="15217"/>
                  </a:cubicBezTo>
                  <a:cubicBezTo>
                    <a:pt x="4271" y="15135"/>
                    <a:pt x="4230" y="15093"/>
                    <a:pt x="4147" y="15010"/>
                  </a:cubicBezTo>
                  <a:cubicBezTo>
                    <a:pt x="5971" y="11818"/>
                    <a:pt x="6468" y="1"/>
                    <a:pt x="6468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247651" y="2480660"/>
              <a:ext cx="112113" cy="139721"/>
            </a:xfrm>
            <a:custGeom>
              <a:avLst/>
              <a:gdLst/>
              <a:ahLst/>
              <a:cxnLst/>
              <a:rect l="l" t="t" r="r" b="b"/>
              <a:pathLst>
                <a:path w="5531" h="6893" extrusionOk="0">
                  <a:moveTo>
                    <a:pt x="2976" y="0"/>
                  </a:moveTo>
                  <a:cubicBezTo>
                    <a:pt x="2679" y="0"/>
                    <a:pt x="2362" y="165"/>
                    <a:pt x="2032" y="549"/>
                  </a:cubicBezTo>
                  <a:cubicBezTo>
                    <a:pt x="1" y="2954"/>
                    <a:pt x="3815" y="6893"/>
                    <a:pt x="3815" y="6893"/>
                  </a:cubicBezTo>
                  <a:cubicBezTo>
                    <a:pt x="3815" y="6893"/>
                    <a:pt x="5142" y="6893"/>
                    <a:pt x="5184" y="5898"/>
                  </a:cubicBezTo>
                  <a:cubicBezTo>
                    <a:pt x="5531" y="4404"/>
                    <a:pt x="4511" y="0"/>
                    <a:pt x="297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345981" y="2471660"/>
              <a:ext cx="130944" cy="142620"/>
            </a:xfrm>
            <a:custGeom>
              <a:avLst/>
              <a:gdLst/>
              <a:ahLst/>
              <a:cxnLst/>
              <a:rect l="l" t="t" r="r" b="b"/>
              <a:pathLst>
                <a:path w="6460" h="7036" extrusionOk="0">
                  <a:moveTo>
                    <a:pt x="3780" y="0"/>
                  </a:moveTo>
                  <a:cubicBezTo>
                    <a:pt x="3652" y="0"/>
                    <a:pt x="3512" y="13"/>
                    <a:pt x="3359" y="39"/>
                  </a:cubicBezTo>
                  <a:cubicBezTo>
                    <a:pt x="1" y="578"/>
                    <a:pt x="416" y="6590"/>
                    <a:pt x="416" y="6590"/>
                  </a:cubicBezTo>
                  <a:cubicBezTo>
                    <a:pt x="416" y="6590"/>
                    <a:pt x="962" y="7035"/>
                    <a:pt x="1545" y="7035"/>
                  </a:cubicBezTo>
                  <a:cubicBezTo>
                    <a:pt x="1797" y="7035"/>
                    <a:pt x="2056" y="6952"/>
                    <a:pt x="2281" y="6715"/>
                  </a:cubicBezTo>
                  <a:cubicBezTo>
                    <a:pt x="3785" y="5567"/>
                    <a:pt x="6460" y="0"/>
                    <a:pt x="378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5357758" y="2531659"/>
              <a:ext cx="76013" cy="82357"/>
            </a:xfrm>
            <a:custGeom>
              <a:avLst/>
              <a:gdLst/>
              <a:ahLst/>
              <a:cxnLst/>
              <a:rect l="l" t="t" r="r" b="b"/>
              <a:pathLst>
                <a:path w="3750" h="4063" extrusionOk="0">
                  <a:moveTo>
                    <a:pt x="2192" y="1"/>
                  </a:moveTo>
                  <a:cubicBezTo>
                    <a:pt x="2118" y="1"/>
                    <a:pt x="2037" y="8"/>
                    <a:pt x="1949" y="23"/>
                  </a:cubicBezTo>
                  <a:cubicBezTo>
                    <a:pt x="0" y="355"/>
                    <a:pt x="291" y="3796"/>
                    <a:pt x="291" y="3796"/>
                  </a:cubicBezTo>
                  <a:cubicBezTo>
                    <a:pt x="291" y="3796"/>
                    <a:pt x="598" y="4062"/>
                    <a:pt x="924" y="4062"/>
                  </a:cubicBezTo>
                  <a:cubicBezTo>
                    <a:pt x="1062" y="4062"/>
                    <a:pt x="1204" y="4015"/>
                    <a:pt x="1327" y="3879"/>
                  </a:cubicBezTo>
                  <a:cubicBezTo>
                    <a:pt x="2198" y="3206"/>
                    <a:pt x="3749" y="1"/>
                    <a:pt x="21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076349" y="2729656"/>
              <a:ext cx="252139" cy="280841"/>
            </a:xfrm>
            <a:custGeom>
              <a:avLst/>
              <a:gdLst/>
              <a:ahLst/>
              <a:cxnLst/>
              <a:rect l="l" t="t" r="r" b="b"/>
              <a:pathLst>
                <a:path w="12439" h="13855" extrusionOk="0">
                  <a:moveTo>
                    <a:pt x="3153" y="0"/>
                  </a:moveTo>
                  <a:cubicBezTo>
                    <a:pt x="1415" y="0"/>
                    <a:pt x="0" y="1960"/>
                    <a:pt x="1036" y="3730"/>
                  </a:cubicBezTo>
                  <a:cubicBezTo>
                    <a:pt x="1451" y="4477"/>
                    <a:pt x="2321" y="4767"/>
                    <a:pt x="2943" y="5347"/>
                  </a:cubicBezTo>
                  <a:cubicBezTo>
                    <a:pt x="4229" y="6633"/>
                    <a:pt x="5307" y="8125"/>
                    <a:pt x="6136" y="9784"/>
                  </a:cubicBezTo>
                  <a:cubicBezTo>
                    <a:pt x="6426" y="10323"/>
                    <a:pt x="6675" y="10986"/>
                    <a:pt x="7048" y="11650"/>
                  </a:cubicBezTo>
                  <a:cubicBezTo>
                    <a:pt x="7463" y="12437"/>
                    <a:pt x="8043" y="13059"/>
                    <a:pt x="8748" y="13515"/>
                  </a:cubicBezTo>
                  <a:cubicBezTo>
                    <a:pt x="9110" y="13733"/>
                    <a:pt x="9535" y="13855"/>
                    <a:pt x="9968" y="13855"/>
                  </a:cubicBezTo>
                  <a:cubicBezTo>
                    <a:pt x="10031" y="13855"/>
                    <a:pt x="10095" y="13852"/>
                    <a:pt x="10158" y="13847"/>
                  </a:cubicBezTo>
                  <a:cubicBezTo>
                    <a:pt x="10614" y="13806"/>
                    <a:pt x="11070" y="13640"/>
                    <a:pt x="11402" y="13350"/>
                  </a:cubicBezTo>
                  <a:cubicBezTo>
                    <a:pt x="12024" y="12811"/>
                    <a:pt x="12397" y="12064"/>
                    <a:pt x="12438" y="11276"/>
                  </a:cubicBezTo>
                  <a:cubicBezTo>
                    <a:pt x="12438" y="11111"/>
                    <a:pt x="12303" y="11013"/>
                    <a:pt x="12172" y="11013"/>
                  </a:cubicBezTo>
                  <a:cubicBezTo>
                    <a:pt x="12073" y="11013"/>
                    <a:pt x="11976" y="11069"/>
                    <a:pt x="11941" y="11194"/>
                  </a:cubicBezTo>
                  <a:cubicBezTo>
                    <a:pt x="11775" y="11733"/>
                    <a:pt x="11360" y="12189"/>
                    <a:pt x="10863" y="12437"/>
                  </a:cubicBezTo>
                  <a:cubicBezTo>
                    <a:pt x="10724" y="12506"/>
                    <a:pt x="10577" y="12539"/>
                    <a:pt x="10433" y="12539"/>
                  </a:cubicBezTo>
                  <a:cubicBezTo>
                    <a:pt x="10144" y="12539"/>
                    <a:pt x="9867" y="12410"/>
                    <a:pt x="9702" y="12189"/>
                  </a:cubicBezTo>
                  <a:cubicBezTo>
                    <a:pt x="9370" y="11774"/>
                    <a:pt x="9163" y="11318"/>
                    <a:pt x="9038" y="10820"/>
                  </a:cubicBezTo>
                  <a:cubicBezTo>
                    <a:pt x="8914" y="10240"/>
                    <a:pt x="8831" y="9576"/>
                    <a:pt x="8665" y="8830"/>
                  </a:cubicBezTo>
                  <a:cubicBezTo>
                    <a:pt x="8333" y="7420"/>
                    <a:pt x="7877" y="6011"/>
                    <a:pt x="7297" y="4642"/>
                  </a:cubicBezTo>
                  <a:lnTo>
                    <a:pt x="6841" y="3689"/>
                  </a:lnTo>
                  <a:cubicBezTo>
                    <a:pt x="6716" y="3357"/>
                    <a:pt x="6551" y="3025"/>
                    <a:pt x="6343" y="2694"/>
                  </a:cubicBezTo>
                  <a:cubicBezTo>
                    <a:pt x="6136" y="2279"/>
                    <a:pt x="5929" y="1947"/>
                    <a:pt x="5680" y="1574"/>
                  </a:cubicBezTo>
                  <a:cubicBezTo>
                    <a:pt x="5307" y="1118"/>
                    <a:pt x="4892" y="704"/>
                    <a:pt x="4436" y="372"/>
                  </a:cubicBezTo>
                  <a:cubicBezTo>
                    <a:pt x="4009" y="114"/>
                    <a:pt x="3571" y="0"/>
                    <a:pt x="315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298205" y="2908640"/>
              <a:ext cx="58013" cy="72749"/>
            </a:xfrm>
            <a:custGeom>
              <a:avLst/>
              <a:gdLst/>
              <a:ahLst/>
              <a:cxnLst/>
              <a:rect l="l" t="t" r="r" b="b"/>
              <a:pathLst>
                <a:path w="2862" h="3589" extrusionOk="0">
                  <a:moveTo>
                    <a:pt x="2198" y="0"/>
                  </a:moveTo>
                  <a:cubicBezTo>
                    <a:pt x="1825" y="498"/>
                    <a:pt x="1286" y="912"/>
                    <a:pt x="705" y="1120"/>
                  </a:cubicBezTo>
                  <a:cubicBezTo>
                    <a:pt x="1" y="1451"/>
                    <a:pt x="1" y="2322"/>
                    <a:pt x="374" y="2903"/>
                  </a:cubicBezTo>
                  <a:cubicBezTo>
                    <a:pt x="540" y="3151"/>
                    <a:pt x="747" y="3317"/>
                    <a:pt x="996" y="3442"/>
                  </a:cubicBezTo>
                  <a:cubicBezTo>
                    <a:pt x="1188" y="3542"/>
                    <a:pt x="1386" y="3588"/>
                    <a:pt x="1579" y="3588"/>
                  </a:cubicBezTo>
                  <a:cubicBezTo>
                    <a:pt x="2257" y="3588"/>
                    <a:pt x="2861" y="3014"/>
                    <a:pt x="2861" y="2239"/>
                  </a:cubicBezTo>
                  <a:cubicBezTo>
                    <a:pt x="2861" y="1825"/>
                    <a:pt x="2737" y="1368"/>
                    <a:pt x="2613" y="995"/>
                  </a:cubicBezTo>
                  <a:cubicBezTo>
                    <a:pt x="2447" y="664"/>
                    <a:pt x="2322" y="332"/>
                    <a:pt x="2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103106" y="2578280"/>
              <a:ext cx="1115276" cy="688410"/>
            </a:xfrm>
            <a:custGeom>
              <a:avLst/>
              <a:gdLst/>
              <a:ahLst/>
              <a:cxnLst/>
              <a:rect l="l" t="t" r="r" b="b"/>
              <a:pathLst>
                <a:path w="55021" h="33962" extrusionOk="0">
                  <a:moveTo>
                    <a:pt x="25345" y="0"/>
                  </a:moveTo>
                  <a:cubicBezTo>
                    <a:pt x="24818" y="0"/>
                    <a:pt x="24277" y="53"/>
                    <a:pt x="23717" y="169"/>
                  </a:cubicBezTo>
                  <a:cubicBezTo>
                    <a:pt x="22763" y="335"/>
                    <a:pt x="21809" y="708"/>
                    <a:pt x="20980" y="1206"/>
                  </a:cubicBezTo>
                  <a:cubicBezTo>
                    <a:pt x="20524" y="1455"/>
                    <a:pt x="20109" y="1745"/>
                    <a:pt x="19736" y="2077"/>
                  </a:cubicBezTo>
                  <a:cubicBezTo>
                    <a:pt x="19529" y="2242"/>
                    <a:pt x="18907" y="3072"/>
                    <a:pt x="18658" y="3113"/>
                  </a:cubicBezTo>
                  <a:cubicBezTo>
                    <a:pt x="18651" y="3114"/>
                    <a:pt x="18644" y="3114"/>
                    <a:pt x="18636" y="3114"/>
                  </a:cubicBezTo>
                  <a:cubicBezTo>
                    <a:pt x="18213" y="3114"/>
                    <a:pt x="17367" y="1989"/>
                    <a:pt x="17041" y="1745"/>
                  </a:cubicBezTo>
                  <a:cubicBezTo>
                    <a:pt x="16171" y="1206"/>
                    <a:pt x="15175" y="874"/>
                    <a:pt x="14180" y="791"/>
                  </a:cubicBezTo>
                  <a:cubicBezTo>
                    <a:pt x="13948" y="767"/>
                    <a:pt x="13716" y="756"/>
                    <a:pt x="13485" y="756"/>
                  </a:cubicBezTo>
                  <a:cubicBezTo>
                    <a:pt x="12105" y="756"/>
                    <a:pt x="10756" y="1177"/>
                    <a:pt x="9620" y="1994"/>
                  </a:cubicBezTo>
                  <a:cubicBezTo>
                    <a:pt x="7754" y="3279"/>
                    <a:pt x="6386" y="5435"/>
                    <a:pt x="5308" y="7508"/>
                  </a:cubicBezTo>
                  <a:cubicBezTo>
                    <a:pt x="4105" y="9789"/>
                    <a:pt x="3649" y="15137"/>
                    <a:pt x="0" y="17210"/>
                  </a:cubicBezTo>
                  <a:cubicBezTo>
                    <a:pt x="0" y="17210"/>
                    <a:pt x="747" y="17874"/>
                    <a:pt x="788" y="17915"/>
                  </a:cubicBezTo>
                  <a:cubicBezTo>
                    <a:pt x="1493" y="18496"/>
                    <a:pt x="2239" y="18993"/>
                    <a:pt x="3027" y="19408"/>
                  </a:cubicBezTo>
                  <a:cubicBezTo>
                    <a:pt x="3815" y="19864"/>
                    <a:pt x="4603" y="20196"/>
                    <a:pt x="5473" y="20444"/>
                  </a:cubicBezTo>
                  <a:cubicBezTo>
                    <a:pt x="6263" y="20635"/>
                    <a:pt x="7071" y="20736"/>
                    <a:pt x="7873" y="20736"/>
                  </a:cubicBezTo>
                  <a:cubicBezTo>
                    <a:pt x="8292" y="20736"/>
                    <a:pt x="8709" y="20709"/>
                    <a:pt x="9122" y="20652"/>
                  </a:cubicBezTo>
                  <a:cubicBezTo>
                    <a:pt x="11693" y="20237"/>
                    <a:pt x="13807" y="18413"/>
                    <a:pt x="15507" y="16464"/>
                  </a:cubicBezTo>
                  <a:cubicBezTo>
                    <a:pt x="16378" y="19118"/>
                    <a:pt x="18658" y="20444"/>
                    <a:pt x="19156" y="20859"/>
                  </a:cubicBezTo>
                  <a:cubicBezTo>
                    <a:pt x="20773" y="22186"/>
                    <a:pt x="22639" y="23264"/>
                    <a:pt x="24587" y="24010"/>
                  </a:cubicBezTo>
                  <a:lnTo>
                    <a:pt x="25790" y="31598"/>
                  </a:lnTo>
                  <a:cubicBezTo>
                    <a:pt x="25831" y="32054"/>
                    <a:pt x="25624" y="32510"/>
                    <a:pt x="25209" y="32717"/>
                  </a:cubicBezTo>
                  <a:cubicBezTo>
                    <a:pt x="24629" y="33049"/>
                    <a:pt x="24090" y="33464"/>
                    <a:pt x="23634" y="33961"/>
                  </a:cubicBezTo>
                  <a:lnTo>
                    <a:pt x="27987" y="33961"/>
                  </a:lnTo>
                  <a:cubicBezTo>
                    <a:pt x="27946" y="33464"/>
                    <a:pt x="27780" y="32966"/>
                    <a:pt x="27573" y="32510"/>
                  </a:cubicBezTo>
                  <a:lnTo>
                    <a:pt x="27573" y="32468"/>
                  </a:lnTo>
                  <a:lnTo>
                    <a:pt x="29314" y="25337"/>
                  </a:lnTo>
                  <a:cubicBezTo>
                    <a:pt x="31273" y="25746"/>
                    <a:pt x="33253" y="25952"/>
                    <a:pt x="35226" y="25952"/>
                  </a:cubicBezTo>
                  <a:cubicBezTo>
                    <a:pt x="38054" y="25952"/>
                    <a:pt x="40866" y="25528"/>
                    <a:pt x="43577" y="24674"/>
                  </a:cubicBezTo>
                  <a:cubicBezTo>
                    <a:pt x="44738" y="24342"/>
                    <a:pt x="46065" y="23886"/>
                    <a:pt x="47392" y="23305"/>
                  </a:cubicBezTo>
                  <a:cubicBezTo>
                    <a:pt x="48221" y="26042"/>
                    <a:pt x="48926" y="28778"/>
                    <a:pt x="49465" y="31556"/>
                  </a:cubicBezTo>
                  <a:cubicBezTo>
                    <a:pt x="49548" y="32012"/>
                    <a:pt x="49340" y="32468"/>
                    <a:pt x="48926" y="32717"/>
                  </a:cubicBezTo>
                  <a:cubicBezTo>
                    <a:pt x="48387" y="33049"/>
                    <a:pt x="47848" y="33464"/>
                    <a:pt x="47392" y="33961"/>
                  </a:cubicBezTo>
                  <a:lnTo>
                    <a:pt x="51745" y="33961"/>
                  </a:lnTo>
                  <a:cubicBezTo>
                    <a:pt x="51662" y="33464"/>
                    <a:pt x="51538" y="32966"/>
                    <a:pt x="51289" y="32510"/>
                  </a:cubicBezTo>
                  <a:cubicBezTo>
                    <a:pt x="53362" y="29939"/>
                    <a:pt x="54026" y="19532"/>
                    <a:pt x="54150" y="17542"/>
                  </a:cubicBezTo>
                  <a:cubicBezTo>
                    <a:pt x="55021" y="15179"/>
                    <a:pt x="54523" y="12442"/>
                    <a:pt x="53777" y="10120"/>
                  </a:cubicBezTo>
                  <a:cubicBezTo>
                    <a:pt x="51802" y="4067"/>
                    <a:pt x="48943" y="389"/>
                    <a:pt x="43996" y="389"/>
                  </a:cubicBezTo>
                  <a:cubicBezTo>
                    <a:pt x="42607" y="389"/>
                    <a:pt x="41052" y="680"/>
                    <a:pt x="39306" y="1289"/>
                  </a:cubicBezTo>
                  <a:cubicBezTo>
                    <a:pt x="37689" y="1745"/>
                    <a:pt x="36072" y="2118"/>
                    <a:pt x="34455" y="2408"/>
                  </a:cubicBezTo>
                  <a:cubicBezTo>
                    <a:pt x="34222" y="2439"/>
                    <a:pt x="33991" y="2454"/>
                    <a:pt x="33763" y="2454"/>
                  </a:cubicBezTo>
                  <a:cubicBezTo>
                    <a:pt x="33060" y="2454"/>
                    <a:pt x="32386" y="2307"/>
                    <a:pt x="31760" y="1994"/>
                  </a:cubicBezTo>
                  <a:cubicBezTo>
                    <a:pt x="29638" y="983"/>
                    <a:pt x="27626" y="0"/>
                    <a:pt x="2534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288840" y="2771230"/>
              <a:ext cx="60101" cy="49418"/>
            </a:xfrm>
            <a:custGeom>
              <a:avLst/>
              <a:gdLst/>
              <a:ahLst/>
              <a:cxnLst/>
              <a:rect l="l" t="t" r="r" b="b"/>
              <a:pathLst>
                <a:path w="2965" h="2438" extrusionOk="0">
                  <a:moveTo>
                    <a:pt x="1502" y="1"/>
                  </a:moveTo>
                  <a:cubicBezTo>
                    <a:pt x="1374" y="1"/>
                    <a:pt x="1245" y="20"/>
                    <a:pt x="1120" y="62"/>
                  </a:cubicBezTo>
                  <a:cubicBezTo>
                    <a:pt x="83" y="435"/>
                    <a:pt x="0" y="1845"/>
                    <a:pt x="996" y="2301"/>
                  </a:cubicBezTo>
                  <a:cubicBezTo>
                    <a:pt x="1175" y="2395"/>
                    <a:pt x="1359" y="2437"/>
                    <a:pt x="1537" y="2437"/>
                  </a:cubicBezTo>
                  <a:cubicBezTo>
                    <a:pt x="2305" y="2437"/>
                    <a:pt x="2965" y="1650"/>
                    <a:pt x="2696" y="809"/>
                  </a:cubicBezTo>
                  <a:cubicBezTo>
                    <a:pt x="2497" y="312"/>
                    <a:pt x="2008" y="1"/>
                    <a:pt x="1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314887" y="2774372"/>
              <a:ext cx="20250" cy="17189"/>
            </a:xfrm>
            <a:custGeom>
              <a:avLst/>
              <a:gdLst/>
              <a:ahLst/>
              <a:cxnLst/>
              <a:rect l="l" t="t" r="r" b="b"/>
              <a:pathLst>
                <a:path w="999" h="848" extrusionOk="0">
                  <a:moveTo>
                    <a:pt x="493" y="1"/>
                  </a:moveTo>
                  <a:cubicBezTo>
                    <a:pt x="439" y="1"/>
                    <a:pt x="384" y="11"/>
                    <a:pt x="333" y="32"/>
                  </a:cubicBezTo>
                  <a:cubicBezTo>
                    <a:pt x="84" y="73"/>
                    <a:pt x="1" y="322"/>
                    <a:pt x="42" y="529"/>
                  </a:cubicBezTo>
                  <a:cubicBezTo>
                    <a:pt x="106" y="754"/>
                    <a:pt x="276" y="848"/>
                    <a:pt x="448" y="848"/>
                  </a:cubicBezTo>
                  <a:cubicBezTo>
                    <a:pt x="720" y="848"/>
                    <a:pt x="999" y="611"/>
                    <a:pt x="872" y="280"/>
                  </a:cubicBezTo>
                  <a:cubicBezTo>
                    <a:pt x="809" y="94"/>
                    <a:pt x="654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273718" y="2895181"/>
              <a:ext cx="99181" cy="70215"/>
            </a:xfrm>
            <a:custGeom>
              <a:avLst/>
              <a:gdLst/>
              <a:ahLst/>
              <a:cxnLst/>
              <a:rect l="l" t="t" r="r" b="b"/>
              <a:pathLst>
                <a:path w="4893" h="3464" extrusionOk="0">
                  <a:moveTo>
                    <a:pt x="3815" y="1"/>
                  </a:moveTo>
                  <a:cubicBezTo>
                    <a:pt x="3442" y="1"/>
                    <a:pt x="3193" y="332"/>
                    <a:pt x="2985" y="581"/>
                  </a:cubicBezTo>
                  <a:cubicBezTo>
                    <a:pt x="2737" y="871"/>
                    <a:pt x="2446" y="1120"/>
                    <a:pt x="2115" y="1328"/>
                  </a:cubicBezTo>
                  <a:cubicBezTo>
                    <a:pt x="1824" y="1452"/>
                    <a:pt x="1493" y="1576"/>
                    <a:pt x="1161" y="1576"/>
                  </a:cubicBezTo>
                  <a:cubicBezTo>
                    <a:pt x="415" y="1576"/>
                    <a:pt x="0" y="2489"/>
                    <a:pt x="498" y="3028"/>
                  </a:cubicBezTo>
                  <a:cubicBezTo>
                    <a:pt x="776" y="3346"/>
                    <a:pt x="1150" y="3464"/>
                    <a:pt x="1541" y="3464"/>
                  </a:cubicBezTo>
                  <a:cubicBezTo>
                    <a:pt x="1966" y="3464"/>
                    <a:pt x="2411" y="3325"/>
                    <a:pt x="2778" y="3152"/>
                  </a:cubicBezTo>
                  <a:cubicBezTo>
                    <a:pt x="3483" y="2862"/>
                    <a:pt x="4063" y="2406"/>
                    <a:pt x="4520" y="1784"/>
                  </a:cubicBezTo>
                  <a:cubicBezTo>
                    <a:pt x="4893" y="1162"/>
                    <a:pt x="4727" y="1"/>
                    <a:pt x="3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319934" y="2902742"/>
              <a:ext cx="50452" cy="58864"/>
            </a:xfrm>
            <a:custGeom>
              <a:avLst/>
              <a:gdLst/>
              <a:ahLst/>
              <a:cxnLst/>
              <a:rect l="l" t="t" r="r" b="b"/>
              <a:pathLst>
                <a:path w="2489" h="2904" extrusionOk="0">
                  <a:moveTo>
                    <a:pt x="2240" y="1"/>
                  </a:moveTo>
                  <a:cubicBezTo>
                    <a:pt x="1576" y="333"/>
                    <a:pt x="1" y="1245"/>
                    <a:pt x="166" y="2903"/>
                  </a:cubicBezTo>
                  <a:cubicBezTo>
                    <a:pt x="249" y="2862"/>
                    <a:pt x="374" y="2820"/>
                    <a:pt x="498" y="2779"/>
                  </a:cubicBezTo>
                  <a:cubicBezTo>
                    <a:pt x="1203" y="2489"/>
                    <a:pt x="1783" y="2033"/>
                    <a:pt x="2240" y="1411"/>
                  </a:cubicBezTo>
                  <a:cubicBezTo>
                    <a:pt x="2488" y="996"/>
                    <a:pt x="2488" y="457"/>
                    <a:pt x="2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005607" y="2702251"/>
              <a:ext cx="199214" cy="224044"/>
            </a:xfrm>
            <a:custGeom>
              <a:avLst/>
              <a:gdLst/>
              <a:ahLst/>
              <a:cxnLst/>
              <a:rect l="l" t="t" r="r" b="b"/>
              <a:pathLst>
                <a:path w="9828" h="11053" extrusionOk="0">
                  <a:moveTo>
                    <a:pt x="354" y="1"/>
                  </a:moveTo>
                  <a:cubicBezTo>
                    <a:pt x="175" y="1"/>
                    <a:pt x="1" y="155"/>
                    <a:pt x="1" y="397"/>
                  </a:cubicBezTo>
                  <a:cubicBezTo>
                    <a:pt x="167" y="6824"/>
                    <a:pt x="4852" y="11053"/>
                    <a:pt x="4852" y="11053"/>
                  </a:cubicBezTo>
                  <a:cubicBezTo>
                    <a:pt x="9827" y="10887"/>
                    <a:pt x="8459" y="6077"/>
                    <a:pt x="8459" y="6077"/>
                  </a:cubicBezTo>
                  <a:lnTo>
                    <a:pt x="8459" y="6077"/>
                  </a:lnTo>
                  <a:cubicBezTo>
                    <a:pt x="8443" y="6078"/>
                    <a:pt x="8427" y="6078"/>
                    <a:pt x="8410" y="6078"/>
                  </a:cubicBezTo>
                  <a:cubicBezTo>
                    <a:pt x="5360" y="6078"/>
                    <a:pt x="2437" y="2210"/>
                    <a:pt x="623" y="148"/>
                  </a:cubicBezTo>
                  <a:cubicBezTo>
                    <a:pt x="550" y="46"/>
                    <a:pt x="451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136470" y="2722339"/>
              <a:ext cx="99141" cy="86431"/>
            </a:xfrm>
            <a:custGeom>
              <a:avLst/>
              <a:gdLst/>
              <a:ahLst/>
              <a:cxnLst/>
              <a:rect l="l" t="t" r="r" b="b"/>
              <a:pathLst>
                <a:path w="4891" h="4264" extrusionOk="0">
                  <a:moveTo>
                    <a:pt x="428" y="0"/>
                  </a:moveTo>
                  <a:cubicBezTo>
                    <a:pt x="199" y="0"/>
                    <a:pt x="0" y="238"/>
                    <a:pt x="96" y="526"/>
                  </a:cubicBezTo>
                  <a:cubicBezTo>
                    <a:pt x="718" y="2184"/>
                    <a:pt x="1962" y="4174"/>
                    <a:pt x="3164" y="4257"/>
                  </a:cubicBezTo>
                  <a:cubicBezTo>
                    <a:pt x="3210" y="4261"/>
                    <a:pt x="3254" y="4263"/>
                    <a:pt x="3298" y="4263"/>
                  </a:cubicBezTo>
                  <a:cubicBezTo>
                    <a:pt x="4556" y="4263"/>
                    <a:pt x="4890" y="2561"/>
                    <a:pt x="4449" y="1479"/>
                  </a:cubicBezTo>
                  <a:cubicBezTo>
                    <a:pt x="4325" y="1230"/>
                    <a:pt x="4076" y="1106"/>
                    <a:pt x="3827" y="1106"/>
                  </a:cubicBezTo>
                  <a:cubicBezTo>
                    <a:pt x="2666" y="1106"/>
                    <a:pt x="1588" y="733"/>
                    <a:pt x="635" y="69"/>
                  </a:cubicBezTo>
                  <a:cubicBezTo>
                    <a:pt x="568" y="22"/>
                    <a:pt x="497" y="0"/>
                    <a:pt x="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161098" y="2930491"/>
              <a:ext cx="17655" cy="14493"/>
            </a:xfrm>
            <a:custGeom>
              <a:avLst/>
              <a:gdLst/>
              <a:ahLst/>
              <a:cxnLst/>
              <a:rect l="l" t="t" r="r" b="b"/>
              <a:pathLst>
                <a:path w="871" h="715" extrusionOk="0">
                  <a:moveTo>
                    <a:pt x="498" y="0"/>
                  </a:moveTo>
                  <a:cubicBezTo>
                    <a:pt x="166" y="0"/>
                    <a:pt x="0" y="373"/>
                    <a:pt x="249" y="622"/>
                  </a:cubicBezTo>
                  <a:cubicBezTo>
                    <a:pt x="313" y="686"/>
                    <a:pt x="397" y="715"/>
                    <a:pt x="483" y="715"/>
                  </a:cubicBezTo>
                  <a:cubicBezTo>
                    <a:pt x="673" y="715"/>
                    <a:pt x="871" y="574"/>
                    <a:pt x="871" y="373"/>
                  </a:cubicBezTo>
                  <a:cubicBezTo>
                    <a:pt x="871" y="166"/>
                    <a:pt x="705" y="0"/>
                    <a:pt x="498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597288" y="2578260"/>
              <a:ext cx="421920" cy="263165"/>
            </a:xfrm>
            <a:custGeom>
              <a:avLst/>
              <a:gdLst/>
              <a:ahLst/>
              <a:cxnLst/>
              <a:rect l="l" t="t" r="r" b="b"/>
              <a:pathLst>
                <a:path w="20815" h="12983" extrusionOk="0">
                  <a:moveTo>
                    <a:pt x="912" y="0"/>
                  </a:moveTo>
                  <a:cubicBezTo>
                    <a:pt x="608" y="0"/>
                    <a:pt x="304" y="16"/>
                    <a:pt x="0" y="46"/>
                  </a:cubicBezTo>
                  <a:cubicBezTo>
                    <a:pt x="0" y="46"/>
                    <a:pt x="4768" y="1456"/>
                    <a:pt x="6427" y="4607"/>
                  </a:cubicBezTo>
                  <a:cubicBezTo>
                    <a:pt x="7297" y="7012"/>
                    <a:pt x="8127" y="10204"/>
                    <a:pt x="7795" y="12982"/>
                  </a:cubicBezTo>
                  <a:cubicBezTo>
                    <a:pt x="8873" y="9955"/>
                    <a:pt x="9744" y="4441"/>
                    <a:pt x="13061" y="3529"/>
                  </a:cubicBezTo>
                  <a:cubicBezTo>
                    <a:pt x="13418" y="3436"/>
                    <a:pt x="13764" y="3392"/>
                    <a:pt x="14097" y="3392"/>
                  </a:cubicBezTo>
                  <a:cubicBezTo>
                    <a:pt x="17472" y="3392"/>
                    <a:pt x="19607" y="7897"/>
                    <a:pt x="20814" y="11407"/>
                  </a:cubicBezTo>
                  <a:cubicBezTo>
                    <a:pt x="20399" y="8504"/>
                    <a:pt x="17580" y="1083"/>
                    <a:pt x="20814" y="461"/>
                  </a:cubicBezTo>
                  <a:cubicBezTo>
                    <a:pt x="20424" y="428"/>
                    <a:pt x="20032" y="411"/>
                    <a:pt x="19640" y="411"/>
                  </a:cubicBezTo>
                  <a:cubicBezTo>
                    <a:pt x="18033" y="411"/>
                    <a:pt x="16426" y="690"/>
                    <a:pt x="14926" y="1290"/>
                  </a:cubicBezTo>
                  <a:cubicBezTo>
                    <a:pt x="13351" y="1746"/>
                    <a:pt x="11692" y="2119"/>
                    <a:pt x="10075" y="2409"/>
                  </a:cubicBezTo>
                  <a:cubicBezTo>
                    <a:pt x="9852" y="2440"/>
                    <a:pt x="9626" y="2455"/>
                    <a:pt x="9400" y="2455"/>
                  </a:cubicBezTo>
                  <a:cubicBezTo>
                    <a:pt x="8703" y="2455"/>
                    <a:pt x="8006" y="2308"/>
                    <a:pt x="7380" y="1995"/>
                  </a:cubicBezTo>
                  <a:cubicBezTo>
                    <a:pt x="6551" y="1580"/>
                    <a:pt x="5722" y="1207"/>
                    <a:pt x="4893" y="875"/>
                  </a:cubicBezTo>
                  <a:lnTo>
                    <a:pt x="4851" y="875"/>
                  </a:lnTo>
                  <a:cubicBezTo>
                    <a:pt x="3598" y="300"/>
                    <a:pt x="2263" y="0"/>
                    <a:pt x="912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031674" y="2822919"/>
              <a:ext cx="173977" cy="103377"/>
            </a:xfrm>
            <a:custGeom>
              <a:avLst/>
              <a:gdLst/>
              <a:ahLst/>
              <a:cxnLst/>
              <a:rect l="l" t="t" r="r" b="b"/>
              <a:pathLst>
                <a:path w="8583" h="5100" extrusionOk="0">
                  <a:moveTo>
                    <a:pt x="0" y="0"/>
                  </a:moveTo>
                  <a:lnTo>
                    <a:pt x="0" y="0"/>
                  </a:lnTo>
                  <a:cubicBezTo>
                    <a:pt x="871" y="1907"/>
                    <a:pt x="2073" y="3649"/>
                    <a:pt x="3566" y="5100"/>
                  </a:cubicBezTo>
                  <a:cubicBezTo>
                    <a:pt x="8583" y="4975"/>
                    <a:pt x="7173" y="124"/>
                    <a:pt x="7173" y="124"/>
                  </a:cubicBezTo>
                  <a:cubicBezTo>
                    <a:pt x="7049" y="124"/>
                    <a:pt x="6883" y="124"/>
                    <a:pt x="6758" y="83"/>
                  </a:cubicBezTo>
                  <a:cubicBezTo>
                    <a:pt x="6136" y="1078"/>
                    <a:pt x="5141" y="1741"/>
                    <a:pt x="3980" y="1866"/>
                  </a:cubicBezTo>
                  <a:cubicBezTo>
                    <a:pt x="3858" y="1883"/>
                    <a:pt x="3735" y="1892"/>
                    <a:pt x="3612" y="1892"/>
                  </a:cubicBezTo>
                  <a:cubicBezTo>
                    <a:pt x="2280" y="1892"/>
                    <a:pt x="949" y="911"/>
                    <a:pt x="0" y="0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156882" y="2744757"/>
              <a:ext cx="78830" cy="64783"/>
            </a:xfrm>
            <a:custGeom>
              <a:avLst/>
              <a:gdLst/>
              <a:ahLst/>
              <a:cxnLst/>
              <a:rect l="l" t="t" r="r" b="b"/>
              <a:pathLst>
                <a:path w="3889" h="3196" extrusionOk="0">
                  <a:moveTo>
                    <a:pt x="2447" y="0"/>
                  </a:moveTo>
                  <a:cubicBezTo>
                    <a:pt x="2135" y="832"/>
                    <a:pt x="1359" y="1346"/>
                    <a:pt x="507" y="1346"/>
                  </a:cubicBezTo>
                  <a:cubicBezTo>
                    <a:pt x="340" y="1346"/>
                    <a:pt x="170" y="1326"/>
                    <a:pt x="1" y="1285"/>
                  </a:cubicBezTo>
                  <a:lnTo>
                    <a:pt x="1" y="1285"/>
                  </a:lnTo>
                  <a:cubicBezTo>
                    <a:pt x="623" y="2322"/>
                    <a:pt x="1369" y="3110"/>
                    <a:pt x="2115" y="3193"/>
                  </a:cubicBezTo>
                  <a:cubicBezTo>
                    <a:pt x="2147" y="3194"/>
                    <a:pt x="2179" y="3195"/>
                    <a:pt x="2209" y="3195"/>
                  </a:cubicBezTo>
                  <a:cubicBezTo>
                    <a:pt x="3542" y="3195"/>
                    <a:pt x="3888" y="1468"/>
                    <a:pt x="3442" y="415"/>
                  </a:cubicBezTo>
                  <a:cubicBezTo>
                    <a:pt x="3318" y="166"/>
                    <a:pt x="3069" y="0"/>
                    <a:pt x="2820" y="0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8264" y="2770804"/>
              <a:ext cx="784145" cy="380731"/>
            </a:xfrm>
            <a:custGeom>
              <a:avLst/>
              <a:gdLst/>
              <a:ahLst/>
              <a:cxnLst/>
              <a:rect l="l" t="t" r="r" b="b"/>
              <a:pathLst>
                <a:path w="38685" h="18783" extrusionOk="0">
                  <a:moveTo>
                    <a:pt x="2405" y="0"/>
                  </a:moveTo>
                  <a:cubicBezTo>
                    <a:pt x="1576" y="5183"/>
                    <a:pt x="1" y="6966"/>
                    <a:pt x="1" y="6966"/>
                  </a:cubicBezTo>
                  <a:cubicBezTo>
                    <a:pt x="871" y="9578"/>
                    <a:pt x="3152" y="10946"/>
                    <a:pt x="3608" y="11361"/>
                  </a:cubicBezTo>
                  <a:cubicBezTo>
                    <a:pt x="5266" y="12688"/>
                    <a:pt x="7091" y="13724"/>
                    <a:pt x="9081" y="14471"/>
                  </a:cubicBezTo>
                  <a:lnTo>
                    <a:pt x="9537" y="17456"/>
                  </a:lnTo>
                  <a:cubicBezTo>
                    <a:pt x="10905" y="16834"/>
                    <a:pt x="12315" y="16295"/>
                    <a:pt x="13766" y="15839"/>
                  </a:cubicBezTo>
                  <a:cubicBezTo>
                    <a:pt x="15708" y="16248"/>
                    <a:pt x="17685" y="16454"/>
                    <a:pt x="19660" y="16454"/>
                  </a:cubicBezTo>
                  <a:cubicBezTo>
                    <a:pt x="22491" y="16454"/>
                    <a:pt x="25318" y="16030"/>
                    <a:pt x="28029" y="15176"/>
                  </a:cubicBezTo>
                  <a:cubicBezTo>
                    <a:pt x="29190" y="14802"/>
                    <a:pt x="30517" y="14388"/>
                    <a:pt x="31844" y="13807"/>
                  </a:cubicBezTo>
                  <a:cubicBezTo>
                    <a:pt x="32341" y="15383"/>
                    <a:pt x="32797" y="17166"/>
                    <a:pt x="33170" y="18783"/>
                  </a:cubicBezTo>
                  <a:cubicBezTo>
                    <a:pt x="33170" y="18783"/>
                    <a:pt x="33751" y="16378"/>
                    <a:pt x="34539" y="15632"/>
                  </a:cubicBezTo>
                  <a:cubicBezTo>
                    <a:pt x="35119" y="15051"/>
                    <a:pt x="36860" y="14429"/>
                    <a:pt x="38104" y="13724"/>
                  </a:cubicBezTo>
                  <a:cubicBezTo>
                    <a:pt x="38395" y="11154"/>
                    <a:pt x="38519" y="8873"/>
                    <a:pt x="38602" y="8044"/>
                  </a:cubicBezTo>
                  <a:cubicBezTo>
                    <a:pt x="38602" y="7961"/>
                    <a:pt x="38643" y="7920"/>
                    <a:pt x="38643" y="7837"/>
                  </a:cubicBezTo>
                  <a:cubicBezTo>
                    <a:pt x="38685" y="7795"/>
                    <a:pt x="38602" y="7754"/>
                    <a:pt x="38602" y="7754"/>
                  </a:cubicBezTo>
                  <a:cubicBezTo>
                    <a:pt x="37955" y="9278"/>
                    <a:pt x="36421" y="9851"/>
                    <a:pt x="34909" y="9851"/>
                  </a:cubicBezTo>
                  <a:cubicBezTo>
                    <a:pt x="33706" y="9851"/>
                    <a:pt x="32518" y="9489"/>
                    <a:pt x="31802" y="8956"/>
                  </a:cubicBezTo>
                  <a:cubicBezTo>
                    <a:pt x="30268" y="11029"/>
                    <a:pt x="27075" y="13102"/>
                    <a:pt x="21146" y="13102"/>
                  </a:cubicBezTo>
                  <a:lnTo>
                    <a:pt x="20566" y="13102"/>
                  </a:lnTo>
                  <a:cubicBezTo>
                    <a:pt x="18534" y="13061"/>
                    <a:pt x="16751" y="11693"/>
                    <a:pt x="16171" y="9703"/>
                  </a:cubicBezTo>
                  <a:cubicBezTo>
                    <a:pt x="16088" y="9329"/>
                    <a:pt x="16046" y="8956"/>
                    <a:pt x="16046" y="8583"/>
                  </a:cubicBezTo>
                  <a:cubicBezTo>
                    <a:pt x="15133" y="9823"/>
                    <a:pt x="13732" y="10523"/>
                    <a:pt x="12267" y="10523"/>
                  </a:cubicBezTo>
                  <a:cubicBezTo>
                    <a:pt x="11870" y="10523"/>
                    <a:pt x="11469" y="10472"/>
                    <a:pt x="11071" y="10366"/>
                  </a:cubicBezTo>
                  <a:cubicBezTo>
                    <a:pt x="6344" y="7961"/>
                    <a:pt x="2488" y="4147"/>
                    <a:pt x="2405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2" name="Google Shape;182;p16"/>
          <p:cNvSpPr txBox="1"/>
          <p:nvPr/>
        </p:nvSpPr>
        <p:spPr>
          <a:xfrm>
            <a:off x="609503" y="4904104"/>
            <a:ext cx="10972400" cy="51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243833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11462388" y="4904108"/>
            <a:ext cx="120000" cy="5120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609500" y="4899308"/>
            <a:ext cx="2825600" cy="5168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>
              <a:latin typeface="+mn-lt"/>
              <a:cs typeface="+mn-ea"/>
              <a:sym typeface="+mn-lt"/>
            </a:endParaRPr>
          </a:p>
        </p:txBody>
      </p:sp>
      <p:grpSp>
        <p:nvGrpSpPr>
          <p:cNvPr id="185" name="Google Shape;185;p16"/>
          <p:cNvGrpSpPr/>
          <p:nvPr/>
        </p:nvGrpSpPr>
        <p:grpSpPr>
          <a:xfrm flipH="1">
            <a:off x="2910133" y="4331055"/>
            <a:ext cx="1578925" cy="1085040"/>
            <a:chOff x="3718908" y="2452910"/>
            <a:chExt cx="1184194" cy="813780"/>
          </a:xfrm>
        </p:grpSpPr>
        <p:sp>
          <p:nvSpPr>
            <p:cNvPr id="186" name="Google Shape;186;p16"/>
            <p:cNvSpPr/>
            <p:nvPr/>
          </p:nvSpPr>
          <p:spPr>
            <a:xfrm>
              <a:off x="4566518" y="2868283"/>
              <a:ext cx="322293" cy="131714"/>
            </a:xfrm>
            <a:custGeom>
              <a:avLst/>
              <a:gdLst/>
              <a:ahLst/>
              <a:cxnLst/>
              <a:rect l="l" t="t" r="r" b="b"/>
              <a:pathLst>
                <a:path w="15900" h="6498" extrusionOk="0">
                  <a:moveTo>
                    <a:pt x="15314" y="0"/>
                  </a:moveTo>
                  <a:cubicBezTo>
                    <a:pt x="15116" y="0"/>
                    <a:pt x="14911" y="161"/>
                    <a:pt x="14987" y="416"/>
                  </a:cubicBezTo>
                  <a:cubicBezTo>
                    <a:pt x="15153" y="1038"/>
                    <a:pt x="15070" y="1742"/>
                    <a:pt x="14821" y="2364"/>
                  </a:cubicBezTo>
                  <a:cubicBezTo>
                    <a:pt x="14531" y="2945"/>
                    <a:pt x="14075" y="3442"/>
                    <a:pt x="13495" y="3816"/>
                  </a:cubicBezTo>
                  <a:cubicBezTo>
                    <a:pt x="12334" y="4520"/>
                    <a:pt x="10966" y="4894"/>
                    <a:pt x="9597" y="4894"/>
                  </a:cubicBezTo>
                  <a:cubicBezTo>
                    <a:pt x="6861" y="4811"/>
                    <a:pt x="4332" y="3442"/>
                    <a:pt x="2797" y="1203"/>
                  </a:cubicBezTo>
                  <a:cubicBezTo>
                    <a:pt x="2797" y="1162"/>
                    <a:pt x="2756" y="1120"/>
                    <a:pt x="2756" y="1079"/>
                  </a:cubicBezTo>
                  <a:cubicBezTo>
                    <a:pt x="2474" y="742"/>
                    <a:pt x="2132" y="602"/>
                    <a:pt x="1799" y="602"/>
                  </a:cubicBezTo>
                  <a:cubicBezTo>
                    <a:pt x="862" y="602"/>
                    <a:pt x="1" y="1717"/>
                    <a:pt x="766" y="2696"/>
                  </a:cubicBezTo>
                  <a:cubicBezTo>
                    <a:pt x="2797" y="5110"/>
                    <a:pt x="5749" y="6497"/>
                    <a:pt x="8868" y="6497"/>
                  </a:cubicBezTo>
                  <a:cubicBezTo>
                    <a:pt x="9124" y="6497"/>
                    <a:pt x="9381" y="6488"/>
                    <a:pt x="9639" y="6469"/>
                  </a:cubicBezTo>
                  <a:cubicBezTo>
                    <a:pt x="11297" y="6345"/>
                    <a:pt x="12873" y="5723"/>
                    <a:pt x="14158" y="4686"/>
                  </a:cubicBezTo>
                  <a:cubicBezTo>
                    <a:pt x="14821" y="4189"/>
                    <a:pt x="15361" y="3484"/>
                    <a:pt x="15651" y="2696"/>
                  </a:cubicBezTo>
                  <a:cubicBezTo>
                    <a:pt x="15900" y="1867"/>
                    <a:pt x="15900" y="996"/>
                    <a:pt x="15609" y="208"/>
                  </a:cubicBezTo>
                  <a:cubicBezTo>
                    <a:pt x="15561" y="64"/>
                    <a:pt x="15439" y="0"/>
                    <a:pt x="15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847602" y="2810311"/>
              <a:ext cx="55499" cy="74046"/>
            </a:xfrm>
            <a:custGeom>
              <a:avLst/>
              <a:gdLst/>
              <a:ahLst/>
              <a:cxnLst/>
              <a:rect l="l" t="t" r="r" b="b"/>
              <a:pathLst>
                <a:path w="2738" h="3653" extrusionOk="0">
                  <a:moveTo>
                    <a:pt x="954" y="0"/>
                  </a:moveTo>
                  <a:cubicBezTo>
                    <a:pt x="954" y="954"/>
                    <a:pt x="1" y="1534"/>
                    <a:pt x="84" y="2654"/>
                  </a:cubicBezTo>
                  <a:cubicBezTo>
                    <a:pt x="186" y="3570"/>
                    <a:pt x="1037" y="3653"/>
                    <a:pt x="1343" y="3653"/>
                  </a:cubicBezTo>
                  <a:cubicBezTo>
                    <a:pt x="1411" y="3653"/>
                    <a:pt x="1452" y="3649"/>
                    <a:pt x="1452" y="3649"/>
                  </a:cubicBezTo>
                  <a:cubicBezTo>
                    <a:pt x="1452" y="3649"/>
                    <a:pt x="2737" y="3483"/>
                    <a:pt x="2530" y="2405"/>
                  </a:cubicBezTo>
                  <a:cubicBezTo>
                    <a:pt x="2281" y="1327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181976" y="3031335"/>
              <a:ext cx="131978" cy="235355"/>
            </a:xfrm>
            <a:custGeom>
              <a:avLst/>
              <a:gdLst/>
              <a:ahLst/>
              <a:cxnLst/>
              <a:rect l="l" t="t" r="r" b="b"/>
              <a:pathLst>
                <a:path w="6511" h="11611" extrusionOk="0">
                  <a:moveTo>
                    <a:pt x="4230" y="1"/>
                  </a:moveTo>
                  <a:cubicBezTo>
                    <a:pt x="4230" y="1"/>
                    <a:pt x="1245" y="291"/>
                    <a:pt x="125" y="374"/>
                  </a:cubicBezTo>
                  <a:cubicBezTo>
                    <a:pt x="1" y="4603"/>
                    <a:pt x="2903" y="9786"/>
                    <a:pt x="2903" y="9786"/>
                  </a:cubicBezTo>
                  <a:cubicBezTo>
                    <a:pt x="2903" y="9786"/>
                    <a:pt x="2627" y="9435"/>
                    <a:pt x="1958" y="9435"/>
                  </a:cubicBezTo>
                  <a:cubicBezTo>
                    <a:pt x="1767" y="9435"/>
                    <a:pt x="1544" y="9463"/>
                    <a:pt x="1286" y="9537"/>
                  </a:cubicBezTo>
                  <a:cubicBezTo>
                    <a:pt x="84" y="9869"/>
                    <a:pt x="374" y="11610"/>
                    <a:pt x="374" y="11610"/>
                  </a:cubicBezTo>
                  <a:lnTo>
                    <a:pt x="4893" y="11610"/>
                  </a:lnTo>
                  <a:cubicBezTo>
                    <a:pt x="6510" y="6883"/>
                    <a:pt x="4230" y="1"/>
                    <a:pt x="4230" y="1"/>
                  </a:cubicBezTo>
                  <a:close/>
                </a:path>
              </a:pathLst>
            </a:custGeom>
            <a:solidFill>
              <a:srgbClr val="EAB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418142" y="3043112"/>
              <a:ext cx="174829" cy="223578"/>
            </a:xfrm>
            <a:custGeom>
              <a:avLst/>
              <a:gdLst/>
              <a:ahLst/>
              <a:cxnLst/>
              <a:rect l="l" t="t" r="r" b="b"/>
              <a:pathLst>
                <a:path w="8625" h="11030" extrusionOk="0">
                  <a:moveTo>
                    <a:pt x="3069" y="0"/>
                  </a:moveTo>
                  <a:cubicBezTo>
                    <a:pt x="3069" y="0"/>
                    <a:pt x="4188" y="5515"/>
                    <a:pt x="2986" y="9122"/>
                  </a:cubicBezTo>
                  <a:cubicBezTo>
                    <a:pt x="2521" y="8852"/>
                    <a:pt x="1940" y="8641"/>
                    <a:pt x="1431" y="8641"/>
                  </a:cubicBezTo>
                  <a:cubicBezTo>
                    <a:pt x="1079" y="8641"/>
                    <a:pt x="760" y="8743"/>
                    <a:pt x="540" y="8997"/>
                  </a:cubicBezTo>
                  <a:cubicBezTo>
                    <a:pt x="1" y="9661"/>
                    <a:pt x="167" y="11029"/>
                    <a:pt x="167" y="11029"/>
                  </a:cubicBezTo>
                  <a:lnTo>
                    <a:pt x="4727" y="11029"/>
                  </a:lnTo>
                  <a:cubicBezTo>
                    <a:pt x="4727" y="11029"/>
                    <a:pt x="8625" y="5017"/>
                    <a:pt x="7671" y="0"/>
                  </a:cubicBezTo>
                  <a:close/>
                </a:path>
              </a:pathLst>
            </a:custGeom>
            <a:solidFill>
              <a:srgbClr val="EAB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001289" y="2840229"/>
              <a:ext cx="707666" cy="426461"/>
            </a:xfrm>
            <a:custGeom>
              <a:avLst/>
              <a:gdLst/>
              <a:ahLst/>
              <a:cxnLst/>
              <a:rect l="l" t="t" r="r" b="b"/>
              <a:pathLst>
                <a:path w="34912" h="21039" extrusionOk="0">
                  <a:moveTo>
                    <a:pt x="11548" y="1"/>
                  </a:moveTo>
                  <a:cubicBezTo>
                    <a:pt x="11171" y="1"/>
                    <a:pt x="10793" y="73"/>
                    <a:pt x="10449" y="224"/>
                  </a:cubicBezTo>
                  <a:cubicBezTo>
                    <a:pt x="8542" y="1053"/>
                    <a:pt x="4893" y="2919"/>
                    <a:pt x="4893" y="5034"/>
                  </a:cubicBezTo>
                  <a:cubicBezTo>
                    <a:pt x="4852" y="5863"/>
                    <a:pt x="4976" y="6734"/>
                    <a:pt x="5225" y="7563"/>
                  </a:cubicBezTo>
                  <a:cubicBezTo>
                    <a:pt x="5681" y="9263"/>
                    <a:pt x="5805" y="11004"/>
                    <a:pt x="5556" y="12746"/>
                  </a:cubicBezTo>
                  <a:cubicBezTo>
                    <a:pt x="5432" y="13782"/>
                    <a:pt x="5349" y="14570"/>
                    <a:pt x="5349" y="14653"/>
                  </a:cubicBezTo>
                  <a:cubicBezTo>
                    <a:pt x="5349" y="14860"/>
                    <a:pt x="2778" y="19421"/>
                    <a:pt x="2778" y="19421"/>
                  </a:cubicBezTo>
                  <a:cubicBezTo>
                    <a:pt x="2415" y="19169"/>
                    <a:pt x="1976" y="19031"/>
                    <a:pt x="1538" y="19031"/>
                  </a:cubicBezTo>
                  <a:cubicBezTo>
                    <a:pt x="1327" y="19031"/>
                    <a:pt x="1115" y="19063"/>
                    <a:pt x="913" y="19131"/>
                  </a:cubicBezTo>
                  <a:cubicBezTo>
                    <a:pt x="0" y="19504"/>
                    <a:pt x="208" y="21038"/>
                    <a:pt x="208" y="21038"/>
                  </a:cubicBezTo>
                  <a:lnTo>
                    <a:pt x="5017" y="21038"/>
                  </a:lnTo>
                  <a:cubicBezTo>
                    <a:pt x="5017" y="21038"/>
                    <a:pt x="9247" y="16311"/>
                    <a:pt x="10283" y="11958"/>
                  </a:cubicBezTo>
                  <a:cubicBezTo>
                    <a:pt x="10988" y="12165"/>
                    <a:pt x="11693" y="12290"/>
                    <a:pt x="12398" y="12372"/>
                  </a:cubicBezTo>
                  <a:cubicBezTo>
                    <a:pt x="13453" y="12519"/>
                    <a:pt x="14443" y="12579"/>
                    <a:pt x="15381" y="12579"/>
                  </a:cubicBezTo>
                  <a:cubicBezTo>
                    <a:pt x="19476" y="12579"/>
                    <a:pt x="22592" y="11441"/>
                    <a:pt x="25909" y="11441"/>
                  </a:cubicBezTo>
                  <a:cubicBezTo>
                    <a:pt x="26550" y="11441"/>
                    <a:pt x="27199" y="11483"/>
                    <a:pt x="27863" y="11585"/>
                  </a:cubicBezTo>
                  <a:cubicBezTo>
                    <a:pt x="28402" y="11668"/>
                    <a:pt x="28941" y="11709"/>
                    <a:pt x="29480" y="11709"/>
                  </a:cubicBezTo>
                  <a:cubicBezTo>
                    <a:pt x="30061" y="15441"/>
                    <a:pt x="32175" y="19214"/>
                    <a:pt x="32175" y="19214"/>
                  </a:cubicBezTo>
                  <a:cubicBezTo>
                    <a:pt x="32175" y="19214"/>
                    <a:pt x="31905" y="18846"/>
                    <a:pt x="31233" y="18846"/>
                  </a:cubicBezTo>
                  <a:cubicBezTo>
                    <a:pt x="31032" y="18846"/>
                    <a:pt x="30794" y="18879"/>
                    <a:pt x="30517" y="18965"/>
                  </a:cubicBezTo>
                  <a:cubicBezTo>
                    <a:pt x="29356" y="19297"/>
                    <a:pt x="29646" y="21038"/>
                    <a:pt x="29646" y="21038"/>
                  </a:cubicBezTo>
                  <a:lnTo>
                    <a:pt x="34124" y="21038"/>
                  </a:lnTo>
                  <a:cubicBezTo>
                    <a:pt x="34746" y="19048"/>
                    <a:pt x="34912" y="16933"/>
                    <a:pt x="34621" y="14902"/>
                  </a:cubicBezTo>
                  <a:cubicBezTo>
                    <a:pt x="34497" y="13948"/>
                    <a:pt x="34373" y="13036"/>
                    <a:pt x="34165" y="12124"/>
                  </a:cubicBezTo>
                  <a:cubicBezTo>
                    <a:pt x="34041" y="11419"/>
                    <a:pt x="33834" y="10590"/>
                    <a:pt x="33709" y="9843"/>
                  </a:cubicBezTo>
                  <a:cubicBezTo>
                    <a:pt x="33709" y="9760"/>
                    <a:pt x="33709" y="9636"/>
                    <a:pt x="33668" y="9553"/>
                  </a:cubicBezTo>
                  <a:cubicBezTo>
                    <a:pt x="33668" y="8848"/>
                    <a:pt x="33626" y="8143"/>
                    <a:pt x="33543" y="7397"/>
                  </a:cubicBezTo>
                  <a:cubicBezTo>
                    <a:pt x="33295" y="6651"/>
                    <a:pt x="33004" y="5863"/>
                    <a:pt x="32631" y="5158"/>
                  </a:cubicBezTo>
                  <a:cubicBezTo>
                    <a:pt x="32175" y="4080"/>
                    <a:pt x="31512" y="3126"/>
                    <a:pt x="30682" y="2297"/>
                  </a:cubicBezTo>
                  <a:cubicBezTo>
                    <a:pt x="29231" y="929"/>
                    <a:pt x="27366" y="473"/>
                    <a:pt x="25417" y="473"/>
                  </a:cubicBezTo>
                  <a:cubicBezTo>
                    <a:pt x="23966" y="514"/>
                    <a:pt x="22473" y="639"/>
                    <a:pt x="21022" y="929"/>
                  </a:cubicBezTo>
                  <a:cubicBezTo>
                    <a:pt x="20082" y="1095"/>
                    <a:pt x="19128" y="1178"/>
                    <a:pt x="18175" y="1178"/>
                  </a:cubicBezTo>
                  <a:cubicBezTo>
                    <a:pt x="16267" y="1178"/>
                    <a:pt x="14360" y="846"/>
                    <a:pt x="12564" y="183"/>
                  </a:cubicBezTo>
                  <a:cubicBezTo>
                    <a:pt x="12245" y="63"/>
                    <a:pt x="11897" y="1"/>
                    <a:pt x="1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718908" y="2452910"/>
              <a:ext cx="737078" cy="593566"/>
            </a:xfrm>
            <a:custGeom>
              <a:avLst/>
              <a:gdLst/>
              <a:ahLst/>
              <a:cxnLst/>
              <a:rect l="l" t="t" r="r" b="b"/>
              <a:pathLst>
                <a:path w="36363" h="29283" extrusionOk="0">
                  <a:moveTo>
                    <a:pt x="18161" y="0"/>
                  </a:moveTo>
                  <a:cubicBezTo>
                    <a:pt x="16761" y="0"/>
                    <a:pt x="15362" y="239"/>
                    <a:pt x="14014" y="716"/>
                  </a:cubicBezTo>
                  <a:cubicBezTo>
                    <a:pt x="11029" y="1752"/>
                    <a:pt x="7090" y="3701"/>
                    <a:pt x="4478" y="7308"/>
                  </a:cubicBezTo>
                  <a:cubicBezTo>
                    <a:pt x="3110" y="9796"/>
                    <a:pt x="0" y="25717"/>
                    <a:pt x="18202" y="29283"/>
                  </a:cubicBezTo>
                  <a:cubicBezTo>
                    <a:pt x="36363" y="25717"/>
                    <a:pt x="33253" y="9796"/>
                    <a:pt x="31843" y="7308"/>
                  </a:cubicBezTo>
                  <a:cubicBezTo>
                    <a:pt x="29272" y="3701"/>
                    <a:pt x="25292" y="1711"/>
                    <a:pt x="22307" y="716"/>
                  </a:cubicBezTo>
                  <a:cubicBezTo>
                    <a:pt x="20959" y="239"/>
                    <a:pt x="19560" y="0"/>
                    <a:pt x="18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196266" y="2555780"/>
              <a:ext cx="119309" cy="111688"/>
            </a:xfrm>
            <a:custGeom>
              <a:avLst/>
              <a:gdLst/>
              <a:ahLst/>
              <a:cxnLst/>
              <a:rect l="l" t="t" r="r" b="b"/>
              <a:pathLst>
                <a:path w="5886" h="5510" extrusionOk="0">
                  <a:moveTo>
                    <a:pt x="2914" y="1"/>
                  </a:moveTo>
                  <a:cubicBezTo>
                    <a:pt x="2765" y="1"/>
                    <a:pt x="2610" y="12"/>
                    <a:pt x="2447" y="35"/>
                  </a:cubicBezTo>
                  <a:cubicBezTo>
                    <a:pt x="457" y="284"/>
                    <a:pt x="1" y="2731"/>
                    <a:pt x="1" y="2731"/>
                  </a:cubicBezTo>
                  <a:cubicBezTo>
                    <a:pt x="1" y="2731"/>
                    <a:pt x="1327" y="5052"/>
                    <a:pt x="2157" y="5509"/>
                  </a:cubicBezTo>
                  <a:cubicBezTo>
                    <a:pt x="2193" y="5509"/>
                    <a:pt x="2228" y="5509"/>
                    <a:pt x="2263" y="5509"/>
                  </a:cubicBezTo>
                  <a:cubicBezTo>
                    <a:pt x="5160" y="5509"/>
                    <a:pt x="5885" y="3835"/>
                    <a:pt x="5640" y="2565"/>
                  </a:cubicBezTo>
                  <a:cubicBezTo>
                    <a:pt x="5411" y="1422"/>
                    <a:pt x="4588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212239" y="2584949"/>
              <a:ext cx="76783" cy="66161"/>
            </a:xfrm>
            <a:custGeom>
              <a:avLst/>
              <a:gdLst/>
              <a:ahLst/>
              <a:cxnLst/>
              <a:rect l="l" t="t" r="r" b="b"/>
              <a:pathLst>
                <a:path w="3788" h="3264" extrusionOk="0">
                  <a:moveTo>
                    <a:pt x="1850" y="0"/>
                  </a:moveTo>
                  <a:cubicBezTo>
                    <a:pt x="1719" y="0"/>
                    <a:pt x="1586" y="15"/>
                    <a:pt x="1452" y="48"/>
                  </a:cubicBezTo>
                  <a:cubicBezTo>
                    <a:pt x="705" y="255"/>
                    <a:pt x="125" y="835"/>
                    <a:pt x="0" y="1623"/>
                  </a:cubicBezTo>
                  <a:cubicBezTo>
                    <a:pt x="0" y="1623"/>
                    <a:pt x="622" y="2826"/>
                    <a:pt x="1120" y="3157"/>
                  </a:cubicBezTo>
                  <a:cubicBezTo>
                    <a:pt x="1230" y="3227"/>
                    <a:pt x="1418" y="3264"/>
                    <a:pt x="1642" y="3264"/>
                  </a:cubicBezTo>
                  <a:cubicBezTo>
                    <a:pt x="2346" y="3264"/>
                    <a:pt x="3409" y="2907"/>
                    <a:pt x="3566" y="2121"/>
                  </a:cubicBezTo>
                  <a:cubicBezTo>
                    <a:pt x="3787" y="979"/>
                    <a:pt x="2895" y="0"/>
                    <a:pt x="1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857616" y="2555780"/>
              <a:ext cx="119329" cy="111688"/>
            </a:xfrm>
            <a:custGeom>
              <a:avLst/>
              <a:gdLst/>
              <a:ahLst/>
              <a:cxnLst/>
              <a:rect l="l" t="t" r="r" b="b"/>
              <a:pathLst>
                <a:path w="5887" h="5510" extrusionOk="0">
                  <a:moveTo>
                    <a:pt x="2972" y="1"/>
                  </a:moveTo>
                  <a:cubicBezTo>
                    <a:pt x="1292" y="1"/>
                    <a:pt x="434" y="1422"/>
                    <a:pt x="206" y="2565"/>
                  </a:cubicBezTo>
                  <a:cubicBezTo>
                    <a:pt x="1" y="3835"/>
                    <a:pt x="687" y="5509"/>
                    <a:pt x="3622" y="5509"/>
                  </a:cubicBezTo>
                  <a:cubicBezTo>
                    <a:pt x="3658" y="5509"/>
                    <a:pt x="3694" y="5509"/>
                    <a:pt x="3730" y="5509"/>
                  </a:cubicBezTo>
                  <a:cubicBezTo>
                    <a:pt x="4559" y="5052"/>
                    <a:pt x="5886" y="2731"/>
                    <a:pt x="5886" y="2731"/>
                  </a:cubicBezTo>
                  <a:cubicBezTo>
                    <a:pt x="5886" y="2731"/>
                    <a:pt x="5389" y="284"/>
                    <a:pt x="3440" y="35"/>
                  </a:cubicBezTo>
                  <a:cubicBezTo>
                    <a:pt x="3277" y="12"/>
                    <a:pt x="3121" y="1"/>
                    <a:pt x="2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884190" y="2584949"/>
              <a:ext cx="76783" cy="66161"/>
            </a:xfrm>
            <a:custGeom>
              <a:avLst/>
              <a:gdLst/>
              <a:ahLst/>
              <a:cxnLst/>
              <a:rect l="l" t="t" r="r" b="b"/>
              <a:pathLst>
                <a:path w="3788" h="3264" extrusionOk="0">
                  <a:moveTo>
                    <a:pt x="1967" y="0"/>
                  </a:moveTo>
                  <a:cubicBezTo>
                    <a:pt x="893" y="0"/>
                    <a:pt x="0" y="979"/>
                    <a:pt x="222" y="2121"/>
                  </a:cubicBezTo>
                  <a:cubicBezTo>
                    <a:pt x="379" y="2907"/>
                    <a:pt x="1442" y="3264"/>
                    <a:pt x="2164" y="3264"/>
                  </a:cubicBezTo>
                  <a:cubicBezTo>
                    <a:pt x="2394" y="3264"/>
                    <a:pt x="2589" y="3227"/>
                    <a:pt x="2709" y="3157"/>
                  </a:cubicBezTo>
                  <a:cubicBezTo>
                    <a:pt x="3165" y="2826"/>
                    <a:pt x="3787" y="1623"/>
                    <a:pt x="3787" y="1623"/>
                  </a:cubicBezTo>
                  <a:cubicBezTo>
                    <a:pt x="3663" y="835"/>
                    <a:pt x="3082" y="255"/>
                    <a:pt x="2378" y="48"/>
                  </a:cubicBezTo>
                  <a:cubicBezTo>
                    <a:pt x="2239" y="15"/>
                    <a:pt x="2102" y="0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3889521" y="2569929"/>
              <a:ext cx="395022" cy="353853"/>
            </a:xfrm>
            <a:custGeom>
              <a:avLst/>
              <a:gdLst/>
              <a:ahLst/>
              <a:cxnLst/>
              <a:rect l="l" t="t" r="r" b="b"/>
              <a:pathLst>
                <a:path w="19488" h="17457" extrusionOk="0">
                  <a:moveTo>
                    <a:pt x="9744" y="1"/>
                  </a:moveTo>
                  <a:cubicBezTo>
                    <a:pt x="9246" y="1"/>
                    <a:pt x="8749" y="42"/>
                    <a:pt x="8251" y="125"/>
                  </a:cubicBezTo>
                  <a:cubicBezTo>
                    <a:pt x="6841" y="374"/>
                    <a:pt x="4810" y="830"/>
                    <a:pt x="3773" y="1494"/>
                  </a:cubicBezTo>
                  <a:cubicBezTo>
                    <a:pt x="2115" y="2530"/>
                    <a:pt x="0" y="7837"/>
                    <a:pt x="0" y="9869"/>
                  </a:cubicBezTo>
                  <a:cubicBezTo>
                    <a:pt x="0" y="11527"/>
                    <a:pt x="1866" y="14761"/>
                    <a:pt x="6219" y="16710"/>
                  </a:cubicBezTo>
                  <a:cubicBezTo>
                    <a:pt x="7339" y="17208"/>
                    <a:pt x="8541" y="17456"/>
                    <a:pt x="9744" y="17456"/>
                  </a:cubicBezTo>
                  <a:cubicBezTo>
                    <a:pt x="10946" y="17456"/>
                    <a:pt x="12148" y="17208"/>
                    <a:pt x="13268" y="16710"/>
                  </a:cubicBezTo>
                  <a:cubicBezTo>
                    <a:pt x="17621" y="14761"/>
                    <a:pt x="19487" y="11527"/>
                    <a:pt x="19487" y="9869"/>
                  </a:cubicBezTo>
                  <a:cubicBezTo>
                    <a:pt x="19487" y="7837"/>
                    <a:pt x="17373" y="2530"/>
                    <a:pt x="15714" y="1494"/>
                  </a:cubicBezTo>
                  <a:cubicBezTo>
                    <a:pt x="14678" y="830"/>
                    <a:pt x="12605" y="374"/>
                    <a:pt x="11236" y="125"/>
                  </a:cubicBezTo>
                  <a:cubicBezTo>
                    <a:pt x="10739" y="42"/>
                    <a:pt x="10241" y="1"/>
                    <a:pt x="9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129882" y="2661144"/>
              <a:ext cx="91316" cy="74796"/>
            </a:xfrm>
            <a:custGeom>
              <a:avLst/>
              <a:gdLst/>
              <a:ahLst/>
              <a:cxnLst/>
              <a:rect l="l" t="t" r="r" b="b"/>
              <a:pathLst>
                <a:path w="4505" h="3690" extrusionOk="0">
                  <a:moveTo>
                    <a:pt x="2309" y="0"/>
                  </a:moveTo>
                  <a:cubicBezTo>
                    <a:pt x="2106" y="0"/>
                    <a:pt x="1900" y="34"/>
                    <a:pt x="1700" y="103"/>
                  </a:cubicBezTo>
                  <a:cubicBezTo>
                    <a:pt x="125" y="642"/>
                    <a:pt x="0" y="2798"/>
                    <a:pt x="1493" y="3503"/>
                  </a:cubicBezTo>
                  <a:cubicBezTo>
                    <a:pt x="1764" y="3631"/>
                    <a:pt x="2040" y="3690"/>
                    <a:pt x="2306" y="3690"/>
                  </a:cubicBezTo>
                  <a:cubicBezTo>
                    <a:pt x="3502" y="3690"/>
                    <a:pt x="4504" y="2512"/>
                    <a:pt x="4063" y="1223"/>
                  </a:cubicBezTo>
                  <a:cubicBezTo>
                    <a:pt x="3801" y="469"/>
                    <a:pt x="3073" y="0"/>
                    <a:pt x="2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167686" y="2664468"/>
              <a:ext cx="31196" cy="26169"/>
            </a:xfrm>
            <a:custGeom>
              <a:avLst/>
              <a:gdLst/>
              <a:ahLst/>
              <a:cxnLst/>
              <a:rect l="l" t="t" r="r" b="b"/>
              <a:pathLst>
                <a:path w="1539" h="1291" extrusionOk="0">
                  <a:moveTo>
                    <a:pt x="754" y="1"/>
                  </a:moveTo>
                  <a:cubicBezTo>
                    <a:pt x="697" y="1"/>
                    <a:pt x="638" y="8"/>
                    <a:pt x="581" y="22"/>
                  </a:cubicBezTo>
                  <a:cubicBezTo>
                    <a:pt x="42" y="229"/>
                    <a:pt x="1" y="976"/>
                    <a:pt x="499" y="1225"/>
                  </a:cubicBezTo>
                  <a:cubicBezTo>
                    <a:pt x="589" y="1270"/>
                    <a:pt x="683" y="1290"/>
                    <a:pt x="774" y="1290"/>
                  </a:cubicBezTo>
                  <a:cubicBezTo>
                    <a:pt x="1182" y="1290"/>
                    <a:pt x="1539" y="877"/>
                    <a:pt x="1369" y="437"/>
                  </a:cubicBezTo>
                  <a:cubicBezTo>
                    <a:pt x="1301" y="162"/>
                    <a:pt x="1033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960952" y="2661144"/>
              <a:ext cx="91276" cy="75100"/>
            </a:xfrm>
            <a:custGeom>
              <a:avLst/>
              <a:gdLst/>
              <a:ahLst/>
              <a:cxnLst/>
              <a:rect l="l" t="t" r="r" b="b"/>
              <a:pathLst>
                <a:path w="4503" h="3705" extrusionOk="0">
                  <a:moveTo>
                    <a:pt x="2305" y="0"/>
                  </a:moveTo>
                  <a:cubicBezTo>
                    <a:pt x="2104" y="0"/>
                    <a:pt x="1900" y="34"/>
                    <a:pt x="1700" y="103"/>
                  </a:cubicBezTo>
                  <a:cubicBezTo>
                    <a:pt x="125" y="642"/>
                    <a:pt x="0" y="2798"/>
                    <a:pt x="1493" y="3503"/>
                  </a:cubicBezTo>
                  <a:cubicBezTo>
                    <a:pt x="1771" y="3642"/>
                    <a:pt x="2053" y="3705"/>
                    <a:pt x="2325" y="3705"/>
                  </a:cubicBezTo>
                  <a:cubicBezTo>
                    <a:pt x="3513" y="3705"/>
                    <a:pt x="4502" y="2505"/>
                    <a:pt x="4064" y="1223"/>
                  </a:cubicBezTo>
                  <a:cubicBezTo>
                    <a:pt x="3769" y="469"/>
                    <a:pt x="3060" y="0"/>
                    <a:pt x="2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997925" y="2664468"/>
              <a:ext cx="31337" cy="26169"/>
            </a:xfrm>
            <a:custGeom>
              <a:avLst/>
              <a:gdLst/>
              <a:ahLst/>
              <a:cxnLst/>
              <a:rect l="l" t="t" r="r" b="b"/>
              <a:pathLst>
                <a:path w="1546" h="1291" extrusionOk="0">
                  <a:moveTo>
                    <a:pt x="754" y="1"/>
                  </a:moveTo>
                  <a:cubicBezTo>
                    <a:pt x="696" y="1"/>
                    <a:pt x="638" y="8"/>
                    <a:pt x="581" y="22"/>
                  </a:cubicBezTo>
                  <a:cubicBezTo>
                    <a:pt x="42" y="229"/>
                    <a:pt x="1" y="976"/>
                    <a:pt x="498" y="1225"/>
                  </a:cubicBezTo>
                  <a:cubicBezTo>
                    <a:pt x="596" y="1270"/>
                    <a:pt x="695" y="1290"/>
                    <a:pt x="789" y="1290"/>
                  </a:cubicBezTo>
                  <a:cubicBezTo>
                    <a:pt x="1210" y="1290"/>
                    <a:pt x="1546" y="877"/>
                    <a:pt x="1410" y="437"/>
                  </a:cubicBezTo>
                  <a:cubicBezTo>
                    <a:pt x="1307" y="162"/>
                    <a:pt x="1034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3978607" y="2788764"/>
              <a:ext cx="227774" cy="88884"/>
            </a:xfrm>
            <a:custGeom>
              <a:avLst/>
              <a:gdLst/>
              <a:ahLst/>
              <a:cxnLst/>
              <a:rect l="l" t="t" r="r" b="b"/>
              <a:pathLst>
                <a:path w="11237" h="4385" extrusionOk="0">
                  <a:moveTo>
                    <a:pt x="2625" y="0"/>
                  </a:moveTo>
                  <a:cubicBezTo>
                    <a:pt x="2354" y="0"/>
                    <a:pt x="2084" y="33"/>
                    <a:pt x="1824" y="109"/>
                  </a:cubicBezTo>
                  <a:cubicBezTo>
                    <a:pt x="0" y="607"/>
                    <a:pt x="249" y="3012"/>
                    <a:pt x="1824" y="3965"/>
                  </a:cubicBezTo>
                  <a:cubicBezTo>
                    <a:pt x="2259" y="4251"/>
                    <a:pt x="2748" y="4385"/>
                    <a:pt x="3230" y="4385"/>
                  </a:cubicBezTo>
                  <a:cubicBezTo>
                    <a:pt x="4218" y="4385"/>
                    <a:pt x="5179" y="3821"/>
                    <a:pt x="5597" y="2846"/>
                  </a:cubicBezTo>
                  <a:cubicBezTo>
                    <a:pt x="6043" y="3821"/>
                    <a:pt x="6995" y="4385"/>
                    <a:pt x="7987" y="4385"/>
                  </a:cubicBezTo>
                  <a:cubicBezTo>
                    <a:pt x="8470" y="4385"/>
                    <a:pt x="8963" y="4251"/>
                    <a:pt x="9412" y="3965"/>
                  </a:cubicBezTo>
                  <a:cubicBezTo>
                    <a:pt x="10987" y="3012"/>
                    <a:pt x="11236" y="607"/>
                    <a:pt x="9412" y="109"/>
                  </a:cubicBezTo>
                  <a:cubicBezTo>
                    <a:pt x="9152" y="33"/>
                    <a:pt x="8882" y="0"/>
                    <a:pt x="8611" y="0"/>
                  </a:cubicBezTo>
                  <a:cubicBezTo>
                    <a:pt x="7409" y="0"/>
                    <a:pt x="6172" y="642"/>
                    <a:pt x="5597" y="980"/>
                  </a:cubicBezTo>
                  <a:cubicBezTo>
                    <a:pt x="5056" y="642"/>
                    <a:pt x="3825" y="0"/>
                    <a:pt x="2625" y="0"/>
                  </a:cubicBezTo>
                  <a:close/>
                </a:path>
              </a:pathLst>
            </a:custGeom>
            <a:solidFill>
              <a:srgbClr val="FFE3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038262" y="2745386"/>
              <a:ext cx="108444" cy="65776"/>
            </a:xfrm>
            <a:custGeom>
              <a:avLst/>
              <a:gdLst/>
              <a:ahLst/>
              <a:cxnLst/>
              <a:rect l="l" t="t" r="r" b="b"/>
              <a:pathLst>
                <a:path w="5350" h="3245" extrusionOk="0">
                  <a:moveTo>
                    <a:pt x="2654" y="0"/>
                  </a:moveTo>
                  <a:cubicBezTo>
                    <a:pt x="2447" y="0"/>
                    <a:pt x="2240" y="31"/>
                    <a:pt x="2032" y="93"/>
                  </a:cubicBezTo>
                  <a:cubicBezTo>
                    <a:pt x="1411" y="218"/>
                    <a:pt x="540" y="508"/>
                    <a:pt x="333" y="1171"/>
                  </a:cubicBezTo>
                  <a:cubicBezTo>
                    <a:pt x="1" y="2208"/>
                    <a:pt x="1867" y="3037"/>
                    <a:pt x="2654" y="3245"/>
                  </a:cubicBezTo>
                  <a:cubicBezTo>
                    <a:pt x="3442" y="3037"/>
                    <a:pt x="5349" y="2167"/>
                    <a:pt x="5018" y="1171"/>
                  </a:cubicBezTo>
                  <a:cubicBezTo>
                    <a:pt x="4810" y="508"/>
                    <a:pt x="3898" y="218"/>
                    <a:pt x="3276" y="93"/>
                  </a:cubicBezTo>
                  <a:cubicBezTo>
                    <a:pt x="3069" y="31"/>
                    <a:pt x="2862" y="0"/>
                    <a:pt x="2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145004" y="2781730"/>
              <a:ext cx="108444" cy="28601"/>
            </a:xfrm>
            <a:custGeom>
              <a:avLst/>
              <a:gdLst/>
              <a:ahLst/>
              <a:cxnLst/>
              <a:rect l="l" t="t" r="r" b="b"/>
              <a:pathLst>
                <a:path w="5350" h="1411" extrusionOk="0">
                  <a:moveTo>
                    <a:pt x="3981" y="0"/>
                  </a:moveTo>
                  <a:cubicBezTo>
                    <a:pt x="3483" y="0"/>
                    <a:pt x="3027" y="42"/>
                    <a:pt x="2571" y="125"/>
                  </a:cubicBezTo>
                  <a:cubicBezTo>
                    <a:pt x="2074" y="208"/>
                    <a:pt x="1618" y="332"/>
                    <a:pt x="1161" y="539"/>
                  </a:cubicBezTo>
                  <a:cubicBezTo>
                    <a:pt x="747" y="747"/>
                    <a:pt x="374" y="1037"/>
                    <a:pt x="1" y="1410"/>
                  </a:cubicBezTo>
                  <a:lnTo>
                    <a:pt x="42" y="1410"/>
                  </a:lnTo>
                  <a:lnTo>
                    <a:pt x="1369" y="871"/>
                  </a:lnTo>
                  <a:cubicBezTo>
                    <a:pt x="1783" y="705"/>
                    <a:pt x="2198" y="539"/>
                    <a:pt x="2654" y="415"/>
                  </a:cubicBezTo>
                  <a:cubicBezTo>
                    <a:pt x="3069" y="249"/>
                    <a:pt x="3525" y="208"/>
                    <a:pt x="3981" y="166"/>
                  </a:cubicBezTo>
                  <a:cubicBezTo>
                    <a:pt x="4437" y="166"/>
                    <a:pt x="4935" y="208"/>
                    <a:pt x="5349" y="291"/>
                  </a:cubicBezTo>
                  <a:cubicBezTo>
                    <a:pt x="4935" y="125"/>
                    <a:pt x="4437" y="42"/>
                    <a:pt x="3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157612" y="2824277"/>
              <a:ext cx="105080" cy="37317"/>
            </a:xfrm>
            <a:custGeom>
              <a:avLst/>
              <a:gdLst/>
              <a:ahLst/>
              <a:cxnLst/>
              <a:rect l="l" t="t" r="r" b="b"/>
              <a:pathLst>
                <a:path w="5184" h="1841" extrusionOk="0">
                  <a:moveTo>
                    <a:pt x="1085" y="0"/>
                  </a:moveTo>
                  <a:cubicBezTo>
                    <a:pt x="723" y="0"/>
                    <a:pt x="374" y="47"/>
                    <a:pt x="0" y="140"/>
                  </a:cubicBezTo>
                  <a:lnTo>
                    <a:pt x="42" y="140"/>
                  </a:lnTo>
                  <a:cubicBezTo>
                    <a:pt x="42" y="140"/>
                    <a:pt x="42" y="182"/>
                    <a:pt x="42" y="182"/>
                  </a:cubicBezTo>
                  <a:cubicBezTo>
                    <a:pt x="498" y="265"/>
                    <a:pt x="954" y="348"/>
                    <a:pt x="1410" y="431"/>
                  </a:cubicBezTo>
                  <a:cubicBezTo>
                    <a:pt x="1866" y="513"/>
                    <a:pt x="2322" y="555"/>
                    <a:pt x="2778" y="638"/>
                  </a:cubicBezTo>
                  <a:cubicBezTo>
                    <a:pt x="3193" y="721"/>
                    <a:pt x="3649" y="845"/>
                    <a:pt x="4064" y="1052"/>
                  </a:cubicBezTo>
                  <a:cubicBezTo>
                    <a:pt x="4478" y="1218"/>
                    <a:pt x="4852" y="1467"/>
                    <a:pt x="5142" y="1840"/>
                  </a:cubicBezTo>
                  <a:lnTo>
                    <a:pt x="5183" y="1840"/>
                  </a:lnTo>
                  <a:cubicBezTo>
                    <a:pt x="5183" y="1840"/>
                    <a:pt x="5183" y="1799"/>
                    <a:pt x="5183" y="1799"/>
                  </a:cubicBezTo>
                  <a:cubicBezTo>
                    <a:pt x="4934" y="1426"/>
                    <a:pt x="4561" y="1094"/>
                    <a:pt x="4147" y="845"/>
                  </a:cubicBezTo>
                  <a:cubicBezTo>
                    <a:pt x="3317" y="431"/>
                    <a:pt x="2364" y="140"/>
                    <a:pt x="1452" y="16"/>
                  </a:cubicBezTo>
                  <a:cubicBezTo>
                    <a:pt x="1327" y="6"/>
                    <a:pt x="1205" y="0"/>
                    <a:pt x="1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149200" y="2850648"/>
              <a:ext cx="77350" cy="58013"/>
            </a:xfrm>
            <a:custGeom>
              <a:avLst/>
              <a:gdLst/>
              <a:ahLst/>
              <a:cxnLst/>
              <a:rect l="l" t="t" r="r" b="b"/>
              <a:pathLst>
                <a:path w="3816" h="2862" extrusionOk="0">
                  <a:moveTo>
                    <a:pt x="1" y="0"/>
                  </a:moveTo>
                  <a:cubicBezTo>
                    <a:pt x="15" y="0"/>
                    <a:pt x="28" y="0"/>
                    <a:pt x="42" y="1"/>
                  </a:cubicBezTo>
                  <a:lnTo>
                    <a:pt x="42" y="1"/>
                  </a:lnTo>
                  <a:lnTo>
                    <a:pt x="42" y="0"/>
                  </a:lnTo>
                  <a:close/>
                  <a:moveTo>
                    <a:pt x="42" y="1"/>
                  </a:moveTo>
                  <a:lnTo>
                    <a:pt x="42" y="42"/>
                  </a:lnTo>
                  <a:cubicBezTo>
                    <a:pt x="415" y="249"/>
                    <a:pt x="747" y="415"/>
                    <a:pt x="1120" y="622"/>
                  </a:cubicBezTo>
                  <a:cubicBezTo>
                    <a:pt x="1452" y="788"/>
                    <a:pt x="1825" y="912"/>
                    <a:pt x="2198" y="1120"/>
                  </a:cubicBezTo>
                  <a:cubicBezTo>
                    <a:pt x="2862" y="1534"/>
                    <a:pt x="3442" y="2115"/>
                    <a:pt x="3815" y="2861"/>
                  </a:cubicBezTo>
                  <a:lnTo>
                    <a:pt x="3815" y="2820"/>
                  </a:lnTo>
                  <a:cubicBezTo>
                    <a:pt x="3691" y="2405"/>
                    <a:pt x="3484" y="2032"/>
                    <a:pt x="3235" y="1700"/>
                  </a:cubicBezTo>
                  <a:cubicBezTo>
                    <a:pt x="2986" y="1369"/>
                    <a:pt x="2654" y="1078"/>
                    <a:pt x="2323" y="830"/>
                  </a:cubicBezTo>
                  <a:cubicBezTo>
                    <a:pt x="1991" y="581"/>
                    <a:pt x="1618" y="373"/>
                    <a:pt x="1245" y="208"/>
                  </a:cubicBezTo>
                  <a:cubicBezTo>
                    <a:pt x="844" y="87"/>
                    <a:pt x="443" y="6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930689" y="2782257"/>
              <a:ext cx="108444" cy="28905"/>
            </a:xfrm>
            <a:custGeom>
              <a:avLst/>
              <a:gdLst/>
              <a:ahLst/>
              <a:cxnLst/>
              <a:rect l="l" t="t" r="r" b="b"/>
              <a:pathLst>
                <a:path w="5350" h="1426" extrusionOk="0">
                  <a:moveTo>
                    <a:pt x="1736" y="0"/>
                  </a:moveTo>
                  <a:cubicBezTo>
                    <a:pt x="1615" y="0"/>
                    <a:pt x="1493" y="5"/>
                    <a:pt x="1369" y="16"/>
                  </a:cubicBezTo>
                  <a:cubicBezTo>
                    <a:pt x="913" y="57"/>
                    <a:pt x="457" y="140"/>
                    <a:pt x="1" y="306"/>
                  </a:cubicBezTo>
                  <a:lnTo>
                    <a:pt x="42" y="306"/>
                  </a:lnTo>
                  <a:cubicBezTo>
                    <a:pt x="353" y="213"/>
                    <a:pt x="711" y="166"/>
                    <a:pt x="1062" y="166"/>
                  </a:cubicBezTo>
                  <a:cubicBezTo>
                    <a:pt x="1180" y="166"/>
                    <a:pt x="1296" y="171"/>
                    <a:pt x="1410" y="182"/>
                  </a:cubicBezTo>
                  <a:cubicBezTo>
                    <a:pt x="1866" y="182"/>
                    <a:pt x="2323" y="265"/>
                    <a:pt x="2737" y="389"/>
                  </a:cubicBezTo>
                  <a:cubicBezTo>
                    <a:pt x="3193" y="555"/>
                    <a:pt x="3608" y="721"/>
                    <a:pt x="4022" y="887"/>
                  </a:cubicBezTo>
                  <a:lnTo>
                    <a:pt x="5349" y="1426"/>
                  </a:lnTo>
                  <a:cubicBezTo>
                    <a:pt x="5349" y="1426"/>
                    <a:pt x="5349" y="1384"/>
                    <a:pt x="5349" y="1384"/>
                  </a:cubicBezTo>
                  <a:cubicBezTo>
                    <a:pt x="5018" y="1052"/>
                    <a:pt x="4603" y="762"/>
                    <a:pt x="4188" y="555"/>
                  </a:cubicBezTo>
                  <a:cubicBezTo>
                    <a:pt x="3732" y="348"/>
                    <a:pt x="3276" y="182"/>
                    <a:pt x="2820" y="140"/>
                  </a:cubicBezTo>
                  <a:cubicBezTo>
                    <a:pt x="2447" y="47"/>
                    <a:pt x="2097" y="0"/>
                    <a:pt x="1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923128" y="2824581"/>
              <a:ext cx="104228" cy="37013"/>
            </a:xfrm>
            <a:custGeom>
              <a:avLst/>
              <a:gdLst/>
              <a:ahLst/>
              <a:cxnLst/>
              <a:rect l="l" t="t" r="r" b="b"/>
              <a:pathLst>
                <a:path w="5142" h="1826" extrusionOk="0">
                  <a:moveTo>
                    <a:pt x="3732" y="1"/>
                  </a:moveTo>
                  <a:cubicBezTo>
                    <a:pt x="3276" y="42"/>
                    <a:pt x="2778" y="167"/>
                    <a:pt x="2322" y="291"/>
                  </a:cubicBezTo>
                  <a:cubicBezTo>
                    <a:pt x="1866" y="416"/>
                    <a:pt x="1452" y="581"/>
                    <a:pt x="1037" y="830"/>
                  </a:cubicBezTo>
                  <a:cubicBezTo>
                    <a:pt x="581" y="1037"/>
                    <a:pt x="249" y="1369"/>
                    <a:pt x="1" y="1784"/>
                  </a:cubicBezTo>
                  <a:lnTo>
                    <a:pt x="1" y="1825"/>
                  </a:lnTo>
                  <a:cubicBezTo>
                    <a:pt x="291" y="1452"/>
                    <a:pt x="664" y="1162"/>
                    <a:pt x="1079" y="996"/>
                  </a:cubicBezTo>
                  <a:cubicBezTo>
                    <a:pt x="1493" y="830"/>
                    <a:pt x="1949" y="706"/>
                    <a:pt x="2364" y="623"/>
                  </a:cubicBezTo>
                  <a:cubicBezTo>
                    <a:pt x="2820" y="540"/>
                    <a:pt x="3276" y="498"/>
                    <a:pt x="3732" y="416"/>
                  </a:cubicBezTo>
                  <a:cubicBezTo>
                    <a:pt x="4188" y="333"/>
                    <a:pt x="4644" y="250"/>
                    <a:pt x="5100" y="167"/>
                  </a:cubicBezTo>
                  <a:lnTo>
                    <a:pt x="5142" y="125"/>
                  </a:lnTo>
                  <a:cubicBezTo>
                    <a:pt x="4686" y="1"/>
                    <a:pt x="4188" y="1"/>
                    <a:pt x="3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3959270" y="2849797"/>
              <a:ext cx="76499" cy="58013"/>
            </a:xfrm>
            <a:custGeom>
              <a:avLst/>
              <a:gdLst/>
              <a:ahLst/>
              <a:cxnLst/>
              <a:rect l="l" t="t" r="r" b="b"/>
              <a:pathLst>
                <a:path w="3774" h="2862" extrusionOk="0">
                  <a:moveTo>
                    <a:pt x="3773" y="1"/>
                  </a:moveTo>
                  <a:cubicBezTo>
                    <a:pt x="3359" y="1"/>
                    <a:pt x="2944" y="84"/>
                    <a:pt x="2530" y="250"/>
                  </a:cubicBezTo>
                  <a:cubicBezTo>
                    <a:pt x="2156" y="415"/>
                    <a:pt x="1783" y="623"/>
                    <a:pt x="1452" y="872"/>
                  </a:cubicBezTo>
                  <a:cubicBezTo>
                    <a:pt x="1120" y="1120"/>
                    <a:pt x="830" y="1411"/>
                    <a:pt x="539" y="1742"/>
                  </a:cubicBezTo>
                  <a:cubicBezTo>
                    <a:pt x="291" y="2074"/>
                    <a:pt x="125" y="2447"/>
                    <a:pt x="0" y="2862"/>
                  </a:cubicBezTo>
                  <a:cubicBezTo>
                    <a:pt x="332" y="2157"/>
                    <a:pt x="913" y="1535"/>
                    <a:pt x="1617" y="1162"/>
                  </a:cubicBezTo>
                  <a:cubicBezTo>
                    <a:pt x="1949" y="954"/>
                    <a:pt x="2322" y="830"/>
                    <a:pt x="2654" y="623"/>
                  </a:cubicBezTo>
                  <a:cubicBezTo>
                    <a:pt x="3027" y="457"/>
                    <a:pt x="3400" y="291"/>
                    <a:pt x="3732" y="84"/>
                  </a:cubicBezTo>
                  <a:cubicBezTo>
                    <a:pt x="3773" y="84"/>
                    <a:pt x="3773" y="1"/>
                    <a:pt x="3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4102984" y="3008247"/>
              <a:ext cx="552195" cy="258442"/>
            </a:xfrm>
            <a:custGeom>
              <a:avLst/>
              <a:gdLst/>
              <a:ahLst/>
              <a:cxnLst/>
              <a:rect l="l" t="t" r="r" b="b"/>
              <a:pathLst>
                <a:path w="27242" h="12750" extrusionOk="0">
                  <a:moveTo>
                    <a:pt x="22599" y="0"/>
                  </a:moveTo>
                  <a:cubicBezTo>
                    <a:pt x="20512" y="0"/>
                    <a:pt x="17886" y="436"/>
                    <a:pt x="16171" y="1140"/>
                  </a:cubicBezTo>
                  <a:cubicBezTo>
                    <a:pt x="14331" y="1904"/>
                    <a:pt x="11375" y="2132"/>
                    <a:pt x="8907" y="2132"/>
                  </a:cubicBezTo>
                  <a:cubicBezTo>
                    <a:pt x="7093" y="2132"/>
                    <a:pt x="5543" y="2009"/>
                    <a:pt x="4893" y="1886"/>
                  </a:cubicBezTo>
                  <a:cubicBezTo>
                    <a:pt x="4829" y="1872"/>
                    <a:pt x="4767" y="1865"/>
                    <a:pt x="4708" y="1865"/>
                  </a:cubicBezTo>
                  <a:cubicBezTo>
                    <a:pt x="3345" y="1865"/>
                    <a:pt x="3188" y="5395"/>
                    <a:pt x="3069" y="6944"/>
                  </a:cubicBezTo>
                  <a:cubicBezTo>
                    <a:pt x="2903" y="8520"/>
                    <a:pt x="0" y="12749"/>
                    <a:pt x="0" y="12749"/>
                  </a:cubicBezTo>
                  <a:cubicBezTo>
                    <a:pt x="0" y="12749"/>
                    <a:pt x="4230" y="8022"/>
                    <a:pt x="5266" y="3669"/>
                  </a:cubicBezTo>
                  <a:cubicBezTo>
                    <a:pt x="5971" y="3835"/>
                    <a:pt x="6676" y="4001"/>
                    <a:pt x="7381" y="4083"/>
                  </a:cubicBezTo>
                  <a:cubicBezTo>
                    <a:pt x="8410" y="4220"/>
                    <a:pt x="9377" y="4276"/>
                    <a:pt x="10295" y="4276"/>
                  </a:cubicBezTo>
                  <a:cubicBezTo>
                    <a:pt x="14412" y="4276"/>
                    <a:pt x="17534" y="3150"/>
                    <a:pt x="20838" y="3150"/>
                  </a:cubicBezTo>
                  <a:cubicBezTo>
                    <a:pt x="21484" y="3150"/>
                    <a:pt x="22136" y="3193"/>
                    <a:pt x="22805" y="3296"/>
                  </a:cubicBezTo>
                  <a:cubicBezTo>
                    <a:pt x="23385" y="3379"/>
                    <a:pt x="23924" y="3420"/>
                    <a:pt x="24463" y="3420"/>
                  </a:cubicBezTo>
                  <a:cubicBezTo>
                    <a:pt x="25044" y="7152"/>
                    <a:pt x="27158" y="10925"/>
                    <a:pt x="27158" y="10925"/>
                  </a:cubicBezTo>
                  <a:cubicBezTo>
                    <a:pt x="27241" y="9639"/>
                    <a:pt x="27034" y="8396"/>
                    <a:pt x="26495" y="7235"/>
                  </a:cubicBezTo>
                  <a:cubicBezTo>
                    <a:pt x="25624" y="5120"/>
                    <a:pt x="25873" y="2840"/>
                    <a:pt x="25873" y="1140"/>
                  </a:cubicBezTo>
                  <a:cubicBezTo>
                    <a:pt x="25873" y="341"/>
                    <a:pt x="24447" y="0"/>
                    <a:pt x="22599" y="0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3966830" y="2739710"/>
              <a:ext cx="317712" cy="183869"/>
            </a:xfrm>
            <a:custGeom>
              <a:avLst/>
              <a:gdLst/>
              <a:ahLst/>
              <a:cxnLst/>
              <a:rect l="l" t="t" r="r" b="b"/>
              <a:pathLst>
                <a:path w="15674" h="9071" extrusionOk="0">
                  <a:moveTo>
                    <a:pt x="15466" y="0"/>
                  </a:moveTo>
                  <a:cubicBezTo>
                    <a:pt x="14471" y="2695"/>
                    <a:pt x="11237" y="6593"/>
                    <a:pt x="7671" y="7629"/>
                  </a:cubicBezTo>
                  <a:cubicBezTo>
                    <a:pt x="6882" y="7861"/>
                    <a:pt x="6057" y="7954"/>
                    <a:pt x="5243" y="7954"/>
                  </a:cubicBezTo>
                  <a:cubicBezTo>
                    <a:pt x="3151" y="7954"/>
                    <a:pt x="1135" y="7342"/>
                    <a:pt x="1" y="6924"/>
                  </a:cubicBezTo>
                  <a:lnTo>
                    <a:pt x="1" y="6924"/>
                  </a:lnTo>
                  <a:cubicBezTo>
                    <a:pt x="747" y="7463"/>
                    <a:pt x="1576" y="7920"/>
                    <a:pt x="2447" y="8293"/>
                  </a:cubicBezTo>
                  <a:cubicBezTo>
                    <a:pt x="3566" y="8811"/>
                    <a:pt x="4758" y="9070"/>
                    <a:pt x="5950" y="9070"/>
                  </a:cubicBezTo>
                  <a:cubicBezTo>
                    <a:pt x="7142" y="9070"/>
                    <a:pt x="8334" y="8811"/>
                    <a:pt x="9454" y="8293"/>
                  </a:cubicBezTo>
                  <a:cubicBezTo>
                    <a:pt x="13807" y="6385"/>
                    <a:pt x="15673" y="3151"/>
                    <a:pt x="15673" y="1493"/>
                  </a:cubicBezTo>
                  <a:cubicBezTo>
                    <a:pt x="15632" y="995"/>
                    <a:pt x="15590" y="498"/>
                    <a:pt x="15466" y="0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4519836" y="2865587"/>
              <a:ext cx="40358" cy="29614"/>
            </a:xfrm>
            <a:custGeom>
              <a:avLst/>
              <a:gdLst/>
              <a:ahLst/>
              <a:cxnLst/>
              <a:rect l="l" t="t" r="r" b="b"/>
              <a:pathLst>
                <a:path w="1991" h="1461" extrusionOk="0">
                  <a:moveTo>
                    <a:pt x="813" y="1"/>
                  </a:moveTo>
                  <a:cubicBezTo>
                    <a:pt x="414" y="1"/>
                    <a:pt x="56" y="189"/>
                    <a:pt x="1" y="632"/>
                  </a:cubicBezTo>
                  <a:cubicBezTo>
                    <a:pt x="42" y="839"/>
                    <a:pt x="125" y="1005"/>
                    <a:pt x="291" y="1088"/>
                  </a:cubicBezTo>
                  <a:cubicBezTo>
                    <a:pt x="374" y="1212"/>
                    <a:pt x="498" y="1295"/>
                    <a:pt x="623" y="1336"/>
                  </a:cubicBezTo>
                  <a:cubicBezTo>
                    <a:pt x="747" y="1419"/>
                    <a:pt x="871" y="1461"/>
                    <a:pt x="996" y="1461"/>
                  </a:cubicBezTo>
                  <a:cubicBezTo>
                    <a:pt x="1369" y="1461"/>
                    <a:pt x="1701" y="1253"/>
                    <a:pt x="1908" y="963"/>
                  </a:cubicBezTo>
                  <a:cubicBezTo>
                    <a:pt x="1949" y="922"/>
                    <a:pt x="1991" y="839"/>
                    <a:pt x="1991" y="756"/>
                  </a:cubicBezTo>
                  <a:cubicBezTo>
                    <a:pt x="1876" y="295"/>
                    <a:pt x="1313" y="1"/>
                    <a:pt x="813" y="1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4520688" y="2905215"/>
              <a:ext cx="55479" cy="32331"/>
            </a:xfrm>
            <a:custGeom>
              <a:avLst/>
              <a:gdLst/>
              <a:ahLst/>
              <a:cxnLst/>
              <a:rect l="l" t="t" r="r" b="b"/>
              <a:pathLst>
                <a:path w="2737" h="1595" extrusionOk="0">
                  <a:moveTo>
                    <a:pt x="1462" y="0"/>
                  </a:moveTo>
                  <a:cubicBezTo>
                    <a:pt x="1431" y="0"/>
                    <a:pt x="1400" y="1"/>
                    <a:pt x="1368" y="3"/>
                  </a:cubicBezTo>
                  <a:cubicBezTo>
                    <a:pt x="912" y="45"/>
                    <a:pt x="0" y="667"/>
                    <a:pt x="456" y="1164"/>
                  </a:cubicBezTo>
                  <a:cubicBezTo>
                    <a:pt x="581" y="1247"/>
                    <a:pt x="705" y="1330"/>
                    <a:pt x="829" y="1413"/>
                  </a:cubicBezTo>
                  <a:cubicBezTo>
                    <a:pt x="1078" y="1496"/>
                    <a:pt x="1368" y="1579"/>
                    <a:pt x="1659" y="1579"/>
                  </a:cubicBezTo>
                  <a:cubicBezTo>
                    <a:pt x="1710" y="1589"/>
                    <a:pt x="1765" y="1594"/>
                    <a:pt x="1821" y="1594"/>
                  </a:cubicBezTo>
                  <a:cubicBezTo>
                    <a:pt x="1988" y="1594"/>
                    <a:pt x="2166" y="1548"/>
                    <a:pt x="2322" y="1454"/>
                  </a:cubicBezTo>
                  <a:cubicBezTo>
                    <a:pt x="2446" y="1372"/>
                    <a:pt x="2571" y="1247"/>
                    <a:pt x="2695" y="1123"/>
                  </a:cubicBezTo>
                  <a:cubicBezTo>
                    <a:pt x="2695" y="1123"/>
                    <a:pt x="2737" y="1081"/>
                    <a:pt x="2737" y="1040"/>
                  </a:cubicBezTo>
                  <a:cubicBezTo>
                    <a:pt x="2737" y="998"/>
                    <a:pt x="2737" y="957"/>
                    <a:pt x="2737" y="915"/>
                  </a:cubicBezTo>
                  <a:cubicBezTo>
                    <a:pt x="2579" y="364"/>
                    <a:pt x="2048" y="0"/>
                    <a:pt x="1462" y="0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4470256" y="2888573"/>
              <a:ext cx="51283" cy="31317"/>
            </a:xfrm>
            <a:custGeom>
              <a:avLst/>
              <a:gdLst/>
              <a:ahLst/>
              <a:cxnLst/>
              <a:rect l="l" t="t" r="r" b="b"/>
              <a:pathLst>
                <a:path w="2530" h="1545" extrusionOk="0">
                  <a:moveTo>
                    <a:pt x="1271" y="1"/>
                  </a:moveTo>
                  <a:cubicBezTo>
                    <a:pt x="1164" y="1"/>
                    <a:pt x="1058" y="13"/>
                    <a:pt x="954" y="37"/>
                  </a:cubicBezTo>
                  <a:cubicBezTo>
                    <a:pt x="498" y="244"/>
                    <a:pt x="0" y="990"/>
                    <a:pt x="498" y="1405"/>
                  </a:cubicBezTo>
                  <a:cubicBezTo>
                    <a:pt x="622" y="1498"/>
                    <a:pt x="770" y="1545"/>
                    <a:pt x="924" y="1545"/>
                  </a:cubicBezTo>
                  <a:cubicBezTo>
                    <a:pt x="975" y="1545"/>
                    <a:pt x="1027" y="1540"/>
                    <a:pt x="1078" y="1529"/>
                  </a:cubicBezTo>
                  <a:cubicBezTo>
                    <a:pt x="1286" y="1529"/>
                    <a:pt x="1493" y="1488"/>
                    <a:pt x="1742" y="1405"/>
                  </a:cubicBezTo>
                  <a:cubicBezTo>
                    <a:pt x="1908" y="1363"/>
                    <a:pt x="2115" y="1280"/>
                    <a:pt x="2281" y="1156"/>
                  </a:cubicBezTo>
                  <a:cubicBezTo>
                    <a:pt x="2447" y="1032"/>
                    <a:pt x="2530" y="783"/>
                    <a:pt x="2447" y="576"/>
                  </a:cubicBezTo>
                  <a:cubicBezTo>
                    <a:pt x="2179" y="207"/>
                    <a:pt x="1721" y="1"/>
                    <a:pt x="1271" y="1"/>
                  </a:cubicBezTo>
                  <a:close/>
                </a:path>
              </a:pathLst>
            </a:custGeom>
            <a:solidFill>
              <a:srgbClr val="595959">
                <a:alpha val="5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888669" y="2710298"/>
              <a:ext cx="501764" cy="336178"/>
            </a:xfrm>
            <a:custGeom>
              <a:avLst/>
              <a:gdLst/>
              <a:ahLst/>
              <a:cxnLst/>
              <a:rect l="l" t="t" r="r" b="b"/>
              <a:pathLst>
                <a:path w="24754" h="16585" extrusionOk="0">
                  <a:moveTo>
                    <a:pt x="24588" y="0"/>
                  </a:moveTo>
                  <a:lnTo>
                    <a:pt x="24588" y="0"/>
                  </a:lnTo>
                  <a:cubicBezTo>
                    <a:pt x="22266" y="6136"/>
                    <a:pt x="16046" y="12688"/>
                    <a:pt x="10034" y="13434"/>
                  </a:cubicBezTo>
                  <a:cubicBezTo>
                    <a:pt x="9279" y="13508"/>
                    <a:pt x="8523" y="13544"/>
                    <a:pt x="7770" y="13544"/>
                  </a:cubicBezTo>
                  <a:cubicBezTo>
                    <a:pt x="5132" y="13544"/>
                    <a:pt x="2516" y="13093"/>
                    <a:pt x="1" y="12190"/>
                  </a:cubicBezTo>
                  <a:lnTo>
                    <a:pt x="1" y="12190"/>
                  </a:lnTo>
                  <a:cubicBezTo>
                    <a:pt x="2240" y="14139"/>
                    <a:pt x="5391" y="15714"/>
                    <a:pt x="9786" y="16585"/>
                  </a:cubicBezTo>
                  <a:cubicBezTo>
                    <a:pt x="22390" y="14139"/>
                    <a:pt x="24753" y="5722"/>
                    <a:pt x="24588" y="0"/>
                  </a:cubicBezTo>
                  <a:close/>
                </a:path>
              </a:pathLst>
            </a:custGeom>
            <a:solidFill>
              <a:srgbClr val="4728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6" name="Google Shape;216;p16"/>
          <p:cNvSpPr txBox="1"/>
          <p:nvPr/>
        </p:nvSpPr>
        <p:spPr>
          <a:xfrm>
            <a:off x="609503" y="5800209"/>
            <a:ext cx="10972400" cy="51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243833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11462388" y="5800216"/>
            <a:ext cx="120000" cy="5120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609600" y="5795409"/>
            <a:ext cx="5486400" cy="5168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>
              <a:latin typeface="+mn-lt"/>
              <a:cs typeface="+mn-ea"/>
              <a:sym typeface="+mn-lt"/>
            </a:endParaRPr>
          </a:p>
        </p:txBody>
      </p:sp>
      <p:grpSp>
        <p:nvGrpSpPr>
          <p:cNvPr id="219" name="Google Shape;219;p16"/>
          <p:cNvGrpSpPr/>
          <p:nvPr/>
        </p:nvGrpSpPr>
        <p:grpSpPr>
          <a:xfrm flipH="1">
            <a:off x="5787203" y="4859696"/>
            <a:ext cx="1959920" cy="1452521"/>
            <a:chOff x="2444797" y="755277"/>
            <a:chExt cx="1469940" cy="1089391"/>
          </a:xfrm>
        </p:grpSpPr>
        <p:sp>
          <p:nvSpPr>
            <p:cNvPr id="220" name="Google Shape;220;p16"/>
            <p:cNvSpPr/>
            <p:nvPr/>
          </p:nvSpPr>
          <p:spPr>
            <a:xfrm>
              <a:off x="3351649" y="1521179"/>
              <a:ext cx="182389" cy="323367"/>
            </a:xfrm>
            <a:custGeom>
              <a:avLst/>
              <a:gdLst/>
              <a:ahLst/>
              <a:cxnLst/>
              <a:rect l="l" t="t" r="r" b="b"/>
              <a:pathLst>
                <a:path w="8998" h="15953" extrusionOk="0">
                  <a:moveTo>
                    <a:pt x="7183" y="0"/>
                  </a:moveTo>
                  <a:cubicBezTo>
                    <a:pt x="4871" y="0"/>
                    <a:pt x="1119" y="371"/>
                    <a:pt x="664" y="2732"/>
                  </a:cubicBezTo>
                  <a:cubicBezTo>
                    <a:pt x="1" y="6173"/>
                    <a:pt x="2488" y="12890"/>
                    <a:pt x="1991" y="13595"/>
                  </a:cubicBezTo>
                  <a:cubicBezTo>
                    <a:pt x="1493" y="14258"/>
                    <a:pt x="1037" y="15543"/>
                    <a:pt x="1866" y="15792"/>
                  </a:cubicBezTo>
                  <a:cubicBezTo>
                    <a:pt x="2717" y="15848"/>
                    <a:pt x="4045" y="15953"/>
                    <a:pt x="5275" y="15953"/>
                  </a:cubicBezTo>
                  <a:cubicBezTo>
                    <a:pt x="6803" y="15953"/>
                    <a:pt x="8178" y="15791"/>
                    <a:pt x="8293" y="15170"/>
                  </a:cubicBezTo>
                  <a:cubicBezTo>
                    <a:pt x="7588" y="9905"/>
                    <a:pt x="8998" y="78"/>
                    <a:pt x="8998" y="78"/>
                  </a:cubicBezTo>
                  <a:cubicBezTo>
                    <a:pt x="8998" y="78"/>
                    <a:pt x="8241" y="0"/>
                    <a:pt x="7183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002032" y="1460552"/>
              <a:ext cx="174829" cy="383265"/>
            </a:xfrm>
            <a:custGeom>
              <a:avLst/>
              <a:gdLst/>
              <a:ahLst/>
              <a:cxnLst/>
              <a:rect l="l" t="t" r="r" b="b"/>
              <a:pathLst>
                <a:path w="8625" h="18908" extrusionOk="0">
                  <a:moveTo>
                    <a:pt x="1617" y="1"/>
                  </a:moveTo>
                  <a:lnTo>
                    <a:pt x="1617" y="1"/>
                  </a:lnTo>
                  <a:cubicBezTo>
                    <a:pt x="1617" y="1"/>
                    <a:pt x="2613" y="10118"/>
                    <a:pt x="2530" y="11527"/>
                  </a:cubicBezTo>
                  <a:cubicBezTo>
                    <a:pt x="2405" y="12937"/>
                    <a:pt x="830" y="15715"/>
                    <a:pt x="374" y="16834"/>
                  </a:cubicBezTo>
                  <a:cubicBezTo>
                    <a:pt x="125" y="17498"/>
                    <a:pt x="0" y="18203"/>
                    <a:pt x="42" y="18908"/>
                  </a:cubicBezTo>
                  <a:lnTo>
                    <a:pt x="6759" y="18908"/>
                  </a:lnTo>
                  <a:cubicBezTo>
                    <a:pt x="6759" y="18908"/>
                    <a:pt x="8542" y="13559"/>
                    <a:pt x="8583" y="11486"/>
                  </a:cubicBezTo>
                  <a:cubicBezTo>
                    <a:pt x="8625" y="9413"/>
                    <a:pt x="8583" y="2945"/>
                    <a:pt x="8583" y="2945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2896108" y="1053368"/>
              <a:ext cx="858110" cy="790530"/>
            </a:xfrm>
            <a:custGeom>
              <a:avLst/>
              <a:gdLst/>
              <a:ahLst/>
              <a:cxnLst/>
              <a:rect l="l" t="t" r="r" b="b"/>
              <a:pathLst>
                <a:path w="42334" h="39000" extrusionOk="0">
                  <a:moveTo>
                    <a:pt x="10875" y="1"/>
                  </a:moveTo>
                  <a:cubicBezTo>
                    <a:pt x="8740" y="1"/>
                    <a:pt x="6766" y="1244"/>
                    <a:pt x="5184" y="2716"/>
                  </a:cubicBezTo>
                  <a:cubicBezTo>
                    <a:pt x="1120" y="6531"/>
                    <a:pt x="1" y="13704"/>
                    <a:pt x="3401" y="18430"/>
                  </a:cubicBezTo>
                  <a:cubicBezTo>
                    <a:pt x="5184" y="20877"/>
                    <a:pt x="7464" y="22950"/>
                    <a:pt x="10118" y="24484"/>
                  </a:cubicBezTo>
                  <a:cubicBezTo>
                    <a:pt x="10739" y="27220"/>
                    <a:pt x="11900" y="30579"/>
                    <a:pt x="12108" y="31242"/>
                  </a:cubicBezTo>
                  <a:cubicBezTo>
                    <a:pt x="12439" y="32237"/>
                    <a:pt x="11444" y="36301"/>
                    <a:pt x="10947" y="36922"/>
                  </a:cubicBezTo>
                  <a:cubicBezTo>
                    <a:pt x="10449" y="37586"/>
                    <a:pt x="9993" y="38996"/>
                    <a:pt x="11154" y="38996"/>
                  </a:cubicBezTo>
                  <a:lnTo>
                    <a:pt x="16544" y="38996"/>
                  </a:lnTo>
                  <a:cubicBezTo>
                    <a:pt x="17290" y="36757"/>
                    <a:pt x="17871" y="34476"/>
                    <a:pt x="18327" y="32196"/>
                  </a:cubicBezTo>
                  <a:cubicBezTo>
                    <a:pt x="18493" y="30620"/>
                    <a:pt x="18493" y="29045"/>
                    <a:pt x="18244" y="27469"/>
                  </a:cubicBezTo>
                  <a:lnTo>
                    <a:pt x="18244" y="27469"/>
                  </a:lnTo>
                  <a:cubicBezTo>
                    <a:pt x="20446" y="27763"/>
                    <a:pt x="22668" y="27931"/>
                    <a:pt x="24882" y="27931"/>
                  </a:cubicBezTo>
                  <a:cubicBezTo>
                    <a:pt x="25795" y="27931"/>
                    <a:pt x="26707" y="27903"/>
                    <a:pt x="27615" y="27842"/>
                  </a:cubicBezTo>
                  <a:cubicBezTo>
                    <a:pt x="29356" y="27842"/>
                    <a:pt x="31056" y="27635"/>
                    <a:pt x="32756" y="27262"/>
                  </a:cubicBezTo>
                  <a:cubicBezTo>
                    <a:pt x="32922" y="30869"/>
                    <a:pt x="35119" y="36176"/>
                    <a:pt x="34746" y="36798"/>
                  </a:cubicBezTo>
                  <a:cubicBezTo>
                    <a:pt x="34331" y="37379"/>
                    <a:pt x="33875" y="38788"/>
                    <a:pt x="34746" y="38996"/>
                  </a:cubicBezTo>
                  <a:cubicBezTo>
                    <a:pt x="35075" y="38996"/>
                    <a:pt x="35482" y="38999"/>
                    <a:pt x="35929" y="38999"/>
                  </a:cubicBezTo>
                  <a:cubicBezTo>
                    <a:pt x="38017" y="38999"/>
                    <a:pt x="40987" y="38915"/>
                    <a:pt x="41090" y="37959"/>
                  </a:cubicBezTo>
                  <a:cubicBezTo>
                    <a:pt x="40053" y="32776"/>
                    <a:pt x="41090" y="21043"/>
                    <a:pt x="41090" y="21042"/>
                  </a:cubicBezTo>
                  <a:lnTo>
                    <a:pt x="41090" y="21042"/>
                  </a:lnTo>
                  <a:lnTo>
                    <a:pt x="41048" y="21084"/>
                  </a:lnTo>
                  <a:cubicBezTo>
                    <a:pt x="41960" y="18886"/>
                    <a:pt x="42334" y="16482"/>
                    <a:pt x="42085" y="14077"/>
                  </a:cubicBezTo>
                  <a:cubicBezTo>
                    <a:pt x="41592" y="6085"/>
                    <a:pt x="36012" y="3859"/>
                    <a:pt x="29939" y="3859"/>
                  </a:cubicBezTo>
                  <a:cubicBezTo>
                    <a:pt x="28355" y="3859"/>
                    <a:pt x="26738" y="4010"/>
                    <a:pt x="25168" y="4250"/>
                  </a:cubicBezTo>
                  <a:cubicBezTo>
                    <a:pt x="24337" y="4398"/>
                    <a:pt x="23496" y="4472"/>
                    <a:pt x="22658" y="4472"/>
                  </a:cubicBezTo>
                  <a:cubicBezTo>
                    <a:pt x="20907" y="4472"/>
                    <a:pt x="19166" y="4149"/>
                    <a:pt x="17539" y="3504"/>
                  </a:cubicBezTo>
                  <a:cubicBezTo>
                    <a:pt x="16503" y="2965"/>
                    <a:pt x="15508" y="2343"/>
                    <a:pt x="14678" y="1555"/>
                  </a:cubicBezTo>
                  <a:cubicBezTo>
                    <a:pt x="13808" y="809"/>
                    <a:pt x="12771" y="270"/>
                    <a:pt x="11693" y="63"/>
                  </a:cubicBezTo>
                  <a:cubicBezTo>
                    <a:pt x="11418" y="21"/>
                    <a:pt x="11145" y="1"/>
                    <a:pt x="1087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914594" y="1194974"/>
              <a:ext cx="832063" cy="535392"/>
            </a:xfrm>
            <a:custGeom>
              <a:avLst/>
              <a:gdLst/>
              <a:ahLst/>
              <a:cxnLst/>
              <a:rect l="l" t="t" r="r" b="b"/>
              <a:pathLst>
                <a:path w="41049" h="26413" extrusionOk="0">
                  <a:moveTo>
                    <a:pt x="1452" y="1"/>
                  </a:moveTo>
                  <a:lnTo>
                    <a:pt x="1452" y="1"/>
                  </a:lnTo>
                  <a:cubicBezTo>
                    <a:pt x="1" y="3691"/>
                    <a:pt x="167" y="8169"/>
                    <a:pt x="2489" y="11444"/>
                  </a:cubicBezTo>
                  <a:cubicBezTo>
                    <a:pt x="4064" y="13600"/>
                    <a:pt x="5971" y="15425"/>
                    <a:pt x="8210" y="16876"/>
                  </a:cubicBezTo>
                  <a:lnTo>
                    <a:pt x="8252" y="16917"/>
                  </a:lnTo>
                  <a:cubicBezTo>
                    <a:pt x="8584" y="17125"/>
                    <a:pt x="8874" y="17332"/>
                    <a:pt x="9164" y="17498"/>
                  </a:cubicBezTo>
                  <a:cubicBezTo>
                    <a:pt x="9371" y="18244"/>
                    <a:pt x="9579" y="19032"/>
                    <a:pt x="9786" y="19778"/>
                  </a:cubicBezTo>
                  <a:cubicBezTo>
                    <a:pt x="10574" y="20856"/>
                    <a:pt x="11693" y="21685"/>
                    <a:pt x="12937" y="22100"/>
                  </a:cubicBezTo>
                  <a:cubicBezTo>
                    <a:pt x="15010" y="22722"/>
                    <a:pt x="16586" y="24339"/>
                    <a:pt x="17166" y="26412"/>
                  </a:cubicBezTo>
                  <a:cubicBezTo>
                    <a:pt x="17291" y="25998"/>
                    <a:pt x="17332" y="25583"/>
                    <a:pt x="17415" y="25210"/>
                  </a:cubicBezTo>
                  <a:cubicBezTo>
                    <a:pt x="17581" y="23634"/>
                    <a:pt x="17539" y="22059"/>
                    <a:pt x="17332" y="20525"/>
                  </a:cubicBezTo>
                  <a:lnTo>
                    <a:pt x="17332" y="20525"/>
                  </a:lnTo>
                  <a:cubicBezTo>
                    <a:pt x="19553" y="20821"/>
                    <a:pt x="21796" y="20969"/>
                    <a:pt x="24029" y="20969"/>
                  </a:cubicBezTo>
                  <a:cubicBezTo>
                    <a:pt x="24922" y="20969"/>
                    <a:pt x="25814" y="20945"/>
                    <a:pt x="26703" y="20898"/>
                  </a:cubicBezTo>
                  <a:cubicBezTo>
                    <a:pt x="28444" y="20856"/>
                    <a:pt x="30144" y="20649"/>
                    <a:pt x="31802" y="20276"/>
                  </a:cubicBezTo>
                  <a:cubicBezTo>
                    <a:pt x="31968" y="21851"/>
                    <a:pt x="32258" y="23427"/>
                    <a:pt x="32715" y="24961"/>
                  </a:cubicBezTo>
                  <a:cubicBezTo>
                    <a:pt x="32715" y="24961"/>
                    <a:pt x="34479" y="20939"/>
                    <a:pt x="35641" y="20939"/>
                  </a:cubicBezTo>
                  <a:cubicBezTo>
                    <a:pt x="35647" y="20939"/>
                    <a:pt x="35652" y="20939"/>
                    <a:pt x="35658" y="20939"/>
                  </a:cubicBezTo>
                  <a:cubicBezTo>
                    <a:pt x="37317" y="20898"/>
                    <a:pt x="39100" y="19529"/>
                    <a:pt x="39846" y="18866"/>
                  </a:cubicBezTo>
                  <a:cubicBezTo>
                    <a:pt x="39970" y="16130"/>
                    <a:pt x="40136" y="14098"/>
                    <a:pt x="40136" y="14098"/>
                  </a:cubicBezTo>
                  <a:cubicBezTo>
                    <a:pt x="40136" y="14056"/>
                    <a:pt x="40178" y="13973"/>
                    <a:pt x="40219" y="13932"/>
                  </a:cubicBezTo>
                  <a:cubicBezTo>
                    <a:pt x="40302" y="13725"/>
                    <a:pt x="40427" y="13434"/>
                    <a:pt x="40509" y="13186"/>
                  </a:cubicBezTo>
                  <a:lnTo>
                    <a:pt x="40592" y="12937"/>
                  </a:lnTo>
                  <a:cubicBezTo>
                    <a:pt x="40675" y="12647"/>
                    <a:pt x="40758" y="12315"/>
                    <a:pt x="40841" y="11983"/>
                  </a:cubicBezTo>
                  <a:lnTo>
                    <a:pt x="40841" y="11942"/>
                  </a:lnTo>
                  <a:cubicBezTo>
                    <a:pt x="40924" y="11569"/>
                    <a:pt x="41007" y="11196"/>
                    <a:pt x="41048" y="10781"/>
                  </a:cubicBezTo>
                  <a:lnTo>
                    <a:pt x="41048" y="10781"/>
                  </a:lnTo>
                  <a:cubicBezTo>
                    <a:pt x="40800" y="11071"/>
                    <a:pt x="40509" y="11361"/>
                    <a:pt x="40178" y="11610"/>
                  </a:cubicBezTo>
                  <a:cubicBezTo>
                    <a:pt x="38934" y="12481"/>
                    <a:pt x="37566" y="13144"/>
                    <a:pt x="36073" y="13559"/>
                  </a:cubicBezTo>
                  <a:cubicBezTo>
                    <a:pt x="34415" y="14098"/>
                    <a:pt x="32715" y="14512"/>
                    <a:pt x="31015" y="14803"/>
                  </a:cubicBezTo>
                  <a:cubicBezTo>
                    <a:pt x="29517" y="15064"/>
                    <a:pt x="28006" y="15193"/>
                    <a:pt x="26497" y="15193"/>
                  </a:cubicBezTo>
                  <a:cubicBezTo>
                    <a:pt x="23454" y="15193"/>
                    <a:pt x="20423" y="14668"/>
                    <a:pt x="17539" y="13642"/>
                  </a:cubicBezTo>
                  <a:cubicBezTo>
                    <a:pt x="13227" y="11361"/>
                    <a:pt x="14554" y="3733"/>
                    <a:pt x="14554" y="3732"/>
                  </a:cubicBezTo>
                  <a:lnTo>
                    <a:pt x="14554" y="3732"/>
                  </a:lnTo>
                  <a:cubicBezTo>
                    <a:pt x="14554" y="3733"/>
                    <a:pt x="8584" y="8459"/>
                    <a:pt x="8708" y="9081"/>
                  </a:cubicBezTo>
                  <a:cubicBezTo>
                    <a:pt x="8915" y="9661"/>
                    <a:pt x="9206" y="10242"/>
                    <a:pt x="9579" y="10781"/>
                  </a:cubicBezTo>
                  <a:cubicBezTo>
                    <a:pt x="3152" y="8874"/>
                    <a:pt x="1494" y="84"/>
                    <a:pt x="1452" y="1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494276" y="1222318"/>
              <a:ext cx="309645" cy="178112"/>
            </a:xfrm>
            <a:custGeom>
              <a:avLst/>
              <a:gdLst/>
              <a:ahLst/>
              <a:cxnLst/>
              <a:rect l="l" t="t" r="r" b="b"/>
              <a:pathLst>
                <a:path w="15276" h="8787" extrusionOk="0">
                  <a:moveTo>
                    <a:pt x="13031" y="1"/>
                  </a:moveTo>
                  <a:cubicBezTo>
                    <a:pt x="12196" y="1"/>
                    <a:pt x="11373" y="493"/>
                    <a:pt x="11159" y="1596"/>
                  </a:cubicBezTo>
                  <a:lnTo>
                    <a:pt x="11159" y="1720"/>
                  </a:lnTo>
                  <a:lnTo>
                    <a:pt x="11159" y="1886"/>
                  </a:lnTo>
                  <a:cubicBezTo>
                    <a:pt x="11118" y="2010"/>
                    <a:pt x="11118" y="2135"/>
                    <a:pt x="11076" y="2259"/>
                  </a:cubicBezTo>
                  <a:cubicBezTo>
                    <a:pt x="11035" y="2549"/>
                    <a:pt x="10952" y="2798"/>
                    <a:pt x="10869" y="3047"/>
                  </a:cubicBezTo>
                  <a:cubicBezTo>
                    <a:pt x="10703" y="3544"/>
                    <a:pt x="10454" y="4000"/>
                    <a:pt x="10164" y="4456"/>
                  </a:cubicBezTo>
                  <a:cubicBezTo>
                    <a:pt x="9584" y="5369"/>
                    <a:pt x="8754" y="6032"/>
                    <a:pt x="7759" y="6447"/>
                  </a:cubicBezTo>
                  <a:cubicBezTo>
                    <a:pt x="6859" y="6828"/>
                    <a:pt x="5871" y="7006"/>
                    <a:pt x="4869" y="7006"/>
                  </a:cubicBezTo>
                  <a:cubicBezTo>
                    <a:pt x="4672" y="7006"/>
                    <a:pt x="4474" y="6999"/>
                    <a:pt x="4276" y="6986"/>
                  </a:cubicBezTo>
                  <a:cubicBezTo>
                    <a:pt x="2991" y="6903"/>
                    <a:pt x="1747" y="6695"/>
                    <a:pt x="503" y="6322"/>
                  </a:cubicBezTo>
                  <a:cubicBezTo>
                    <a:pt x="467" y="6309"/>
                    <a:pt x="433" y="6302"/>
                    <a:pt x="400" y="6302"/>
                  </a:cubicBezTo>
                  <a:cubicBezTo>
                    <a:pt x="133" y="6302"/>
                    <a:pt x="1" y="6713"/>
                    <a:pt x="296" y="6861"/>
                  </a:cubicBezTo>
                  <a:cubicBezTo>
                    <a:pt x="1499" y="7525"/>
                    <a:pt x="2742" y="8064"/>
                    <a:pt x="4069" y="8437"/>
                  </a:cubicBezTo>
                  <a:cubicBezTo>
                    <a:pt x="4937" y="8667"/>
                    <a:pt x="5821" y="8786"/>
                    <a:pt x="6711" y="8786"/>
                  </a:cubicBezTo>
                  <a:cubicBezTo>
                    <a:pt x="7266" y="8786"/>
                    <a:pt x="7824" y="8740"/>
                    <a:pt x="8381" y="8644"/>
                  </a:cubicBezTo>
                  <a:cubicBezTo>
                    <a:pt x="9957" y="8354"/>
                    <a:pt x="11408" y="7608"/>
                    <a:pt x="12527" y="6488"/>
                  </a:cubicBezTo>
                  <a:cubicBezTo>
                    <a:pt x="13108" y="5908"/>
                    <a:pt x="13605" y="5286"/>
                    <a:pt x="14020" y="4622"/>
                  </a:cubicBezTo>
                  <a:cubicBezTo>
                    <a:pt x="14227" y="4291"/>
                    <a:pt x="14393" y="3917"/>
                    <a:pt x="14601" y="3586"/>
                  </a:cubicBezTo>
                  <a:cubicBezTo>
                    <a:pt x="14683" y="3378"/>
                    <a:pt x="14766" y="3213"/>
                    <a:pt x="14808" y="3005"/>
                  </a:cubicBezTo>
                  <a:lnTo>
                    <a:pt x="14932" y="2715"/>
                  </a:lnTo>
                  <a:cubicBezTo>
                    <a:pt x="14974" y="2632"/>
                    <a:pt x="15015" y="2549"/>
                    <a:pt x="15057" y="2383"/>
                  </a:cubicBezTo>
                  <a:lnTo>
                    <a:pt x="15015" y="2342"/>
                  </a:lnTo>
                  <a:cubicBezTo>
                    <a:pt x="15276" y="874"/>
                    <a:pt x="14143" y="1"/>
                    <a:pt x="13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622139" y="1237845"/>
              <a:ext cx="172295" cy="163376"/>
            </a:xfrm>
            <a:custGeom>
              <a:avLst/>
              <a:gdLst/>
              <a:ahLst/>
              <a:cxnLst/>
              <a:rect l="l" t="t" r="r" b="b"/>
              <a:pathLst>
                <a:path w="8500" h="8060" extrusionOk="0">
                  <a:moveTo>
                    <a:pt x="6302" y="0"/>
                  </a:moveTo>
                  <a:lnTo>
                    <a:pt x="5183" y="166"/>
                  </a:lnTo>
                  <a:cubicBezTo>
                    <a:pt x="5017" y="373"/>
                    <a:pt x="4934" y="622"/>
                    <a:pt x="4893" y="871"/>
                  </a:cubicBezTo>
                  <a:lnTo>
                    <a:pt x="4893" y="995"/>
                  </a:lnTo>
                  <a:lnTo>
                    <a:pt x="4893" y="1161"/>
                  </a:lnTo>
                  <a:cubicBezTo>
                    <a:pt x="4893" y="1286"/>
                    <a:pt x="4810" y="1410"/>
                    <a:pt x="4810" y="1534"/>
                  </a:cubicBezTo>
                  <a:cubicBezTo>
                    <a:pt x="4727" y="1783"/>
                    <a:pt x="4685" y="2073"/>
                    <a:pt x="4602" y="2322"/>
                  </a:cubicBezTo>
                  <a:cubicBezTo>
                    <a:pt x="4437" y="2737"/>
                    <a:pt x="4229" y="3151"/>
                    <a:pt x="4022" y="3525"/>
                  </a:cubicBezTo>
                  <a:cubicBezTo>
                    <a:pt x="4644" y="3649"/>
                    <a:pt x="5515" y="3898"/>
                    <a:pt x="5515" y="4478"/>
                  </a:cubicBezTo>
                  <a:cubicBezTo>
                    <a:pt x="5432" y="5349"/>
                    <a:pt x="3276" y="7837"/>
                    <a:pt x="0" y="8044"/>
                  </a:cubicBezTo>
                  <a:cubicBezTo>
                    <a:pt x="176" y="8054"/>
                    <a:pt x="353" y="8060"/>
                    <a:pt x="529" y="8060"/>
                  </a:cubicBezTo>
                  <a:cubicBezTo>
                    <a:pt x="1057" y="8060"/>
                    <a:pt x="1586" y="8013"/>
                    <a:pt x="2115" y="7920"/>
                  </a:cubicBezTo>
                  <a:cubicBezTo>
                    <a:pt x="3690" y="7629"/>
                    <a:pt x="5141" y="6842"/>
                    <a:pt x="6261" y="5722"/>
                  </a:cubicBezTo>
                  <a:cubicBezTo>
                    <a:pt x="6800" y="5183"/>
                    <a:pt x="7297" y="4520"/>
                    <a:pt x="7712" y="3856"/>
                  </a:cubicBezTo>
                  <a:cubicBezTo>
                    <a:pt x="7919" y="3525"/>
                    <a:pt x="8085" y="3193"/>
                    <a:pt x="8293" y="2820"/>
                  </a:cubicBezTo>
                  <a:cubicBezTo>
                    <a:pt x="8375" y="2654"/>
                    <a:pt x="8458" y="2447"/>
                    <a:pt x="8500" y="2281"/>
                  </a:cubicBezTo>
                  <a:lnTo>
                    <a:pt x="8500" y="2239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3678287" y="1246237"/>
              <a:ext cx="208720" cy="309462"/>
            </a:xfrm>
            <a:custGeom>
              <a:avLst/>
              <a:gdLst/>
              <a:ahLst/>
              <a:cxnLst/>
              <a:rect l="l" t="t" r="r" b="b"/>
              <a:pathLst>
                <a:path w="10297" h="15267" extrusionOk="0">
                  <a:moveTo>
                    <a:pt x="4202" y="1"/>
                  </a:moveTo>
                  <a:cubicBezTo>
                    <a:pt x="3207" y="1"/>
                    <a:pt x="2212" y="125"/>
                    <a:pt x="1258" y="416"/>
                  </a:cubicBezTo>
                  <a:lnTo>
                    <a:pt x="1175" y="457"/>
                  </a:lnTo>
                  <a:cubicBezTo>
                    <a:pt x="0" y="1063"/>
                    <a:pt x="522" y="2743"/>
                    <a:pt x="1729" y="2743"/>
                  </a:cubicBezTo>
                  <a:cubicBezTo>
                    <a:pt x="1842" y="2743"/>
                    <a:pt x="1962" y="2728"/>
                    <a:pt x="2087" y="2696"/>
                  </a:cubicBezTo>
                  <a:cubicBezTo>
                    <a:pt x="2846" y="2397"/>
                    <a:pt x="3643" y="2251"/>
                    <a:pt x="4443" y="2251"/>
                  </a:cubicBezTo>
                  <a:cubicBezTo>
                    <a:pt x="5085" y="2251"/>
                    <a:pt x="5730" y="2345"/>
                    <a:pt x="6358" y="2530"/>
                  </a:cubicBezTo>
                  <a:cubicBezTo>
                    <a:pt x="7021" y="2696"/>
                    <a:pt x="7560" y="3111"/>
                    <a:pt x="7933" y="3650"/>
                  </a:cubicBezTo>
                  <a:lnTo>
                    <a:pt x="8099" y="3857"/>
                  </a:lnTo>
                  <a:cubicBezTo>
                    <a:pt x="8141" y="3898"/>
                    <a:pt x="8182" y="3981"/>
                    <a:pt x="8224" y="4064"/>
                  </a:cubicBezTo>
                  <a:lnTo>
                    <a:pt x="8348" y="4313"/>
                  </a:lnTo>
                  <a:lnTo>
                    <a:pt x="8431" y="4562"/>
                  </a:lnTo>
                  <a:cubicBezTo>
                    <a:pt x="8514" y="4893"/>
                    <a:pt x="8597" y="5225"/>
                    <a:pt x="8597" y="5598"/>
                  </a:cubicBezTo>
                  <a:cubicBezTo>
                    <a:pt x="8597" y="6345"/>
                    <a:pt x="8431" y="7049"/>
                    <a:pt x="8099" y="7713"/>
                  </a:cubicBezTo>
                  <a:cubicBezTo>
                    <a:pt x="7685" y="8459"/>
                    <a:pt x="7228" y="9123"/>
                    <a:pt x="6689" y="9786"/>
                  </a:cubicBezTo>
                  <a:cubicBezTo>
                    <a:pt x="6068" y="10491"/>
                    <a:pt x="5653" y="11403"/>
                    <a:pt x="5528" y="12398"/>
                  </a:cubicBezTo>
                  <a:cubicBezTo>
                    <a:pt x="5487" y="12896"/>
                    <a:pt x="5570" y="13393"/>
                    <a:pt x="5819" y="13891"/>
                  </a:cubicBezTo>
                  <a:cubicBezTo>
                    <a:pt x="5985" y="14305"/>
                    <a:pt x="6233" y="14720"/>
                    <a:pt x="6565" y="15093"/>
                  </a:cubicBezTo>
                  <a:cubicBezTo>
                    <a:pt x="6654" y="15215"/>
                    <a:pt x="6770" y="15266"/>
                    <a:pt x="6884" y="15266"/>
                  </a:cubicBezTo>
                  <a:cubicBezTo>
                    <a:pt x="7197" y="15266"/>
                    <a:pt x="7502" y="14888"/>
                    <a:pt x="7228" y="14554"/>
                  </a:cubicBezTo>
                  <a:cubicBezTo>
                    <a:pt x="6772" y="13974"/>
                    <a:pt x="6524" y="13227"/>
                    <a:pt x="6607" y="12481"/>
                  </a:cubicBezTo>
                  <a:cubicBezTo>
                    <a:pt x="6772" y="11735"/>
                    <a:pt x="7146" y="11071"/>
                    <a:pt x="7685" y="10574"/>
                  </a:cubicBezTo>
                  <a:cubicBezTo>
                    <a:pt x="8306" y="9910"/>
                    <a:pt x="8887" y="9206"/>
                    <a:pt x="9384" y="8418"/>
                  </a:cubicBezTo>
                  <a:cubicBezTo>
                    <a:pt x="9923" y="7588"/>
                    <a:pt x="10214" y="6593"/>
                    <a:pt x="10297" y="5640"/>
                  </a:cubicBezTo>
                  <a:cubicBezTo>
                    <a:pt x="10297" y="5101"/>
                    <a:pt x="10255" y="4603"/>
                    <a:pt x="10131" y="4106"/>
                  </a:cubicBezTo>
                  <a:lnTo>
                    <a:pt x="10006" y="3733"/>
                  </a:lnTo>
                  <a:lnTo>
                    <a:pt x="9882" y="3359"/>
                  </a:lnTo>
                  <a:cubicBezTo>
                    <a:pt x="9841" y="3235"/>
                    <a:pt x="9799" y="3111"/>
                    <a:pt x="9716" y="2986"/>
                  </a:cubicBezTo>
                  <a:lnTo>
                    <a:pt x="9550" y="2654"/>
                  </a:lnTo>
                  <a:cubicBezTo>
                    <a:pt x="8970" y="1742"/>
                    <a:pt x="8141" y="996"/>
                    <a:pt x="7146" y="623"/>
                  </a:cubicBezTo>
                  <a:cubicBezTo>
                    <a:pt x="6192" y="250"/>
                    <a:pt x="5197" y="42"/>
                    <a:pt x="420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444797" y="755277"/>
              <a:ext cx="625309" cy="608404"/>
            </a:xfrm>
            <a:custGeom>
              <a:avLst/>
              <a:gdLst/>
              <a:ahLst/>
              <a:cxnLst/>
              <a:rect l="l" t="t" r="r" b="b"/>
              <a:pathLst>
                <a:path w="30849" h="30015" extrusionOk="0">
                  <a:moveTo>
                    <a:pt x="16727" y="0"/>
                  </a:moveTo>
                  <a:cubicBezTo>
                    <a:pt x="16141" y="0"/>
                    <a:pt x="15459" y="698"/>
                    <a:pt x="14907" y="698"/>
                  </a:cubicBezTo>
                  <a:cubicBezTo>
                    <a:pt x="14813" y="698"/>
                    <a:pt x="14722" y="677"/>
                    <a:pt x="14637" y="630"/>
                  </a:cubicBezTo>
                  <a:cubicBezTo>
                    <a:pt x="14134" y="351"/>
                    <a:pt x="13820" y="34"/>
                    <a:pt x="13554" y="34"/>
                  </a:cubicBezTo>
                  <a:cubicBezTo>
                    <a:pt x="13425" y="34"/>
                    <a:pt x="13307" y="109"/>
                    <a:pt x="13186" y="298"/>
                  </a:cubicBezTo>
                  <a:cubicBezTo>
                    <a:pt x="12812" y="837"/>
                    <a:pt x="13600" y="1749"/>
                    <a:pt x="13600" y="1749"/>
                  </a:cubicBezTo>
                  <a:cubicBezTo>
                    <a:pt x="13642" y="1791"/>
                    <a:pt x="13683" y="1832"/>
                    <a:pt x="13725" y="1874"/>
                  </a:cubicBezTo>
                  <a:cubicBezTo>
                    <a:pt x="13725" y="1957"/>
                    <a:pt x="13683" y="2123"/>
                    <a:pt x="13642" y="2247"/>
                  </a:cubicBezTo>
                  <a:cubicBezTo>
                    <a:pt x="13600" y="2371"/>
                    <a:pt x="13517" y="2579"/>
                    <a:pt x="13434" y="2744"/>
                  </a:cubicBezTo>
                  <a:cubicBezTo>
                    <a:pt x="13351" y="2910"/>
                    <a:pt x="13268" y="3076"/>
                    <a:pt x="13186" y="3283"/>
                  </a:cubicBezTo>
                  <a:cubicBezTo>
                    <a:pt x="13103" y="3449"/>
                    <a:pt x="13020" y="3615"/>
                    <a:pt x="12895" y="3740"/>
                  </a:cubicBezTo>
                  <a:cubicBezTo>
                    <a:pt x="12522" y="4362"/>
                    <a:pt x="12025" y="4859"/>
                    <a:pt x="11444" y="5315"/>
                  </a:cubicBezTo>
                  <a:cubicBezTo>
                    <a:pt x="10242" y="6186"/>
                    <a:pt x="8915" y="6435"/>
                    <a:pt x="7422" y="6600"/>
                  </a:cubicBezTo>
                  <a:lnTo>
                    <a:pt x="7339" y="6600"/>
                  </a:lnTo>
                  <a:lnTo>
                    <a:pt x="7174" y="6642"/>
                  </a:lnTo>
                  <a:cubicBezTo>
                    <a:pt x="5764" y="6891"/>
                    <a:pt x="4437" y="7471"/>
                    <a:pt x="3276" y="8342"/>
                  </a:cubicBezTo>
                  <a:cubicBezTo>
                    <a:pt x="2074" y="9296"/>
                    <a:pt x="1203" y="10539"/>
                    <a:pt x="664" y="11949"/>
                  </a:cubicBezTo>
                  <a:cubicBezTo>
                    <a:pt x="166" y="13359"/>
                    <a:pt x="1" y="14810"/>
                    <a:pt x="166" y="16261"/>
                  </a:cubicBezTo>
                  <a:cubicBezTo>
                    <a:pt x="623" y="20739"/>
                    <a:pt x="3649" y="24512"/>
                    <a:pt x="7920" y="25922"/>
                  </a:cubicBezTo>
                  <a:cubicBezTo>
                    <a:pt x="9288" y="26378"/>
                    <a:pt x="10739" y="26585"/>
                    <a:pt x="12232" y="26585"/>
                  </a:cubicBezTo>
                  <a:lnTo>
                    <a:pt x="12522" y="26585"/>
                  </a:lnTo>
                  <a:cubicBezTo>
                    <a:pt x="12619" y="26579"/>
                    <a:pt x="12716" y="26576"/>
                    <a:pt x="12813" y="26576"/>
                  </a:cubicBezTo>
                  <a:cubicBezTo>
                    <a:pt x="13958" y="26576"/>
                    <a:pt x="15081" y="27023"/>
                    <a:pt x="15922" y="27788"/>
                  </a:cubicBezTo>
                  <a:cubicBezTo>
                    <a:pt x="17539" y="29114"/>
                    <a:pt x="19529" y="29902"/>
                    <a:pt x="21644" y="29985"/>
                  </a:cubicBezTo>
                  <a:cubicBezTo>
                    <a:pt x="21992" y="30005"/>
                    <a:pt x="22327" y="30015"/>
                    <a:pt x="22650" y="30015"/>
                  </a:cubicBezTo>
                  <a:cubicBezTo>
                    <a:pt x="29674" y="30015"/>
                    <a:pt x="30848" y="25379"/>
                    <a:pt x="30848" y="20781"/>
                  </a:cubicBezTo>
                  <a:cubicBezTo>
                    <a:pt x="30848" y="16210"/>
                    <a:pt x="27905" y="12487"/>
                    <a:pt x="22641" y="12487"/>
                  </a:cubicBezTo>
                  <a:cubicBezTo>
                    <a:pt x="22317" y="12487"/>
                    <a:pt x="21985" y="12501"/>
                    <a:pt x="21644" y="12530"/>
                  </a:cubicBezTo>
                  <a:cubicBezTo>
                    <a:pt x="17290" y="12861"/>
                    <a:pt x="13725" y="15764"/>
                    <a:pt x="13020" y="19827"/>
                  </a:cubicBezTo>
                  <a:cubicBezTo>
                    <a:pt x="12605" y="19951"/>
                    <a:pt x="12232" y="20076"/>
                    <a:pt x="11817" y="20117"/>
                  </a:cubicBezTo>
                  <a:cubicBezTo>
                    <a:pt x="11505" y="20169"/>
                    <a:pt x="11192" y="20192"/>
                    <a:pt x="10883" y="20192"/>
                  </a:cubicBezTo>
                  <a:cubicBezTo>
                    <a:pt x="10453" y="20192"/>
                    <a:pt x="10029" y="20148"/>
                    <a:pt x="9620" y="20076"/>
                  </a:cubicBezTo>
                  <a:cubicBezTo>
                    <a:pt x="8169" y="19785"/>
                    <a:pt x="6883" y="18915"/>
                    <a:pt x="6054" y="17671"/>
                  </a:cubicBezTo>
                  <a:cubicBezTo>
                    <a:pt x="5183" y="16427"/>
                    <a:pt x="4810" y="14893"/>
                    <a:pt x="5100" y="13359"/>
                  </a:cubicBezTo>
                  <a:cubicBezTo>
                    <a:pt x="5266" y="12695"/>
                    <a:pt x="5598" y="12073"/>
                    <a:pt x="6054" y="11576"/>
                  </a:cubicBezTo>
                  <a:cubicBezTo>
                    <a:pt x="6635" y="11037"/>
                    <a:pt x="7298" y="10664"/>
                    <a:pt x="8044" y="10415"/>
                  </a:cubicBezTo>
                  <a:lnTo>
                    <a:pt x="7795" y="10415"/>
                  </a:lnTo>
                  <a:cubicBezTo>
                    <a:pt x="9703" y="10208"/>
                    <a:pt x="11486" y="9461"/>
                    <a:pt x="12978" y="8300"/>
                  </a:cubicBezTo>
                  <a:cubicBezTo>
                    <a:pt x="13227" y="8135"/>
                    <a:pt x="13434" y="7969"/>
                    <a:pt x="13642" y="7761"/>
                  </a:cubicBezTo>
                  <a:cubicBezTo>
                    <a:pt x="14429" y="7057"/>
                    <a:pt x="15051" y="6144"/>
                    <a:pt x="15549" y="5191"/>
                  </a:cubicBezTo>
                  <a:cubicBezTo>
                    <a:pt x="15673" y="4942"/>
                    <a:pt x="15756" y="4693"/>
                    <a:pt x="15881" y="4444"/>
                  </a:cubicBezTo>
                  <a:cubicBezTo>
                    <a:pt x="15964" y="4237"/>
                    <a:pt x="16046" y="3947"/>
                    <a:pt x="16129" y="3698"/>
                  </a:cubicBezTo>
                  <a:cubicBezTo>
                    <a:pt x="16212" y="3491"/>
                    <a:pt x="16254" y="3201"/>
                    <a:pt x="16337" y="2952"/>
                  </a:cubicBezTo>
                  <a:cubicBezTo>
                    <a:pt x="16378" y="2703"/>
                    <a:pt x="16420" y="2413"/>
                    <a:pt x="16461" y="2164"/>
                  </a:cubicBezTo>
                  <a:cubicBezTo>
                    <a:pt x="17166" y="1957"/>
                    <a:pt x="17995" y="1127"/>
                    <a:pt x="17249" y="257"/>
                  </a:cubicBezTo>
                  <a:cubicBezTo>
                    <a:pt x="17089" y="71"/>
                    <a:pt x="16913" y="0"/>
                    <a:pt x="1672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764171" y="1088253"/>
              <a:ext cx="79864" cy="68979"/>
            </a:xfrm>
            <a:custGeom>
              <a:avLst/>
              <a:gdLst/>
              <a:ahLst/>
              <a:cxnLst/>
              <a:rect l="l" t="t" r="r" b="b"/>
              <a:pathLst>
                <a:path w="3940" h="3403" extrusionOk="0">
                  <a:moveTo>
                    <a:pt x="2239" y="0"/>
                  </a:moveTo>
                  <a:cubicBezTo>
                    <a:pt x="747" y="0"/>
                    <a:pt x="0" y="1824"/>
                    <a:pt x="1078" y="2902"/>
                  </a:cubicBezTo>
                  <a:cubicBezTo>
                    <a:pt x="1411" y="3248"/>
                    <a:pt x="1825" y="3402"/>
                    <a:pt x="2233" y="3402"/>
                  </a:cubicBezTo>
                  <a:cubicBezTo>
                    <a:pt x="3098" y="3402"/>
                    <a:pt x="3939" y="2714"/>
                    <a:pt x="3939" y="1700"/>
                  </a:cubicBezTo>
                  <a:cubicBezTo>
                    <a:pt x="3939" y="746"/>
                    <a:pt x="3193" y="0"/>
                    <a:pt x="2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806190" y="1094962"/>
              <a:ext cx="27750" cy="23797"/>
            </a:xfrm>
            <a:custGeom>
              <a:avLst/>
              <a:gdLst/>
              <a:ahLst/>
              <a:cxnLst/>
              <a:rect l="l" t="t" r="r" b="b"/>
              <a:pathLst>
                <a:path w="1369" h="1174" extrusionOk="0">
                  <a:moveTo>
                    <a:pt x="788" y="1"/>
                  </a:moveTo>
                  <a:cubicBezTo>
                    <a:pt x="249" y="1"/>
                    <a:pt x="0" y="623"/>
                    <a:pt x="373" y="996"/>
                  </a:cubicBezTo>
                  <a:cubicBezTo>
                    <a:pt x="496" y="1119"/>
                    <a:pt x="646" y="1174"/>
                    <a:pt x="791" y="1174"/>
                  </a:cubicBezTo>
                  <a:cubicBezTo>
                    <a:pt x="1088" y="1174"/>
                    <a:pt x="1369" y="943"/>
                    <a:pt x="1369" y="581"/>
                  </a:cubicBezTo>
                  <a:cubicBezTo>
                    <a:pt x="1369" y="249"/>
                    <a:pt x="1120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588511" y="936126"/>
              <a:ext cx="29432" cy="32797"/>
            </a:xfrm>
            <a:custGeom>
              <a:avLst/>
              <a:gdLst/>
              <a:ahLst/>
              <a:cxnLst/>
              <a:rect l="l" t="t" r="r" b="b"/>
              <a:pathLst>
                <a:path w="1452" h="1618" extrusionOk="0">
                  <a:moveTo>
                    <a:pt x="1" y="0"/>
                  </a:moveTo>
                  <a:cubicBezTo>
                    <a:pt x="84" y="456"/>
                    <a:pt x="208" y="871"/>
                    <a:pt x="374" y="1286"/>
                  </a:cubicBezTo>
                  <a:cubicBezTo>
                    <a:pt x="457" y="1410"/>
                    <a:pt x="540" y="1493"/>
                    <a:pt x="581" y="1617"/>
                  </a:cubicBezTo>
                  <a:lnTo>
                    <a:pt x="954" y="1493"/>
                  </a:lnTo>
                  <a:lnTo>
                    <a:pt x="705" y="1493"/>
                  </a:lnTo>
                  <a:cubicBezTo>
                    <a:pt x="954" y="1452"/>
                    <a:pt x="1203" y="1452"/>
                    <a:pt x="1452" y="1369"/>
                  </a:cubicBezTo>
                  <a:cubicBezTo>
                    <a:pt x="1203" y="1286"/>
                    <a:pt x="996" y="1161"/>
                    <a:pt x="830" y="995"/>
                  </a:cubicBezTo>
                  <a:cubicBezTo>
                    <a:pt x="498" y="705"/>
                    <a:pt x="249" y="374"/>
                    <a:pt x="1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575072" y="942856"/>
              <a:ext cx="13459" cy="39506"/>
            </a:xfrm>
            <a:custGeom>
              <a:avLst/>
              <a:gdLst/>
              <a:ahLst/>
              <a:cxnLst/>
              <a:rect l="l" t="t" r="r" b="b"/>
              <a:pathLst>
                <a:path w="664" h="1949" extrusionOk="0">
                  <a:moveTo>
                    <a:pt x="290" y="0"/>
                  </a:moveTo>
                  <a:cubicBezTo>
                    <a:pt x="125" y="415"/>
                    <a:pt x="42" y="829"/>
                    <a:pt x="0" y="1285"/>
                  </a:cubicBezTo>
                  <a:cubicBezTo>
                    <a:pt x="0" y="1493"/>
                    <a:pt x="0" y="1741"/>
                    <a:pt x="42" y="1949"/>
                  </a:cubicBezTo>
                  <a:cubicBezTo>
                    <a:pt x="249" y="1824"/>
                    <a:pt x="456" y="1700"/>
                    <a:pt x="664" y="1576"/>
                  </a:cubicBezTo>
                  <a:cubicBezTo>
                    <a:pt x="581" y="1451"/>
                    <a:pt x="539" y="1327"/>
                    <a:pt x="498" y="1202"/>
                  </a:cubicBezTo>
                  <a:cubicBezTo>
                    <a:pt x="373" y="829"/>
                    <a:pt x="290" y="415"/>
                    <a:pt x="290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514546" y="1041186"/>
              <a:ext cx="31966" cy="16824"/>
            </a:xfrm>
            <a:custGeom>
              <a:avLst/>
              <a:gdLst/>
              <a:ahLst/>
              <a:cxnLst/>
              <a:rect l="l" t="t" r="r" b="b"/>
              <a:pathLst>
                <a:path w="1577" h="830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290"/>
                    <a:pt x="706" y="539"/>
                    <a:pt x="1120" y="705"/>
                  </a:cubicBezTo>
                  <a:cubicBezTo>
                    <a:pt x="1286" y="746"/>
                    <a:pt x="1411" y="788"/>
                    <a:pt x="1577" y="829"/>
                  </a:cubicBezTo>
                  <a:cubicBezTo>
                    <a:pt x="1577" y="622"/>
                    <a:pt x="1535" y="415"/>
                    <a:pt x="1577" y="207"/>
                  </a:cubicBezTo>
                  <a:lnTo>
                    <a:pt x="1203" y="207"/>
                  </a:lnTo>
                  <a:cubicBezTo>
                    <a:pt x="789" y="166"/>
                    <a:pt x="374" y="125"/>
                    <a:pt x="1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517079" y="1081523"/>
              <a:ext cx="40358" cy="15142"/>
            </a:xfrm>
            <a:custGeom>
              <a:avLst/>
              <a:gdLst/>
              <a:ahLst/>
              <a:cxnLst/>
              <a:rect l="l" t="t" r="r" b="b"/>
              <a:pathLst>
                <a:path w="1991" h="747" extrusionOk="0">
                  <a:moveTo>
                    <a:pt x="1700" y="0"/>
                  </a:moveTo>
                  <a:cubicBezTo>
                    <a:pt x="1576" y="125"/>
                    <a:pt x="1410" y="208"/>
                    <a:pt x="1244" y="291"/>
                  </a:cubicBezTo>
                  <a:cubicBezTo>
                    <a:pt x="830" y="415"/>
                    <a:pt x="415" y="498"/>
                    <a:pt x="0" y="539"/>
                  </a:cubicBezTo>
                  <a:cubicBezTo>
                    <a:pt x="415" y="664"/>
                    <a:pt x="871" y="747"/>
                    <a:pt x="1286" y="747"/>
                  </a:cubicBezTo>
                  <a:cubicBezTo>
                    <a:pt x="1534" y="747"/>
                    <a:pt x="1742" y="747"/>
                    <a:pt x="1991" y="664"/>
                  </a:cubicBezTo>
                  <a:cubicBezTo>
                    <a:pt x="1866" y="456"/>
                    <a:pt x="1783" y="249"/>
                    <a:pt x="1700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2554052" y="1132786"/>
              <a:ext cx="42891" cy="27750"/>
            </a:xfrm>
            <a:custGeom>
              <a:avLst/>
              <a:gdLst/>
              <a:ahLst/>
              <a:cxnLst/>
              <a:rect l="l" t="t" r="r" b="b"/>
              <a:pathLst>
                <a:path w="2116" h="1369" extrusionOk="0">
                  <a:moveTo>
                    <a:pt x="1493" y="1"/>
                  </a:moveTo>
                  <a:cubicBezTo>
                    <a:pt x="1369" y="291"/>
                    <a:pt x="1203" y="498"/>
                    <a:pt x="996" y="705"/>
                  </a:cubicBezTo>
                  <a:cubicBezTo>
                    <a:pt x="706" y="954"/>
                    <a:pt x="374" y="1203"/>
                    <a:pt x="1" y="1369"/>
                  </a:cubicBezTo>
                  <a:cubicBezTo>
                    <a:pt x="415" y="1327"/>
                    <a:pt x="871" y="1244"/>
                    <a:pt x="1286" y="1079"/>
                  </a:cubicBezTo>
                  <a:cubicBezTo>
                    <a:pt x="1576" y="954"/>
                    <a:pt x="1866" y="788"/>
                    <a:pt x="2115" y="540"/>
                  </a:cubicBezTo>
                  <a:cubicBezTo>
                    <a:pt x="1908" y="374"/>
                    <a:pt x="1659" y="208"/>
                    <a:pt x="1493" y="1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2570856" y="1150441"/>
              <a:ext cx="53817" cy="19966"/>
            </a:xfrm>
            <a:custGeom>
              <a:avLst/>
              <a:gdLst/>
              <a:ahLst/>
              <a:cxnLst/>
              <a:rect l="l" t="t" r="r" b="b"/>
              <a:pathLst>
                <a:path w="2655" h="985" extrusionOk="0">
                  <a:moveTo>
                    <a:pt x="1784" y="0"/>
                  </a:moveTo>
                  <a:cubicBezTo>
                    <a:pt x="1618" y="208"/>
                    <a:pt x="1411" y="373"/>
                    <a:pt x="1162" y="498"/>
                  </a:cubicBezTo>
                  <a:cubicBezTo>
                    <a:pt x="789" y="705"/>
                    <a:pt x="416" y="871"/>
                    <a:pt x="1" y="954"/>
                  </a:cubicBezTo>
                  <a:cubicBezTo>
                    <a:pt x="229" y="975"/>
                    <a:pt x="447" y="985"/>
                    <a:pt x="664" y="985"/>
                  </a:cubicBezTo>
                  <a:cubicBezTo>
                    <a:pt x="882" y="985"/>
                    <a:pt x="1100" y="975"/>
                    <a:pt x="1328" y="954"/>
                  </a:cubicBezTo>
                  <a:cubicBezTo>
                    <a:pt x="1825" y="912"/>
                    <a:pt x="2281" y="705"/>
                    <a:pt x="2655" y="332"/>
                  </a:cubicBezTo>
                  <a:cubicBezTo>
                    <a:pt x="2364" y="249"/>
                    <a:pt x="2074" y="125"/>
                    <a:pt x="1784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822163" y="1217271"/>
              <a:ext cx="236166" cy="146512"/>
            </a:xfrm>
            <a:custGeom>
              <a:avLst/>
              <a:gdLst/>
              <a:ahLst/>
              <a:cxnLst/>
              <a:rect l="l" t="t" r="r" b="b"/>
              <a:pathLst>
                <a:path w="11651" h="7228" extrusionOk="0">
                  <a:moveTo>
                    <a:pt x="7943" y="1"/>
                  </a:moveTo>
                  <a:cubicBezTo>
                    <a:pt x="7588" y="1"/>
                    <a:pt x="7336" y="209"/>
                    <a:pt x="7256" y="725"/>
                  </a:cubicBezTo>
                  <a:cubicBezTo>
                    <a:pt x="6841" y="3337"/>
                    <a:pt x="7339" y="4747"/>
                    <a:pt x="6302" y="5452"/>
                  </a:cubicBezTo>
                  <a:cubicBezTo>
                    <a:pt x="4644" y="6457"/>
                    <a:pt x="2711" y="6655"/>
                    <a:pt x="1428" y="6655"/>
                  </a:cubicBezTo>
                  <a:cubicBezTo>
                    <a:pt x="593" y="6655"/>
                    <a:pt x="33" y="6571"/>
                    <a:pt x="0" y="6571"/>
                  </a:cubicBezTo>
                  <a:cubicBezTo>
                    <a:pt x="954" y="6944"/>
                    <a:pt x="1990" y="7152"/>
                    <a:pt x="3027" y="7193"/>
                  </a:cubicBezTo>
                  <a:cubicBezTo>
                    <a:pt x="3398" y="7216"/>
                    <a:pt x="3755" y="7227"/>
                    <a:pt x="4098" y="7227"/>
                  </a:cubicBezTo>
                  <a:cubicBezTo>
                    <a:pt x="8691" y="7227"/>
                    <a:pt x="10764" y="5209"/>
                    <a:pt x="11651" y="2508"/>
                  </a:cubicBezTo>
                  <a:cubicBezTo>
                    <a:pt x="10511" y="1428"/>
                    <a:pt x="8872" y="1"/>
                    <a:pt x="7943" y="1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927202" y="948734"/>
              <a:ext cx="421089" cy="508453"/>
            </a:xfrm>
            <a:custGeom>
              <a:avLst/>
              <a:gdLst/>
              <a:ahLst/>
              <a:cxnLst/>
              <a:rect l="l" t="t" r="r" b="b"/>
              <a:pathLst>
                <a:path w="20774" h="25084" extrusionOk="0">
                  <a:moveTo>
                    <a:pt x="10781" y="0"/>
                  </a:moveTo>
                  <a:cubicBezTo>
                    <a:pt x="7630" y="0"/>
                    <a:pt x="4686" y="1742"/>
                    <a:pt x="3235" y="4561"/>
                  </a:cubicBezTo>
                  <a:cubicBezTo>
                    <a:pt x="3235" y="4561"/>
                    <a:pt x="1" y="11319"/>
                    <a:pt x="3650" y="19570"/>
                  </a:cubicBezTo>
                  <a:cubicBezTo>
                    <a:pt x="4189" y="21519"/>
                    <a:pt x="5391" y="23219"/>
                    <a:pt x="7049" y="24380"/>
                  </a:cubicBezTo>
                  <a:cubicBezTo>
                    <a:pt x="7748" y="24856"/>
                    <a:pt x="8527" y="25084"/>
                    <a:pt x="9288" y="25084"/>
                  </a:cubicBezTo>
                  <a:cubicBezTo>
                    <a:pt x="11510" y="25084"/>
                    <a:pt x="13576" y="23144"/>
                    <a:pt x="13020" y="19778"/>
                  </a:cubicBezTo>
                  <a:cubicBezTo>
                    <a:pt x="12274" y="15217"/>
                    <a:pt x="17291" y="13641"/>
                    <a:pt x="19032" y="8832"/>
                  </a:cubicBezTo>
                  <a:cubicBezTo>
                    <a:pt x="20773" y="4022"/>
                    <a:pt x="17332" y="83"/>
                    <a:pt x="10781" y="0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043187" y="980051"/>
              <a:ext cx="245429" cy="384725"/>
            </a:xfrm>
            <a:custGeom>
              <a:avLst/>
              <a:gdLst/>
              <a:ahLst/>
              <a:cxnLst/>
              <a:rect l="l" t="t" r="r" b="b"/>
              <a:pathLst>
                <a:path w="12108" h="18980" extrusionOk="0">
                  <a:moveTo>
                    <a:pt x="5262" y="0"/>
                  </a:moveTo>
                  <a:cubicBezTo>
                    <a:pt x="4461" y="0"/>
                    <a:pt x="3659" y="159"/>
                    <a:pt x="2903" y="487"/>
                  </a:cubicBezTo>
                  <a:cubicBezTo>
                    <a:pt x="1701" y="1026"/>
                    <a:pt x="706" y="1897"/>
                    <a:pt x="1" y="3016"/>
                  </a:cubicBezTo>
                  <a:cubicBezTo>
                    <a:pt x="1" y="3016"/>
                    <a:pt x="1" y="3058"/>
                    <a:pt x="1" y="3058"/>
                  </a:cubicBezTo>
                  <a:cubicBezTo>
                    <a:pt x="1" y="3078"/>
                    <a:pt x="11" y="3089"/>
                    <a:pt x="27" y="3089"/>
                  </a:cubicBezTo>
                  <a:cubicBezTo>
                    <a:pt x="42" y="3089"/>
                    <a:pt x="63" y="3078"/>
                    <a:pt x="84" y="3058"/>
                  </a:cubicBezTo>
                  <a:cubicBezTo>
                    <a:pt x="830" y="2063"/>
                    <a:pt x="1866" y="1316"/>
                    <a:pt x="3027" y="860"/>
                  </a:cubicBezTo>
                  <a:cubicBezTo>
                    <a:pt x="3608" y="674"/>
                    <a:pt x="4209" y="580"/>
                    <a:pt x="4810" y="580"/>
                  </a:cubicBezTo>
                  <a:cubicBezTo>
                    <a:pt x="5411" y="580"/>
                    <a:pt x="6013" y="674"/>
                    <a:pt x="6593" y="860"/>
                  </a:cubicBezTo>
                  <a:cubicBezTo>
                    <a:pt x="7754" y="1233"/>
                    <a:pt x="8791" y="1855"/>
                    <a:pt x="9703" y="2684"/>
                  </a:cubicBezTo>
                  <a:cubicBezTo>
                    <a:pt x="10532" y="3431"/>
                    <a:pt x="10988" y="4550"/>
                    <a:pt x="10905" y="5711"/>
                  </a:cubicBezTo>
                  <a:cubicBezTo>
                    <a:pt x="10864" y="6250"/>
                    <a:pt x="10698" y="6789"/>
                    <a:pt x="10449" y="7245"/>
                  </a:cubicBezTo>
                  <a:cubicBezTo>
                    <a:pt x="10325" y="7494"/>
                    <a:pt x="10159" y="7743"/>
                    <a:pt x="9993" y="7992"/>
                  </a:cubicBezTo>
                  <a:cubicBezTo>
                    <a:pt x="9827" y="8199"/>
                    <a:pt x="9661" y="8448"/>
                    <a:pt x="9454" y="8655"/>
                  </a:cubicBezTo>
                  <a:lnTo>
                    <a:pt x="9164" y="8945"/>
                  </a:lnTo>
                  <a:lnTo>
                    <a:pt x="8832" y="9277"/>
                  </a:lnTo>
                  <a:cubicBezTo>
                    <a:pt x="8583" y="9526"/>
                    <a:pt x="8376" y="9733"/>
                    <a:pt x="8127" y="9982"/>
                  </a:cubicBezTo>
                  <a:cubicBezTo>
                    <a:pt x="7671" y="10479"/>
                    <a:pt x="7257" y="10977"/>
                    <a:pt x="6883" y="11516"/>
                  </a:cubicBezTo>
                  <a:cubicBezTo>
                    <a:pt x="6054" y="12552"/>
                    <a:pt x="5432" y="13755"/>
                    <a:pt x="5059" y="14999"/>
                  </a:cubicBezTo>
                  <a:cubicBezTo>
                    <a:pt x="4852" y="15662"/>
                    <a:pt x="4769" y="16326"/>
                    <a:pt x="4769" y="17030"/>
                  </a:cubicBezTo>
                  <a:cubicBezTo>
                    <a:pt x="4810" y="17694"/>
                    <a:pt x="4976" y="18316"/>
                    <a:pt x="5225" y="18938"/>
                  </a:cubicBezTo>
                  <a:cubicBezTo>
                    <a:pt x="5266" y="18979"/>
                    <a:pt x="5266" y="18979"/>
                    <a:pt x="5308" y="18979"/>
                  </a:cubicBezTo>
                  <a:cubicBezTo>
                    <a:pt x="5349" y="18979"/>
                    <a:pt x="5391" y="18938"/>
                    <a:pt x="5391" y="18896"/>
                  </a:cubicBezTo>
                  <a:cubicBezTo>
                    <a:pt x="5308" y="18274"/>
                    <a:pt x="5349" y="17694"/>
                    <a:pt x="5432" y="17072"/>
                  </a:cubicBezTo>
                  <a:cubicBezTo>
                    <a:pt x="5557" y="16491"/>
                    <a:pt x="5764" y="15911"/>
                    <a:pt x="6013" y="15372"/>
                  </a:cubicBezTo>
                  <a:cubicBezTo>
                    <a:pt x="6552" y="14294"/>
                    <a:pt x="7215" y="13299"/>
                    <a:pt x="8044" y="12387"/>
                  </a:cubicBezTo>
                  <a:cubicBezTo>
                    <a:pt x="8417" y="11889"/>
                    <a:pt x="8832" y="11474"/>
                    <a:pt x="9247" y="10977"/>
                  </a:cubicBezTo>
                  <a:lnTo>
                    <a:pt x="9869" y="10313"/>
                  </a:lnTo>
                  <a:lnTo>
                    <a:pt x="10200" y="9982"/>
                  </a:lnTo>
                  <a:lnTo>
                    <a:pt x="10532" y="9567"/>
                  </a:lnTo>
                  <a:cubicBezTo>
                    <a:pt x="10739" y="9318"/>
                    <a:pt x="10947" y="9028"/>
                    <a:pt x="11154" y="8738"/>
                  </a:cubicBezTo>
                  <a:cubicBezTo>
                    <a:pt x="11320" y="8448"/>
                    <a:pt x="11486" y="8116"/>
                    <a:pt x="11652" y="7784"/>
                  </a:cubicBezTo>
                  <a:cubicBezTo>
                    <a:pt x="11942" y="7162"/>
                    <a:pt x="12108" y="6457"/>
                    <a:pt x="12108" y="5711"/>
                  </a:cubicBezTo>
                  <a:cubicBezTo>
                    <a:pt x="12108" y="4301"/>
                    <a:pt x="11444" y="2892"/>
                    <a:pt x="10325" y="1980"/>
                  </a:cubicBezTo>
                  <a:cubicBezTo>
                    <a:pt x="9827" y="1565"/>
                    <a:pt x="9288" y="1192"/>
                    <a:pt x="8666" y="902"/>
                  </a:cubicBezTo>
                  <a:cubicBezTo>
                    <a:pt x="8376" y="736"/>
                    <a:pt x="8086" y="570"/>
                    <a:pt x="7754" y="487"/>
                  </a:cubicBezTo>
                  <a:cubicBezTo>
                    <a:pt x="7464" y="363"/>
                    <a:pt x="7132" y="280"/>
                    <a:pt x="6800" y="197"/>
                  </a:cubicBezTo>
                  <a:cubicBezTo>
                    <a:pt x="6296" y="67"/>
                    <a:pt x="5779" y="0"/>
                    <a:pt x="5262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981830" y="1050429"/>
              <a:ext cx="257206" cy="191673"/>
            </a:xfrm>
            <a:custGeom>
              <a:avLst/>
              <a:gdLst/>
              <a:ahLst/>
              <a:cxnLst/>
              <a:rect l="l" t="t" r="r" b="b"/>
              <a:pathLst>
                <a:path w="12689" h="9456" extrusionOk="0">
                  <a:moveTo>
                    <a:pt x="9206" y="0"/>
                  </a:moveTo>
                  <a:cubicBezTo>
                    <a:pt x="8998" y="0"/>
                    <a:pt x="8169" y="912"/>
                    <a:pt x="8003" y="1037"/>
                  </a:cubicBezTo>
                  <a:cubicBezTo>
                    <a:pt x="7215" y="1617"/>
                    <a:pt x="6345" y="2032"/>
                    <a:pt x="5391" y="2198"/>
                  </a:cubicBezTo>
                  <a:cubicBezTo>
                    <a:pt x="3276" y="2695"/>
                    <a:pt x="1" y="7173"/>
                    <a:pt x="2406" y="8998"/>
                  </a:cubicBezTo>
                  <a:cubicBezTo>
                    <a:pt x="2843" y="9316"/>
                    <a:pt x="3304" y="9455"/>
                    <a:pt x="3751" y="9455"/>
                  </a:cubicBezTo>
                  <a:cubicBezTo>
                    <a:pt x="5166" y="9455"/>
                    <a:pt x="6429" y="8054"/>
                    <a:pt x="6303" y="6510"/>
                  </a:cubicBezTo>
                  <a:cubicBezTo>
                    <a:pt x="6262" y="6344"/>
                    <a:pt x="6262" y="6137"/>
                    <a:pt x="6303" y="5971"/>
                  </a:cubicBezTo>
                  <a:cubicBezTo>
                    <a:pt x="6510" y="4768"/>
                    <a:pt x="9579" y="4603"/>
                    <a:pt x="10491" y="4022"/>
                  </a:cubicBezTo>
                  <a:cubicBezTo>
                    <a:pt x="12025" y="3151"/>
                    <a:pt x="12688" y="166"/>
                    <a:pt x="9206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782779" y="1513112"/>
              <a:ext cx="131958" cy="117242"/>
            </a:xfrm>
            <a:custGeom>
              <a:avLst/>
              <a:gdLst/>
              <a:ahLst/>
              <a:cxnLst/>
              <a:rect l="l" t="t" r="r" b="b"/>
              <a:pathLst>
                <a:path w="6510" h="5784" extrusionOk="0">
                  <a:moveTo>
                    <a:pt x="2061" y="1"/>
                  </a:moveTo>
                  <a:cubicBezTo>
                    <a:pt x="1969" y="1"/>
                    <a:pt x="1876" y="7"/>
                    <a:pt x="1783" y="20"/>
                  </a:cubicBezTo>
                  <a:cubicBezTo>
                    <a:pt x="1534" y="103"/>
                    <a:pt x="1327" y="186"/>
                    <a:pt x="1120" y="310"/>
                  </a:cubicBezTo>
                  <a:cubicBezTo>
                    <a:pt x="373" y="891"/>
                    <a:pt x="0" y="1803"/>
                    <a:pt x="208" y="2715"/>
                  </a:cubicBezTo>
                  <a:cubicBezTo>
                    <a:pt x="622" y="5659"/>
                    <a:pt x="4644" y="5783"/>
                    <a:pt x="4644" y="5783"/>
                  </a:cubicBezTo>
                  <a:cubicBezTo>
                    <a:pt x="4271" y="5617"/>
                    <a:pt x="3981" y="5327"/>
                    <a:pt x="3856" y="4912"/>
                  </a:cubicBezTo>
                  <a:lnTo>
                    <a:pt x="3856" y="4912"/>
                  </a:lnTo>
                  <a:cubicBezTo>
                    <a:pt x="4727" y="5120"/>
                    <a:pt x="5598" y="5203"/>
                    <a:pt x="6510" y="5244"/>
                  </a:cubicBezTo>
                  <a:cubicBezTo>
                    <a:pt x="5639" y="4788"/>
                    <a:pt x="4976" y="4083"/>
                    <a:pt x="4561" y="3212"/>
                  </a:cubicBezTo>
                  <a:lnTo>
                    <a:pt x="4561" y="3212"/>
                  </a:lnTo>
                  <a:lnTo>
                    <a:pt x="5681" y="3337"/>
                  </a:lnTo>
                  <a:cubicBezTo>
                    <a:pt x="4893" y="2839"/>
                    <a:pt x="4271" y="2134"/>
                    <a:pt x="3939" y="1264"/>
                  </a:cubicBezTo>
                  <a:cubicBezTo>
                    <a:pt x="3604" y="482"/>
                    <a:pt x="2868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535687" y="1159623"/>
              <a:ext cx="76499" cy="43560"/>
            </a:xfrm>
            <a:custGeom>
              <a:avLst/>
              <a:gdLst/>
              <a:ahLst/>
              <a:cxnLst/>
              <a:rect l="l" t="t" r="r" b="b"/>
              <a:pathLst>
                <a:path w="3774" h="2149" extrusionOk="0">
                  <a:moveTo>
                    <a:pt x="1692" y="0"/>
                  </a:moveTo>
                  <a:cubicBezTo>
                    <a:pt x="1435" y="0"/>
                    <a:pt x="1193" y="85"/>
                    <a:pt x="996" y="294"/>
                  </a:cubicBezTo>
                  <a:cubicBezTo>
                    <a:pt x="0" y="1247"/>
                    <a:pt x="2530" y="1993"/>
                    <a:pt x="3110" y="2118"/>
                  </a:cubicBezTo>
                  <a:cubicBezTo>
                    <a:pt x="3172" y="2139"/>
                    <a:pt x="3235" y="2149"/>
                    <a:pt x="3297" y="2149"/>
                  </a:cubicBezTo>
                  <a:cubicBezTo>
                    <a:pt x="3359" y="2149"/>
                    <a:pt x="3421" y="2139"/>
                    <a:pt x="3483" y="2118"/>
                  </a:cubicBezTo>
                  <a:cubicBezTo>
                    <a:pt x="3774" y="2035"/>
                    <a:pt x="3774" y="1579"/>
                    <a:pt x="3608" y="1289"/>
                  </a:cubicBezTo>
                  <a:cubicBezTo>
                    <a:pt x="3359" y="761"/>
                    <a:pt x="2459" y="0"/>
                    <a:pt x="169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621409" y="1166272"/>
              <a:ext cx="52966" cy="46053"/>
            </a:xfrm>
            <a:custGeom>
              <a:avLst/>
              <a:gdLst/>
              <a:ahLst/>
              <a:cxnLst/>
              <a:rect l="l" t="t" r="r" b="b"/>
              <a:pathLst>
                <a:path w="2613" h="2272" extrusionOk="0">
                  <a:moveTo>
                    <a:pt x="664" y="1"/>
                  </a:moveTo>
                  <a:cubicBezTo>
                    <a:pt x="402" y="1"/>
                    <a:pt x="1" y="161"/>
                    <a:pt x="1" y="422"/>
                  </a:cubicBezTo>
                  <a:cubicBezTo>
                    <a:pt x="42" y="753"/>
                    <a:pt x="705" y="1044"/>
                    <a:pt x="913" y="1292"/>
                  </a:cubicBezTo>
                  <a:cubicBezTo>
                    <a:pt x="1120" y="1500"/>
                    <a:pt x="1244" y="1748"/>
                    <a:pt x="1452" y="1956"/>
                  </a:cubicBezTo>
                  <a:cubicBezTo>
                    <a:pt x="1616" y="2153"/>
                    <a:pt x="1858" y="2272"/>
                    <a:pt x="2095" y="2272"/>
                  </a:cubicBezTo>
                  <a:cubicBezTo>
                    <a:pt x="2158" y="2272"/>
                    <a:pt x="2220" y="2263"/>
                    <a:pt x="2281" y="2246"/>
                  </a:cubicBezTo>
                  <a:cubicBezTo>
                    <a:pt x="2322" y="2205"/>
                    <a:pt x="2405" y="2163"/>
                    <a:pt x="2447" y="2122"/>
                  </a:cubicBezTo>
                  <a:cubicBezTo>
                    <a:pt x="2571" y="1956"/>
                    <a:pt x="2613" y="1748"/>
                    <a:pt x="2530" y="1541"/>
                  </a:cubicBezTo>
                  <a:cubicBezTo>
                    <a:pt x="2198" y="836"/>
                    <a:pt x="1535" y="256"/>
                    <a:pt x="747" y="7"/>
                  </a:cubicBezTo>
                  <a:cubicBezTo>
                    <a:pt x="722" y="3"/>
                    <a:pt x="694" y="1"/>
                    <a:pt x="66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612166" y="1205900"/>
              <a:ext cx="38675" cy="36162"/>
            </a:xfrm>
            <a:custGeom>
              <a:avLst/>
              <a:gdLst/>
              <a:ahLst/>
              <a:cxnLst/>
              <a:rect l="l" t="t" r="r" b="b"/>
              <a:pathLst>
                <a:path w="1908" h="1784" extrusionOk="0">
                  <a:moveTo>
                    <a:pt x="871" y="1"/>
                  </a:moveTo>
                  <a:cubicBezTo>
                    <a:pt x="716" y="1"/>
                    <a:pt x="560" y="42"/>
                    <a:pt x="415" y="125"/>
                  </a:cubicBezTo>
                  <a:cubicBezTo>
                    <a:pt x="1" y="332"/>
                    <a:pt x="1" y="789"/>
                    <a:pt x="249" y="1162"/>
                  </a:cubicBezTo>
                  <a:cubicBezTo>
                    <a:pt x="332" y="1328"/>
                    <a:pt x="415" y="1493"/>
                    <a:pt x="581" y="1618"/>
                  </a:cubicBezTo>
                  <a:cubicBezTo>
                    <a:pt x="747" y="1742"/>
                    <a:pt x="913" y="1784"/>
                    <a:pt x="1120" y="1784"/>
                  </a:cubicBezTo>
                  <a:cubicBezTo>
                    <a:pt x="1908" y="1659"/>
                    <a:pt x="1908" y="498"/>
                    <a:pt x="1327" y="125"/>
                  </a:cubicBezTo>
                  <a:cubicBezTo>
                    <a:pt x="1182" y="42"/>
                    <a:pt x="1027" y="1"/>
                    <a:pt x="8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010836" y="1825310"/>
              <a:ext cx="38675" cy="18507"/>
            </a:xfrm>
            <a:custGeom>
              <a:avLst/>
              <a:gdLst/>
              <a:ahLst/>
              <a:cxnLst/>
              <a:rect l="l" t="t" r="r" b="b"/>
              <a:pathLst>
                <a:path w="1908" h="913" extrusionOk="0">
                  <a:moveTo>
                    <a:pt x="954" y="0"/>
                  </a:moveTo>
                  <a:cubicBezTo>
                    <a:pt x="477" y="0"/>
                    <a:pt x="0" y="249"/>
                    <a:pt x="104" y="747"/>
                  </a:cubicBezTo>
                  <a:cubicBezTo>
                    <a:pt x="104" y="788"/>
                    <a:pt x="104" y="871"/>
                    <a:pt x="104" y="913"/>
                  </a:cubicBezTo>
                  <a:lnTo>
                    <a:pt x="1763" y="913"/>
                  </a:lnTo>
                  <a:cubicBezTo>
                    <a:pt x="1763" y="871"/>
                    <a:pt x="1763" y="788"/>
                    <a:pt x="1804" y="747"/>
                  </a:cubicBezTo>
                  <a:cubicBezTo>
                    <a:pt x="1908" y="249"/>
                    <a:pt x="1431" y="0"/>
                    <a:pt x="95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047383" y="1826141"/>
              <a:ext cx="26919" cy="18527"/>
            </a:xfrm>
            <a:custGeom>
              <a:avLst/>
              <a:gdLst/>
              <a:ahLst/>
              <a:cxnLst/>
              <a:rect l="l" t="t" r="r" b="b"/>
              <a:pathLst>
                <a:path w="1328" h="914" extrusionOk="0">
                  <a:moveTo>
                    <a:pt x="706" y="1"/>
                  </a:moveTo>
                  <a:cubicBezTo>
                    <a:pt x="291" y="84"/>
                    <a:pt x="1" y="498"/>
                    <a:pt x="84" y="913"/>
                  </a:cubicBezTo>
                  <a:lnTo>
                    <a:pt x="1328" y="913"/>
                  </a:lnTo>
                  <a:cubicBezTo>
                    <a:pt x="1328" y="830"/>
                    <a:pt x="1328" y="789"/>
                    <a:pt x="1328" y="747"/>
                  </a:cubicBezTo>
                  <a:cubicBezTo>
                    <a:pt x="1328" y="374"/>
                    <a:pt x="1079" y="42"/>
                    <a:pt x="70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93607" y="1824459"/>
              <a:ext cx="18507" cy="20209"/>
            </a:xfrm>
            <a:custGeom>
              <a:avLst/>
              <a:gdLst/>
              <a:ahLst/>
              <a:cxnLst/>
              <a:rect l="l" t="t" r="r" b="b"/>
              <a:pathLst>
                <a:path w="913" h="997" extrusionOk="0">
                  <a:moveTo>
                    <a:pt x="249" y="1"/>
                  </a:moveTo>
                  <a:cubicBezTo>
                    <a:pt x="166" y="1"/>
                    <a:pt x="125" y="1"/>
                    <a:pt x="83" y="42"/>
                  </a:cubicBezTo>
                  <a:cubicBezTo>
                    <a:pt x="42" y="333"/>
                    <a:pt x="0" y="664"/>
                    <a:pt x="42" y="996"/>
                  </a:cubicBezTo>
                  <a:lnTo>
                    <a:pt x="871" y="996"/>
                  </a:lnTo>
                  <a:cubicBezTo>
                    <a:pt x="871" y="913"/>
                    <a:pt x="871" y="872"/>
                    <a:pt x="913" y="789"/>
                  </a:cubicBezTo>
                  <a:cubicBezTo>
                    <a:pt x="913" y="374"/>
                    <a:pt x="622" y="42"/>
                    <a:pt x="24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125970" y="1825513"/>
              <a:ext cx="39526" cy="19155"/>
            </a:xfrm>
            <a:custGeom>
              <a:avLst/>
              <a:gdLst/>
              <a:ahLst/>
              <a:cxnLst/>
              <a:rect l="l" t="t" r="r" b="b"/>
              <a:pathLst>
                <a:path w="1950" h="945" extrusionOk="0">
                  <a:moveTo>
                    <a:pt x="975" y="1"/>
                  </a:moveTo>
                  <a:cubicBezTo>
                    <a:pt x="488" y="1"/>
                    <a:pt x="1" y="260"/>
                    <a:pt x="104" y="778"/>
                  </a:cubicBezTo>
                  <a:lnTo>
                    <a:pt x="104" y="944"/>
                  </a:lnTo>
                  <a:lnTo>
                    <a:pt x="1804" y="944"/>
                  </a:lnTo>
                  <a:cubicBezTo>
                    <a:pt x="1846" y="861"/>
                    <a:pt x="1846" y="820"/>
                    <a:pt x="1846" y="778"/>
                  </a:cubicBezTo>
                  <a:cubicBezTo>
                    <a:pt x="1949" y="260"/>
                    <a:pt x="1462" y="1"/>
                    <a:pt x="9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163794" y="1830763"/>
              <a:ext cx="29006" cy="13905"/>
            </a:xfrm>
            <a:custGeom>
              <a:avLst/>
              <a:gdLst/>
              <a:ahLst/>
              <a:cxnLst/>
              <a:rect l="l" t="t" r="r" b="b"/>
              <a:pathLst>
                <a:path w="1431" h="686" extrusionOk="0">
                  <a:moveTo>
                    <a:pt x="711" y="1"/>
                  </a:moveTo>
                  <a:cubicBezTo>
                    <a:pt x="353" y="1"/>
                    <a:pt x="0" y="187"/>
                    <a:pt x="104" y="561"/>
                  </a:cubicBezTo>
                  <a:lnTo>
                    <a:pt x="104" y="685"/>
                  </a:lnTo>
                  <a:lnTo>
                    <a:pt x="1348" y="685"/>
                  </a:lnTo>
                  <a:cubicBezTo>
                    <a:pt x="1348" y="644"/>
                    <a:pt x="1348" y="602"/>
                    <a:pt x="1348" y="561"/>
                  </a:cubicBezTo>
                  <a:cubicBezTo>
                    <a:pt x="1431" y="187"/>
                    <a:pt x="1068" y="1"/>
                    <a:pt x="7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106227" y="1824459"/>
              <a:ext cx="21020" cy="20209"/>
            </a:xfrm>
            <a:custGeom>
              <a:avLst/>
              <a:gdLst/>
              <a:ahLst/>
              <a:cxnLst/>
              <a:rect l="l" t="t" r="r" b="b"/>
              <a:pathLst>
                <a:path w="1037" h="997" extrusionOk="0">
                  <a:moveTo>
                    <a:pt x="373" y="1"/>
                  </a:moveTo>
                  <a:cubicBezTo>
                    <a:pt x="249" y="1"/>
                    <a:pt x="166" y="42"/>
                    <a:pt x="83" y="84"/>
                  </a:cubicBezTo>
                  <a:cubicBezTo>
                    <a:pt x="0" y="581"/>
                    <a:pt x="166" y="996"/>
                    <a:pt x="788" y="996"/>
                  </a:cubicBezTo>
                  <a:lnTo>
                    <a:pt x="995" y="996"/>
                  </a:lnTo>
                  <a:cubicBezTo>
                    <a:pt x="1037" y="913"/>
                    <a:pt x="1037" y="872"/>
                    <a:pt x="995" y="830"/>
                  </a:cubicBezTo>
                  <a:cubicBezTo>
                    <a:pt x="1037" y="416"/>
                    <a:pt x="747" y="42"/>
                    <a:pt x="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388608" y="1821074"/>
              <a:ext cx="33709" cy="22743"/>
            </a:xfrm>
            <a:custGeom>
              <a:avLst/>
              <a:gdLst/>
              <a:ahLst/>
              <a:cxnLst/>
              <a:rect l="l" t="t" r="r" b="b"/>
              <a:pathLst>
                <a:path w="1663" h="1122" extrusionOk="0">
                  <a:moveTo>
                    <a:pt x="796" y="1"/>
                  </a:moveTo>
                  <a:cubicBezTo>
                    <a:pt x="396" y="1"/>
                    <a:pt x="2" y="272"/>
                    <a:pt x="42" y="831"/>
                  </a:cubicBezTo>
                  <a:cubicBezTo>
                    <a:pt x="1" y="873"/>
                    <a:pt x="1" y="956"/>
                    <a:pt x="42" y="1039"/>
                  </a:cubicBezTo>
                  <a:lnTo>
                    <a:pt x="1493" y="1122"/>
                  </a:lnTo>
                  <a:cubicBezTo>
                    <a:pt x="1535" y="1039"/>
                    <a:pt x="1576" y="956"/>
                    <a:pt x="1576" y="914"/>
                  </a:cubicBezTo>
                  <a:cubicBezTo>
                    <a:pt x="1662" y="313"/>
                    <a:pt x="1225" y="1"/>
                    <a:pt x="7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422236" y="1826993"/>
              <a:ext cx="23554" cy="17675"/>
            </a:xfrm>
            <a:custGeom>
              <a:avLst/>
              <a:gdLst/>
              <a:ahLst/>
              <a:cxnLst/>
              <a:rect l="l" t="t" r="r" b="b"/>
              <a:pathLst>
                <a:path w="1162" h="872" extrusionOk="0">
                  <a:moveTo>
                    <a:pt x="622" y="0"/>
                  </a:moveTo>
                  <a:cubicBezTo>
                    <a:pt x="290" y="42"/>
                    <a:pt x="0" y="332"/>
                    <a:pt x="42" y="664"/>
                  </a:cubicBezTo>
                  <a:cubicBezTo>
                    <a:pt x="0" y="747"/>
                    <a:pt x="0" y="788"/>
                    <a:pt x="42" y="830"/>
                  </a:cubicBezTo>
                  <a:cubicBezTo>
                    <a:pt x="373" y="830"/>
                    <a:pt x="746" y="871"/>
                    <a:pt x="1120" y="871"/>
                  </a:cubicBezTo>
                  <a:lnTo>
                    <a:pt x="1120" y="747"/>
                  </a:lnTo>
                  <a:cubicBezTo>
                    <a:pt x="1161" y="415"/>
                    <a:pt x="954" y="83"/>
                    <a:pt x="6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370953" y="1821945"/>
              <a:ext cx="18527" cy="19358"/>
            </a:xfrm>
            <a:custGeom>
              <a:avLst/>
              <a:gdLst/>
              <a:ahLst/>
              <a:cxnLst/>
              <a:rect l="l" t="t" r="r" b="b"/>
              <a:pathLst>
                <a:path w="914" h="955" extrusionOk="0">
                  <a:moveTo>
                    <a:pt x="333" y="1"/>
                  </a:moveTo>
                  <a:cubicBezTo>
                    <a:pt x="250" y="1"/>
                    <a:pt x="167" y="42"/>
                    <a:pt x="84" y="83"/>
                  </a:cubicBezTo>
                  <a:cubicBezTo>
                    <a:pt x="1" y="457"/>
                    <a:pt x="167" y="830"/>
                    <a:pt x="540" y="954"/>
                  </a:cubicBezTo>
                  <a:lnTo>
                    <a:pt x="872" y="954"/>
                  </a:lnTo>
                  <a:cubicBezTo>
                    <a:pt x="872" y="913"/>
                    <a:pt x="872" y="830"/>
                    <a:pt x="872" y="788"/>
                  </a:cubicBezTo>
                  <a:cubicBezTo>
                    <a:pt x="913" y="415"/>
                    <a:pt x="706" y="83"/>
                    <a:pt x="3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606714" y="1825513"/>
              <a:ext cx="39506" cy="19155"/>
            </a:xfrm>
            <a:custGeom>
              <a:avLst/>
              <a:gdLst/>
              <a:ahLst/>
              <a:cxnLst/>
              <a:rect l="l" t="t" r="r" b="b"/>
              <a:pathLst>
                <a:path w="1949" h="945" extrusionOk="0">
                  <a:moveTo>
                    <a:pt x="974" y="1"/>
                  </a:moveTo>
                  <a:cubicBezTo>
                    <a:pt x="487" y="1"/>
                    <a:pt x="0" y="260"/>
                    <a:pt x="104" y="778"/>
                  </a:cubicBezTo>
                  <a:lnTo>
                    <a:pt x="104" y="944"/>
                  </a:lnTo>
                  <a:lnTo>
                    <a:pt x="1845" y="944"/>
                  </a:lnTo>
                  <a:cubicBezTo>
                    <a:pt x="1845" y="861"/>
                    <a:pt x="1845" y="820"/>
                    <a:pt x="1845" y="778"/>
                  </a:cubicBezTo>
                  <a:cubicBezTo>
                    <a:pt x="1949" y="260"/>
                    <a:pt x="1462" y="1"/>
                    <a:pt x="97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644943" y="1830763"/>
              <a:ext cx="29006" cy="13054"/>
            </a:xfrm>
            <a:custGeom>
              <a:avLst/>
              <a:gdLst/>
              <a:ahLst/>
              <a:cxnLst/>
              <a:rect l="l" t="t" r="r" b="b"/>
              <a:pathLst>
                <a:path w="1431" h="644" extrusionOk="0">
                  <a:moveTo>
                    <a:pt x="711" y="1"/>
                  </a:moveTo>
                  <a:cubicBezTo>
                    <a:pt x="353" y="1"/>
                    <a:pt x="1" y="187"/>
                    <a:pt x="83" y="561"/>
                  </a:cubicBezTo>
                  <a:cubicBezTo>
                    <a:pt x="83" y="602"/>
                    <a:pt x="83" y="644"/>
                    <a:pt x="83" y="644"/>
                  </a:cubicBezTo>
                  <a:cubicBezTo>
                    <a:pt x="498" y="644"/>
                    <a:pt x="913" y="644"/>
                    <a:pt x="1327" y="602"/>
                  </a:cubicBezTo>
                  <a:cubicBezTo>
                    <a:pt x="1369" y="602"/>
                    <a:pt x="1369" y="561"/>
                    <a:pt x="1369" y="561"/>
                  </a:cubicBezTo>
                  <a:cubicBezTo>
                    <a:pt x="1431" y="187"/>
                    <a:pt x="1068" y="1"/>
                    <a:pt x="7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589484" y="1824459"/>
              <a:ext cx="19338" cy="20209"/>
            </a:xfrm>
            <a:custGeom>
              <a:avLst/>
              <a:gdLst/>
              <a:ahLst/>
              <a:cxnLst/>
              <a:rect l="l" t="t" r="r" b="b"/>
              <a:pathLst>
                <a:path w="954" h="997" extrusionOk="0">
                  <a:moveTo>
                    <a:pt x="249" y="1"/>
                  </a:moveTo>
                  <a:cubicBezTo>
                    <a:pt x="166" y="1"/>
                    <a:pt x="83" y="1"/>
                    <a:pt x="42" y="42"/>
                  </a:cubicBezTo>
                  <a:cubicBezTo>
                    <a:pt x="0" y="498"/>
                    <a:pt x="83" y="872"/>
                    <a:pt x="539" y="996"/>
                  </a:cubicBezTo>
                  <a:lnTo>
                    <a:pt x="912" y="996"/>
                  </a:lnTo>
                  <a:cubicBezTo>
                    <a:pt x="912" y="913"/>
                    <a:pt x="912" y="872"/>
                    <a:pt x="912" y="830"/>
                  </a:cubicBezTo>
                  <a:cubicBezTo>
                    <a:pt x="954" y="416"/>
                    <a:pt x="663" y="42"/>
                    <a:pt x="24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8" name="Google Shape;258;p16"/>
          <p:cNvSpPr txBox="1"/>
          <p:nvPr/>
        </p:nvSpPr>
        <p:spPr>
          <a:xfrm>
            <a:off x="10066000" y="3101508"/>
            <a:ext cx="13964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  <a:buSzPts val="1100"/>
            </a:pPr>
            <a:r>
              <a:rPr lang="en" sz="2400" kern="0">
                <a:solidFill>
                  <a:srgbClr val="526164"/>
                </a:solidFill>
                <a:cs typeface="+mn-ea"/>
                <a:sym typeface="+mn-lt"/>
              </a:rPr>
              <a:t>45%</a:t>
            </a:r>
            <a:endParaRPr sz="2400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10066000" y="4002823"/>
            <a:ext cx="13964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400" kern="0">
                <a:solidFill>
                  <a:srgbClr val="526164"/>
                </a:solidFill>
                <a:cs typeface="+mn-ea"/>
                <a:sym typeface="+mn-lt"/>
              </a:rPr>
              <a:t>60%</a:t>
            </a:r>
            <a:endParaRPr sz="2400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10066000" y="4904104"/>
            <a:ext cx="13964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400" kern="0">
                <a:solidFill>
                  <a:srgbClr val="526164"/>
                </a:solidFill>
                <a:cs typeface="+mn-ea"/>
                <a:sym typeface="+mn-lt"/>
              </a:rPr>
              <a:t>25%</a:t>
            </a:r>
            <a:endParaRPr sz="2400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10066000" y="5800209"/>
            <a:ext cx="1396400" cy="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400" kern="0">
                <a:solidFill>
                  <a:srgbClr val="526164"/>
                </a:solidFill>
                <a:cs typeface="+mn-ea"/>
                <a:sym typeface="+mn-lt"/>
              </a:rPr>
              <a:t>50%</a:t>
            </a:r>
            <a:endParaRPr sz="2400" kern="0">
              <a:solidFill>
                <a:srgbClr val="526164"/>
              </a:solidFill>
              <a:cs typeface="+mn-ea"/>
              <a:sym typeface="+mn-lt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623184" y="1660341"/>
            <a:ext cx="120000" cy="7436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3543188" y="1660341"/>
            <a:ext cx="120000" cy="7436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6463187" y="1660341"/>
            <a:ext cx="120000" cy="7436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9383184" y="1660341"/>
            <a:ext cx="120000" cy="7436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843A008-DD21-4DC7-B6E0-68B95166659B}"/>
              </a:ext>
            </a:extLst>
          </p:cNvPr>
          <p:cNvSpPr txBox="1"/>
          <p:nvPr/>
        </p:nvSpPr>
        <p:spPr>
          <a:xfrm>
            <a:off x="1012226" y="1537038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7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7088B47-6DA4-4151-9411-47A234EEF39B}"/>
              </a:ext>
            </a:extLst>
          </p:cNvPr>
          <p:cNvSpPr txBox="1"/>
          <p:nvPr/>
        </p:nvSpPr>
        <p:spPr>
          <a:xfrm>
            <a:off x="4022670" y="152591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582143B-2614-4229-9366-10A6790CA8D5}"/>
              </a:ext>
            </a:extLst>
          </p:cNvPr>
          <p:cNvSpPr txBox="1"/>
          <p:nvPr/>
        </p:nvSpPr>
        <p:spPr>
          <a:xfrm>
            <a:off x="6897670" y="1537431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8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C0D550-E0D8-425A-88C2-20D7E33B1529}"/>
              </a:ext>
            </a:extLst>
          </p:cNvPr>
          <p:cNvSpPr txBox="1"/>
          <p:nvPr/>
        </p:nvSpPr>
        <p:spPr>
          <a:xfrm>
            <a:off x="9772670" y="152591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03134E8E-DDB7-42F8-BE09-4CAD259846F8}"/>
              </a:ext>
            </a:extLst>
          </p:cNvPr>
          <p:cNvGrpSpPr/>
          <p:nvPr/>
        </p:nvGrpSpPr>
        <p:grpSpPr>
          <a:xfrm>
            <a:off x="0" y="534890"/>
            <a:ext cx="12192000" cy="566057"/>
            <a:chOff x="0" y="686244"/>
            <a:chExt cx="12192000" cy="566057"/>
          </a:xfrm>
        </p:grpSpPr>
        <p:cxnSp>
          <p:nvCxnSpPr>
            <p:cNvPr id="282" name="Straight Connector 13">
              <a:extLst>
                <a:ext uri="{FF2B5EF4-FFF2-40B4-BE49-F238E27FC236}">
                  <a16:creationId xmlns:a16="http://schemas.microsoft.com/office/drawing/2014/main" id="{FC1C7642-2A9A-4E57-93AA-B6D8C594523B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Rectangle: Rounded Corners 165">
              <a:extLst>
                <a:ext uri="{FF2B5EF4-FFF2-40B4-BE49-F238E27FC236}">
                  <a16:creationId xmlns:a16="http://schemas.microsoft.com/office/drawing/2014/main" id="{D4F7EABB-92B1-4816-875F-CC8E0DC04641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85" name="Title 1">
            <a:extLst>
              <a:ext uri="{FF2B5EF4-FFF2-40B4-BE49-F238E27FC236}">
                <a16:creationId xmlns:a16="http://schemas.microsoft.com/office/drawing/2014/main" id="{92D81C31-3EAD-4ED9-A6A6-C43AFE2F978B}"/>
              </a:ext>
            </a:extLst>
          </p:cNvPr>
          <p:cNvSpPr txBox="1">
            <a:spLocks/>
          </p:cNvSpPr>
          <p:nvPr/>
        </p:nvSpPr>
        <p:spPr>
          <a:xfrm>
            <a:off x="1705005" y="3257019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 Tittle text</a:t>
            </a:r>
          </a:p>
        </p:txBody>
      </p:sp>
      <p:sp>
        <p:nvSpPr>
          <p:cNvPr id="286" name="Title 1">
            <a:extLst>
              <a:ext uri="{FF2B5EF4-FFF2-40B4-BE49-F238E27FC236}">
                <a16:creationId xmlns:a16="http://schemas.microsoft.com/office/drawing/2014/main" id="{0F91D79E-B4C6-40ED-9F2D-EC83AFEFBE22}"/>
              </a:ext>
            </a:extLst>
          </p:cNvPr>
          <p:cNvSpPr txBox="1">
            <a:spLocks/>
          </p:cNvSpPr>
          <p:nvPr/>
        </p:nvSpPr>
        <p:spPr>
          <a:xfrm>
            <a:off x="4621668" y="4124389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 Tittle text</a:t>
            </a:r>
          </a:p>
        </p:txBody>
      </p:sp>
      <p:sp>
        <p:nvSpPr>
          <p:cNvPr id="287" name="Title 1">
            <a:extLst>
              <a:ext uri="{FF2B5EF4-FFF2-40B4-BE49-F238E27FC236}">
                <a16:creationId xmlns:a16="http://schemas.microsoft.com/office/drawing/2014/main" id="{C50B6579-731D-48BC-BFC4-721901CF8EDE}"/>
              </a:ext>
            </a:extLst>
          </p:cNvPr>
          <p:cNvSpPr txBox="1">
            <a:spLocks/>
          </p:cNvSpPr>
          <p:nvPr/>
        </p:nvSpPr>
        <p:spPr>
          <a:xfrm>
            <a:off x="838489" y="5049899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 Tittle text</a:t>
            </a:r>
          </a:p>
        </p:txBody>
      </p:sp>
      <p:sp>
        <p:nvSpPr>
          <p:cNvPr id="288" name="Title 1">
            <a:extLst>
              <a:ext uri="{FF2B5EF4-FFF2-40B4-BE49-F238E27FC236}">
                <a16:creationId xmlns:a16="http://schemas.microsoft.com/office/drawing/2014/main" id="{3BF0D0F9-94DE-46BE-BBD2-5D1FFC418A49}"/>
              </a:ext>
            </a:extLst>
          </p:cNvPr>
          <p:cNvSpPr txBox="1">
            <a:spLocks/>
          </p:cNvSpPr>
          <p:nvPr/>
        </p:nvSpPr>
        <p:spPr>
          <a:xfrm>
            <a:off x="1611530" y="5965916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the  Tittle text</a:t>
            </a:r>
          </a:p>
        </p:txBody>
      </p:sp>
      <p:sp>
        <p:nvSpPr>
          <p:cNvPr id="215" name="Title 1">
            <a:extLst>
              <a:ext uri="{FF2B5EF4-FFF2-40B4-BE49-F238E27FC236}">
                <a16:creationId xmlns:a16="http://schemas.microsoft.com/office/drawing/2014/main" id="{8F7C943F-32D3-4FCF-B3DF-E3C945D26DC5}"/>
              </a:ext>
            </a:extLst>
          </p:cNvPr>
          <p:cNvSpPr txBox="1">
            <a:spLocks/>
          </p:cNvSpPr>
          <p:nvPr/>
        </p:nvSpPr>
        <p:spPr>
          <a:xfrm>
            <a:off x="5037361" y="619426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8" grpId="0" animBg="1"/>
      <p:bldP spid="279" grpId="0" animBg="1"/>
      <p:bldP spid="280" grpId="0" animBg="1"/>
      <p:bldP spid="2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21E0B-E6C6-4296-B1D2-DBC3C588244C}"/>
              </a:ext>
            </a:extLst>
          </p:cNvPr>
          <p:cNvSpPr txBox="1"/>
          <p:nvPr/>
        </p:nvSpPr>
        <p:spPr>
          <a:xfrm>
            <a:off x="5972537" y="1852930"/>
            <a:ext cx="120632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6153371" y="3013618"/>
            <a:ext cx="374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E7971"/>
                </a:solidFill>
                <a:cs typeface="+mn-ea"/>
                <a:sym typeface="+mn-lt"/>
              </a:rPr>
              <a:t>Part five</a:t>
            </a:r>
          </a:p>
        </p:txBody>
      </p:sp>
      <p:sp>
        <p:nvSpPr>
          <p:cNvPr id="105" name="ïSḻiḍè">
            <a:extLst>
              <a:ext uri="{FF2B5EF4-FFF2-40B4-BE49-F238E27FC236}">
                <a16:creationId xmlns:a16="http://schemas.microsoft.com/office/drawing/2014/main" id="{6110E754-2CF5-4E06-8518-5D549CD165C9}"/>
              </a:ext>
            </a:extLst>
          </p:cNvPr>
          <p:cNvSpPr/>
          <p:nvPr/>
        </p:nvSpPr>
        <p:spPr>
          <a:xfrm>
            <a:off x="6319413" y="4177621"/>
            <a:ext cx="444222" cy="444220"/>
          </a:xfrm>
          <a:prstGeom prst="ellipse">
            <a:avLst/>
          </a:prstGeom>
          <a:solidFill>
            <a:srgbClr val="EE797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6" name="ïṡ1íḋè">
            <a:extLst>
              <a:ext uri="{FF2B5EF4-FFF2-40B4-BE49-F238E27FC236}">
                <a16:creationId xmlns:a16="http://schemas.microsoft.com/office/drawing/2014/main" id="{63CDB0C4-FF21-499C-9662-8E430ADBD0B1}"/>
              </a:ext>
            </a:extLst>
          </p:cNvPr>
          <p:cNvSpPr/>
          <p:nvPr/>
        </p:nvSpPr>
        <p:spPr bwMode="auto">
          <a:xfrm>
            <a:off x="6438744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7E3C1-5EAF-4FED-9C0F-7B8C352206F0}"/>
              </a:ext>
            </a:extLst>
          </p:cNvPr>
          <p:cNvSpPr txBox="1"/>
          <p:nvPr/>
        </p:nvSpPr>
        <p:spPr>
          <a:xfrm>
            <a:off x="6973463" y="408321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8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2601006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7A3EA0-A29B-432C-8EE9-A3B55CAD6F00}"/>
              </a:ext>
            </a:extLst>
          </p:cNvPr>
          <p:cNvSpPr/>
          <p:nvPr/>
        </p:nvSpPr>
        <p:spPr>
          <a:xfrm>
            <a:off x="4194028" y="445832"/>
            <a:ext cx="3734606" cy="566057"/>
          </a:xfrm>
          <a:prstGeom prst="roundRect">
            <a:avLst>
              <a:gd name="adj" fmla="val 50000"/>
            </a:avLst>
          </a:prstGeom>
          <a:solidFill>
            <a:srgbClr val="EE797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795" y="2477274"/>
            <a:ext cx="4183290" cy="4183290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id="{55D3195A-4A1B-4CD9-AD40-F2661D11187E}"/>
              </a:ext>
            </a:extLst>
          </p:cNvPr>
          <p:cNvSpPr txBox="1">
            <a:spLocks/>
          </p:cNvSpPr>
          <p:nvPr/>
        </p:nvSpPr>
        <p:spPr>
          <a:xfrm>
            <a:off x="4947378" y="534961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803" y="3717254"/>
            <a:ext cx="2943473" cy="294347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5329074-816A-4449-8896-83F862190CDA}"/>
              </a:ext>
            </a:extLst>
          </p:cNvPr>
          <p:cNvGrpSpPr/>
          <p:nvPr/>
        </p:nvGrpSpPr>
        <p:grpSpPr>
          <a:xfrm>
            <a:off x="3279323" y="1737718"/>
            <a:ext cx="914705" cy="913916"/>
            <a:chOff x="4724430" y="1831110"/>
            <a:chExt cx="1120592" cy="1119626"/>
          </a:xfrm>
        </p:grpSpPr>
        <p:sp>
          <p:nvSpPr>
            <p:cNvPr id="104" name="Google Shape;1011;p38">
              <a:extLst>
                <a:ext uri="{FF2B5EF4-FFF2-40B4-BE49-F238E27FC236}">
                  <a16:creationId xmlns:a16="http://schemas.microsoft.com/office/drawing/2014/main" id="{8EF7D904-4379-42F4-B845-EEA670AE2D57}"/>
                </a:ext>
              </a:extLst>
            </p:cNvPr>
            <p:cNvSpPr/>
            <p:nvPr/>
          </p:nvSpPr>
          <p:spPr>
            <a:xfrm rot="20066285">
              <a:off x="4724430" y="1831110"/>
              <a:ext cx="1120592" cy="1119626"/>
            </a:xfrm>
            <a:custGeom>
              <a:avLst/>
              <a:gdLst/>
              <a:ahLst/>
              <a:cxnLst/>
              <a:rect l="l" t="t" r="r" b="b"/>
              <a:pathLst>
                <a:path w="10953" h="10943" extrusionOk="0">
                  <a:moveTo>
                    <a:pt x="5477" y="1371"/>
                  </a:moveTo>
                  <a:cubicBezTo>
                    <a:pt x="7743" y="1371"/>
                    <a:pt x="9581" y="3210"/>
                    <a:pt x="9581" y="5476"/>
                  </a:cubicBezTo>
                  <a:cubicBezTo>
                    <a:pt x="9581" y="7742"/>
                    <a:pt x="7743" y="9571"/>
                    <a:pt x="5477" y="9571"/>
                  </a:cubicBezTo>
                  <a:cubicBezTo>
                    <a:pt x="3211" y="9571"/>
                    <a:pt x="1372" y="7742"/>
                    <a:pt x="1372" y="5476"/>
                  </a:cubicBezTo>
                  <a:cubicBezTo>
                    <a:pt x="1372" y="3210"/>
                    <a:pt x="3211" y="1371"/>
                    <a:pt x="5477" y="1371"/>
                  </a:cubicBezTo>
                  <a:close/>
                  <a:moveTo>
                    <a:pt x="5318" y="0"/>
                  </a:moveTo>
                  <a:cubicBezTo>
                    <a:pt x="2386" y="0"/>
                    <a:pt x="1" y="2376"/>
                    <a:pt x="1" y="5317"/>
                  </a:cubicBezTo>
                  <a:lnTo>
                    <a:pt x="1" y="5635"/>
                  </a:lnTo>
                  <a:cubicBezTo>
                    <a:pt x="1" y="8567"/>
                    <a:pt x="2386" y="10942"/>
                    <a:pt x="5318" y="10942"/>
                  </a:cubicBezTo>
                  <a:lnTo>
                    <a:pt x="5636" y="10942"/>
                  </a:lnTo>
                  <a:cubicBezTo>
                    <a:pt x="8567" y="10942"/>
                    <a:pt x="10952" y="8567"/>
                    <a:pt x="10952" y="5635"/>
                  </a:cubicBezTo>
                  <a:lnTo>
                    <a:pt x="10952" y="5317"/>
                  </a:lnTo>
                  <a:cubicBezTo>
                    <a:pt x="10952" y="2376"/>
                    <a:pt x="8567" y="0"/>
                    <a:pt x="5636" y="0"/>
                  </a:cubicBezTo>
                  <a:close/>
                </a:path>
              </a:pathLst>
            </a:custGeom>
            <a:solidFill>
              <a:srgbClr val="FF6C63"/>
            </a:solidFill>
            <a:ln>
              <a:solidFill>
                <a:srgbClr val="EE797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Google Shape;1012;p38">
              <a:extLst>
                <a:ext uri="{FF2B5EF4-FFF2-40B4-BE49-F238E27FC236}">
                  <a16:creationId xmlns:a16="http://schemas.microsoft.com/office/drawing/2014/main" id="{A7FDBF95-FA7A-4210-80F3-5C1BDE33ED8D}"/>
                </a:ext>
              </a:extLst>
            </p:cNvPr>
            <p:cNvSpPr txBox="1"/>
            <p:nvPr/>
          </p:nvSpPr>
          <p:spPr>
            <a:xfrm>
              <a:off x="4776925" y="1946329"/>
              <a:ext cx="1015600" cy="79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 dirty="0">
                  <a:solidFill>
                    <a:srgbClr val="EE7971"/>
                  </a:solidFill>
                  <a:cs typeface="+mn-ea"/>
                  <a:sym typeface="+mn-lt"/>
                </a:rPr>
                <a:t>A</a:t>
              </a:r>
              <a:endParaRPr sz="3200" b="1" kern="0" dirty="0">
                <a:solidFill>
                  <a:srgbClr val="EE79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691FFC-0F81-4DF0-A5F9-4A2BE6EE8405}"/>
              </a:ext>
            </a:extLst>
          </p:cNvPr>
          <p:cNvSpPr txBox="1"/>
          <p:nvPr/>
        </p:nvSpPr>
        <p:spPr>
          <a:xfrm>
            <a:off x="4369112" y="1745354"/>
            <a:ext cx="149401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5957F61D-73F3-43BC-BD93-6284DE7D1F5B}"/>
              </a:ext>
            </a:extLst>
          </p:cNvPr>
          <p:cNvGrpSpPr/>
          <p:nvPr/>
        </p:nvGrpSpPr>
        <p:grpSpPr>
          <a:xfrm>
            <a:off x="6329919" y="1745030"/>
            <a:ext cx="914705" cy="913916"/>
            <a:chOff x="4724430" y="1831110"/>
            <a:chExt cx="1120592" cy="1119626"/>
          </a:xfrm>
        </p:grpSpPr>
        <p:sp>
          <p:nvSpPr>
            <p:cNvPr id="108" name="Google Shape;1011;p38">
              <a:extLst>
                <a:ext uri="{FF2B5EF4-FFF2-40B4-BE49-F238E27FC236}">
                  <a16:creationId xmlns:a16="http://schemas.microsoft.com/office/drawing/2014/main" id="{0C296506-4A7E-474C-A344-98CD1148939B}"/>
                </a:ext>
              </a:extLst>
            </p:cNvPr>
            <p:cNvSpPr/>
            <p:nvPr/>
          </p:nvSpPr>
          <p:spPr>
            <a:xfrm rot="20066285">
              <a:off x="4724430" y="1831110"/>
              <a:ext cx="1120592" cy="1119626"/>
            </a:xfrm>
            <a:custGeom>
              <a:avLst/>
              <a:gdLst/>
              <a:ahLst/>
              <a:cxnLst/>
              <a:rect l="l" t="t" r="r" b="b"/>
              <a:pathLst>
                <a:path w="10953" h="10943" extrusionOk="0">
                  <a:moveTo>
                    <a:pt x="5477" y="1371"/>
                  </a:moveTo>
                  <a:cubicBezTo>
                    <a:pt x="7743" y="1371"/>
                    <a:pt x="9581" y="3210"/>
                    <a:pt x="9581" y="5476"/>
                  </a:cubicBezTo>
                  <a:cubicBezTo>
                    <a:pt x="9581" y="7742"/>
                    <a:pt x="7743" y="9571"/>
                    <a:pt x="5477" y="9571"/>
                  </a:cubicBezTo>
                  <a:cubicBezTo>
                    <a:pt x="3211" y="9571"/>
                    <a:pt x="1372" y="7742"/>
                    <a:pt x="1372" y="5476"/>
                  </a:cubicBezTo>
                  <a:cubicBezTo>
                    <a:pt x="1372" y="3210"/>
                    <a:pt x="3211" y="1371"/>
                    <a:pt x="5477" y="1371"/>
                  </a:cubicBezTo>
                  <a:close/>
                  <a:moveTo>
                    <a:pt x="5318" y="0"/>
                  </a:moveTo>
                  <a:cubicBezTo>
                    <a:pt x="2386" y="0"/>
                    <a:pt x="1" y="2376"/>
                    <a:pt x="1" y="5317"/>
                  </a:cubicBezTo>
                  <a:lnTo>
                    <a:pt x="1" y="5635"/>
                  </a:lnTo>
                  <a:cubicBezTo>
                    <a:pt x="1" y="8567"/>
                    <a:pt x="2386" y="10942"/>
                    <a:pt x="5318" y="10942"/>
                  </a:cubicBezTo>
                  <a:lnTo>
                    <a:pt x="5636" y="10942"/>
                  </a:lnTo>
                  <a:cubicBezTo>
                    <a:pt x="8567" y="10942"/>
                    <a:pt x="10952" y="8567"/>
                    <a:pt x="10952" y="5635"/>
                  </a:cubicBezTo>
                  <a:lnTo>
                    <a:pt x="10952" y="5317"/>
                  </a:lnTo>
                  <a:cubicBezTo>
                    <a:pt x="10952" y="2376"/>
                    <a:pt x="8567" y="0"/>
                    <a:pt x="5636" y="0"/>
                  </a:cubicBezTo>
                  <a:close/>
                </a:path>
              </a:pathLst>
            </a:custGeom>
            <a:solidFill>
              <a:srgbClr val="FF6C63"/>
            </a:solidFill>
            <a:ln>
              <a:solidFill>
                <a:srgbClr val="EE797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Google Shape;1012;p38">
              <a:extLst>
                <a:ext uri="{FF2B5EF4-FFF2-40B4-BE49-F238E27FC236}">
                  <a16:creationId xmlns:a16="http://schemas.microsoft.com/office/drawing/2014/main" id="{E46F609C-B5D5-43DC-9788-3CF11475C761}"/>
                </a:ext>
              </a:extLst>
            </p:cNvPr>
            <p:cNvSpPr txBox="1"/>
            <p:nvPr/>
          </p:nvSpPr>
          <p:spPr>
            <a:xfrm>
              <a:off x="4776925" y="1946329"/>
              <a:ext cx="1015600" cy="79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EE7971"/>
                  </a:solidFill>
                  <a:cs typeface="+mn-ea"/>
                  <a:sym typeface="+mn-lt"/>
                </a:rPr>
                <a:t>B</a:t>
              </a:r>
              <a:endParaRPr sz="3200" b="1" kern="0" dirty="0">
                <a:solidFill>
                  <a:srgbClr val="EE79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3EC743-EFD1-473E-82DA-83ED4DF6DE3A}"/>
              </a:ext>
            </a:extLst>
          </p:cNvPr>
          <p:cNvSpPr txBox="1"/>
          <p:nvPr/>
        </p:nvSpPr>
        <p:spPr>
          <a:xfrm>
            <a:off x="7419708" y="1752666"/>
            <a:ext cx="149401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47220489-22CC-4FF7-9AFB-EBEC882B004F}"/>
              </a:ext>
            </a:extLst>
          </p:cNvPr>
          <p:cNvGrpSpPr/>
          <p:nvPr/>
        </p:nvGrpSpPr>
        <p:grpSpPr>
          <a:xfrm>
            <a:off x="3279323" y="2989118"/>
            <a:ext cx="914705" cy="913916"/>
            <a:chOff x="4724430" y="1831110"/>
            <a:chExt cx="1120592" cy="1119626"/>
          </a:xfrm>
        </p:grpSpPr>
        <p:sp>
          <p:nvSpPr>
            <p:cNvPr id="112" name="Google Shape;1011;p38">
              <a:extLst>
                <a:ext uri="{FF2B5EF4-FFF2-40B4-BE49-F238E27FC236}">
                  <a16:creationId xmlns:a16="http://schemas.microsoft.com/office/drawing/2014/main" id="{4F344A4E-383E-4251-98AB-AD75D4B00807}"/>
                </a:ext>
              </a:extLst>
            </p:cNvPr>
            <p:cNvSpPr/>
            <p:nvPr/>
          </p:nvSpPr>
          <p:spPr>
            <a:xfrm rot="20066285">
              <a:off x="4724430" y="1831110"/>
              <a:ext cx="1120592" cy="1119626"/>
            </a:xfrm>
            <a:custGeom>
              <a:avLst/>
              <a:gdLst/>
              <a:ahLst/>
              <a:cxnLst/>
              <a:rect l="l" t="t" r="r" b="b"/>
              <a:pathLst>
                <a:path w="10953" h="10943" extrusionOk="0">
                  <a:moveTo>
                    <a:pt x="5477" y="1371"/>
                  </a:moveTo>
                  <a:cubicBezTo>
                    <a:pt x="7743" y="1371"/>
                    <a:pt x="9581" y="3210"/>
                    <a:pt x="9581" y="5476"/>
                  </a:cubicBezTo>
                  <a:cubicBezTo>
                    <a:pt x="9581" y="7742"/>
                    <a:pt x="7743" y="9571"/>
                    <a:pt x="5477" y="9571"/>
                  </a:cubicBezTo>
                  <a:cubicBezTo>
                    <a:pt x="3211" y="9571"/>
                    <a:pt x="1372" y="7742"/>
                    <a:pt x="1372" y="5476"/>
                  </a:cubicBezTo>
                  <a:cubicBezTo>
                    <a:pt x="1372" y="3210"/>
                    <a:pt x="3211" y="1371"/>
                    <a:pt x="5477" y="1371"/>
                  </a:cubicBezTo>
                  <a:close/>
                  <a:moveTo>
                    <a:pt x="5318" y="0"/>
                  </a:moveTo>
                  <a:cubicBezTo>
                    <a:pt x="2386" y="0"/>
                    <a:pt x="1" y="2376"/>
                    <a:pt x="1" y="5317"/>
                  </a:cubicBezTo>
                  <a:lnTo>
                    <a:pt x="1" y="5635"/>
                  </a:lnTo>
                  <a:cubicBezTo>
                    <a:pt x="1" y="8567"/>
                    <a:pt x="2386" y="10942"/>
                    <a:pt x="5318" y="10942"/>
                  </a:cubicBezTo>
                  <a:lnTo>
                    <a:pt x="5636" y="10942"/>
                  </a:lnTo>
                  <a:cubicBezTo>
                    <a:pt x="8567" y="10942"/>
                    <a:pt x="10952" y="8567"/>
                    <a:pt x="10952" y="5635"/>
                  </a:cubicBezTo>
                  <a:lnTo>
                    <a:pt x="10952" y="5317"/>
                  </a:lnTo>
                  <a:cubicBezTo>
                    <a:pt x="10952" y="2376"/>
                    <a:pt x="8567" y="0"/>
                    <a:pt x="5636" y="0"/>
                  </a:cubicBezTo>
                  <a:close/>
                </a:path>
              </a:pathLst>
            </a:custGeom>
            <a:solidFill>
              <a:srgbClr val="FF6C63"/>
            </a:solidFill>
            <a:ln>
              <a:solidFill>
                <a:srgbClr val="EE797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Google Shape;1012;p38">
              <a:extLst>
                <a:ext uri="{FF2B5EF4-FFF2-40B4-BE49-F238E27FC236}">
                  <a16:creationId xmlns:a16="http://schemas.microsoft.com/office/drawing/2014/main" id="{07DF793A-C8B2-4030-8D4A-56F4A4BE6672}"/>
                </a:ext>
              </a:extLst>
            </p:cNvPr>
            <p:cNvSpPr txBox="1"/>
            <p:nvPr/>
          </p:nvSpPr>
          <p:spPr>
            <a:xfrm>
              <a:off x="4776925" y="1946329"/>
              <a:ext cx="1015600" cy="79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 dirty="0">
                  <a:solidFill>
                    <a:srgbClr val="EE7971"/>
                  </a:solidFill>
                  <a:cs typeface="+mn-ea"/>
                  <a:sym typeface="+mn-lt"/>
                </a:rPr>
                <a:t>C</a:t>
              </a:r>
              <a:endParaRPr sz="3200" b="1" kern="0" dirty="0">
                <a:solidFill>
                  <a:srgbClr val="EE79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7DBD8C-0FBF-4B05-BF5E-5F0B37793EC0}"/>
              </a:ext>
            </a:extLst>
          </p:cNvPr>
          <p:cNvSpPr txBox="1"/>
          <p:nvPr/>
        </p:nvSpPr>
        <p:spPr>
          <a:xfrm>
            <a:off x="4369112" y="2996754"/>
            <a:ext cx="149401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3262C70D-40BA-478D-9797-8C79560F75AC}"/>
              </a:ext>
            </a:extLst>
          </p:cNvPr>
          <p:cNvGrpSpPr/>
          <p:nvPr/>
        </p:nvGrpSpPr>
        <p:grpSpPr>
          <a:xfrm>
            <a:off x="6329919" y="2996430"/>
            <a:ext cx="914705" cy="913916"/>
            <a:chOff x="4724430" y="1831110"/>
            <a:chExt cx="1120592" cy="1119626"/>
          </a:xfrm>
        </p:grpSpPr>
        <p:sp>
          <p:nvSpPr>
            <p:cNvPr id="116" name="Google Shape;1011;p38">
              <a:extLst>
                <a:ext uri="{FF2B5EF4-FFF2-40B4-BE49-F238E27FC236}">
                  <a16:creationId xmlns:a16="http://schemas.microsoft.com/office/drawing/2014/main" id="{3F1CACB3-6235-46ED-9E1A-C69D96070123}"/>
                </a:ext>
              </a:extLst>
            </p:cNvPr>
            <p:cNvSpPr/>
            <p:nvPr/>
          </p:nvSpPr>
          <p:spPr>
            <a:xfrm rot="20066285">
              <a:off x="4724430" y="1831110"/>
              <a:ext cx="1120592" cy="1119626"/>
            </a:xfrm>
            <a:custGeom>
              <a:avLst/>
              <a:gdLst/>
              <a:ahLst/>
              <a:cxnLst/>
              <a:rect l="l" t="t" r="r" b="b"/>
              <a:pathLst>
                <a:path w="10953" h="10943" extrusionOk="0">
                  <a:moveTo>
                    <a:pt x="5477" y="1371"/>
                  </a:moveTo>
                  <a:cubicBezTo>
                    <a:pt x="7743" y="1371"/>
                    <a:pt x="9581" y="3210"/>
                    <a:pt x="9581" y="5476"/>
                  </a:cubicBezTo>
                  <a:cubicBezTo>
                    <a:pt x="9581" y="7742"/>
                    <a:pt x="7743" y="9571"/>
                    <a:pt x="5477" y="9571"/>
                  </a:cubicBezTo>
                  <a:cubicBezTo>
                    <a:pt x="3211" y="9571"/>
                    <a:pt x="1372" y="7742"/>
                    <a:pt x="1372" y="5476"/>
                  </a:cubicBezTo>
                  <a:cubicBezTo>
                    <a:pt x="1372" y="3210"/>
                    <a:pt x="3211" y="1371"/>
                    <a:pt x="5477" y="1371"/>
                  </a:cubicBezTo>
                  <a:close/>
                  <a:moveTo>
                    <a:pt x="5318" y="0"/>
                  </a:moveTo>
                  <a:cubicBezTo>
                    <a:pt x="2386" y="0"/>
                    <a:pt x="1" y="2376"/>
                    <a:pt x="1" y="5317"/>
                  </a:cubicBezTo>
                  <a:lnTo>
                    <a:pt x="1" y="5635"/>
                  </a:lnTo>
                  <a:cubicBezTo>
                    <a:pt x="1" y="8567"/>
                    <a:pt x="2386" y="10942"/>
                    <a:pt x="5318" y="10942"/>
                  </a:cubicBezTo>
                  <a:lnTo>
                    <a:pt x="5636" y="10942"/>
                  </a:lnTo>
                  <a:cubicBezTo>
                    <a:pt x="8567" y="10942"/>
                    <a:pt x="10952" y="8567"/>
                    <a:pt x="10952" y="5635"/>
                  </a:cubicBezTo>
                  <a:lnTo>
                    <a:pt x="10952" y="5317"/>
                  </a:lnTo>
                  <a:cubicBezTo>
                    <a:pt x="10952" y="2376"/>
                    <a:pt x="8567" y="0"/>
                    <a:pt x="5636" y="0"/>
                  </a:cubicBezTo>
                  <a:close/>
                </a:path>
              </a:pathLst>
            </a:custGeom>
            <a:solidFill>
              <a:srgbClr val="FF6C63"/>
            </a:solidFill>
            <a:ln>
              <a:solidFill>
                <a:srgbClr val="EE797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Google Shape;1012;p38">
              <a:extLst>
                <a:ext uri="{FF2B5EF4-FFF2-40B4-BE49-F238E27FC236}">
                  <a16:creationId xmlns:a16="http://schemas.microsoft.com/office/drawing/2014/main" id="{808B4A66-CF1B-4D49-8C50-5DA909D2E58A}"/>
                </a:ext>
              </a:extLst>
            </p:cNvPr>
            <p:cNvSpPr txBox="1"/>
            <p:nvPr/>
          </p:nvSpPr>
          <p:spPr>
            <a:xfrm>
              <a:off x="4776925" y="1946329"/>
              <a:ext cx="1015600" cy="79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EE7971"/>
                  </a:solidFill>
                  <a:cs typeface="+mn-ea"/>
                  <a:sym typeface="+mn-lt"/>
                </a:rPr>
                <a:t>D</a:t>
              </a:r>
              <a:endParaRPr sz="3200" b="1" kern="0" dirty="0">
                <a:solidFill>
                  <a:srgbClr val="EE79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F09D225-FD8E-4D7D-85BA-CB0C2FC884DE}"/>
              </a:ext>
            </a:extLst>
          </p:cNvPr>
          <p:cNvSpPr txBox="1"/>
          <p:nvPr/>
        </p:nvSpPr>
        <p:spPr>
          <a:xfrm>
            <a:off x="7419708" y="3004066"/>
            <a:ext cx="149401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75A4F1A8-5F30-4C95-93DD-0A73BFA68295}"/>
              </a:ext>
            </a:extLst>
          </p:cNvPr>
          <p:cNvGrpSpPr/>
          <p:nvPr/>
        </p:nvGrpSpPr>
        <p:grpSpPr>
          <a:xfrm>
            <a:off x="3321548" y="4282711"/>
            <a:ext cx="914705" cy="913916"/>
            <a:chOff x="4724430" y="1831110"/>
            <a:chExt cx="1120592" cy="1119626"/>
          </a:xfrm>
        </p:grpSpPr>
        <p:sp>
          <p:nvSpPr>
            <p:cNvPr id="120" name="Google Shape;1011;p38">
              <a:extLst>
                <a:ext uri="{FF2B5EF4-FFF2-40B4-BE49-F238E27FC236}">
                  <a16:creationId xmlns:a16="http://schemas.microsoft.com/office/drawing/2014/main" id="{FFB4BA8E-29A8-40A8-B077-7A7C012B1A38}"/>
                </a:ext>
              </a:extLst>
            </p:cNvPr>
            <p:cNvSpPr/>
            <p:nvPr/>
          </p:nvSpPr>
          <p:spPr>
            <a:xfrm rot="20066285">
              <a:off x="4724430" y="1831110"/>
              <a:ext cx="1120592" cy="1119626"/>
            </a:xfrm>
            <a:custGeom>
              <a:avLst/>
              <a:gdLst/>
              <a:ahLst/>
              <a:cxnLst/>
              <a:rect l="l" t="t" r="r" b="b"/>
              <a:pathLst>
                <a:path w="10953" h="10943" extrusionOk="0">
                  <a:moveTo>
                    <a:pt x="5477" y="1371"/>
                  </a:moveTo>
                  <a:cubicBezTo>
                    <a:pt x="7743" y="1371"/>
                    <a:pt x="9581" y="3210"/>
                    <a:pt x="9581" y="5476"/>
                  </a:cubicBezTo>
                  <a:cubicBezTo>
                    <a:pt x="9581" y="7742"/>
                    <a:pt x="7743" y="9571"/>
                    <a:pt x="5477" y="9571"/>
                  </a:cubicBezTo>
                  <a:cubicBezTo>
                    <a:pt x="3211" y="9571"/>
                    <a:pt x="1372" y="7742"/>
                    <a:pt x="1372" y="5476"/>
                  </a:cubicBezTo>
                  <a:cubicBezTo>
                    <a:pt x="1372" y="3210"/>
                    <a:pt x="3211" y="1371"/>
                    <a:pt x="5477" y="1371"/>
                  </a:cubicBezTo>
                  <a:close/>
                  <a:moveTo>
                    <a:pt x="5318" y="0"/>
                  </a:moveTo>
                  <a:cubicBezTo>
                    <a:pt x="2386" y="0"/>
                    <a:pt x="1" y="2376"/>
                    <a:pt x="1" y="5317"/>
                  </a:cubicBezTo>
                  <a:lnTo>
                    <a:pt x="1" y="5635"/>
                  </a:lnTo>
                  <a:cubicBezTo>
                    <a:pt x="1" y="8567"/>
                    <a:pt x="2386" y="10942"/>
                    <a:pt x="5318" y="10942"/>
                  </a:cubicBezTo>
                  <a:lnTo>
                    <a:pt x="5636" y="10942"/>
                  </a:lnTo>
                  <a:cubicBezTo>
                    <a:pt x="8567" y="10942"/>
                    <a:pt x="10952" y="8567"/>
                    <a:pt x="10952" y="5635"/>
                  </a:cubicBezTo>
                  <a:lnTo>
                    <a:pt x="10952" y="5317"/>
                  </a:lnTo>
                  <a:cubicBezTo>
                    <a:pt x="10952" y="2376"/>
                    <a:pt x="8567" y="0"/>
                    <a:pt x="5636" y="0"/>
                  </a:cubicBezTo>
                  <a:close/>
                </a:path>
              </a:pathLst>
            </a:custGeom>
            <a:solidFill>
              <a:srgbClr val="FF6C63"/>
            </a:solidFill>
            <a:ln>
              <a:solidFill>
                <a:srgbClr val="EE797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Google Shape;1012;p38">
              <a:extLst>
                <a:ext uri="{FF2B5EF4-FFF2-40B4-BE49-F238E27FC236}">
                  <a16:creationId xmlns:a16="http://schemas.microsoft.com/office/drawing/2014/main" id="{1EB979B2-9865-412B-B9E7-A20292438F9D}"/>
                </a:ext>
              </a:extLst>
            </p:cNvPr>
            <p:cNvSpPr txBox="1"/>
            <p:nvPr/>
          </p:nvSpPr>
          <p:spPr>
            <a:xfrm>
              <a:off x="4776925" y="1946329"/>
              <a:ext cx="1015600" cy="79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200" b="1" kern="0" dirty="0">
                  <a:solidFill>
                    <a:srgbClr val="EE7971"/>
                  </a:solidFill>
                  <a:cs typeface="+mn-ea"/>
                  <a:sym typeface="+mn-lt"/>
                </a:rPr>
                <a:t>E</a:t>
              </a:r>
              <a:endParaRPr sz="3200" b="1" kern="0" dirty="0">
                <a:solidFill>
                  <a:srgbClr val="EE79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7E9784-EEF8-417D-81CB-FE1EF4022C03}"/>
              </a:ext>
            </a:extLst>
          </p:cNvPr>
          <p:cNvSpPr txBox="1"/>
          <p:nvPr/>
        </p:nvSpPr>
        <p:spPr>
          <a:xfrm>
            <a:off x="4411337" y="4290347"/>
            <a:ext cx="149401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C90C7E58-FDD6-4DEE-B387-98C8B981DA2B}"/>
              </a:ext>
            </a:extLst>
          </p:cNvPr>
          <p:cNvGrpSpPr/>
          <p:nvPr/>
        </p:nvGrpSpPr>
        <p:grpSpPr>
          <a:xfrm>
            <a:off x="6372144" y="4290023"/>
            <a:ext cx="914705" cy="913916"/>
            <a:chOff x="4724430" y="1831110"/>
            <a:chExt cx="1120592" cy="1119626"/>
          </a:xfrm>
        </p:grpSpPr>
        <p:sp>
          <p:nvSpPr>
            <p:cNvPr id="124" name="Google Shape;1011;p38">
              <a:extLst>
                <a:ext uri="{FF2B5EF4-FFF2-40B4-BE49-F238E27FC236}">
                  <a16:creationId xmlns:a16="http://schemas.microsoft.com/office/drawing/2014/main" id="{48B015B9-9725-499A-9C23-06DD4F09BF6C}"/>
                </a:ext>
              </a:extLst>
            </p:cNvPr>
            <p:cNvSpPr/>
            <p:nvPr/>
          </p:nvSpPr>
          <p:spPr>
            <a:xfrm rot="20066285">
              <a:off x="4724430" y="1831110"/>
              <a:ext cx="1120592" cy="1119626"/>
            </a:xfrm>
            <a:custGeom>
              <a:avLst/>
              <a:gdLst/>
              <a:ahLst/>
              <a:cxnLst/>
              <a:rect l="l" t="t" r="r" b="b"/>
              <a:pathLst>
                <a:path w="10953" h="10943" extrusionOk="0">
                  <a:moveTo>
                    <a:pt x="5477" y="1371"/>
                  </a:moveTo>
                  <a:cubicBezTo>
                    <a:pt x="7743" y="1371"/>
                    <a:pt x="9581" y="3210"/>
                    <a:pt x="9581" y="5476"/>
                  </a:cubicBezTo>
                  <a:cubicBezTo>
                    <a:pt x="9581" y="7742"/>
                    <a:pt x="7743" y="9571"/>
                    <a:pt x="5477" y="9571"/>
                  </a:cubicBezTo>
                  <a:cubicBezTo>
                    <a:pt x="3211" y="9571"/>
                    <a:pt x="1372" y="7742"/>
                    <a:pt x="1372" y="5476"/>
                  </a:cubicBezTo>
                  <a:cubicBezTo>
                    <a:pt x="1372" y="3210"/>
                    <a:pt x="3211" y="1371"/>
                    <a:pt x="5477" y="1371"/>
                  </a:cubicBezTo>
                  <a:close/>
                  <a:moveTo>
                    <a:pt x="5318" y="0"/>
                  </a:moveTo>
                  <a:cubicBezTo>
                    <a:pt x="2386" y="0"/>
                    <a:pt x="1" y="2376"/>
                    <a:pt x="1" y="5317"/>
                  </a:cubicBezTo>
                  <a:lnTo>
                    <a:pt x="1" y="5635"/>
                  </a:lnTo>
                  <a:cubicBezTo>
                    <a:pt x="1" y="8567"/>
                    <a:pt x="2386" y="10942"/>
                    <a:pt x="5318" y="10942"/>
                  </a:cubicBezTo>
                  <a:lnTo>
                    <a:pt x="5636" y="10942"/>
                  </a:lnTo>
                  <a:cubicBezTo>
                    <a:pt x="8567" y="10942"/>
                    <a:pt x="10952" y="8567"/>
                    <a:pt x="10952" y="5635"/>
                  </a:cubicBezTo>
                  <a:lnTo>
                    <a:pt x="10952" y="5317"/>
                  </a:lnTo>
                  <a:cubicBezTo>
                    <a:pt x="10952" y="2376"/>
                    <a:pt x="8567" y="0"/>
                    <a:pt x="5636" y="0"/>
                  </a:cubicBezTo>
                  <a:close/>
                </a:path>
              </a:pathLst>
            </a:custGeom>
            <a:solidFill>
              <a:srgbClr val="FF6C63"/>
            </a:solidFill>
            <a:ln>
              <a:solidFill>
                <a:srgbClr val="EE797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Google Shape;1012;p38">
              <a:extLst>
                <a:ext uri="{FF2B5EF4-FFF2-40B4-BE49-F238E27FC236}">
                  <a16:creationId xmlns:a16="http://schemas.microsoft.com/office/drawing/2014/main" id="{9988B346-3448-46A2-9B18-036C8D6AD3FC}"/>
                </a:ext>
              </a:extLst>
            </p:cNvPr>
            <p:cNvSpPr txBox="1"/>
            <p:nvPr/>
          </p:nvSpPr>
          <p:spPr>
            <a:xfrm>
              <a:off x="4776925" y="1946329"/>
              <a:ext cx="1015600" cy="790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EE7971"/>
                  </a:solidFill>
                  <a:cs typeface="+mn-ea"/>
                  <a:sym typeface="+mn-lt"/>
                </a:rPr>
                <a:t>F</a:t>
              </a:r>
              <a:endParaRPr sz="3200" b="1" kern="0" dirty="0">
                <a:solidFill>
                  <a:srgbClr val="EE797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B77EEE1-9CFC-43AA-BBF9-2B06976E0B27}"/>
              </a:ext>
            </a:extLst>
          </p:cNvPr>
          <p:cNvSpPr txBox="1"/>
          <p:nvPr/>
        </p:nvSpPr>
        <p:spPr>
          <a:xfrm>
            <a:off x="7461933" y="4297659"/>
            <a:ext cx="149401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129" name="Google Shape;13;p2">
            <a:extLst>
              <a:ext uri="{FF2B5EF4-FFF2-40B4-BE49-F238E27FC236}">
                <a16:creationId xmlns:a16="http://schemas.microsoft.com/office/drawing/2014/main" id="{F638C226-7D35-4EE1-A986-07028ACF40EA}"/>
              </a:ext>
            </a:extLst>
          </p:cNvPr>
          <p:cNvSpPr/>
          <p:nvPr/>
        </p:nvSpPr>
        <p:spPr>
          <a:xfrm rot="12770">
            <a:off x="10117643" y="323013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:a16="http://schemas.microsoft.com/office/drawing/2014/main" id="{EA7533A0-2055-4976-901A-069F7CBC907C}"/>
              </a:ext>
            </a:extLst>
          </p:cNvPr>
          <p:cNvSpPr/>
          <p:nvPr/>
        </p:nvSpPr>
        <p:spPr>
          <a:xfrm rot="12770">
            <a:off x="10540382" y="291132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6" grpId="0" animBg="1"/>
      <p:bldP spid="110" grpId="0" animBg="1"/>
      <p:bldP spid="114" grpId="0" animBg="1"/>
      <p:bldP spid="118" grpId="0" animBg="1"/>
      <p:bldP spid="122" grpId="0" animBg="1"/>
      <p:bldP spid="126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4" name="Google Shape;524;p19"/>
          <p:cNvCxnSpPr/>
          <p:nvPr/>
        </p:nvCxnSpPr>
        <p:spPr>
          <a:xfrm>
            <a:off x="10354800" y="3431467"/>
            <a:ext cx="0" cy="1191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6" name="Google Shape;526;p19"/>
          <p:cNvSpPr/>
          <p:nvPr/>
        </p:nvSpPr>
        <p:spPr>
          <a:xfrm>
            <a:off x="9318400" y="1680800"/>
            <a:ext cx="2068400" cy="20684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7" name="Google Shape;527;p19"/>
          <p:cNvSpPr/>
          <p:nvPr/>
        </p:nvSpPr>
        <p:spPr>
          <a:xfrm>
            <a:off x="9318400" y="1676400"/>
            <a:ext cx="2072800" cy="2072800"/>
          </a:xfrm>
          <a:prstGeom prst="pie">
            <a:avLst>
              <a:gd name="adj1" fmla="val 8464131"/>
              <a:gd name="adj2" fmla="val 1620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9601600" y="4190000"/>
            <a:ext cx="1506400" cy="593200"/>
          </a:xfrm>
          <a:prstGeom prst="roundRect">
            <a:avLst>
              <a:gd name="adj" fmla="val 50000"/>
            </a:avLst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2800">
                <a:solidFill>
                  <a:prstClr val="white"/>
                </a:solidFill>
                <a:cs typeface="+mn-ea"/>
                <a:sym typeface="+mn-lt"/>
              </a:rPr>
              <a:t>35%</a:t>
            </a:r>
            <a:endParaRPr sz="2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0" name="Google Shape;530;p19"/>
          <p:cNvSpPr/>
          <p:nvPr/>
        </p:nvSpPr>
        <p:spPr>
          <a:xfrm>
            <a:off x="9525080" y="2164194"/>
            <a:ext cx="478082" cy="224741"/>
          </a:xfrm>
          <a:custGeom>
            <a:avLst/>
            <a:gdLst/>
            <a:ahLst/>
            <a:cxnLst/>
            <a:rect l="l" t="t" r="r" b="b"/>
            <a:pathLst>
              <a:path w="20009" h="9406" extrusionOk="0">
                <a:moveTo>
                  <a:pt x="7595" y="1"/>
                </a:moveTo>
                <a:cubicBezTo>
                  <a:pt x="2901" y="1"/>
                  <a:pt x="0" y="3003"/>
                  <a:pt x="0" y="3003"/>
                </a:cubicBezTo>
                <a:cubicBezTo>
                  <a:pt x="4974" y="7977"/>
                  <a:pt x="9337" y="9405"/>
                  <a:pt x="12709" y="9405"/>
                </a:cubicBezTo>
                <a:cubicBezTo>
                  <a:pt x="17262" y="9405"/>
                  <a:pt x="20008" y="6800"/>
                  <a:pt x="20008" y="6800"/>
                </a:cubicBezTo>
                <a:cubicBezTo>
                  <a:pt x="15224" y="1536"/>
                  <a:pt x="10951" y="1"/>
                  <a:pt x="7595" y="1"/>
                </a:cubicBezTo>
                <a:close/>
              </a:path>
            </a:pathLst>
          </a:custGeom>
          <a:solidFill>
            <a:srgbClr val="FFEE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1" name="Google Shape;531;p19"/>
          <p:cNvSpPr/>
          <p:nvPr/>
        </p:nvSpPr>
        <p:spPr>
          <a:xfrm>
            <a:off x="9664713" y="2232553"/>
            <a:ext cx="324161" cy="141950"/>
          </a:xfrm>
          <a:custGeom>
            <a:avLst/>
            <a:gdLst/>
            <a:ahLst/>
            <a:cxnLst/>
            <a:rect l="l" t="t" r="r" b="b"/>
            <a:pathLst>
              <a:path w="13567" h="5941" extrusionOk="0">
                <a:moveTo>
                  <a:pt x="5343" y="0"/>
                </a:moveTo>
                <a:cubicBezTo>
                  <a:pt x="2065" y="0"/>
                  <a:pt x="1" y="2019"/>
                  <a:pt x="1" y="2019"/>
                </a:cubicBezTo>
                <a:cubicBezTo>
                  <a:pt x="3249" y="5055"/>
                  <a:pt x="6143" y="5941"/>
                  <a:pt x="8415" y="5941"/>
                </a:cubicBezTo>
                <a:cubicBezTo>
                  <a:pt x="11603" y="5941"/>
                  <a:pt x="13567" y="4195"/>
                  <a:pt x="13567" y="4195"/>
                </a:cubicBezTo>
                <a:cubicBezTo>
                  <a:pt x="10435" y="959"/>
                  <a:pt x="7601" y="0"/>
                  <a:pt x="5343" y="0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2" name="Google Shape;532;p19"/>
          <p:cNvSpPr/>
          <p:nvPr/>
        </p:nvSpPr>
        <p:spPr>
          <a:xfrm>
            <a:off x="10706462" y="2164194"/>
            <a:ext cx="478058" cy="224741"/>
          </a:xfrm>
          <a:custGeom>
            <a:avLst/>
            <a:gdLst/>
            <a:ahLst/>
            <a:cxnLst/>
            <a:rect l="l" t="t" r="r" b="b"/>
            <a:pathLst>
              <a:path w="20008" h="9406" extrusionOk="0">
                <a:moveTo>
                  <a:pt x="12413" y="1"/>
                </a:moveTo>
                <a:cubicBezTo>
                  <a:pt x="9057" y="1"/>
                  <a:pt x="4784" y="1536"/>
                  <a:pt x="0" y="6800"/>
                </a:cubicBezTo>
                <a:cubicBezTo>
                  <a:pt x="0" y="6800"/>
                  <a:pt x="2746" y="9405"/>
                  <a:pt x="7300" y="9405"/>
                </a:cubicBezTo>
                <a:cubicBezTo>
                  <a:pt x="10671" y="9405"/>
                  <a:pt x="15035" y="7977"/>
                  <a:pt x="20008" y="3003"/>
                </a:cubicBezTo>
                <a:cubicBezTo>
                  <a:pt x="20008" y="3003"/>
                  <a:pt x="17107" y="1"/>
                  <a:pt x="12413" y="1"/>
                </a:cubicBezTo>
                <a:close/>
              </a:path>
            </a:pathLst>
          </a:custGeom>
          <a:solidFill>
            <a:srgbClr val="FFEE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3" name="Google Shape;533;p19"/>
          <p:cNvSpPr/>
          <p:nvPr/>
        </p:nvSpPr>
        <p:spPr>
          <a:xfrm>
            <a:off x="10719699" y="2232553"/>
            <a:ext cx="324782" cy="141950"/>
          </a:xfrm>
          <a:custGeom>
            <a:avLst/>
            <a:gdLst/>
            <a:ahLst/>
            <a:cxnLst/>
            <a:rect l="l" t="t" r="r" b="b"/>
            <a:pathLst>
              <a:path w="13593" h="5941" extrusionOk="0">
                <a:moveTo>
                  <a:pt x="8238" y="0"/>
                </a:moveTo>
                <a:cubicBezTo>
                  <a:pt x="5974" y="0"/>
                  <a:pt x="3133" y="959"/>
                  <a:pt x="1" y="4195"/>
                </a:cubicBezTo>
                <a:cubicBezTo>
                  <a:pt x="1" y="4195"/>
                  <a:pt x="1965" y="5941"/>
                  <a:pt x="5153" y="5941"/>
                </a:cubicBezTo>
                <a:cubicBezTo>
                  <a:pt x="7425" y="5941"/>
                  <a:pt x="10319" y="5055"/>
                  <a:pt x="13567" y="2019"/>
                </a:cubicBezTo>
                <a:cubicBezTo>
                  <a:pt x="13592" y="2019"/>
                  <a:pt x="11523" y="0"/>
                  <a:pt x="8238" y="0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4" name="Google Shape;534;p19"/>
          <p:cNvSpPr/>
          <p:nvPr/>
        </p:nvSpPr>
        <p:spPr>
          <a:xfrm>
            <a:off x="9601491" y="2112202"/>
            <a:ext cx="1505471" cy="1149795"/>
          </a:xfrm>
          <a:custGeom>
            <a:avLst/>
            <a:gdLst/>
            <a:ahLst/>
            <a:cxnLst/>
            <a:rect l="l" t="t" r="r" b="b"/>
            <a:pathLst>
              <a:path w="63008" h="48122" extrusionOk="0">
                <a:moveTo>
                  <a:pt x="30801" y="0"/>
                </a:moveTo>
                <a:cubicBezTo>
                  <a:pt x="26867" y="0"/>
                  <a:pt x="8623" y="1331"/>
                  <a:pt x="4268" y="24163"/>
                </a:cubicBezTo>
                <a:cubicBezTo>
                  <a:pt x="0" y="46693"/>
                  <a:pt x="24283" y="48122"/>
                  <a:pt x="30246" y="48122"/>
                </a:cubicBezTo>
                <a:cubicBezTo>
                  <a:pt x="30900" y="48122"/>
                  <a:pt x="31334" y="48105"/>
                  <a:pt x="31486" y="48096"/>
                </a:cubicBezTo>
                <a:cubicBezTo>
                  <a:pt x="31624" y="48100"/>
                  <a:pt x="31997" y="48112"/>
                  <a:pt x="32559" y="48112"/>
                </a:cubicBezTo>
                <a:cubicBezTo>
                  <a:pt x="38221" y="48112"/>
                  <a:pt x="63007" y="46908"/>
                  <a:pt x="58660" y="24163"/>
                </a:cubicBezTo>
                <a:cubicBezTo>
                  <a:pt x="54345" y="1331"/>
                  <a:pt x="36104" y="0"/>
                  <a:pt x="32170" y="0"/>
                </a:cubicBezTo>
                <a:cubicBezTo>
                  <a:pt x="31826" y="0"/>
                  <a:pt x="31592" y="11"/>
                  <a:pt x="31486" y="17"/>
                </a:cubicBezTo>
                <a:cubicBezTo>
                  <a:pt x="31379" y="11"/>
                  <a:pt x="31145" y="0"/>
                  <a:pt x="30801" y="0"/>
                </a:cubicBezTo>
                <a:close/>
              </a:path>
            </a:pathLst>
          </a:custGeom>
          <a:solidFill>
            <a:srgbClr val="FFEE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5" name="Google Shape;535;p19"/>
          <p:cNvSpPr/>
          <p:nvPr/>
        </p:nvSpPr>
        <p:spPr>
          <a:xfrm>
            <a:off x="9526107" y="2015649"/>
            <a:ext cx="1577892" cy="1307945"/>
          </a:xfrm>
          <a:custGeom>
            <a:avLst/>
            <a:gdLst/>
            <a:ahLst/>
            <a:cxnLst/>
            <a:rect l="l" t="t" r="r" b="b"/>
            <a:pathLst>
              <a:path w="66039" h="54741" extrusionOk="0">
                <a:moveTo>
                  <a:pt x="34385" y="21123"/>
                </a:moveTo>
                <a:cubicBezTo>
                  <a:pt x="34385" y="21123"/>
                  <a:pt x="36363" y="23644"/>
                  <a:pt x="38938" y="23644"/>
                </a:cubicBezTo>
                <a:cubicBezTo>
                  <a:pt x="39971" y="23644"/>
                  <a:pt x="41099" y="23239"/>
                  <a:pt x="42234" y="22104"/>
                </a:cubicBezTo>
                <a:cubicBezTo>
                  <a:pt x="42234" y="22104"/>
                  <a:pt x="45586" y="25384"/>
                  <a:pt x="49408" y="25384"/>
                </a:cubicBezTo>
                <a:cubicBezTo>
                  <a:pt x="49744" y="25384"/>
                  <a:pt x="50084" y="25359"/>
                  <a:pt x="50425" y="25304"/>
                </a:cubicBezTo>
                <a:cubicBezTo>
                  <a:pt x="50425" y="25304"/>
                  <a:pt x="52729" y="28418"/>
                  <a:pt x="51150" y="30423"/>
                </a:cubicBezTo>
                <a:cubicBezTo>
                  <a:pt x="51150" y="30423"/>
                  <a:pt x="52217" y="36865"/>
                  <a:pt x="48036" y="38443"/>
                </a:cubicBezTo>
                <a:cubicBezTo>
                  <a:pt x="48036" y="38443"/>
                  <a:pt x="47308" y="41757"/>
                  <a:pt x="44338" y="41757"/>
                </a:cubicBezTo>
                <a:cubicBezTo>
                  <a:pt x="44093" y="41757"/>
                  <a:pt x="43833" y="41734"/>
                  <a:pt x="43557" y="41685"/>
                </a:cubicBezTo>
                <a:cubicBezTo>
                  <a:pt x="43557" y="41685"/>
                  <a:pt x="41888" y="43469"/>
                  <a:pt x="39519" y="43469"/>
                </a:cubicBezTo>
                <a:cubicBezTo>
                  <a:pt x="39004" y="43469"/>
                  <a:pt x="38455" y="43384"/>
                  <a:pt x="37883" y="43178"/>
                </a:cubicBezTo>
                <a:cubicBezTo>
                  <a:pt x="37883" y="43178"/>
                  <a:pt x="36923" y="44001"/>
                  <a:pt x="35416" y="44001"/>
                </a:cubicBezTo>
                <a:cubicBezTo>
                  <a:pt x="34698" y="44001"/>
                  <a:pt x="33856" y="43814"/>
                  <a:pt x="32934" y="43264"/>
                </a:cubicBezTo>
                <a:cubicBezTo>
                  <a:pt x="32934" y="43264"/>
                  <a:pt x="32031" y="43610"/>
                  <a:pt x="30885" y="43610"/>
                </a:cubicBezTo>
                <a:cubicBezTo>
                  <a:pt x="29902" y="43610"/>
                  <a:pt x="28740" y="43356"/>
                  <a:pt x="27815" y="42411"/>
                </a:cubicBezTo>
                <a:cubicBezTo>
                  <a:pt x="27815" y="42411"/>
                  <a:pt x="27741" y="42418"/>
                  <a:pt x="27611" y="42418"/>
                </a:cubicBezTo>
                <a:cubicBezTo>
                  <a:pt x="26851" y="42418"/>
                  <a:pt x="24158" y="42169"/>
                  <a:pt x="22738" y="38784"/>
                </a:cubicBezTo>
                <a:cubicBezTo>
                  <a:pt x="22738" y="38784"/>
                  <a:pt x="19027" y="37590"/>
                  <a:pt x="19880" y="33665"/>
                </a:cubicBezTo>
                <a:cubicBezTo>
                  <a:pt x="19880" y="33665"/>
                  <a:pt x="18941" y="32769"/>
                  <a:pt x="19667" y="29826"/>
                </a:cubicBezTo>
                <a:cubicBezTo>
                  <a:pt x="19667" y="29826"/>
                  <a:pt x="18643" y="28290"/>
                  <a:pt x="19752" y="26071"/>
                </a:cubicBezTo>
                <a:cubicBezTo>
                  <a:pt x="19752" y="26071"/>
                  <a:pt x="19793" y="26074"/>
                  <a:pt x="19869" y="26074"/>
                </a:cubicBezTo>
                <a:cubicBezTo>
                  <a:pt x="20526" y="26074"/>
                  <a:pt x="23794" y="25868"/>
                  <a:pt x="25554" y="21891"/>
                </a:cubicBezTo>
                <a:cubicBezTo>
                  <a:pt x="25554" y="21891"/>
                  <a:pt x="27698" y="23898"/>
                  <a:pt x="30159" y="23898"/>
                </a:cubicBezTo>
                <a:cubicBezTo>
                  <a:pt x="31579" y="23898"/>
                  <a:pt x="33105" y="23230"/>
                  <a:pt x="34385" y="21123"/>
                </a:cubicBezTo>
                <a:close/>
                <a:moveTo>
                  <a:pt x="36724" y="0"/>
                </a:moveTo>
                <a:cubicBezTo>
                  <a:pt x="31253" y="0"/>
                  <a:pt x="30845" y="3934"/>
                  <a:pt x="30929" y="4101"/>
                </a:cubicBezTo>
                <a:cubicBezTo>
                  <a:pt x="30931" y="4106"/>
                  <a:pt x="30931" y="4109"/>
                  <a:pt x="30929" y="4109"/>
                </a:cubicBezTo>
                <a:cubicBezTo>
                  <a:pt x="30874" y="4109"/>
                  <a:pt x="29199" y="2059"/>
                  <a:pt x="26395" y="2059"/>
                </a:cubicBezTo>
                <a:cubicBezTo>
                  <a:pt x="25352" y="2059"/>
                  <a:pt x="24153" y="2342"/>
                  <a:pt x="22824" y="3120"/>
                </a:cubicBezTo>
                <a:cubicBezTo>
                  <a:pt x="20562" y="4954"/>
                  <a:pt x="20989" y="7813"/>
                  <a:pt x="20989" y="7813"/>
                </a:cubicBezTo>
                <a:cubicBezTo>
                  <a:pt x="20989" y="7813"/>
                  <a:pt x="20630" y="7765"/>
                  <a:pt x="20072" y="7765"/>
                </a:cubicBezTo>
                <a:cubicBezTo>
                  <a:pt x="18143" y="7765"/>
                  <a:pt x="13836" y="8330"/>
                  <a:pt x="13737" y="13358"/>
                </a:cubicBezTo>
                <a:cubicBezTo>
                  <a:pt x="13737" y="13358"/>
                  <a:pt x="7082" y="15321"/>
                  <a:pt x="8404" y="23042"/>
                </a:cubicBezTo>
                <a:cubicBezTo>
                  <a:pt x="8404" y="23042"/>
                  <a:pt x="0" y="31617"/>
                  <a:pt x="6868" y="37803"/>
                </a:cubicBezTo>
                <a:cubicBezTo>
                  <a:pt x="6868" y="37803"/>
                  <a:pt x="4223" y="45567"/>
                  <a:pt x="13182" y="46677"/>
                </a:cubicBezTo>
                <a:cubicBezTo>
                  <a:pt x="13182" y="46677"/>
                  <a:pt x="14958" y="51902"/>
                  <a:pt x="21016" y="51902"/>
                </a:cubicBezTo>
                <a:cubicBezTo>
                  <a:pt x="21728" y="51902"/>
                  <a:pt x="22500" y="51830"/>
                  <a:pt x="23335" y="51668"/>
                </a:cubicBezTo>
                <a:cubicBezTo>
                  <a:pt x="23335" y="51668"/>
                  <a:pt x="25514" y="54572"/>
                  <a:pt x="29259" y="54572"/>
                </a:cubicBezTo>
                <a:cubicBezTo>
                  <a:pt x="29961" y="54572"/>
                  <a:pt x="30718" y="54470"/>
                  <a:pt x="31526" y="54228"/>
                </a:cubicBezTo>
                <a:cubicBezTo>
                  <a:pt x="31526" y="54228"/>
                  <a:pt x="33987" y="54740"/>
                  <a:pt x="36972" y="54740"/>
                </a:cubicBezTo>
                <a:cubicBezTo>
                  <a:pt x="40078" y="54740"/>
                  <a:pt x="43752" y="54186"/>
                  <a:pt x="45818" y="51924"/>
                </a:cubicBezTo>
                <a:cubicBezTo>
                  <a:pt x="45818" y="51924"/>
                  <a:pt x="46597" y="52186"/>
                  <a:pt x="47650" y="52186"/>
                </a:cubicBezTo>
                <a:cubicBezTo>
                  <a:pt x="49110" y="52186"/>
                  <a:pt x="51095" y="51682"/>
                  <a:pt x="52259" y="49279"/>
                </a:cubicBezTo>
                <a:cubicBezTo>
                  <a:pt x="52259" y="49279"/>
                  <a:pt x="52923" y="49502"/>
                  <a:pt x="53825" y="49502"/>
                </a:cubicBezTo>
                <a:cubicBezTo>
                  <a:pt x="55386" y="49502"/>
                  <a:pt x="57661" y="48834"/>
                  <a:pt x="58445" y="45183"/>
                </a:cubicBezTo>
                <a:cubicBezTo>
                  <a:pt x="58445" y="45183"/>
                  <a:pt x="58501" y="45187"/>
                  <a:pt x="58601" y="45187"/>
                </a:cubicBezTo>
                <a:cubicBezTo>
                  <a:pt x="59586" y="45187"/>
                  <a:pt x="64838" y="44801"/>
                  <a:pt x="62669" y="36395"/>
                </a:cubicBezTo>
                <a:cubicBezTo>
                  <a:pt x="62669" y="36395"/>
                  <a:pt x="66039" y="31873"/>
                  <a:pt x="61303" y="26285"/>
                </a:cubicBezTo>
                <a:cubicBezTo>
                  <a:pt x="61303" y="26285"/>
                  <a:pt x="63351" y="21592"/>
                  <a:pt x="58957" y="18520"/>
                </a:cubicBezTo>
                <a:cubicBezTo>
                  <a:pt x="58957" y="18520"/>
                  <a:pt x="59128" y="13529"/>
                  <a:pt x="55843" y="13145"/>
                </a:cubicBezTo>
                <a:cubicBezTo>
                  <a:pt x="55843" y="13145"/>
                  <a:pt x="56739" y="6917"/>
                  <a:pt x="50596" y="4485"/>
                </a:cubicBezTo>
                <a:cubicBezTo>
                  <a:pt x="49468" y="3976"/>
                  <a:pt x="48460" y="3786"/>
                  <a:pt x="47582" y="3786"/>
                </a:cubicBezTo>
                <a:cubicBezTo>
                  <a:pt x="45005" y="3786"/>
                  <a:pt x="43557" y="5424"/>
                  <a:pt x="43557" y="5424"/>
                </a:cubicBezTo>
                <a:cubicBezTo>
                  <a:pt x="43049" y="2295"/>
                  <a:pt x="40322" y="5"/>
                  <a:pt x="37160" y="5"/>
                </a:cubicBezTo>
                <a:cubicBezTo>
                  <a:pt x="37130" y="5"/>
                  <a:pt x="37101" y="5"/>
                  <a:pt x="37072" y="6"/>
                </a:cubicBezTo>
                <a:cubicBezTo>
                  <a:pt x="36954" y="2"/>
                  <a:pt x="36838" y="0"/>
                  <a:pt x="367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6" name="Google Shape;536;p19"/>
          <p:cNvSpPr/>
          <p:nvPr/>
        </p:nvSpPr>
        <p:spPr>
          <a:xfrm>
            <a:off x="10111184" y="2652836"/>
            <a:ext cx="114186" cy="97437"/>
          </a:xfrm>
          <a:custGeom>
            <a:avLst/>
            <a:gdLst/>
            <a:ahLst/>
            <a:cxnLst/>
            <a:rect l="l" t="t" r="r" b="b"/>
            <a:pathLst>
              <a:path w="4779" h="4078" extrusionOk="0">
                <a:moveTo>
                  <a:pt x="2731" y="1"/>
                </a:moveTo>
                <a:cubicBezTo>
                  <a:pt x="939" y="1"/>
                  <a:pt x="0" y="2176"/>
                  <a:pt x="1323" y="3456"/>
                </a:cubicBezTo>
                <a:cubicBezTo>
                  <a:pt x="1739" y="3887"/>
                  <a:pt x="2251" y="4077"/>
                  <a:pt x="2751" y="4077"/>
                </a:cubicBezTo>
                <a:cubicBezTo>
                  <a:pt x="3788" y="4077"/>
                  <a:pt x="4778" y="3257"/>
                  <a:pt x="4778" y="2048"/>
                </a:cubicBezTo>
                <a:cubicBezTo>
                  <a:pt x="4778" y="897"/>
                  <a:pt x="3882" y="1"/>
                  <a:pt x="2731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7" name="Google Shape;537;p19"/>
          <p:cNvSpPr/>
          <p:nvPr/>
        </p:nvSpPr>
        <p:spPr>
          <a:xfrm>
            <a:off x="10508697" y="2652836"/>
            <a:ext cx="114186" cy="97437"/>
          </a:xfrm>
          <a:custGeom>
            <a:avLst/>
            <a:gdLst/>
            <a:ahLst/>
            <a:cxnLst/>
            <a:rect l="l" t="t" r="r" b="b"/>
            <a:pathLst>
              <a:path w="4779" h="4078" extrusionOk="0">
                <a:moveTo>
                  <a:pt x="2731" y="1"/>
                </a:moveTo>
                <a:cubicBezTo>
                  <a:pt x="939" y="1"/>
                  <a:pt x="1" y="2176"/>
                  <a:pt x="1323" y="3456"/>
                </a:cubicBezTo>
                <a:cubicBezTo>
                  <a:pt x="1740" y="3887"/>
                  <a:pt x="2251" y="4077"/>
                  <a:pt x="2752" y="4077"/>
                </a:cubicBezTo>
                <a:cubicBezTo>
                  <a:pt x="3789" y="4077"/>
                  <a:pt x="4779" y="3257"/>
                  <a:pt x="4779" y="2048"/>
                </a:cubicBezTo>
                <a:cubicBezTo>
                  <a:pt x="4779" y="897"/>
                  <a:pt x="3883" y="1"/>
                  <a:pt x="2731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8" name="Google Shape;538;p19"/>
          <p:cNvSpPr/>
          <p:nvPr/>
        </p:nvSpPr>
        <p:spPr>
          <a:xfrm>
            <a:off x="10037783" y="2769030"/>
            <a:ext cx="214084" cy="113183"/>
          </a:xfrm>
          <a:custGeom>
            <a:avLst/>
            <a:gdLst/>
            <a:ahLst/>
            <a:cxnLst/>
            <a:rect l="l" t="t" r="r" b="b"/>
            <a:pathLst>
              <a:path w="8960" h="4737" extrusionOk="0">
                <a:moveTo>
                  <a:pt x="4480" y="1"/>
                </a:moveTo>
                <a:cubicBezTo>
                  <a:pt x="2006" y="1"/>
                  <a:pt x="1" y="1068"/>
                  <a:pt x="1" y="2390"/>
                </a:cubicBezTo>
                <a:cubicBezTo>
                  <a:pt x="1" y="3670"/>
                  <a:pt x="2006" y="4736"/>
                  <a:pt x="4480" y="4736"/>
                </a:cubicBezTo>
                <a:cubicBezTo>
                  <a:pt x="6954" y="4736"/>
                  <a:pt x="8959" y="3670"/>
                  <a:pt x="8959" y="2390"/>
                </a:cubicBezTo>
                <a:cubicBezTo>
                  <a:pt x="8959" y="1068"/>
                  <a:pt x="6954" y="1"/>
                  <a:pt x="4480" y="1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9" name="Google Shape;539;p19"/>
          <p:cNvSpPr/>
          <p:nvPr/>
        </p:nvSpPr>
        <p:spPr>
          <a:xfrm>
            <a:off x="10515841" y="2769030"/>
            <a:ext cx="214084" cy="113183"/>
          </a:xfrm>
          <a:custGeom>
            <a:avLst/>
            <a:gdLst/>
            <a:ahLst/>
            <a:cxnLst/>
            <a:rect l="l" t="t" r="r" b="b"/>
            <a:pathLst>
              <a:path w="8960" h="4737" extrusionOk="0">
                <a:moveTo>
                  <a:pt x="4480" y="1"/>
                </a:moveTo>
                <a:cubicBezTo>
                  <a:pt x="2006" y="1"/>
                  <a:pt x="1" y="1068"/>
                  <a:pt x="1" y="2390"/>
                </a:cubicBezTo>
                <a:cubicBezTo>
                  <a:pt x="1" y="3670"/>
                  <a:pt x="2006" y="4736"/>
                  <a:pt x="4480" y="4736"/>
                </a:cubicBezTo>
                <a:cubicBezTo>
                  <a:pt x="6954" y="4736"/>
                  <a:pt x="8959" y="3670"/>
                  <a:pt x="8959" y="2390"/>
                </a:cubicBezTo>
                <a:cubicBezTo>
                  <a:pt x="8959" y="1068"/>
                  <a:pt x="6954" y="1"/>
                  <a:pt x="4480" y="1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0" name="Google Shape;540;p19"/>
          <p:cNvSpPr/>
          <p:nvPr/>
        </p:nvSpPr>
        <p:spPr>
          <a:xfrm>
            <a:off x="10308925" y="2677303"/>
            <a:ext cx="152917" cy="160061"/>
          </a:xfrm>
          <a:custGeom>
            <a:avLst/>
            <a:gdLst/>
            <a:ahLst/>
            <a:cxnLst/>
            <a:rect l="l" t="t" r="r" b="b"/>
            <a:pathLst>
              <a:path w="6400" h="6699" extrusionOk="0">
                <a:moveTo>
                  <a:pt x="3157" y="1"/>
                </a:moveTo>
                <a:cubicBezTo>
                  <a:pt x="2688" y="1"/>
                  <a:pt x="342" y="43"/>
                  <a:pt x="214" y="939"/>
                </a:cubicBezTo>
                <a:cubicBezTo>
                  <a:pt x="86" y="1835"/>
                  <a:pt x="1963" y="2987"/>
                  <a:pt x="2944" y="3413"/>
                </a:cubicBezTo>
                <a:lnTo>
                  <a:pt x="2944" y="6144"/>
                </a:lnTo>
                <a:cubicBezTo>
                  <a:pt x="1579" y="6016"/>
                  <a:pt x="512" y="4864"/>
                  <a:pt x="512" y="3499"/>
                </a:cubicBezTo>
                <a:cubicBezTo>
                  <a:pt x="512" y="3371"/>
                  <a:pt x="384" y="3243"/>
                  <a:pt x="256" y="3243"/>
                </a:cubicBezTo>
                <a:cubicBezTo>
                  <a:pt x="128" y="3243"/>
                  <a:pt x="0" y="3371"/>
                  <a:pt x="0" y="3499"/>
                </a:cubicBezTo>
                <a:cubicBezTo>
                  <a:pt x="0" y="5290"/>
                  <a:pt x="1408" y="6698"/>
                  <a:pt x="3200" y="6698"/>
                </a:cubicBezTo>
                <a:cubicBezTo>
                  <a:pt x="4949" y="6698"/>
                  <a:pt x="6400" y="5290"/>
                  <a:pt x="6400" y="3499"/>
                </a:cubicBezTo>
                <a:cubicBezTo>
                  <a:pt x="6400" y="3371"/>
                  <a:pt x="6272" y="3243"/>
                  <a:pt x="6101" y="3243"/>
                </a:cubicBezTo>
                <a:cubicBezTo>
                  <a:pt x="5973" y="3243"/>
                  <a:pt x="5845" y="3371"/>
                  <a:pt x="5845" y="3499"/>
                </a:cubicBezTo>
                <a:cubicBezTo>
                  <a:pt x="5845" y="4864"/>
                  <a:pt x="4821" y="6016"/>
                  <a:pt x="3456" y="6144"/>
                </a:cubicBezTo>
                <a:lnTo>
                  <a:pt x="3456" y="3413"/>
                </a:lnTo>
                <a:cubicBezTo>
                  <a:pt x="4437" y="2987"/>
                  <a:pt x="6272" y="1792"/>
                  <a:pt x="6144" y="939"/>
                </a:cubicBezTo>
                <a:cubicBezTo>
                  <a:pt x="6058" y="86"/>
                  <a:pt x="3669" y="1"/>
                  <a:pt x="3243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9600511" y="2015649"/>
            <a:ext cx="1013197" cy="808455"/>
          </a:xfrm>
          <a:custGeom>
            <a:avLst/>
            <a:gdLst/>
            <a:ahLst/>
            <a:cxnLst/>
            <a:rect l="l" t="t" r="r" b="b"/>
            <a:pathLst>
              <a:path w="42405" h="33836" extrusionOk="0">
                <a:moveTo>
                  <a:pt x="33610" y="0"/>
                </a:moveTo>
                <a:cubicBezTo>
                  <a:pt x="28139" y="0"/>
                  <a:pt x="27731" y="3934"/>
                  <a:pt x="27815" y="4101"/>
                </a:cubicBezTo>
                <a:cubicBezTo>
                  <a:pt x="27817" y="4105"/>
                  <a:pt x="27817" y="4106"/>
                  <a:pt x="27816" y="4106"/>
                </a:cubicBezTo>
                <a:cubicBezTo>
                  <a:pt x="27782" y="4106"/>
                  <a:pt x="26112" y="2052"/>
                  <a:pt x="23301" y="2052"/>
                </a:cubicBezTo>
                <a:cubicBezTo>
                  <a:pt x="22253" y="2052"/>
                  <a:pt x="21048" y="2337"/>
                  <a:pt x="19710" y="3120"/>
                </a:cubicBezTo>
                <a:cubicBezTo>
                  <a:pt x="17448" y="4912"/>
                  <a:pt x="17875" y="7813"/>
                  <a:pt x="17875" y="7813"/>
                </a:cubicBezTo>
                <a:cubicBezTo>
                  <a:pt x="17875" y="7813"/>
                  <a:pt x="17516" y="7765"/>
                  <a:pt x="16958" y="7765"/>
                </a:cubicBezTo>
                <a:cubicBezTo>
                  <a:pt x="15031" y="7765"/>
                  <a:pt x="10732" y="8330"/>
                  <a:pt x="10665" y="13358"/>
                </a:cubicBezTo>
                <a:cubicBezTo>
                  <a:pt x="10665" y="13358"/>
                  <a:pt x="3968" y="15321"/>
                  <a:pt x="5333" y="23042"/>
                </a:cubicBezTo>
                <a:cubicBezTo>
                  <a:pt x="5333" y="23042"/>
                  <a:pt x="0" y="28460"/>
                  <a:pt x="1280" y="33836"/>
                </a:cubicBezTo>
                <a:cubicBezTo>
                  <a:pt x="3200" y="29911"/>
                  <a:pt x="6143" y="24664"/>
                  <a:pt x="7978" y="23725"/>
                </a:cubicBezTo>
                <a:cubicBezTo>
                  <a:pt x="7978" y="23725"/>
                  <a:pt x="8874" y="16302"/>
                  <a:pt x="12841" y="15620"/>
                </a:cubicBezTo>
                <a:cubicBezTo>
                  <a:pt x="12841" y="15620"/>
                  <a:pt x="15017" y="11183"/>
                  <a:pt x="19667" y="10927"/>
                </a:cubicBezTo>
                <a:cubicBezTo>
                  <a:pt x="19667" y="10927"/>
                  <a:pt x="20628" y="7460"/>
                  <a:pt x="24983" y="7460"/>
                </a:cubicBezTo>
                <a:cubicBezTo>
                  <a:pt x="25898" y="7460"/>
                  <a:pt x="26962" y="7613"/>
                  <a:pt x="28199" y="7983"/>
                </a:cubicBezTo>
                <a:cubicBezTo>
                  <a:pt x="28199" y="7983"/>
                  <a:pt x="31350" y="6471"/>
                  <a:pt x="34840" y="6471"/>
                </a:cubicBezTo>
                <a:cubicBezTo>
                  <a:pt x="36290" y="6471"/>
                  <a:pt x="37798" y="6732"/>
                  <a:pt x="39163" y="7471"/>
                </a:cubicBezTo>
                <a:cubicBezTo>
                  <a:pt x="39973" y="6106"/>
                  <a:pt x="41083" y="4997"/>
                  <a:pt x="42405" y="4144"/>
                </a:cubicBezTo>
                <a:lnTo>
                  <a:pt x="42405" y="4144"/>
                </a:lnTo>
                <a:cubicBezTo>
                  <a:pt x="41680" y="4442"/>
                  <a:pt x="40997" y="4869"/>
                  <a:pt x="40485" y="5424"/>
                </a:cubicBezTo>
                <a:cubicBezTo>
                  <a:pt x="39936" y="2295"/>
                  <a:pt x="37208" y="5"/>
                  <a:pt x="34046" y="5"/>
                </a:cubicBezTo>
                <a:cubicBezTo>
                  <a:pt x="34016" y="5"/>
                  <a:pt x="33987" y="5"/>
                  <a:pt x="33958" y="6"/>
                </a:cubicBezTo>
                <a:cubicBezTo>
                  <a:pt x="33840" y="2"/>
                  <a:pt x="33724" y="0"/>
                  <a:pt x="33610" y="0"/>
                </a:cubicBezTo>
                <a:close/>
              </a:path>
            </a:pathLst>
          </a:custGeom>
          <a:solidFill>
            <a:srgbClr val="B8B8B8">
              <a:alpha val="7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9866540" y="2695653"/>
            <a:ext cx="1217079" cy="627941"/>
          </a:xfrm>
          <a:custGeom>
            <a:avLst/>
            <a:gdLst/>
            <a:ahLst/>
            <a:cxnLst/>
            <a:rect l="l" t="t" r="r" b="b"/>
            <a:pathLst>
              <a:path w="50938" h="26281" extrusionOk="0">
                <a:moveTo>
                  <a:pt x="48549" y="0"/>
                </a:moveTo>
                <a:cubicBezTo>
                  <a:pt x="47823" y="2176"/>
                  <a:pt x="46714" y="4181"/>
                  <a:pt x="45264" y="5930"/>
                </a:cubicBezTo>
                <a:cubicBezTo>
                  <a:pt x="45306" y="8277"/>
                  <a:pt x="44325" y="10538"/>
                  <a:pt x="42533" y="12073"/>
                </a:cubicBezTo>
                <a:cubicBezTo>
                  <a:pt x="42007" y="14971"/>
                  <a:pt x="38582" y="15302"/>
                  <a:pt x="37047" y="15302"/>
                </a:cubicBezTo>
                <a:cubicBezTo>
                  <a:pt x="36593" y="15302"/>
                  <a:pt x="36305" y="15273"/>
                  <a:pt x="36305" y="15273"/>
                </a:cubicBezTo>
                <a:cubicBezTo>
                  <a:pt x="35356" y="18224"/>
                  <a:pt x="32180" y="18485"/>
                  <a:pt x="31088" y="18485"/>
                </a:cubicBezTo>
                <a:cubicBezTo>
                  <a:pt x="30855" y="18485"/>
                  <a:pt x="30716" y="18473"/>
                  <a:pt x="30716" y="18473"/>
                </a:cubicBezTo>
                <a:cubicBezTo>
                  <a:pt x="29420" y="20564"/>
                  <a:pt x="26278" y="21097"/>
                  <a:pt x="23412" y="21097"/>
                </a:cubicBezTo>
                <a:cubicBezTo>
                  <a:pt x="20431" y="21097"/>
                  <a:pt x="17748" y="20520"/>
                  <a:pt x="17748" y="20520"/>
                </a:cubicBezTo>
                <a:cubicBezTo>
                  <a:pt x="16936" y="21586"/>
                  <a:pt x="15919" y="21968"/>
                  <a:pt x="14877" y="21968"/>
                </a:cubicBezTo>
                <a:cubicBezTo>
                  <a:pt x="12250" y="21968"/>
                  <a:pt x="9471" y="19539"/>
                  <a:pt x="9471" y="19539"/>
                </a:cubicBezTo>
                <a:cubicBezTo>
                  <a:pt x="8477" y="20262"/>
                  <a:pt x="6740" y="20507"/>
                  <a:pt x="4869" y="20507"/>
                </a:cubicBezTo>
                <a:cubicBezTo>
                  <a:pt x="3210" y="20507"/>
                  <a:pt x="1445" y="20314"/>
                  <a:pt x="1" y="20094"/>
                </a:cubicBezTo>
                <a:lnTo>
                  <a:pt x="1" y="20094"/>
                </a:lnTo>
                <a:cubicBezTo>
                  <a:pt x="1102" y="21586"/>
                  <a:pt x="3179" y="23403"/>
                  <a:pt x="6750" y="23403"/>
                </a:cubicBezTo>
                <a:cubicBezTo>
                  <a:pt x="7467" y="23403"/>
                  <a:pt x="8245" y="23329"/>
                  <a:pt x="9087" y="23165"/>
                </a:cubicBezTo>
                <a:cubicBezTo>
                  <a:pt x="9087" y="23165"/>
                  <a:pt x="11273" y="26109"/>
                  <a:pt x="15029" y="26109"/>
                </a:cubicBezTo>
                <a:cubicBezTo>
                  <a:pt x="15726" y="26109"/>
                  <a:pt x="16477" y="26008"/>
                  <a:pt x="17278" y="25768"/>
                </a:cubicBezTo>
                <a:cubicBezTo>
                  <a:pt x="17278" y="25768"/>
                  <a:pt x="19728" y="26280"/>
                  <a:pt x="22709" y="26280"/>
                </a:cubicBezTo>
                <a:cubicBezTo>
                  <a:pt x="25808" y="26280"/>
                  <a:pt x="29482" y="25726"/>
                  <a:pt x="31570" y="23464"/>
                </a:cubicBezTo>
                <a:cubicBezTo>
                  <a:pt x="31570" y="23464"/>
                  <a:pt x="32340" y="23723"/>
                  <a:pt x="33384" y="23723"/>
                </a:cubicBezTo>
                <a:cubicBezTo>
                  <a:pt x="34845" y="23723"/>
                  <a:pt x="36842" y="23215"/>
                  <a:pt x="38011" y="20776"/>
                </a:cubicBezTo>
                <a:cubicBezTo>
                  <a:pt x="38011" y="20776"/>
                  <a:pt x="38697" y="21013"/>
                  <a:pt x="39621" y="21013"/>
                </a:cubicBezTo>
                <a:cubicBezTo>
                  <a:pt x="41180" y="21013"/>
                  <a:pt x="43420" y="20340"/>
                  <a:pt x="44197" y="16723"/>
                </a:cubicBezTo>
                <a:cubicBezTo>
                  <a:pt x="44197" y="16723"/>
                  <a:pt x="44253" y="16727"/>
                  <a:pt x="44353" y="16727"/>
                </a:cubicBezTo>
                <a:cubicBezTo>
                  <a:pt x="45338" y="16727"/>
                  <a:pt x="50590" y="16341"/>
                  <a:pt x="48421" y="7935"/>
                </a:cubicBezTo>
                <a:cubicBezTo>
                  <a:pt x="48421" y="7935"/>
                  <a:pt x="50938" y="4565"/>
                  <a:pt x="48549" y="0"/>
                </a:cubicBezTo>
                <a:close/>
              </a:path>
            </a:pathLst>
          </a:custGeom>
          <a:solidFill>
            <a:srgbClr val="B8B8B8">
              <a:alpha val="7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545" name="Google Shape;545;p19"/>
          <p:cNvCxnSpPr/>
          <p:nvPr/>
        </p:nvCxnSpPr>
        <p:spPr>
          <a:xfrm>
            <a:off x="4656067" y="3429000"/>
            <a:ext cx="0" cy="1191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7" name="Google Shape;547;p19"/>
          <p:cNvSpPr/>
          <p:nvPr/>
        </p:nvSpPr>
        <p:spPr>
          <a:xfrm>
            <a:off x="3619667" y="1680800"/>
            <a:ext cx="2068400" cy="2068400"/>
          </a:xfrm>
          <a:prstGeom prst="ellipse">
            <a:avLst/>
          </a:prstGeom>
          <a:solidFill>
            <a:srgbClr val="FFF2D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3619667" y="1676400"/>
            <a:ext cx="2072800" cy="2072800"/>
          </a:xfrm>
          <a:prstGeom prst="pie">
            <a:avLst>
              <a:gd name="adj1" fmla="val 2642217"/>
              <a:gd name="adj2" fmla="val 16200000"/>
            </a:avLst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3902867" y="4187533"/>
            <a:ext cx="1506400" cy="593200"/>
          </a:xfrm>
          <a:prstGeom prst="roundRect">
            <a:avLst>
              <a:gd name="adj" fmla="val 50000"/>
            </a:avLst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2800" dirty="0">
                <a:solidFill>
                  <a:prstClr val="white"/>
                </a:solidFill>
                <a:cs typeface="+mn-ea"/>
                <a:sym typeface="+mn-lt"/>
              </a:rPr>
              <a:t>65%</a:t>
            </a:r>
            <a:endParaRPr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3903834" y="2173989"/>
            <a:ext cx="1504468" cy="1149604"/>
          </a:xfrm>
          <a:custGeom>
            <a:avLst/>
            <a:gdLst/>
            <a:ahLst/>
            <a:cxnLst/>
            <a:rect l="l" t="t" r="r" b="b"/>
            <a:pathLst>
              <a:path w="62966" h="48114" extrusionOk="0">
                <a:moveTo>
                  <a:pt x="30935" y="0"/>
                </a:moveTo>
                <a:cubicBezTo>
                  <a:pt x="27305" y="0"/>
                  <a:pt x="8674" y="1050"/>
                  <a:pt x="4268" y="24155"/>
                </a:cubicBezTo>
                <a:cubicBezTo>
                  <a:pt x="0" y="46684"/>
                  <a:pt x="24282" y="48113"/>
                  <a:pt x="30246" y="48113"/>
                </a:cubicBezTo>
                <a:cubicBezTo>
                  <a:pt x="30900" y="48113"/>
                  <a:pt x="31333" y="48096"/>
                  <a:pt x="31485" y="48088"/>
                </a:cubicBezTo>
                <a:cubicBezTo>
                  <a:pt x="31637" y="48096"/>
                  <a:pt x="32071" y="48113"/>
                  <a:pt x="32724" y="48113"/>
                </a:cubicBezTo>
                <a:cubicBezTo>
                  <a:pt x="38688" y="48113"/>
                  <a:pt x="62966" y="46684"/>
                  <a:pt x="58660" y="24155"/>
                </a:cubicBezTo>
                <a:cubicBezTo>
                  <a:pt x="54293" y="1050"/>
                  <a:pt x="35666" y="0"/>
                  <a:pt x="32035" y="0"/>
                </a:cubicBezTo>
                <a:cubicBezTo>
                  <a:pt x="31764" y="0"/>
                  <a:pt x="31577" y="6"/>
                  <a:pt x="31485" y="9"/>
                </a:cubicBezTo>
                <a:cubicBezTo>
                  <a:pt x="31393" y="6"/>
                  <a:pt x="31206" y="0"/>
                  <a:pt x="30935" y="0"/>
                </a:cubicBezTo>
                <a:close/>
              </a:path>
            </a:pathLst>
          </a:custGeom>
          <a:solidFill>
            <a:srgbClr val="FFECB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4032285" y="2173965"/>
            <a:ext cx="670734" cy="470149"/>
          </a:xfrm>
          <a:custGeom>
            <a:avLst/>
            <a:gdLst/>
            <a:ahLst/>
            <a:cxnLst/>
            <a:rect l="l" t="t" r="r" b="b"/>
            <a:pathLst>
              <a:path w="28072" h="19677" extrusionOk="0">
                <a:moveTo>
                  <a:pt x="25545" y="1"/>
                </a:moveTo>
                <a:cubicBezTo>
                  <a:pt x="22124" y="1"/>
                  <a:pt x="5803" y="928"/>
                  <a:pt x="1" y="19677"/>
                </a:cubicBezTo>
                <a:cubicBezTo>
                  <a:pt x="4651" y="13150"/>
                  <a:pt x="13354" y="4319"/>
                  <a:pt x="28072" y="53"/>
                </a:cubicBezTo>
                <a:cubicBezTo>
                  <a:pt x="27389" y="10"/>
                  <a:pt x="26749" y="10"/>
                  <a:pt x="26109" y="10"/>
                </a:cubicBezTo>
                <a:cubicBezTo>
                  <a:pt x="26014" y="7"/>
                  <a:pt x="25821" y="1"/>
                  <a:pt x="25545" y="1"/>
                </a:cubicBezTo>
                <a:close/>
              </a:path>
            </a:pathLst>
          </a:custGeom>
          <a:solidFill>
            <a:srgbClr val="FF9A00">
              <a:alpha val="109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4769251" y="2558481"/>
            <a:ext cx="623831" cy="761433"/>
          </a:xfrm>
          <a:custGeom>
            <a:avLst/>
            <a:gdLst/>
            <a:ahLst/>
            <a:cxnLst/>
            <a:rect l="l" t="t" r="r" b="b"/>
            <a:pathLst>
              <a:path w="26109" h="31868" extrusionOk="0">
                <a:moveTo>
                  <a:pt x="20008" y="0"/>
                </a:moveTo>
                <a:cubicBezTo>
                  <a:pt x="20307" y="7125"/>
                  <a:pt x="18643" y="23208"/>
                  <a:pt x="1" y="31868"/>
                </a:cubicBezTo>
                <a:cubicBezTo>
                  <a:pt x="8746" y="31185"/>
                  <a:pt x="26109" y="27431"/>
                  <a:pt x="22440" y="8063"/>
                </a:cubicBezTo>
                <a:cubicBezTo>
                  <a:pt x="21928" y="5290"/>
                  <a:pt x="21118" y="2603"/>
                  <a:pt x="20008" y="0"/>
                </a:cubicBezTo>
                <a:close/>
              </a:path>
            </a:pathLst>
          </a:custGeom>
          <a:solidFill>
            <a:srgbClr val="FF9A00">
              <a:alpha val="109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4382943" y="2816361"/>
            <a:ext cx="114186" cy="97748"/>
          </a:xfrm>
          <a:custGeom>
            <a:avLst/>
            <a:gdLst/>
            <a:ahLst/>
            <a:cxnLst/>
            <a:rect l="l" t="t" r="r" b="b"/>
            <a:pathLst>
              <a:path w="4779" h="4091" extrusionOk="0">
                <a:moveTo>
                  <a:pt x="2730" y="0"/>
                </a:moveTo>
                <a:cubicBezTo>
                  <a:pt x="896" y="0"/>
                  <a:pt x="0" y="2176"/>
                  <a:pt x="1280" y="3499"/>
                </a:cubicBezTo>
                <a:cubicBezTo>
                  <a:pt x="1689" y="3908"/>
                  <a:pt x="2195" y="4090"/>
                  <a:pt x="2693" y="4090"/>
                </a:cubicBezTo>
                <a:cubicBezTo>
                  <a:pt x="3752" y="4090"/>
                  <a:pt x="4778" y="3267"/>
                  <a:pt x="4778" y="2048"/>
                </a:cubicBezTo>
                <a:cubicBezTo>
                  <a:pt x="4778" y="896"/>
                  <a:pt x="3840" y="0"/>
                  <a:pt x="273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5" name="Google Shape;555;p19"/>
          <p:cNvSpPr/>
          <p:nvPr/>
        </p:nvSpPr>
        <p:spPr>
          <a:xfrm>
            <a:off x="4779453" y="2816361"/>
            <a:ext cx="114186" cy="97748"/>
          </a:xfrm>
          <a:custGeom>
            <a:avLst/>
            <a:gdLst/>
            <a:ahLst/>
            <a:cxnLst/>
            <a:rect l="l" t="t" r="r" b="b"/>
            <a:pathLst>
              <a:path w="4779" h="4091" extrusionOk="0">
                <a:moveTo>
                  <a:pt x="2730" y="0"/>
                </a:moveTo>
                <a:cubicBezTo>
                  <a:pt x="896" y="0"/>
                  <a:pt x="0" y="2176"/>
                  <a:pt x="1280" y="3499"/>
                </a:cubicBezTo>
                <a:cubicBezTo>
                  <a:pt x="1689" y="3908"/>
                  <a:pt x="2195" y="4090"/>
                  <a:pt x="2693" y="4090"/>
                </a:cubicBezTo>
                <a:cubicBezTo>
                  <a:pt x="3752" y="4090"/>
                  <a:pt x="4778" y="3267"/>
                  <a:pt x="4778" y="2048"/>
                </a:cubicBezTo>
                <a:cubicBezTo>
                  <a:pt x="4778" y="896"/>
                  <a:pt x="3882" y="0"/>
                  <a:pt x="273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6" name="Google Shape;556;p19"/>
          <p:cNvSpPr/>
          <p:nvPr/>
        </p:nvSpPr>
        <p:spPr>
          <a:xfrm>
            <a:off x="4308515" y="2932555"/>
            <a:ext cx="214084" cy="114186"/>
          </a:xfrm>
          <a:custGeom>
            <a:avLst/>
            <a:gdLst/>
            <a:ahLst/>
            <a:cxnLst/>
            <a:rect l="l" t="t" r="r" b="b"/>
            <a:pathLst>
              <a:path w="8960" h="4779" extrusionOk="0">
                <a:moveTo>
                  <a:pt x="4480" y="1"/>
                </a:moveTo>
                <a:cubicBezTo>
                  <a:pt x="2006" y="1"/>
                  <a:pt x="1" y="1067"/>
                  <a:pt x="1" y="2390"/>
                </a:cubicBezTo>
                <a:cubicBezTo>
                  <a:pt x="1" y="3712"/>
                  <a:pt x="2006" y="4779"/>
                  <a:pt x="4480" y="4779"/>
                </a:cubicBezTo>
                <a:cubicBezTo>
                  <a:pt x="6955" y="4779"/>
                  <a:pt x="8960" y="3712"/>
                  <a:pt x="8960" y="2390"/>
                </a:cubicBezTo>
                <a:cubicBezTo>
                  <a:pt x="8960" y="1067"/>
                  <a:pt x="6955" y="1"/>
                  <a:pt x="44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7" name="Google Shape;557;p19"/>
          <p:cNvSpPr/>
          <p:nvPr/>
        </p:nvSpPr>
        <p:spPr>
          <a:xfrm>
            <a:off x="4786573" y="2932555"/>
            <a:ext cx="214084" cy="114186"/>
          </a:xfrm>
          <a:custGeom>
            <a:avLst/>
            <a:gdLst/>
            <a:ahLst/>
            <a:cxnLst/>
            <a:rect l="l" t="t" r="r" b="b"/>
            <a:pathLst>
              <a:path w="8960" h="4779" extrusionOk="0">
                <a:moveTo>
                  <a:pt x="4480" y="1"/>
                </a:moveTo>
                <a:cubicBezTo>
                  <a:pt x="2006" y="1"/>
                  <a:pt x="1" y="1067"/>
                  <a:pt x="1" y="2390"/>
                </a:cubicBezTo>
                <a:cubicBezTo>
                  <a:pt x="1" y="3712"/>
                  <a:pt x="2006" y="4779"/>
                  <a:pt x="4480" y="4779"/>
                </a:cubicBezTo>
                <a:cubicBezTo>
                  <a:pt x="6954" y="4779"/>
                  <a:pt x="8959" y="3712"/>
                  <a:pt x="8959" y="2390"/>
                </a:cubicBezTo>
                <a:cubicBezTo>
                  <a:pt x="8959" y="1067"/>
                  <a:pt x="6954" y="1"/>
                  <a:pt x="44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8" name="Google Shape;558;p19"/>
          <p:cNvSpPr/>
          <p:nvPr/>
        </p:nvSpPr>
        <p:spPr>
          <a:xfrm>
            <a:off x="4517487" y="3006982"/>
            <a:ext cx="267080" cy="253938"/>
          </a:xfrm>
          <a:custGeom>
            <a:avLst/>
            <a:gdLst/>
            <a:ahLst/>
            <a:cxnLst/>
            <a:rect l="l" t="t" r="r" b="b"/>
            <a:pathLst>
              <a:path w="11178" h="10628" extrusionOk="0">
                <a:moveTo>
                  <a:pt x="6388" y="1"/>
                </a:moveTo>
                <a:cubicBezTo>
                  <a:pt x="5088" y="1"/>
                  <a:pt x="3754" y="640"/>
                  <a:pt x="3754" y="640"/>
                </a:cubicBezTo>
                <a:cubicBezTo>
                  <a:pt x="3754" y="640"/>
                  <a:pt x="0" y="4821"/>
                  <a:pt x="1835" y="6442"/>
                </a:cubicBezTo>
                <a:cubicBezTo>
                  <a:pt x="2118" y="6701"/>
                  <a:pt x="2386" y="6807"/>
                  <a:pt x="2636" y="6807"/>
                </a:cubicBezTo>
                <a:cubicBezTo>
                  <a:pt x="3742" y="6807"/>
                  <a:pt x="4480" y="4736"/>
                  <a:pt x="4480" y="4735"/>
                </a:cubicBezTo>
                <a:lnTo>
                  <a:pt x="4480" y="4735"/>
                </a:lnTo>
                <a:cubicBezTo>
                  <a:pt x="4480" y="4736"/>
                  <a:pt x="3450" y="10628"/>
                  <a:pt x="6006" y="10628"/>
                </a:cubicBezTo>
                <a:cubicBezTo>
                  <a:pt x="6051" y="10628"/>
                  <a:pt x="6097" y="10626"/>
                  <a:pt x="6143" y="10623"/>
                </a:cubicBezTo>
                <a:cubicBezTo>
                  <a:pt x="8916" y="10409"/>
                  <a:pt x="6912" y="4736"/>
                  <a:pt x="6911" y="4735"/>
                </a:cubicBezTo>
                <a:lnTo>
                  <a:pt x="6911" y="4735"/>
                </a:lnTo>
                <a:cubicBezTo>
                  <a:pt x="6912" y="4736"/>
                  <a:pt x="7994" y="6834"/>
                  <a:pt x="8950" y="6834"/>
                </a:cubicBezTo>
                <a:cubicBezTo>
                  <a:pt x="9085" y="6834"/>
                  <a:pt x="9217" y="6792"/>
                  <a:pt x="9343" y="6698"/>
                </a:cubicBezTo>
                <a:cubicBezTo>
                  <a:pt x="11177" y="5247"/>
                  <a:pt x="8831" y="597"/>
                  <a:pt x="7295" y="128"/>
                </a:cubicBezTo>
                <a:cubicBezTo>
                  <a:pt x="7007" y="37"/>
                  <a:pt x="6698" y="1"/>
                  <a:pt x="63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9" name="Google Shape;559;p19"/>
          <p:cNvSpPr/>
          <p:nvPr/>
        </p:nvSpPr>
        <p:spPr>
          <a:xfrm>
            <a:off x="4534809" y="2902999"/>
            <a:ext cx="241609" cy="133803"/>
          </a:xfrm>
          <a:custGeom>
            <a:avLst/>
            <a:gdLst/>
            <a:ahLst/>
            <a:cxnLst/>
            <a:rect l="l" t="t" r="r" b="b"/>
            <a:pathLst>
              <a:path w="10112" h="5600" extrusionOk="0">
                <a:moveTo>
                  <a:pt x="4992" y="1"/>
                </a:moveTo>
                <a:cubicBezTo>
                  <a:pt x="4267" y="1"/>
                  <a:pt x="384" y="86"/>
                  <a:pt x="214" y="1494"/>
                </a:cubicBezTo>
                <a:cubicBezTo>
                  <a:pt x="1" y="2944"/>
                  <a:pt x="2987" y="4864"/>
                  <a:pt x="4608" y="5504"/>
                </a:cubicBezTo>
                <a:cubicBezTo>
                  <a:pt x="4736" y="5568"/>
                  <a:pt x="4885" y="5600"/>
                  <a:pt x="5040" y="5600"/>
                </a:cubicBezTo>
                <a:cubicBezTo>
                  <a:pt x="5194" y="5600"/>
                  <a:pt x="5354" y="5568"/>
                  <a:pt x="5504" y="5504"/>
                </a:cubicBezTo>
                <a:cubicBezTo>
                  <a:pt x="7082" y="4864"/>
                  <a:pt x="10111" y="2944"/>
                  <a:pt x="9898" y="1494"/>
                </a:cubicBezTo>
                <a:cubicBezTo>
                  <a:pt x="9685" y="86"/>
                  <a:pt x="5845" y="1"/>
                  <a:pt x="5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0" name="Google Shape;560;p19"/>
          <p:cNvSpPr/>
          <p:nvPr/>
        </p:nvSpPr>
        <p:spPr>
          <a:xfrm>
            <a:off x="4593921" y="2913201"/>
            <a:ext cx="182497" cy="123600"/>
          </a:xfrm>
          <a:custGeom>
            <a:avLst/>
            <a:gdLst/>
            <a:ahLst/>
            <a:cxnLst/>
            <a:rect l="l" t="t" r="r" b="b"/>
            <a:pathLst>
              <a:path w="7638" h="5173" extrusionOk="0">
                <a:moveTo>
                  <a:pt x="6101" y="0"/>
                </a:moveTo>
                <a:cubicBezTo>
                  <a:pt x="4608" y="2005"/>
                  <a:pt x="2433" y="3370"/>
                  <a:pt x="1" y="3925"/>
                </a:cubicBezTo>
                <a:cubicBezTo>
                  <a:pt x="683" y="4352"/>
                  <a:pt x="1409" y="4736"/>
                  <a:pt x="2134" y="5077"/>
                </a:cubicBezTo>
                <a:cubicBezTo>
                  <a:pt x="2283" y="5141"/>
                  <a:pt x="2433" y="5173"/>
                  <a:pt x="2582" y="5173"/>
                </a:cubicBezTo>
                <a:cubicBezTo>
                  <a:pt x="2731" y="5173"/>
                  <a:pt x="2880" y="5141"/>
                  <a:pt x="3030" y="5077"/>
                </a:cubicBezTo>
                <a:cubicBezTo>
                  <a:pt x="4651" y="4437"/>
                  <a:pt x="7637" y="2474"/>
                  <a:pt x="7466" y="1067"/>
                </a:cubicBezTo>
                <a:cubicBezTo>
                  <a:pt x="7381" y="597"/>
                  <a:pt x="6827" y="256"/>
                  <a:pt x="6101" y="0"/>
                </a:cubicBezTo>
                <a:close/>
              </a:path>
            </a:pathLst>
          </a:custGeom>
          <a:solidFill>
            <a:srgbClr val="FF9A00">
              <a:alpha val="18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1" name="Google Shape;561;p19"/>
          <p:cNvSpPr/>
          <p:nvPr/>
        </p:nvSpPr>
        <p:spPr>
          <a:xfrm>
            <a:off x="4423657" y="1871428"/>
            <a:ext cx="401647" cy="604979"/>
          </a:xfrm>
          <a:custGeom>
            <a:avLst/>
            <a:gdLst/>
            <a:ahLst/>
            <a:cxnLst/>
            <a:rect l="l" t="t" r="r" b="b"/>
            <a:pathLst>
              <a:path w="16810" h="25320" extrusionOk="0">
                <a:moveTo>
                  <a:pt x="12652" y="0"/>
                </a:moveTo>
                <a:cubicBezTo>
                  <a:pt x="12617" y="0"/>
                  <a:pt x="12581" y="1"/>
                  <a:pt x="12545" y="2"/>
                </a:cubicBezTo>
                <a:cubicBezTo>
                  <a:pt x="8279" y="130"/>
                  <a:pt x="10070" y="6358"/>
                  <a:pt x="10070" y="6358"/>
                </a:cubicBezTo>
                <a:cubicBezTo>
                  <a:pt x="10070" y="6358"/>
                  <a:pt x="8492" y="3087"/>
                  <a:pt x="6677" y="3087"/>
                </a:cubicBezTo>
                <a:cubicBezTo>
                  <a:pt x="6279" y="3087"/>
                  <a:pt x="5870" y="3244"/>
                  <a:pt x="5463" y="3628"/>
                </a:cubicBezTo>
                <a:cubicBezTo>
                  <a:pt x="2553" y="6369"/>
                  <a:pt x="6230" y="10445"/>
                  <a:pt x="6315" y="10537"/>
                </a:cubicBezTo>
                <a:lnTo>
                  <a:pt x="6315" y="10537"/>
                </a:lnTo>
                <a:cubicBezTo>
                  <a:pt x="5699" y="9863"/>
                  <a:pt x="4963" y="9567"/>
                  <a:pt x="4261" y="9567"/>
                </a:cubicBezTo>
                <a:cubicBezTo>
                  <a:pt x="1947" y="9567"/>
                  <a:pt x="1" y="12777"/>
                  <a:pt x="3927" y="16213"/>
                </a:cubicBezTo>
                <a:cubicBezTo>
                  <a:pt x="9047" y="20692"/>
                  <a:pt x="8236" y="21332"/>
                  <a:pt x="8663" y="23465"/>
                </a:cubicBezTo>
                <a:cubicBezTo>
                  <a:pt x="8938" y="24759"/>
                  <a:pt x="9375" y="25320"/>
                  <a:pt x="9900" y="25320"/>
                </a:cubicBezTo>
                <a:cubicBezTo>
                  <a:pt x="11488" y="25320"/>
                  <a:pt x="13886" y="20191"/>
                  <a:pt x="15104" y="14677"/>
                </a:cubicBezTo>
                <a:cubicBezTo>
                  <a:pt x="16712" y="7402"/>
                  <a:pt x="16809" y="0"/>
                  <a:pt x="12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2" name="Google Shape;562;p19"/>
          <p:cNvSpPr/>
          <p:nvPr/>
        </p:nvSpPr>
        <p:spPr>
          <a:xfrm>
            <a:off x="4628591" y="1889802"/>
            <a:ext cx="193679" cy="585172"/>
          </a:xfrm>
          <a:custGeom>
            <a:avLst/>
            <a:gdLst/>
            <a:ahLst/>
            <a:cxnLst/>
            <a:rect l="l" t="t" r="r" b="b"/>
            <a:pathLst>
              <a:path w="8106" h="24491" extrusionOk="0">
                <a:moveTo>
                  <a:pt x="6058" y="1"/>
                </a:moveTo>
                <a:cubicBezTo>
                  <a:pt x="6826" y="12287"/>
                  <a:pt x="3072" y="18771"/>
                  <a:pt x="0" y="22014"/>
                </a:cubicBezTo>
                <a:cubicBezTo>
                  <a:pt x="0" y="22227"/>
                  <a:pt x="43" y="22440"/>
                  <a:pt x="86" y="22654"/>
                </a:cubicBezTo>
                <a:cubicBezTo>
                  <a:pt x="350" y="23934"/>
                  <a:pt x="780" y="24490"/>
                  <a:pt x="1301" y="24490"/>
                </a:cubicBezTo>
                <a:cubicBezTo>
                  <a:pt x="2881" y="24490"/>
                  <a:pt x="5298" y="19383"/>
                  <a:pt x="6485" y="13865"/>
                </a:cubicBezTo>
                <a:cubicBezTo>
                  <a:pt x="7807" y="8021"/>
                  <a:pt x="8106" y="2134"/>
                  <a:pt x="6058" y="1"/>
                </a:cubicBezTo>
                <a:close/>
              </a:path>
            </a:pathLst>
          </a:custGeom>
          <a:solidFill>
            <a:srgbClr val="222222">
              <a:alpha val="6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563" name="Google Shape;563;p19"/>
          <p:cNvCxnSpPr/>
          <p:nvPr/>
        </p:nvCxnSpPr>
        <p:spPr>
          <a:xfrm>
            <a:off x="7499333" y="3431467"/>
            <a:ext cx="0" cy="1191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19"/>
          <p:cNvSpPr/>
          <p:nvPr/>
        </p:nvSpPr>
        <p:spPr>
          <a:xfrm>
            <a:off x="6462933" y="1680800"/>
            <a:ext cx="2068400" cy="2068400"/>
          </a:xfrm>
          <a:prstGeom prst="ellipse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6462933" y="1676400"/>
            <a:ext cx="2072800" cy="2072800"/>
          </a:xfrm>
          <a:prstGeom prst="pie">
            <a:avLst>
              <a:gd name="adj1" fmla="val 4135311"/>
              <a:gd name="adj2" fmla="val 1620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6746133" y="4190000"/>
            <a:ext cx="1506400" cy="5932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2800">
                <a:solidFill>
                  <a:prstClr val="white"/>
                </a:solidFill>
                <a:cs typeface="+mn-ea"/>
                <a:sym typeface="+mn-lt"/>
              </a:rPr>
              <a:t>55%</a:t>
            </a:r>
            <a:endParaRPr sz="2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7289299" y="1923635"/>
            <a:ext cx="400620" cy="344494"/>
          </a:xfrm>
          <a:custGeom>
            <a:avLst/>
            <a:gdLst/>
            <a:ahLst/>
            <a:cxnLst/>
            <a:rect l="l" t="t" r="r" b="b"/>
            <a:pathLst>
              <a:path w="16767" h="14418" extrusionOk="0">
                <a:moveTo>
                  <a:pt x="12417" y="0"/>
                </a:moveTo>
                <a:cubicBezTo>
                  <a:pt x="10002" y="0"/>
                  <a:pt x="10159" y="4510"/>
                  <a:pt x="10302" y="6199"/>
                </a:cubicBezTo>
                <a:lnTo>
                  <a:pt x="10302" y="6199"/>
                </a:lnTo>
                <a:cubicBezTo>
                  <a:pt x="10113" y="4732"/>
                  <a:pt x="9436" y="1208"/>
                  <a:pt x="7281" y="1208"/>
                </a:cubicBezTo>
                <a:cubicBezTo>
                  <a:pt x="7060" y="1208"/>
                  <a:pt x="6824" y="1245"/>
                  <a:pt x="6571" y="1325"/>
                </a:cubicBezTo>
                <a:cubicBezTo>
                  <a:pt x="3384" y="2333"/>
                  <a:pt x="6223" y="7879"/>
                  <a:pt x="6542" y="8481"/>
                </a:cubicBezTo>
                <a:lnTo>
                  <a:pt x="6542" y="8481"/>
                </a:lnTo>
                <a:cubicBezTo>
                  <a:pt x="6385" y="8200"/>
                  <a:pt x="5584" y="6895"/>
                  <a:pt x="4207" y="6895"/>
                </a:cubicBezTo>
                <a:cubicBezTo>
                  <a:pt x="3727" y="6895"/>
                  <a:pt x="3177" y="7053"/>
                  <a:pt x="2560" y="7468"/>
                </a:cubicBezTo>
                <a:cubicBezTo>
                  <a:pt x="1" y="9217"/>
                  <a:pt x="3286" y="12331"/>
                  <a:pt x="3286" y="12331"/>
                </a:cubicBezTo>
                <a:cubicBezTo>
                  <a:pt x="4401" y="12794"/>
                  <a:pt x="8585" y="14418"/>
                  <a:pt x="11782" y="14418"/>
                </a:cubicBezTo>
                <a:cubicBezTo>
                  <a:pt x="13599" y="14418"/>
                  <a:pt x="15096" y="13893"/>
                  <a:pt x="15529" y="12331"/>
                </a:cubicBezTo>
                <a:cubicBezTo>
                  <a:pt x="16766" y="7980"/>
                  <a:pt x="15529" y="130"/>
                  <a:pt x="12500" y="2"/>
                </a:cubicBezTo>
                <a:cubicBezTo>
                  <a:pt x="12472" y="1"/>
                  <a:pt x="12445" y="0"/>
                  <a:pt x="12417" y="0"/>
                </a:cubicBezTo>
                <a:close/>
              </a:path>
            </a:pathLst>
          </a:custGeom>
          <a:solidFill>
            <a:srgbClr val="FFDC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6746108" y="2174013"/>
            <a:ext cx="1506451" cy="1149581"/>
          </a:xfrm>
          <a:custGeom>
            <a:avLst/>
            <a:gdLst/>
            <a:ahLst/>
            <a:cxnLst/>
            <a:rect l="l" t="t" r="r" b="b"/>
            <a:pathLst>
              <a:path w="63049" h="48113" extrusionOk="0">
                <a:moveTo>
                  <a:pt x="30838" y="1"/>
                </a:moveTo>
                <a:cubicBezTo>
                  <a:pt x="26905" y="1"/>
                  <a:pt x="8663" y="1331"/>
                  <a:pt x="4348" y="24164"/>
                </a:cubicBezTo>
                <a:cubicBezTo>
                  <a:pt x="1" y="46908"/>
                  <a:pt x="24787" y="48112"/>
                  <a:pt x="30450" y="48112"/>
                </a:cubicBezTo>
                <a:cubicBezTo>
                  <a:pt x="31011" y="48112"/>
                  <a:pt x="31384" y="48100"/>
                  <a:pt x="31523" y="48096"/>
                </a:cubicBezTo>
                <a:cubicBezTo>
                  <a:pt x="31661" y="48100"/>
                  <a:pt x="32035" y="48112"/>
                  <a:pt x="32596" y="48112"/>
                </a:cubicBezTo>
                <a:cubicBezTo>
                  <a:pt x="38259" y="48112"/>
                  <a:pt x="63049" y="46908"/>
                  <a:pt x="58740" y="24164"/>
                </a:cubicBezTo>
                <a:cubicBezTo>
                  <a:pt x="54386" y="1331"/>
                  <a:pt x="36141" y="1"/>
                  <a:pt x="32208" y="1"/>
                </a:cubicBezTo>
                <a:cubicBezTo>
                  <a:pt x="31864" y="1"/>
                  <a:pt x="31629" y="11"/>
                  <a:pt x="31523" y="18"/>
                </a:cubicBezTo>
                <a:cubicBezTo>
                  <a:pt x="31417" y="11"/>
                  <a:pt x="31182" y="1"/>
                  <a:pt x="30838" y="1"/>
                </a:cubicBezTo>
                <a:close/>
              </a:path>
            </a:pathLst>
          </a:custGeom>
          <a:solidFill>
            <a:srgbClr val="FFDC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6876494" y="2173655"/>
            <a:ext cx="669706" cy="470699"/>
          </a:xfrm>
          <a:custGeom>
            <a:avLst/>
            <a:gdLst/>
            <a:ahLst/>
            <a:cxnLst/>
            <a:rect l="l" t="t" r="r" b="b"/>
            <a:pathLst>
              <a:path w="28029" h="19700" extrusionOk="0">
                <a:moveTo>
                  <a:pt x="27047" y="1"/>
                </a:moveTo>
                <a:cubicBezTo>
                  <a:pt x="26716" y="1"/>
                  <a:pt x="26386" y="11"/>
                  <a:pt x="26066" y="33"/>
                </a:cubicBezTo>
                <a:cubicBezTo>
                  <a:pt x="25959" y="25"/>
                  <a:pt x="25721" y="15"/>
                  <a:pt x="25372" y="15"/>
                </a:cubicBezTo>
                <a:cubicBezTo>
                  <a:pt x="21697" y="15"/>
                  <a:pt x="5689" y="1192"/>
                  <a:pt x="0" y="19699"/>
                </a:cubicBezTo>
                <a:cubicBezTo>
                  <a:pt x="4650" y="13172"/>
                  <a:pt x="13310" y="4341"/>
                  <a:pt x="28028" y="33"/>
                </a:cubicBezTo>
                <a:cubicBezTo>
                  <a:pt x="27708" y="11"/>
                  <a:pt x="27378" y="1"/>
                  <a:pt x="27047" y="1"/>
                </a:cubicBezTo>
                <a:close/>
              </a:path>
            </a:pathLst>
          </a:custGeom>
          <a:solidFill>
            <a:srgbClr val="FF9A00">
              <a:alpha val="109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7612433" y="2559724"/>
            <a:ext cx="624859" cy="760430"/>
          </a:xfrm>
          <a:custGeom>
            <a:avLst/>
            <a:gdLst/>
            <a:ahLst/>
            <a:cxnLst/>
            <a:rect l="l" t="t" r="r" b="b"/>
            <a:pathLst>
              <a:path w="26152" h="31826" extrusionOk="0">
                <a:moveTo>
                  <a:pt x="20051" y="1"/>
                </a:moveTo>
                <a:lnTo>
                  <a:pt x="20051" y="1"/>
                </a:lnTo>
                <a:cubicBezTo>
                  <a:pt x="20307" y="7082"/>
                  <a:pt x="18643" y="23165"/>
                  <a:pt x="0" y="31826"/>
                </a:cubicBezTo>
                <a:cubicBezTo>
                  <a:pt x="8788" y="31143"/>
                  <a:pt x="26151" y="27346"/>
                  <a:pt x="22482" y="8021"/>
                </a:cubicBezTo>
                <a:cubicBezTo>
                  <a:pt x="21971" y="5248"/>
                  <a:pt x="21117" y="2560"/>
                  <a:pt x="20051" y="1"/>
                </a:cubicBezTo>
                <a:close/>
              </a:path>
            </a:pathLst>
          </a:custGeom>
          <a:solidFill>
            <a:srgbClr val="FF9A00">
              <a:alpha val="109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5" name="Google Shape;575;p19"/>
          <p:cNvSpPr/>
          <p:nvPr/>
        </p:nvSpPr>
        <p:spPr>
          <a:xfrm>
            <a:off x="7177192" y="2816601"/>
            <a:ext cx="114186" cy="97413"/>
          </a:xfrm>
          <a:custGeom>
            <a:avLst/>
            <a:gdLst/>
            <a:ahLst/>
            <a:cxnLst/>
            <a:rect l="l" t="t" r="r" b="b"/>
            <a:pathLst>
              <a:path w="4779" h="4077" extrusionOk="0">
                <a:moveTo>
                  <a:pt x="2730" y="0"/>
                </a:moveTo>
                <a:cubicBezTo>
                  <a:pt x="896" y="0"/>
                  <a:pt x="0" y="2176"/>
                  <a:pt x="1280" y="3456"/>
                </a:cubicBezTo>
                <a:cubicBezTo>
                  <a:pt x="1696" y="3886"/>
                  <a:pt x="2212" y="4077"/>
                  <a:pt x="2719" y="4077"/>
                </a:cubicBezTo>
                <a:cubicBezTo>
                  <a:pt x="3769" y="4077"/>
                  <a:pt x="4778" y="3256"/>
                  <a:pt x="4778" y="2048"/>
                </a:cubicBezTo>
                <a:cubicBezTo>
                  <a:pt x="4778" y="896"/>
                  <a:pt x="3882" y="0"/>
                  <a:pt x="273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7684806" y="2816601"/>
            <a:ext cx="114186" cy="97413"/>
          </a:xfrm>
          <a:custGeom>
            <a:avLst/>
            <a:gdLst/>
            <a:ahLst/>
            <a:cxnLst/>
            <a:rect l="l" t="t" r="r" b="b"/>
            <a:pathLst>
              <a:path w="4779" h="4077" extrusionOk="0">
                <a:moveTo>
                  <a:pt x="2730" y="0"/>
                </a:moveTo>
                <a:cubicBezTo>
                  <a:pt x="939" y="0"/>
                  <a:pt x="0" y="2176"/>
                  <a:pt x="1280" y="3456"/>
                </a:cubicBezTo>
                <a:cubicBezTo>
                  <a:pt x="1710" y="3886"/>
                  <a:pt x="2231" y="4077"/>
                  <a:pt x="2738" y="4077"/>
                </a:cubicBezTo>
                <a:cubicBezTo>
                  <a:pt x="3788" y="4077"/>
                  <a:pt x="4778" y="3256"/>
                  <a:pt x="4778" y="2048"/>
                </a:cubicBezTo>
                <a:cubicBezTo>
                  <a:pt x="4778" y="896"/>
                  <a:pt x="3882" y="0"/>
                  <a:pt x="273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7" name="Google Shape;577;p19"/>
          <p:cNvSpPr/>
          <p:nvPr/>
        </p:nvSpPr>
        <p:spPr>
          <a:xfrm>
            <a:off x="7077294" y="2932794"/>
            <a:ext cx="214084" cy="113159"/>
          </a:xfrm>
          <a:custGeom>
            <a:avLst/>
            <a:gdLst/>
            <a:ahLst/>
            <a:cxnLst/>
            <a:rect l="l" t="t" r="r" b="b"/>
            <a:pathLst>
              <a:path w="8960" h="4736" extrusionOk="0">
                <a:moveTo>
                  <a:pt x="4480" y="0"/>
                </a:moveTo>
                <a:cubicBezTo>
                  <a:pt x="2005" y="0"/>
                  <a:pt x="0" y="1067"/>
                  <a:pt x="0" y="2347"/>
                </a:cubicBezTo>
                <a:cubicBezTo>
                  <a:pt x="0" y="3669"/>
                  <a:pt x="2005" y="4736"/>
                  <a:pt x="4480" y="4736"/>
                </a:cubicBezTo>
                <a:cubicBezTo>
                  <a:pt x="6954" y="4736"/>
                  <a:pt x="8959" y="3669"/>
                  <a:pt x="8959" y="2347"/>
                </a:cubicBezTo>
                <a:cubicBezTo>
                  <a:pt x="8959" y="1067"/>
                  <a:pt x="6954" y="0"/>
                  <a:pt x="44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8" name="Google Shape;578;p19"/>
          <p:cNvSpPr/>
          <p:nvPr/>
        </p:nvSpPr>
        <p:spPr>
          <a:xfrm>
            <a:off x="7704159" y="2932794"/>
            <a:ext cx="214084" cy="113159"/>
          </a:xfrm>
          <a:custGeom>
            <a:avLst/>
            <a:gdLst/>
            <a:ahLst/>
            <a:cxnLst/>
            <a:rect l="l" t="t" r="r" b="b"/>
            <a:pathLst>
              <a:path w="8960" h="4736" extrusionOk="0">
                <a:moveTo>
                  <a:pt x="4480" y="0"/>
                </a:moveTo>
                <a:cubicBezTo>
                  <a:pt x="2006" y="0"/>
                  <a:pt x="1" y="1067"/>
                  <a:pt x="1" y="2347"/>
                </a:cubicBezTo>
                <a:cubicBezTo>
                  <a:pt x="1" y="3669"/>
                  <a:pt x="2006" y="4736"/>
                  <a:pt x="4480" y="4736"/>
                </a:cubicBezTo>
                <a:cubicBezTo>
                  <a:pt x="6954" y="4736"/>
                  <a:pt x="8959" y="3669"/>
                  <a:pt x="8959" y="2347"/>
                </a:cubicBezTo>
                <a:cubicBezTo>
                  <a:pt x="8959" y="1067"/>
                  <a:pt x="6954" y="0"/>
                  <a:pt x="44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9" name="Google Shape;579;p19"/>
          <p:cNvSpPr/>
          <p:nvPr/>
        </p:nvSpPr>
        <p:spPr>
          <a:xfrm>
            <a:off x="7325999" y="2864507"/>
            <a:ext cx="346597" cy="196236"/>
          </a:xfrm>
          <a:custGeom>
            <a:avLst/>
            <a:gdLst/>
            <a:ahLst/>
            <a:cxnLst/>
            <a:rect l="l" t="t" r="r" b="b"/>
            <a:pathLst>
              <a:path w="14506" h="8213" extrusionOk="0">
                <a:moveTo>
                  <a:pt x="7168" y="0"/>
                </a:moveTo>
                <a:cubicBezTo>
                  <a:pt x="6101" y="0"/>
                  <a:pt x="555" y="128"/>
                  <a:pt x="299" y="2176"/>
                </a:cubicBezTo>
                <a:cubicBezTo>
                  <a:pt x="1" y="4266"/>
                  <a:pt x="3115" y="6911"/>
                  <a:pt x="5418" y="7892"/>
                </a:cubicBezTo>
                <a:cubicBezTo>
                  <a:pt x="5994" y="8106"/>
                  <a:pt x="6613" y="8212"/>
                  <a:pt x="7232" y="8212"/>
                </a:cubicBezTo>
                <a:cubicBezTo>
                  <a:pt x="7850" y="8212"/>
                  <a:pt x="8469" y="8106"/>
                  <a:pt x="9045" y="7892"/>
                </a:cubicBezTo>
                <a:cubicBezTo>
                  <a:pt x="11306" y="6911"/>
                  <a:pt x="14505" y="4224"/>
                  <a:pt x="14249" y="2176"/>
                </a:cubicBezTo>
                <a:cubicBezTo>
                  <a:pt x="13951" y="128"/>
                  <a:pt x="8405" y="0"/>
                  <a:pt x="7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0" name="Google Shape;580;p19"/>
          <p:cNvSpPr/>
          <p:nvPr/>
        </p:nvSpPr>
        <p:spPr>
          <a:xfrm>
            <a:off x="7427928" y="2884888"/>
            <a:ext cx="244668" cy="175592"/>
          </a:xfrm>
          <a:custGeom>
            <a:avLst/>
            <a:gdLst/>
            <a:ahLst/>
            <a:cxnLst/>
            <a:rect l="l" t="t" r="r" b="b"/>
            <a:pathLst>
              <a:path w="10240" h="7349" extrusionOk="0">
                <a:moveTo>
                  <a:pt x="8618" y="0"/>
                </a:moveTo>
                <a:cubicBezTo>
                  <a:pt x="7168" y="4778"/>
                  <a:pt x="2859" y="6101"/>
                  <a:pt x="1" y="6442"/>
                </a:cubicBezTo>
                <a:cubicBezTo>
                  <a:pt x="385" y="6655"/>
                  <a:pt x="769" y="6869"/>
                  <a:pt x="1152" y="6997"/>
                </a:cubicBezTo>
                <a:cubicBezTo>
                  <a:pt x="1728" y="7231"/>
                  <a:pt x="2347" y="7349"/>
                  <a:pt x="2966" y="7349"/>
                </a:cubicBezTo>
                <a:cubicBezTo>
                  <a:pt x="3584" y="7349"/>
                  <a:pt x="4203" y="7231"/>
                  <a:pt x="4779" y="6997"/>
                </a:cubicBezTo>
                <a:cubicBezTo>
                  <a:pt x="7040" y="6101"/>
                  <a:pt x="10239" y="3371"/>
                  <a:pt x="9983" y="1365"/>
                </a:cubicBezTo>
                <a:cubicBezTo>
                  <a:pt x="9855" y="726"/>
                  <a:pt x="9343" y="299"/>
                  <a:pt x="8618" y="0"/>
                </a:cubicBezTo>
                <a:close/>
              </a:path>
            </a:pathLst>
          </a:custGeom>
          <a:solidFill>
            <a:srgbClr val="222222">
              <a:alpha val="6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581" name="Google Shape;581;p19"/>
          <p:cNvCxnSpPr/>
          <p:nvPr/>
        </p:nvCxnSpPr>
        <p:spPr>
          <a:xfrm>
            <a:off x="1825000" y="3429000"/>
            <a:ext cx="0" cy="1191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5" name="Google Shape;585;p19"/>
          <p:cNvSpPr/>
          <p:nvPr/>
        </p:nvSpPr>
        <p:spPr>
          <a:xfrm>
            <a:off x="788600" y="1680800"/>
            <a:ext cx="2068400" cy="2068400"/>
          </a:xfrm>
          <a:prstGeom prst="ellipse">
            <a:avLst/>
          </a:prstGeom>
          <a:solidFill>
            <a:srgbClr val="F69FB6">
              <a:alpha val="2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6" name="Google Shape;586;p19"/>
          <p:cNvSpPr/>
          <p:nvPr/>
        </p:nvSpPr>
        <p:spPr>
          <a:xfrm>
            <a:off x="788600" y="1676400"/>
            <a:ext cx="2072800" cy="2072800"/>
          </a:xfrm>
          <a:prstGeom prst="pie">
            <a:avLst>
              <a:gd name="adj1" fmla="val 0"/>
              <a:gd name="adj2" fmla="val 1620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8" name="Google Shape;588;p19"/>
          <p:cNvSpPr/>
          <p:nvPr/>
        </p:nvSpPr>
        <p:spPr>
          <a:xfrm>
            <a:off x="1198494" y="2082453"/>
            <a:ext cx="323157" cy="498128"/>
          </a:xfrm>
          <a:custGeom>
            <a:avLst/>
            <a:gdLst/>
            <a:ahLst/>
            <a:cxnLst/>
            <a:rect l="l" t="t" r="r" b="b"/>
            <a:pathLst>
              <a:path w="13525" h="20848" extrusionOk="0">
                <a:moveTo>
                  <a:pt x="9642" y="1"/>
                </a:moveTo>
                <a:cubicBezTo>
                  <a:pt x="5589" y="1622"/>
                  <a:pt x="2177" y="4565"/>
                  <a:pt x="1" y="8362"/>
                </a:cubicBezTo>
                <a:cubicBezTo>
                  <a:pt x="2518" y="15657"/>
                  <a:pt x="9301" y="19838"/>
                  <a:pt x="10197" y="20606"/>
                </a:cubicBezTo>
                <a:cubicBezTo>
                  <a:pt x="10197" y="20606"/>
                  <a:pt x="10727" y="20848"/>
                  <a:pt x="11348" y="20848"/>
                </a:cubicBezTo>
                <a:cubicBezTo>
                  <a:pt x="12178" y="20848"/>
                  <a:pt x="13171" y="20414"/>
                  <a:pt x="13268" y="18387"/>
                </a:cubicBezTo>
                <a:cubicBezTo>
                  <a:pt x="13524" y="9386"/>
                  <a:pt x="11775" y="3627"/>
                  <a:pt x="9642" y="1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9" name="Google Shape;589;p19"/>
          <p:cNvSpPr/>
          <p:nvPr/>
        </p:nvSpPr>
        <p:spPr>
          <a:xfrm>
            <a:off x="1286087" y="2125414"/>
            <a:ext cx="207944" cy="406665"/>
          </a:xfrm>
          <a:custGeom>
            <a:avLst/>
            <a:gdLst/>
            <a:ahLst/>
            <a:cxnLst/>
            <a:rect l="l" t="t" r="r" b="b"/>
            <a:pathLst>
              <a:path w="8703" h="17020" extrusionOk="0">
                <a:moveTo>
                  <a:pt x="1175" y="1"/>
                </a:moveTo>
                <a:cubicBezTo>
                  <a:pt x="747" y="1"/>
                  <a:pt x="1" y="496"/>
                  <a:pt x="217" y="4730"/>
                </a:cubicBezTo>
                <a:cubicBezTo>
                  <a:pt x="388" y="9764"/>
                  <a:pt x="3033" y="14328"/>
                  <a:pt x="7299" y="16973"/>
                </a:cubicBezTo>
                <a:cubicBezTo>
                  <a:pt x="7299" y="16973"/>
                  <a:pt x="7433" y="17019"/>
                  <a:pt x="7613" y="17019"/>
                </a:cubicBezTo>
                <a:cubicBezTo>
                  <a:pt x="8033" y="17019"/>
                  <a:pt x="8702" y="16769"/>
                  <a:pt x="8493" y="15096"/>
                </a:cubicBezTo>
                <a:cubicBezTo>
                  <a:pt x="6701" y="1570"/>
                  <a:pt x="1912" y="28"/>
                  <a:pt x="1485" y="28"/>
                </a:cubicBezTo>
                <a:cubicBezTo>
                  <a:pt x="1465" y="28"/>
                  <a:pt x="1454" y="31"/>
                  <a:pt x="1454" y="37"/>
                </a:cubicBezTo>
                <a:cubicBezTo>
                  <a:pt x="1454" y="44"/>
                  <a:pt x="1450" y="47"/>
                  <a:pt x="1441" y="47"/>
                </a:cubicBezTo>
                <a:cubicBezTo>
                  <a:pt x="1406" y="47"/>
                  <a:pt x="1305" y="1"/>
                  <a:pt x="1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0" name="Google Shape;590;p19"/>
          <p:cNvSpPr/>
          <p:nvPr/>
        </p:nvSpPr>
        <p:spPr>
          <a:xfrm>
            <a:off x="2103646" y="2083481"/>
            <a:ext cx="323157" cy="498128"/>
          </a:xfrm>
          <a:custGeom>
            <a:avLst/>
            <a:gdLst/>
            <a:ahLst/>
            <a:cxnLst/>
            <a:rect l="l" t="t" r="r" b="b"/>
            <a:pathLst>
              <a:path w="13525" h="20848" extrusionOk="0">
                <a:moveTo>
                  <a:pt x="3883" y="0"/>
                </a:moveTo>
                <a:cubicBezTo>
                  <a:pt x="1792" y="3626"/>
                  <a:pt x="1" y="9386"/>
                  <a:pt x="299" y="18387"/>
                </a:cubicBezTo>
                <a:cubicBezTo>
                  <a:pt x="372" y="20414"/>
                  <a:pt x="1354" y="20847"/>
                  <a:pt x="2181" y="20847"/>
                </a:cubicBezTo>
                <a:cubicBezTo>
                  <a:pt x="2798" y="20847"/>
                  <a:pt x="3328" y="20605"/>
                  <a:pt x="3328" y="20605"/>
                </a:cubicBezTo>
                <a:cubicBezTo>
                  <a:pt x="4224" y="19795"/>
                  <a:pt x="11050" y="15614"/>
                  <a:pt x="13524" y="8319"/>
                </a:cubicBezTo>
                <a:cubicBezTo>
                  <a:pt x="11348" y="4522"/>
                  <a:pt x="7935" y="1579"/>
                  <a:pt x="3883" y="0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1" name="Google Shape;591;p19"/>
          <p:cNvSpPr/>
          <p:nvPr/>
        </p:nvSpPr>
        <p:spPr>
          <a:xfrm>
            <a:off x="2131266" y="2125414"/>
            <a:ext cx="207944" cy="406665"/>
          </a:xfrm>
          <a:custGeom>
            <a:avLst/>
            <a:gdLst/>
            <a:ahLst/>
            <a:cxnLst/>
            <a:rect l="l" t="t" r="r" b="b"/>
            <a:pathLst>
              <a:path w="8703" h="17020" extrusionOk="0">
                <a:moveTo>
                  <a:pt x="7528" y="1"/>
                </a:moveTo>
                <a:cubicBezTo>
                  <a:pt x="7398" y="1"/>
                  <a:pt x="7297" y="47"/>
                  <a:pt x="7262" y="47"/>
                </a:cubicBezTo>
                <a:cubicBezTo>
                  <a:pt x="7253" y="47"/>
                  <a:pt x="7249" y="44"/>
                  <a:pt x="7249" y="37"/>
                </a:cubicBezTo>
                <a:cubicBezTo>
                  <a:pt x="7249" y="31"/>
                  <a:pt x="7238" y="28"/>
                  <a:pt x="7218" y="28"/>
                </a:cubicBezTo>
                <a:cubicBezTo>
                  <a:pt x="6791" y="28"/>
                  <a:pt x="2002" y="1570"/>
                  <a:pt x="210" y="15096"/>
                </a:cubicBezTo>
                <a:cubicBezTo>
                  <a:pt x="1" y="16769"/>
                  <a:pt x="670" y="17019"/>
                  <a:pt x="1090" y="17019"/>
                </a:cubicBezTo>
                <a:cubicBezTo>
                  <a:pt x="1270" y="17019"/>
                  <a:pt x="1404" y="16973"/>
                  <a:pt x="1404" y="16973"/>
                </a:cubicBezTo>
                <a:cubicBezTo>
                  <a:pt x="5670" y="14328"/>
                  <a:pt x="8315" y="9764"/>
                  <a:pt x="8486" y="4730"/>
                </a:cubicBezTo>
                <a:cubicBezTo>
                  <a:pt x="8702" y="496"/>
                  <a:pt x="7956" y="1"/>
                  <a:pt x="75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2" name="Google Shape;592;p19"/>
          <p:cNvSpPr/>
          <p:nvPr/>
        </p:nvSpPr>
        <p:spPr>
          <a:xfrm>
            <a:off x="2201513" y="2011777"/>
            <a:ext cx="305811" cy="434429"/>
          </a:xfrm>
          <a:custGeom>
            <a:avLst/>
            <a:gdLst/>
            <a:ahLst/>
            <a:cxnLst/>
            <a:rect l="l" t="t" r="r" b="b"/>
            <a:pathLst>
              <a:path w="12799" h="18182" extrusionOk="0">
                <a:moveTo>
                  <a:pt x="7067" y="0"/>
                </a:moveTo>
                <a:cubicBezTo>
                  <a:pt x="4575" y="0"/>
                  <a:pt x="2559" y="1350"/>
                  <a:pt x="0" y="2873"/>
                </a:cubicBezTo>
                <a:cubicBezTo>
                  <a:pt x="0" y="11534"/>
                  <a:pt x="9080" y="18020"/>
                  <a:pt x="9255" y="18020"/>
                </a:cubicBezTo>
                <a:cubicBezTo>
                  <a:pt x="9257" y="18020"/>
                  <a:pt x="9257" y="18019"/>
                  <a:pt x="9257" y="18018"/>
                </a:cubicBezTo>
                <a:cubicBezTo>
                  <a:pt x="9257" y="18009"/>
                  <a:pt x="9263" y="18005"/>
                  <a:pt x="9274" y="18005"/>
                </a:cubicBezTo>
                <a:cubicBezTo>
                  <a:pt x="9345" y="18005"/>
                  <a:pt x="9645" y="18181"/>
                  <a:pt x="10041" y="18181"/>
                </a:cubicBezTo>
                <a:cubicBezTo>
                  <a:pt x="10984" y="18181"/>
                  <a:pt x="12469" y="17178"/>
                  <a:pt x="12670" y="10382"/>
                </a:cubicBezTo>
                <a:cubicBezTo>
                  <a:pt x="12798" y="7182"/>
                  <a:pt x="12286" y="4025"/>
                  <a:pt x="11134" y="1082"/>
                </a:cubicBezTo>
                <a:cubicBezTo>
                  <a:pt x="9590" y="316"/>
                  <a:pt x="8273" y="0"/>
                  <a:pt x="7067" y="0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3" name="Google Shape;593;p19"/>
          <p:cNvSpPr/>
          <p:nvPr/>
        </p:nvSpPr>
        <p:spPr>
          <a:xfrm>
            <a:off x="2201513" y="2039637"/>
            <a:ext cx="295608" cy="406904"/>
          </a:xfrm>
          <a:custGeom>
            <a:avLst/>
            <a:gdLst/>
            <a:ahLst/>
            <a:cxnLst/>
            <a:rect l="l" t="t" r="r" b="b"/>
            <a:pathLst>
              <a:path w="12372" h="17030" extrusionOk="0">
                <a:moveTo>
                  <a:pt x="3029" y="1"/>
                </a:moveTo>
                <a:cubicBezTo>
                  <a:pt x="2048" y="470"/>
                  <a:pt x="1067" y="1067"/>
                  <a:pt x="0" y="1707"/>
                </a:cubicBezTo>
                <a:cubicBezTo>
                  <a:pt x="0" y="10368"/>
                  <a:pt x="9080" y="16854"/>
                  <a:pt x="9255" y="16854"/>
                </a:cubicBezTo>
                <a:cubicBezTo>
                  <a:pt x="9257" y="16854"/>
                  <a:pt x="9257" y="16853"/>
                  <a:pt x="9257" y="16852"/>
                </a:cubicBezTo>
                <a:cubicBezTo>
                  <a:pt x="9257" y="16847"/>
                  <a:pt x="9260" y="16845"/>
                  <a:pt x="9266" y="16845"/>
                </a:cubicBezTo>
                <a:cubicBezTo>
                  <a:pt x="9320" y="16845"/>
                  <a:pt x="9617" y="17030"/>
                  <a:pt x="10018" y="17030"/>
                </a:cubicBezTo>
                <a:cubicBezTo>
                  <a:pt x="10746" y="17030"/>
                  <a:pt x="11815" y="16418"/>
                  <a:pt x="12372" y="12970"/>
                </a:cubicBezTo>
                <a:cubicBezTo>
                  <a:pt x="8191" y="9898"/>
                  <a:pt x="5205" y="4992"/>
                  <a:pt x="3029" y="1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4" name="Google Shape;594;p19"/>
          <p:cNvSpPr/>
          <p:nvPr/>
        </p:nvSpPr>
        <p:spPr>
          <a:xfrm>
            <a:off x="1124090" y="2011777"/>
            <a:ext cx="306838" cy="434429"/>
          </a:xfrm>
          <a:custGeom>
            <a:avLst/>
            <a:gdLst/>
            <a:ahLst/>
            <a:cxnLst/>
            <a:rect l="l" t="t" r="r" b="b"/>
            <a:pathLst>
              <a:path w="12842" h="18182" extrusionOk="0">
                <a:moveTo>
                  <a:pt x="5775" y="0"/>
                </a:moveTo>
                <a:cubicBezTo>
                  <a:pt x="4569" y="0"/>
                  <a:pt x="3251" y="316"/>
                  <a:pt x="1707" y="1082"/>
                </a:cubicBezTo>
                <a:cubicBezTo>
                  <a:pt x="555" y="4025"/>
                  <a:pt x="1" y="7182"/>
                  <a:pt x="129" y="10382"/>
                </a:cubicBezTo>
                <a:cubicBezTo>
                  <a:pt x="359" y="17178"/>
                  <a:pt x="1853" y="18181"/>
                  <a:pt x="2800" y="18181"/>
                </a:cubicBezTo>
                <a:cubicBezTo>
                  <a:pt x="3196" y="18181"/>
                  <a:pt x="3497" y="18005"/>
                  <a:pt x="3568" y="18005"/>
                </a:cubicBezTo>
                <a:cubicBezTo>
                  <a:pt x="3579" y="18005"/>
                  <a:pt x="3584" y="18009"/>
                  <a:pt x="3584" y="18018"/>
                </a:cubicBezTo>
                <a:cubicBezTo>
                  <a:pt x="3585" y="18019"/>
                  <a:pt x="3586" y="18020"/>
                  <a:pt x="3588" y="18020"/>
                </a:cubicBezTo>
                <a:cubicBezTo>
                  <a:pt x="3803" y="18020"/>
                  <a:pt x="12799" y="11534"/>
                  <a:pt x="12842" y="2873"/>
                </a:cubicBezTo>
                <a:cubicBezTo>
                  <a:pt x="10283" y="1350"/>
                  <a:pt x="8267" y="0"/>
                  <a:pt x="5775" y="0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5" name="Google Shape;595;p19"/>
          <p:cNvSpPr/>
          <p:nvPr/>
        </p:nvSpPr>
        <p:spPr>
          <a:xfrm>
            <a:off x="1134293" y="2052897"/>
            <a:ext cx="296636" cy="393308"/>
          </a:xfrm>
          <a:custGeom>
            <a:avLst/>
            <a:gdLst/>
            <a:ahLst/>
            <a:cxnLst/>
            <a:rect l="l" t="t" r="r" b="b"/>
            <a:pathLst>
              <a:path w="12415" h="16461" extrusionOk="0">
                <a:moveTo>
                  <a:pt x="10409" y="0"/>
                </a:moveTo>
                <a:cubicBezTo>
                  <a:pt x="8234" y="4906"/>
                  <a:pt x="4906" y="9173"/>
                  <a:pt x="0" y="12073"/>
                </a:cubicBezTo>
                <a:cubicBezTo>
                  <a:pt x="508" y="15818"/>
                  <a:pt x="1604" y="16460"/>
                  <a:pt x="2361" y="16460"/>
                </a:cubicBezTo>
                <a:cubicBezTo>
                  <a:pt x="2755" y="16460"/>
                  <a:pt x="3058" y="16286"/>
                  <a:pt x="3137" y="16286"/>
                </a:cubicBezTo>
                <a:cubicBezTo>
                  <a:pt x="3148" y="16286"/>
                  <a:pt x="3155" y="16289"/>
                  <a:pt x="3157" y="16297"/>
                </a:cubicBezTo>
                <a:cubicBezTo>
                  <a:pt x="3157" y="16299"/>
                  <a:pt x="3159" y="16300"/>
                  <a:pt x="3162" y="16300"/>
                </a:cubicBezTo>
                <a:cubicBezTo>
                  <a:pt x="3390" y="16300"/>
                  <a:pt x="12372" y="9787"/>
                  <a:pt x="12415" y="1152"/>
                </a:cubicBezTo>
                <a:cubicBezTo>
                  <a:pt x="11689" y="726"/>
                  <a:pt x="11049" y="342"/>
                  <a:pt x="10409" y="0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1073102" y="2173798"/>
            <a:ext cx="1503799" cy="1149795"/>
          </a:xfrm>
          <a:custGeom>
            <a:avLst/>
            <a:gdLst/>
            <a:ahLst/>
            <a:cxnLst/>
            <a:rect l="l" t="t" r="r" b="b"/>
            <a:pathLst>
              <a:path w="62938" h="48122" extrusionOk="0">
                <a:moveTo>
                  <a:pt x="30758" y="0"/>
                </a:moveTo>
                <a:cubicBezTo>
                  <a:pt x="26824" y="0"/>
                  <a:pt x="8583" y="1331"/>
                  <a:pt x="4268" y="24163"/>
                </a:cubicBezTo>
                <a:cubicBezTo>
                  <a:pt x="0" y="46692"/>
                  <a:pt x="24248" y="48121"/>
                  <a:pt x="30205" y="48121"/>
                </a:cubicBezTo>
                <a:cubicBezTo>
                  <a:pt x="30858" y="48121"/>
                  <a:pt x="31291" y="48104"/>
                  <a:pt x="31443" y="48096"/>
                </a:cubicBezTo>
                <a:cubicBezTo>
                  <a:pt x="31591" y="48104"/>
                  <a:pt x="32010" y="48120"/>
                  <a:pt x="32642" y="48120"/>
                </a:cubicBezTo>
                <a:cubicBezTo>
                  <a:pt x="38536" y="48120"/>
                  <a:pt x="62937" y="46705"/>
                  <a:pt x="58660" y="24163"/>
                </a:cubicBezTo>
                <a:cubicBezTo>
                  <a:pt x="54305" y="1331"/>
                  <a:pt x="36061" y="0"/>
                  <a:pt x="32127" y="0"/>
                </a:cubicBezTo>
                <a:cubicBezTo>
                  <a:pt x="31783" y="0"/>
                  <a:pt x="31549" y="10"/>
                  <a:pt x="31443" y="17"/>
                </a:cubicBezTo>
                <a:cubicBezTo>
                  <a:pt x="31336" y="10"/>
                  <a:pt x="31102" y="0"/>
                  <a:pt x="30758" y="0"/>
                </a:cubicBezTo>
                <a:close/>
              </a:path>
            </a:pathLst>
          </a:custGeom>
          <a:solidFill>
            <a:srgbClr val="FFDB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7" name="Google Shape;597;p19"/>
          <p:cNvSpPr/>
          <p:nvPr/>
        </p:nvSpPr>
        <p:spPr>
          <a:xfrm>
            <a:off x="1201553" y="2172961"/>
            <a:ext cx="669706" cy="470149"/>
          </a:xfrm>
          <a:custGeom>
            <a:avLst/>
            <a:gdLst/>
            <a:ahLst/>
            <a:cxnLst/>
            <a:rect l="l" t="t" r="r" b="b"/>
            <a:pathLst>
              <a:path w="28029" h="19677" extrusionOk="0">
                <a:moveTo>
                  <a:pt x="25510" y="0"/>
                </a:moveTo>
                <a:cubicBezTo>
                  <a:pt x="22118" y="0"/>
                  <a:pt x="5764" y="927"/>
                  <a:pt x="1" y="19676"/>
                </a:cubicBezTo>
                <a:cubicBezTo>
                  <a:pt x="4651" y="13149"/>
                  <a:pt x="13354" y="4318"/>
                  <a:pt x="28029" y="52"/>
                </a:cubicBezTo>
                <a:cubicBezTo>
                  <a:pt x="27389" y="9"/>
                  <a:pt x="26749" y="9"/>
                  <a:pt x="26067" y="9"/>
                </a:cubicBezTo>
                <a:cubicBezTo>
                  <a:pt x="25974" y="6"/>
                  <a:pt x="25785" y="0"/>
                  <a:pt x="25510" y="0"/>
                </a:cubicBezTo>
                <a:close/>
              </a:path>
            </a:pathLst>
          </a:custGeom>
          <a:solidFill>
            <a:srgbClr val="F69FB6">
              <a:alpha val="2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8" name="Google Shape;598;p19"/>
          <p:cNvSpPr/>
          <p:nvPr/>
        </p:nvSpPr>
        <p:spPr>
          <a:xfrm>
            <a:off x="1938519" y="2558480"/>
            <a:ext cx="623831" cy="761433"/>
          </a:xfrm>
          <a:custGeom>
            <a:avLst/>
            <a:gdLst/>
            <a:ahLst/>
            <a:cxnLst/>
            <a:rect l="l" t="t" r="r" b="b"/>
            <a:pathLst>
              <a:path w="26109" h="31868" extrusionOk="0">
                <a:moveTo>
                  <a:pt x="20008" y="0"/>
                </a:moveTo>
                <a:lnTo>
                  <a:pt x="20008" y="0"/>
                </a:lnTo>
                <a:cubicBezTo>
                  <a:pt x="20264" y="7125"/>
                  <a:pt x="18643" y="23208"/>
                  <a:pt x="1" y="31868"/>
                </a:cubicBezTo>
                <a:cubicBezTo>
                  <a:pt x="8746" y="31143"/>
                  <a:pt x="26109" y="27388"/>
                  <a:pt x="22440" y="8063"/>
                </a:cubicBezTo>
                <a:cubicBezTo>
                  <a:pt x="21928" y="5290"/>
                  <a:pt x="21118" y="2603"/>
                  <a:pt x="20008" y="0"/>
                </a:cubicBezTo>
                <a:close/>
              </a:path>
            </a:pathLst>
          </a:custGeom>
          <a:solidFill>
            <a:srgbClr val="F69FB6">
              <a:alpha val="2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9" name="Google Shape;599;p19"/>
          <p:cNvSpPr/>
          <p:nvPr/>
        </p:nvSpPr>
        <p:spPr>
          <a:xfrm>
            <a:off x="1556536" y="2707288"/>
            <a:ext cx="536644" cy="343801"/>
          </a:xfrm>
          <a:custGeom>
            <a:avLst/>
            <a:gdLst/>
            <a:ahLst/>
            <a:cxnLst/>
            <a:rect l="l" t="t" r="r" b="b"/>
            <a:pathLst>
              <a:path w="22460" h="14389" extrusionOk="0">
                <a:moveTo>
                  <a:pt x="11313" y="171"/>
                </a:moveTo>
                <a:cubicBezTo>
                  <a:pt x="11265" y="171"/>
                  <a:pt x="11230" y="171"/>
                  <a:pt x="11210" y="171"/>
                </a:cubicBezTo>
                <a:cubicBezTo>
                  <a:pt x="10740" y="214"/>
                  <a:pt x="3232" y="1"/>
                  <a:pt x="1526" y="7338"/>
                </a:cubicBezTo>
                <a:cubicBezTo>
                  <a:pt x="0" y="13897"/>
                  <a:pt x="8496" y="14389"/>
                  <a:pt x="10713" y="14389"/>
                </a:cubicBezTo>
                <a:cubicBezTo>
                  <a:pt x="10976" y="14389"/>
                  <a:pt x="11151" y="14382"/>
                  <a:pt x="11210" y="14377"/>
                </a:cubicBezTo>
                <a:cubicBezTo>
                  <a:pt x="11256" y="14377"/>
                  <a:pt x="11377" y="14380"/>
                  <a:pt x="11558" y="14380"/>
                </a:cubicBezTo>
                <a:cubicBezTo>
                  <a:pt x="13509" y="14380"/>
                  <a:pt x="22459" y="14094"/>
                  <a:pt x="20936" y="7338"/>
                </a:cubicBezTo>
                <a:cubicBezTo>
                  <a:pt x="19306" y="327"/>
                  <a:pt x="12338" y="171"/>
                  <a:pt x="11313" y="171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0" name="Google Shape;600;p19"/>
          <p:cNvSpPr/>
          <p:nvPr/>
        </p:nvSpPr>
        <p:spPr>
          <a:xfrm>
            <a:off x="1768303" y="2821451"/>
            <a:ext cx="323779" cy="233844"/>
          </a:xfrm>
          <a:custGeom>
            <a:avLst/>
            <a:gdLst/>
            <a:ahLst/>
            <a:cxnLst/>
            <a:rect l="l" t="t" r="r" b="b"/>
            <a:pathLst>
              <a:path w="13551" h="9787" extrusionOk="0">
                <a:moveTo>
                  <a:pt x="11007" y="1"/>
                </a:moveTo>
                <a:cubicBezTo>
                  <a:pt x="10665" y="3286"/>
                  <a:pt x="8703" y="8277"/>
                  <a:pt x="0" y="9685"/>
                </a:cubicBezTo>
                <a:cubicBezTo>
                  <a:pt x="562" y="9747"/>
                  <a:pt x="1124" y="9787"/>
                  <a:pt x="1703" y="9787"/>
                </a:cubicBezTo>
                <a:cubicBezTo>
                  <a:pt x="1915" y="9787"/>
                  <a:pt x="2129" y="9781"/>
                  <a:pt x="2347" y="9770"/>
                </a:cubicBezTo>
                <a:cubicBezTo>
                  <a:pt x="2409" y="9775"/>
                  <a:pt x="2601" y="9783"/>
                  <a:pt x="2891" y="9783"/>
                </a:cubicBezTo>
                <a:cubicBezTo>
                  <a:pt x="5178" y="9783"/>
                  <a:pt x="13550" y="9282"/>
                  <a:pt x="12073" y="2731"/>
                </a:cubicBezTo>
                <a:cubicBezTo>
                  <a:pt x="11817" y="1750"/>
                  <a:pt x="11476" y="854"/>
                  <a:pt x="11007" y="1"/>
                </a:cubicBezTo>
                <a:close/>
              </a:path>
            </a:pathLst>
          </a:custGeom>
          <a:solidFill>
            <a:srgbClr val="F69FB6">
              <a:alpha val="22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1427846" y="2724611"/>
            <a:ext cx="114186" cy="97748"/>
          </a:xfrm>
          <a:custGeom>
            <a:avLst/>
            <a:gdLst/>
            <a:ahLst/>
            <a:cxnLst/>
            <a:rect l="l" t="t" r="r" b="b"/>
            <a:pathLst>
              <a:path w="4779" h="4091" extrusionOk="0">
                <a:moveTo>
                  <a:pt x="2731" y="1"/>
                </a:moveTo>
                <a:cubicBezTo>
                  <a:pt x="896" y="1"/>
                  <a:pt x="1" y="2177"/>
                  <a:pt x="1280" y="3499"/>
                </a:cubicBezTo>
                <a:cubicBezTo>
                  <a:pt x="1690" y="3909"/>
                  <a:pt x="2195" y="4091"/>
                  <a:pt x="2694" y="4091"/>
                </a:cubicBezTo>
                <a:cubicBezTo>
                  <a:pt x="3753" y="4091"/>
                  <a:pt x="4779" y="3267"/>
                  <a:pt x="4779" y="2049"/>
                </a:cubicBezTo>
                <a:cubicBezTo>
                  <a:pt x="4736" y="897"/>
                  <a:pt x="3840" y="1"/>
                  <a:pt x="2731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2098556" y="2724611"/>
            <a:ext cx="114186" cy="97748"/>
          </a:xfrm>
          <a:custGeom>
            <a:avLst/>
            <a:gdLst/>
            <a:ahLst/>
            <a:cxnLst/>
            <a:rect l="l" t="t" r="r" b="b"/>
            <a:pathLst>
              <a:path w="4779" h="4091" extrusionOk="0">
                <a:moveTo>
                  <a:pt x="2731" y="1"/>
                </a:moveTo>
                <a:cubicBezTo>
                  <a:pt x="896" y="1"/>
                  <a:pt x="0" y="2177"/>
                  <a:pt x="1280" y="3499"/>
                </a:cubicBezTo>
                <a:cubicBezTo>
                  <a:pt x="1690" y="3909"/>
                  <a:pt x="2195" y="4091"/>
                  <a:pt x="2693" y="4091"/>
                </a:cubicBezTo>
                <a:cubicBezTo>
                  <a:pt x="3752" y="4091"/>
                  <a:pt x="4778" y="3267"/>
                  <a:pt x="4778" y="2049"/>
                </a:cubicBezTo>
                <a:cubicBezTo>
                  <a:pt x="4778" y="897"/>
                  <a:pt x="3840" y="1"/>
                  <a:pt x="2731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3" name="Google Shape;603;p19"/>
          <p:cNvSpPr/>
          <p:nvPr/>
        </p:nvSpPr>
        <p:spPr>
          <a:xfrm>
            <a:off x="1289217" y="2881590"/>
            <a:ext cx="214084" cy="113183"/>
          </a:xfrm>
          <a:custGeom>
            <a:avLst/>
            <a:gdLst/>
            <a:ahLst/>
            <a:cxnLst/>
            <a:rect l="l" t="t" r="r" b="b"/>
            <a:pathLst>
              <a:path w="8960" h="4737" extrusionOk="0">
                <a:moveTo>
                  <a:pt x="4480" y="1"/>
                </a:moveTo>
                <a:cubicBezTo>
                  <a:pt x="2006" y="1"/>
                  <a:pt x="1" y="1067"/>
                  <a:pt x="1" y="2390"/>
                </a:cubicBezTo>
                <a:cubicBezTo>
                  <a:pt x="1" y="3670"/>
                  <a:pt x="2006" y="4736"/>
                  <a:pt x="4480" y="4736"/>
                </a:cubicBezTo>
                <a:cubicBezTo>
                  <a:pt x="6954" y="4736"/>
                  <a:pt x="8959" y="3670"/>
                  <a:pt x="8959" y="2390"/>
                </a:cubicBezTo>
                <a:cubicBezTo>
                  <a:pt x="8959" y="1067"/>
                  <a:pt x="6954" y="1"/>
                  <a:pt x="4480" y="1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4" name="Google Shape;604;p19"/>
          <p:cNvSpPr/>
          <p:nvPr/>
        </p:nvSpPr>
        <p:spPr>
          <a:xfrm>
            <a:off x="2148493" y="2881590"/>
            <a:ext cx="214084" cy="113183"/>
          </a:xfrm>
          <a:custGeom>
            <a:avLst/>
            <a:gdLst/>
            <a:ahLst/>
            <a:cxnLst/>
            <a:rect l="l" t="t" r="r" b="b"/>
            <a:pathLst>
              <a:path w="8960" h="4737" extrusionOk="0">
                <a:moveTo>
                  <a:pt x="4480" y="1"/>
                </a:moveTo>
                <a:cubicBezTo>
                  <a:pt x="2006" y="1"/>
                  <a:pt x="1" y="1067"/>
                  <a:pt x="1" y="2390"/>
                </a:cubicBezTo>
                <a:cubicBezTo>
                  <a:pt x="1" y="3670"/>
                  <a:pt x="2006" y="4736"/>
                  <a:pt x="4480" y="4736"/>
                </a:cubicBezTo>
                <a:cubicBezTo>
                  <a:pt x="6954" y="4736"/>
                  <a:pt x="8959" y="3670"/>
                  <a:pt x="8959" y="2390"/>
                </a:cubicBezTo>
                <a:cubicBezTo>
                  <a:pt x="8959" y="1067"/>
                  <a:pt x="6954" y="1"/>
                  <a:pt x="4480" y="1"/>
                </a:cubicBezTo>
                <a:close/>
              </a:path>
            </a:pathLst>
          </a:custGeom>
          <a:solidFill>
            <a:srgbClr val="FFB6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5" name="Google Shape;605;p19"/>
          <p:cNvSpPr/>
          <p:nvPr/>
        </p:nvSpPr>
        <p:spPr>
          <a:xfrm>
            <a:off x="1709167" y="2780689"/>
            <a:ext cx="90747" cy="107042"/>
          </a:xfrm>
          <a:custGeom>
            <a:avLst/>
            <a:gdLst/>
            <a:ahLst/>
            <a:cxnLst/>
            <a:rect l="l" t="t" r="r" b="b"/>
            <a:pathLst>
              <a:path w="3798" h="4480" extrusionOk="0">
                <a:moveTo>
                  <a:pt x="1921" y="0"/>
                </a:moveTo>
                <a:cubicBezTo>
                  <a:pt x="854" y="0"/>
                  <a:pt x="1" y="981"/>
                  <a:pt x="1" y="2219"/>
                </a:cubicBezTo>
                <a:cubicBezTo>
                  <a:pt x="1" y="3456"/>
                  <a:pt x="854" y="4480"/>
                  <a:pt x="1921" y="4480"/>
                </a:cubicBezTo>
                <a:cubicBezTo>
                  <a:pt x="2944" y="4480"/>
                  <a:pt x="3798" y="3456"/>
                  <a:pt x="3798" y="2219"/>
                </a:cubicBezTo>
                <a:cubicBezTo>
                  <a:pt x="3798" y="981"/>
                  <a:pt x="2944" y="0"/>
                  <a:pt x="192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6" name="Google Shape;606;p19"/>
          <p:cNvSpPr/>
          <p:nvPr/>
        </p:nvSpPr>
        <p:spPr>
          <a:xfrm>
            <a:off x="1848823" y="2780689"/>
            <a:ext cx="90747" cy="107042"/>
          </a:xfrm>
          <a:custGeom>
            <a:avLst/>
            <a:gdLst/>
            <a:ahLst/>
            <a:cxnLst/>
            <a:rect l="l" t="t" r="r" b="b"/>
            <a:pathLst>
              <a:path w="3798" h="4480" extrusionOk="0">
                <a:moveTo>
                  <a:pt x="1920" y="0"/>
                </a:moveTo>
                <a:cubicBezTo>
                  <a:pt x="854" y="0"/>
                  <a:pt x="0" y="981"/>
                  <a:pt x="0" y="2219"/>
                </a:cubicBezTo>
                <a:cubicBezTo>
                  <a:pt x="0" y="3456"/>
                  <a:pt x="854" y="4480"/>
                  <a:pt x="1920" y="4480"/>
                </a:cubicBezTo>
                <a:cubicBezTo>
                  <a:pt x="2944" y="4480"/>
                  <a:pt x="3797" y="3456"/>
                  <a:pt x="3797" y="2219"/>
                </a:cubicBezTo>
                <a:cubicBezTo>
                  <a:pt x="3797" y="981"/>
                  <a:pt x="2944" y="0"/>
                  <a:pt x="192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7" name="Google Shape;607;p19"/>
          <p:cNvSpPr/>
          <p:nvPr/>
        </p:nvSpPr>
        <p:spPr>
          <a:xfrm>
            <a:off x="1071800" y="4187533"/>
            <a:ext cx="1506400" cy="5932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2800" dirty="0">
                <a:solidFill>
                  <a:prstClr val="white"/>
                </a:solidFill>
                <a:cs typeface="+mn-ea"/>
                <a:sym typeface="+mn-lt"/>
              </a:rPr>
              <a:t>75%</a:t>
            </a:r>
            <a:endParaRPr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88E693-D235-4B11-90FA-78B918500CDC}"/>
              </a:ext>
            </a:extLst>
          </p:cNvPr>
          <p:cNvSpPr txBox="1"/>
          <p:nvPr/>
        </p:nvSpPr>
        <p:spPr>
          <a:xfrm>
            <a:off x="890342" y="505853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9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CD95189-2D64-4255-A5C1-0AC8B574E1D2}"/>
              </a:ext>
            </a:extLst>
          </p:cNvPr>
          <p:cNvSpPr txBox="1"/>
          <p:nvPr/>
        </p:nvSpPr>
        <p:spPr>
          <a:xfrm>
            <a:off x="3692546" y="505853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9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F7D97A-3835-4B42-A5EB-445199C601D5}"/>
              </a:ext>
            </a:extLst>
          </p:cNvPr>
          <p:cNvSpPr txBox="1"/>
          <p:nvPr/>
        </p:nvSpPr>
        <p:spPr>
          <a:xfrm>
            <a:off x="6538652" y="505853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9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0C7F95-51B7-4A26-BD00-32B761561B57}"/>
              </a:ext>
            </a:extLst>
          </p:cNvPr>
          <p:cNvSpPr txBox="1"/>
          <p:nvPr/>
        </p:nvSpPr>
        <p:spPr>
          <a:xfrm>
            <a:off x="9350444" y="505853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7D5F8BEC-F4DD-470F-8A2B-E7E0E026DCB3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96" name="Straight Connector 13">
              <a:extLst>
                <a:ext uri="{FF2B5EF4-FFF2-40B4-BE49-F238E27FC236}">
                  <a16:creationId xmlns:a16="http://schemas.microsoft.com/office/drawing/2014/main" id="{1C224027-2F9B-493B-A696-D1EB012B0506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: Rounded Corners 165">
              <a:extLst>
                <a:ext uri="{FF2B5EF4-FFF2-40B4-BE49-F238E27FC236}">
                  <a16:creationId xmlns:a16="http://schemas.microsoft.com/office/drawing/2014/main" id="{D26EE1EC-ADEB-4BB7-A101-09D86F3047C7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346331E-A126-4E64-BA79-39236168C5C3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7"/>
          <p:cNvSpPr/>
          <p:nvPr/>
        </p:nvSpPr>
        <p:spPr>
          <a:xfrm>
            <a:off x="4188689" y="2674592"/>
            <a:ext cx="842800" cy="842800"/>
          </a:xfrm>
          <a:prstGeom prst="ellipse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3200">
                <a:solidFill>
                  <a:prstClr val="white"/>
                </a:solidFill>
                <a:cs typeface="+mn-ea"/>
                <a:sym typeface="+mn-lt"/>
              </a:rPr>
              <a:t>B</a:t>
            </a:r>
            <a:endParaRPr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50" name="Google Shape;950;p27"/>
          <p:cNvSpPr/>
          <p:nvPr/>
        </p:nvSpPr>
        <p:spPr>
          <a:xfrm>
            <a:off x="1216833" y="3242879"/>
            <a:ext cx="842800" cy="842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320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51" name="Google Shape;951;p27"/>
          <p:cNvSpPr/>
          <p:nvPr/>
        </p:nvSpPr>
        <p:spPr>
          <a:xfrm>
            <a:off x="10132400" y="3242879"/>
            <a:ext cx="842800" cy="842800"/>
          </a:xfrm>
          <a:prstGeom prst="ellipse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3200">
                <a:solidFill>
                  <a:prstClr val="white"/>
                </a:solidFill>
                <a:cs typeface="+mn-ea"/>
                <a:sym typeface="+mn-lt"/>
              </a:rPr>
              <a:t>D</a:t>
            </a:r>
            <a:endParaRPr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52" name="Google Shape;952;p27"/>
          <p:cNvSpPr/>
          <p:nvPr/>
        </p:nvSpPr>
        <p:spPr>
          <a:xfrm>
            <a:off x="7160544" y="2674592"/>
            <a:ext cx="842800" cy="842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3200">
                <a:solidFill>
                  <a:prstClr val="white"/>
                </a:solidFill>
                <a:cs typeface="+mn-ea"/>
                <a:sym typeface="+mn-lt"/>
              </a:rPr>
              <a:t>C</a:t>
            </a:r>
            <a:endParaRPr sz="32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53" name="Google Shape;953;p27"/>
          <p:cNvCxnSpPr>
            <a:stCxn id="950" idx="6"/>
          </p:cNvCxnSpPr>
          <p:nvPr/>
        </p:nvCxnSpPr>
        <p:spPr>
          <a:xfrm>
            <a:off x="2059633" y="3664279"/>
            <a:ext cx="2581200" cy="1403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4" name="Google Shape;954;p27"/>
          <p:cNvCxnSpPr>
            <a:stCxn id="949" idx="4"/>
          </p:cNvCxnSpPr>
          <p:nvPr/>
        </p:nvCxnSpPr>
        <p:spPr>
          <a:xfrm rot="-5400000" flipH="1">
            <a:off x="4689689" y="3437792"/>
            <a:ext cx="1056000" cy="1215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5" name="Google Shape;955;p27"/>
          <p:cNvCxnSpPr>
            <a:stCxn id="952" idx="4"/>
          </p:cNvCxnSpPr>
          <p:nvPr/>
        </p:nvCxnSpPr>
        <p:spPr>
          <a:xfrm rot="5400000">
            <a:off x="7126544" y="3427992"/>
            <a:ext cx="366000" cy="5448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56" name="Google Shape;956;p27"/>
          <p:cNvCxnSpPr>
            <a:stCxn id="951" idx="2"/>
          </p:cNvCxnSpPr>
          <p:nvPr/>
        </p:nvCxnSpPr>
        <p:spPr>
          <a:xfrm flipH="1">
            <a:off x="7340000" y="3664279"/>
            <a:ext cx="2792400" cy="1403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075026-53F9-4493-9C5F-3FDC92EA5431}"/>
              </a:ext>
            </a:extLst>
          </p:cNvPr>
          <p:cNvSpPr txBox="1"/>
          <p:nvPr/>
        </p:nvSpPr>
        <p:spPr>
          <a:xfrm>
            <a:off x="621809" y="210561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D51992-735A-4A0A-93B9-40A44BF61450}"/>
              </a:ext>
            </a:extLst>
          </p:cNvPr>
          <p:cNvSpPr txBox="1"/>
          <p:nvPr/>
        </p:nvSpPr>
        <p:spPr>
          <a:xfrm>
            <a:off x="3651608" y="1565248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1394166-1599-4A8E-AAC8-5E9E144E3ED5}"/>
              </a:ext>
            </a:extLst>
          </p:cNvPr>
          <p:cNvSpPr txBox="1"/>
          <p:nvPr/>
        </p:nvSpPr>
        <p:spPr>
          <a:xfrm>
            <a:off x="6950393" y="1627545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2BD639D-33ED-4FDB-9390-7284CF69EAA7}"/>
              </a:ext>
            </a:extLst>
          </p:cNvPr>
          <p:cNvSpPr txBox="1"/>
          <p:nvPr/>
        </p:nvSpPr>
        <p:spPr>
          <a:xfrm>
            <a:off x="9521448" y="2079775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0894A46-62D8-4699-907E-4465659E4438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5D316D80-91F6-4C37-A59D-8B5F96982A2D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165">
              <a:extLst>
                <a:ext uri="{FF2B5EF4-FFF2-40B4-BE49-F238E27FC236}">
                  <a16:creationId xmlns:a16="http://schemas.microsoft.com/office/drawing/2014/main" id="{2ECF25B8-CC1C-41B1-AED9-65A25AB0031D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C96CB39-68FB-40D0-B7E2-2BBF86505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82" y="2948567"/>
            <a:ext cx="4238623" cy="423862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87BC169-D967-4EB1-83D1-6DD2C701BF43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21E0B-E6C6-4296-B1D2-DBC3C588244C}"/>
              </a:ext>
            </a:extLst>
          </p:cNvPr>
          <p:cNvSpPr txBox="1"/>
          <p:nvPr/>
        </p:nvSpPr>
        <p:spPr>
          <a:xfrm>
            <a:off x="5972537" y="1852930"/>
            <a:ext cx="120632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6153371" y="3013618"/>
            <a:ext cx="374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E7971"/>
                </a:solidFill>
                <a:cs typeface="+mn-ea"/>
                <a:sym typeface="+mn-lt"/>
              </a:rPr>
              <a:t>Part six</a:t>
            </a:r>
          </a:p>
        </p:txBody>
      </p:sp>
      <p:sp>
        <p:nvSpPr>
          <p:cNvPr id="105" name="ïSḻiḍè">
            <a:extLst>
              <a:ext uri="{FF2B5EF4-FFF2-40B4-BE49-F238E27FC236}">
                <a16:creationId xmlns:a16="http://schemas.microsoft.com/office/drawing/2014/main" id="{6110E754-2CF5-4E06-8518-5D549CD165C9}"/>
              </a:ext>
            </a:extLst>
          </p:cNvPr>
          <p:cNvSpPr/>
          <p:nvPr/>
        </p:nvSpPr>
        <p:spPr>
          <a:xfrm>
            <a:off x="6319413" y="4177621"/>
            <a:ext cx="444222" cy="444220"/>
          </a:xfrm>
          <a:prstGeom prst="ellipse">
            <a:avLst/>
          </a:prstGeom>
          <a:solidFill>
            <a:srgbClr val="EE797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6" name="ïṡ1íḋè">
            <a:extLst>
              <a:ext uri="{FF2B5EF4-FFF2-40B4-BE49-F238E27FC236}">
                <a16:creationId xmlns:a16="http://schemas.microsoft.com/office/drawing/2014/main" id="{63CDB0C4-FF21-499C-9662-8E430ADBD0B1}"/>
              </a:ext>
            </a:extLst>
          </p:cNvPr>
          <p:cNvSpPr/>
          <p:nvPr/>
        </p:nvSpPr>
        <p:spPr bwMode="auto">
          <a:xfrm>
            <a:off x="6438744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7E3C1-5EAF-4FED-9C0F-7B8C352206F0}"/>
              </a:ext>
            </a:extLst>
          </p:cNvPr>
          <p:cNvSpPr txBox="1"/>
          <p:nvPr/>
        </p:nvSpPr>
        <p:spPr>
          <a:xfrm>
            <a:off x="6973463" y="408321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2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41"/>
          <p:cNvGrpSpPr/>
          <p:nvPr/>
        </p:nvGrpSpPr>
        <p:grpSpPr>
          <a:xfrm>
            <a:off x="2796575" y="5341634"/>
            <a:ext cx="9391256" cy="968733"/>
            <a:chOff x="2097431" y="4006225"/>
            <a:chExt cx="7043442" cy="726550"/>
          </a:xfrm>
        </p:grpSpPr>
        <p:sp>
          <p:nvSpPr>
            <p:cNvPr id="1635" name="Google Shape;1635;p41"/>
            <p:cNvSpPr/>
            <p:nvPr/>
          </p:nvSpPr>
          <p:spPr>
            <a:xfrm>
              <a:off x="2097431" y="4490585"/>
              <a:ext cx="7043442" cy="242190"/>
            </a:xfrm>
            <a:custGeom>
              <a:avLst/>
              <a:gdLst/>
              <a:ahLst/>
              <a:cxnLst/>
              <a:rect l="l" t="t" r="r" b="b"/>
              <a:pathLst>
                <a:path w="282274" h="13193" extrusionOk="0">
                  <a:moveTo>
                    <a:pt x="0" y="1"/>
                  </a:moveTo>
                  <a:lnTo>
                    <a:pt x="0" y="13193"/>
                  </a:lnTo>
                  <a:lnTo>
                    <a:pt x="282274" y="13193"/>
                  </a:lnTo>
                  <a:lnTo>
                    <a:pt x="282274" y="1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4568358" y="4248400"/>
              <a:ext cx="4572150" cy="242190"/>
            </a:xfrm>
            <a:custGeom>
              <a:avLst/>
              <a:gdLst/>
              <a:ahLst/>
              <a:cxnLst/>
              <a:rect l="l" t="t" r="r" b="b"/>
              <a:pathLst>
                <a:path w="223195" h="13193" extrusionOk="0">
                  <a:moveTo>
                    <a:pt x="0" y="0"/>
                  </a:moveTo>
                  <a:lnTo>
                    <a:pt x="0" y="13193"/>
                  </a:lnTo>
                  <a:lnTo>
                    <a:pt x="223195" y="13193"/>
                  </a:lnTo>
                  <a:lnTo>
                    <a:pt x="223195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7039131" y="4006225"/>
              <a:ext cx="2101108" cy="242190"/>
            </a:xfrm>
            <a:custGeom>
              <a:avLst/>
              <a:gdLst/>
              <a:ahLst/>
              <a:cxnLst/>
              <a:rect l="l" t="t" r="r" b="b"/>
              <a:pathLst>
                <a:path w="164117" h="13193" extrusionOk="0">
                  <a:moveTo>
                    <a:pt x="1" y="0"/>
                  </a:moveTo>
                  <a:lnTo>
                    <a:pt x="1" y="13192"/>
                  </a:lnTo>
                  <a:lnTo>
                    <a:pt x="164117" y="13192"/>
                  </a:lnTo>
                  <a:lnTo>
                    <a:pt x="164117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40" name="Google Shape;1640;p41"/>
          <p:cNvSpPr/>
          <p:nvPr/>
        </p:nvSpPr>
        <p:spPr>
          <a:xfrm>
            <a:off x="4500592" y="2949400"/>
            <a:ext cx="959200" cy="959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41" name="Google Shape;1641;p41"/>
          <p:cNvSpPr/>
          <p:nvPr/>
        </p:nvSpPr>
        <p:spPr>
          <a:xfrm>
            <a:off x="4575792" y="3024600"/>
            <a:ext cx="808800" cy="808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42" name="Google Shape;1642;p41"/>
          <p:cNvGrpSpPr/>
          <p:nvPr/>
        </p:nvGrpSpPr>
        <p:grpSpPr>
          <a:xfrm>
            <a:off x="4757592" y="3908600"/>
            <a:ext cx="445200" cy="2247416"/>
            <a:chOff x="3568194" y="2628338"/>
            <a:chExt cx="333900" cy="1685562"/>
          </a:xfrm>
        </p:grpSpPr>
        <p:sp>
          <p:nvSpPr>
            <p:cNvPr id="1643" name="Google Shape;1643;p41"/>
            <p:cNvSpPr/>
            <p:nvPr/>
          </p:nvSpPr>
          <p:spPr>
            <a:xfrm>
              <a:off x="3568194" y="4271600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644" name="Google Shape;1644;p41"/>
            <p:cNvCxnSpPr>
              <a:stCxn id="1640" idx="4"/>
            </p:cNvCxnSpPr>
            <p:nvPr/>
          </p:nvCxnSpPr>
          <p:spPr>
            <a:xfrm>
              <a:off x="3735144" y="2628338"/>
              <a:ext cx="0" cy="1673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647" name="Google Shape;1647;p41"/>
          <p:cNvSpPr/>
          <p:nvPr/>
        </p:nvSpPr>
        <p:spPr>
          <a:xfrm>
            <a:off x="7236880" y="2949400"/>
            <a:ext cx="959200" cy="959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48" name="Google Shape;1648;p41"/>
          <p:cNvSpPr/>
          <p:nvPr/>
        </p:nvSpPr>
        <p:spPr>
          <a:xfrm>
            <a:off x="7312080" y="3024600"/>
            <a:ext cx="808800" cy="808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49" name="Google Shape;1649;p41"/>
          <p:cNvGrpSpPr/>
          <p:nvPr/>
        </p:nvGrpSpPr>
        <p:grpSpPr>
          <a:xfrm>
            <a:off x="7493880" y="3908600"/>
            <a:ext cx="445200" cy="1924504"/>
            <a:chOff x="5620410" y="2544297"/>
            <a:chExt cx="333900" cy="1443378"/>
          </a:xfrm>
        </p:grpSpPr>
        <p:sp>
          <p:nvSpPr>
            <p:cNvPr id="1650" name="Google Shape;1650;p41"/>
            <p:cNvSpPr/>
            <p:nvPr/>
          </p:nvSpPr>
          <p:spPr>
            <a:xfrm>
              <a:off x="5620410" y="39453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651" name="Google Shape;1651;p41"/>
            <p:cNvCxnSpPr>
              <a:stCxn id="1647" idx="4"/>
            </p:cNvCxnSpPr>
            <p:nvPr/>
          </p:nvCxnSpPr>
          <p:spPr>
            <a:xfrm>
              <a:off x="5787360" y="2544297"/>
              <a:ext cx="0" cy="1428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654" name="Google Shape;1654;p41"/>
          <p:cNvSpPr/>
          <p:nvPr/>
        </p:nvSpPr>
        <p:spPr>
          <a:xfrm>
            <a:off x="9973175" y="2949400"/>
            <a:ext cx="959200" cy="959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55" name="Google Shape;1655;p41"/>
          <p:cNvSpPr/>
          <p:nvPr/>
        </p:nvSpPr>
        <p:spPr>
          <a:xfrm>
            <a:off x="10048375" y="3024600"/>
            <a:ext cx="808800" cy="808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56" name="Google Shape;1656;p41"/>
          <p:cNvGrpSpPr/>
          <p:nvPr/>
        </p:nvGrpSpPr>
        <p:grpSpPr>
          <a:xfrm>
            <a:off x="10230175" y="3908601"/>
            <a:ext cx="445200" cy="1601604"/>
            <a:chOff x="7672631" y="2481772"/>
            <a:chExt cx="333900" cy="1201203"/>
          </a:xfrm>
        </p:grpSpPr>
        <p:sp>
          <p:nvSpPr>
            <p:cNvPr id="1657" name="Google Shape;1657;p41"/>
            <p:cNvSpPr/>
            <p:nvPr/>
          </p:nvSpPr>
          <p:spPr>
            <a:xfrm>
              <a:off x="7672631" y="36406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658" name="Google Shape;1658;p41"/>
            <p:cNvCxnSpPr>
              <a:stCxn id="1654" idx="4"/>
            </p:cNvCxnSpPr>
            <p:nvPr/>
          </p:nvCxnSpPr>
          <p:spPr>
            <a:xfrm>
              <a:off x="7839581" y="2481772"/>
              <a:ext cx="0" cy="1180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1F3D564-3C83-46F7-969D-9F8FC73DA84F}"/>
              </a:ext>
            </a:extLst>
          </p:cNvPr>
          <p:cNvSpPr txBox="1"/>
          <p:nvPr/>
        </p:nvSpPr>
        <p:spPr>
          <a:xfrm>
            <a:off x="4021711" y="172961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EBE8794-287A-4240-B57C-6BCEB4BEB793}"/>
              </a:ext>
            </a:extLst>
          </p:cNvPr>
          <p:cNvSpPr txBox="1"/>
          <p:nvPr/>
        </p:nvSpPr>
        <p:spPr>
          <a:xfrm>
            <a:off x="6637589" y="1639034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E50D80-F378-4979-8170-4FE4EB492E21}"/>
              </a:ext>
            </a:extLst>
          </p:cNvPr>
          <p:cNvSpPr txBox="1"/>
          <p:nvPr/>
        </p:nvSpPr>
        <p:spPr>
          <a:xfrm>
            <a:off x="9385508" y="1741344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5" y="1994728"/>
            <a:ext cx="4470031" cy="4470031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AB0BF08E-1B16-427A-B934-24D55CC541AA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58" name="Straight Connector 13">
              <a:extLst>
                <a:ext uri="{FF2B5EF4-FFF2-40B4-BE49-F238E27FC236}">
                  <a16:creationId xmlns:a16="http://schemas.microsoft.com/office/drawing/2014/main" id="{53B9340E-A8A4-4C43-94B5-7B6F695EBA06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: Rounded Corners 165">
              <a:extLst>
                <a:ext uri="{FF2B5EF4-FFF2-40B4-BE49-F238E27FC236}">
                  <a16:creationId xmlns:a16="http://schemas.microsoft.com/office/drawing/2014/main" id="{5574736A-EB93-430A-BCFE-2045F2BD691B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22D6A4B-5F2C-4CF8-B176-E7A5C6475890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0"/>
          <p:cNvSpPr txBox="1"/>
          <p:nvPr/>
        </p:nvSpPr>
        <p:spPr>
          <a:xfrm>
            <a:off x="540152" y="2205594"/>
            <a:ext cx="4072400" cy="4728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615" name="Google Shape;615;p20"/>
          <p:cNvSpPr txBox="1"/>
          <p:nvPr/>
        </p:nvSpPr>
        <p:spPr>
          <a:xfrm>
            <a:off x="540152" y="4309391"/>
            <a:ext cx="4072400" cy="4728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617" name="Google Shape;617;p20"/>
          <p:cNvSpPr txBox="1"/>
          <p:nvPr/>
        </p:nvSpPr>
        <p:spPr>
          <a:xfrm>
            <a:off x="7545952" y="2205594"/>
            <a:ext cx="3967200" cy="472800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619" name="Google Shape;619;p20"/>
          <p:cNvSpPr txBox="1"/>
          <p:nvPr/>
        </p:nvSpPr>
        <p:spPr>
          <a:xfrm>
            <a:off x="7545952" y="4309391"/>
            <a:ext cx="3967200" cy="4728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grpSp>
        <p:nvGrpSpPr>
          <p:cNvPr id="622" name="Google Shape;622;p20"/>
          <p:cNvGrpSpPr/>
          <p:nvPr/>
        </p:nvGrpSpPr>
        <p:grpSpPr>
          <a:xfrm>
            <a:off x="3704204" y="1618642"/>
            <a:ext cx="4644696" cy="4644696"/>
            <a:chOff x="3180150" y="1179900"/>
            <a:chExt cx="2783700" cy="2783700"/>
          </a:xfrm>
        </p:grpSpPr>
        <p:sp>
          <p:nvSpPr>
            <p:cNvPr id="623" name="Google Shape;623;p20"/>
            <p:cNvSpPr/>
            <p:nvPr/>
          </p:nvSpPr>
          <p:spPr>
            <a:xfrm>
              <a:off x="3180150" y="11799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 rot="5400000">
              <a:off x="3256350" y="11799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 rot="10800000">
              <a:off x="3256350" y="12561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rot="-5400000">
              <a:off x="3180150" y="1256100"/>
              <a:ext cx="2707500" cy="27075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7" name="Google Shape;627;p20"/>
          <p:cNvSpPr/>
          <p:nvPr/>
        </p:nvSpPr>
        <p:spPr>
          <a:xfrm>
            <a:off x="4607214" y="2521652"/>
            <a:ext cx="2838676" cy="28386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340741-5782-4308-B28C-B35E476C90D6}"/>
              </a:ext>
            </a:extLst>
          </p:cNvPr>
          <p:cNvSpPr txBox="1"/>
          <p:nvPr/>
        </p:nvSpPr>
        <p:spPr>
          <a:xfrm>
            <a:off x="1089678" y="2955386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192F2DE-ACD2-4722-A748-FCDD76178A6A}"/>
              </a:ext>
            </a:extLst>
          </p:cNvPr>
          <p:cNvSpPr txBox="1"/>
          <p:nvPr/>
        </p:nvSpPr>
        <p:spPr>
          <a:xfrm>
            <a:off x="1084620" y="5133246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5F5B34-342C-4B10-81A3-E704F262101E}"/>
              </a:ext>
            </a:extLst>
          </p:cNvPr>
          <p:cNvSpPr txBox="1"/>
          <p:nvPr/>
        </p:nvSpPr>
        <p:spPr>
          <a:xfrm>
            <a:off x="8863195" y="2940005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4983253-01E6-4F5B-93FF-07A27E4FEAF7}"/>
              </a:ext>
            </a:extLst>
          </p:cNvPr>
          <p:cNvSpPr txBox="1"/>
          <p:nvPr/>
        </p:nvSpPr>
        <p:spPr>
          <a:xfrm>
            <a:off x="8858137" y="5117865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892A6A-E78A-4D78-B918-47DDCCA716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727" y="1522300"/>
            <a:ext cx="3841749" cy="4632698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D7417EA4-94BA-4971-B5CE-3FFDB6649A19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43" name="Straight Connector 13">
              <a:extLst>
                <a:ext uri="{FF2B5EF4-FFF2-40B4-BE49-F238E27FC236}">
                  <a16:creationId xmlns:a16="http://schemas.microsoft.com/office/drawing/2014/main" id="{0CEA2839-0447-4F21-B272-BDD2BEBC97C9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: Rounded Corners 165">
              <a:extLst>
                <a:ext uri="{FF2B5EF4-FFF2-40B4-BE49-F238E27FC236}">
                  <a16:creationId xmlns:a16="http://schemas.microsoft.com/office/drawing/2014/main" id="{FACDDF38-E3EA-45B0-BA5C-41B2A56F8C7F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32929D8F-A4F9-4373-8F65-F99D96319906}"/>
              </a:ext>
            </a:extLst>
          </p:cNvPr>
          <p:cNvSpPr txBox="1">
            <a:spLocks/>
          </p:cNvSpPr>
          <p:nvPr/>
        </p:nvSpPr>
        <p:spPr>
          <a:xfrm>
            <a:off x="1167712" y="2327753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8DCC007-EBDC-4113-9BC0-BB706F2969F0}"/>
              </a:ext>
            </a:extLst>
          </p:cNvPr>
          <p:cNvSpPr txBox="1">
            <a:spLocks/>
          </p:cNvSpPr>
          <p:nvPr/>
        </p:nvSpPr>
        <p:spPr>
          <a:xfrm>
            <a:off x="1129054" y="4448841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1D37A7E-E533-4414-B2B8-21B886466B6F}"/>
              </a:ext>
            </a:extLst>
          </p:cNvPr>
          <p:cNvSpPr txBox="1">
            <a:spLocks/>
          </p:cNvSpPr>
          <p:nvPr/>
        </p:nvSpPr>
        <p:spPr>
          <a:xfrm>
            <a:off x="8702665" y="2315051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C8F692B-3FC3-45F2-BF03-C30C02CD57B0}"/>
              </a:ext>
            </a:extLst>
          </p:cNvPr>
          <p:cNvSpPr txBox="1">
            <a:spLocks/>
          </p:cNvSpPr>
          <p:nvPr/>
        </p:nvSpPr>
        <p:spPr>
          <a:xfrm>
            <a:off x="8817073" y="4458204"/>
            <a:ext cx="2227905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3E5F8ED-8B49-4D59-B7AD-8421E20EE0E0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5388827" y="2453128"/>
            <a:ext cx="535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5332E2-D2C6-4008-A7EA-9F7FC58D2773}"/>
              </a:ext>
            </a:extLst>
          </p:cNvPr>
          <p:cNvSpPr txBox="1"/>
          <p:nvPr/>
        </p:nvSpPr>
        <p:spPr>
          <a:xfrm>
            <a:off x="5645158" y="3596381"/>
            <a:ext cx="47894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kern="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EDC0F27-F586-4F0D-8DB2-0E5791129E54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079422" y="3182708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bg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FC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rgbClr val="FFC0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21E0B-E6C6-4296-B1D2-DBC3C588244C}"/>
              </a:ext>
            </a:extLst>
          </p:cNvPr>
          <p:cNvSpPr txBox="1"/>
          <p:nvPr/>
        </p:nvSpPr>
        <p:spPr>
          <a:xfrm>
            <a:off x="5972537" y="1852930"/>
            <a:ext cx="120632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6153371" y="3013618"/>
            <a:ext cx="374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E797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105" name="ïSḻiḍè">
            <a:extLst>
              <a:ext uri="{FF2B5EF4-FFF2-40B4-BE49-F238E27FC236}">
                <a16:creationId xmlns:a16="http://schemas.microsoft.com/office/drawing/2014/main" id="{6110E754-2CF5-4E06-8518-5D549CD165C9}"/>
              </a:ext>
            </a:extLst>
          </p:cNvPr>
          <p:cNvSpPr/>
          <p:nvPr/>
        </p:nvSpPr>
        <p:spPr>
          <a:xfrm>
            <a:off x="6319413" y="4177621"/>
            <a:ext cx="444222" cy="444220"/>
          </a:xfrm>
          <a:prstGeom prst="ellipse">
            <a:avLst/>
          </a:prstGeom>
          <a:solidFill>
            <a:srgbClr val="EE797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6" name="ïṡ1íḋè">
            <a:extLst>
              <a:ext uri="{FF2B5EF4-FFF2-40B4-BE49-F238E27FC236}">
                <a16:creationId xmlns:a16="http://schemas.microsoft.com/office/drawing/2014/main" id="{63CDB0C4-FF21-499C-9662-8E430ADBD0B1}"/>
              </a:ext>
            </a:extLst>
          </p:cNvPr>
          <p:cNvSpPr/>
          <p:nvPr/>
        </p:nvSpPr>
        <p:spPr bwMode="auto">
          <a:xfrm>
            <a:off x="6438744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7E3C1-5EAF-4FED-9C0F-7B8C352206F0}"/>
              </a:ext>
            </a:extLst>
          </p:cNvPr>
          <p:cNvSpPr txBox="1"/>
          <p:nvPr/>
        </p:nvSpPr>
        <p:spPr>
          <a:xfrm>
            <a:off x="6973463" y="408321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4FA0ECD-D387-438D-BBE1-21444B35536B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D8E331-0267-4D2C-9B73-7269A0FEB05D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7843F251-B6E1-4E2C-88CA-7D6DE5255D62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729" y="1406217"/>
            <a:ext cx="5447244" cy="5447244"/>
          </a:xfrm>
          <a:prstGeom prst="rect">
            <a:avLst/>
          </a:prstGeom>
        </p:spPr>
      </p:pic>
      <p:sp>
        <p:nvSpPr>
          <p:cNvPr id="10" name="Google Shape;72;p15">
            <a:extLst>
              <a:ext uri="{FF2B5EF4-FFF2-40B4-BE49-F238E27FC236}">
                <a16:creationId xmlns:a16="http://schemas.microsoft.com/office/drawing/2014/main" id="{B03C5C97-3517-4611-8F01-89574359794D}"/>
              </a:ext>
            </a:extLst>
          </p:cNvPr>
          <p:cNvSpPr/>
          <p:nvPr/>
        </p:nvSpPr>
        <p:spPr>
          <a:xfrm>
            <a:off x="1083965" y="3920950"/>
            <a:ext cx="1521076" cy="950703"/>
          </a:xfrm>
          <a:custGeom>
            <a:avLst/>
            <a:gdLst/>
            <a:ahLst/>
            <a:cxnLst/>
            <a:rect l="l" t="t" r="r" b="b"/>
            <a:pathLst>
              <a:path w="50680" h="31676" extrusionOk="0">
                <a:moveTo>
                  <a:pt x="27879" y="1"/>
                </a:moveTo>
                <a:cubicBezTo>
                  <a:pt x="25875" y="1"/>
                  <a:pt x="23884" y="627"/>
                  <a:pt x="22211" y="1822"/>
                </a:cubicBezTo>
                <a:cubicBezTo>
                  <a:pt x="20775" y="2916"/>
                  <a:pt x="17187" y="7051"/>
                  <a:pt x="18588" y="9136"/>
                </a:cubicBezTo>
                <a:cubicBezTo>
                  <a:pt x="17250" y="7184"/>
                  <a:pt x="14857" y="6091"/>
                  <a:pt x="12501" y="6091"/>
                </a:cubicBezTo>
                <a:cubicBezTo>
                  <a:pt x="11185" y="6091"/>
                  <a:pt x="9881" y="6432"/>
                  <a:pt x="8780" y="7154"/>
                </a:cubicBezTo>
                <a:cubicBezTo>
                  <a:pt x="5669" y="9170"/>
                  <a:pt x="4610" y="13784"/>
                  <a:pt x="6558" y="16928"/>
                </a:cubicBezTo>
                <a:cubicBezTo>
                  <a:pt x="6124" y="16766"/>
                  <a:pt x="5683" y="16691"/>
                  <a:pt x="5246" y="16691"/>
                </a:cubicBezTo>
                <a:cubicBezTo>
                  <a:pt x="2549" y="16691"/>
                  <a:pt x="0" y="19544"/>
                  <a:pt x="235" y="22397"/>
                </a:cubicBezTo>
                <a:cubicBezTo>
                  <a:pt x="543" y="25712"/>
                  <a:pt x="3653" y="28241"/>
                  <a:pt x="6934" y="28754"/>
                </a:cubicBezTo>
                <a:cubicBezTo>
                  <a:pt x="7500" y="28843"/>
                  <a:pt x="8069" y="28884"/>
                  <a:pt x="8638" y="28884"/>
                </a:cubicBezTo>
                <a:cubicBezTo>
                  <a:pt x="11336" y="28884"/>
                  <a:pt x="14042" y="27951"/>
                  <a:pt x="16469" y="26737"/>
                </a:cubicBezTo>
                <a:cubicBezTo>
                  <a:pt x="18690" y="30016"/>
                  <a:pt x="22238" y="31676"/>
                  <a:pt x="25792" y="31676"/>
                </a:cubicBezTo>
                <a:cubicBezTo>
                  <a:pt x="29128" y="31676"/>
                  <a:pt x="32469" y="30212"/>
                  <a:pt x="34720" y="27250"/>
                </a:cubicBezTo>
                <a:cubicBezTo>
                  <a:pt x="36761" y="28543"/>
                  <a:pt x="39194" y="29384"/>
                  <a:pt x="41588" y="29384"/>
                </a:cubicBezTo>
                <a:cubicBezTo>
                  <a:pt x="42802" y="29384"/>
                  <a:pt x="44005" y="29168"/>
                  <a:pt x="45143" y="28685"/>
                </a:cubicBezTo>
                <a:cubicBezTo>
                  <a:pt x="48493" y="27284"/>
                  <a:pt x="50680" y="23012"/>
                  <a:pt x="49039" y="19765"/>
                </a:cubicBezTo>
                <a:cubicBezTo>
                  <a:pt x="48014" y="17646"/>
                  <a:pt x="45690" y="16416"/>
                  <a:pt x="43366" y="16142"/>
                </a:cubicBezTo>
                <a:cubicBezTo>
                  <a:pt x="43001" y="16099"/>
                  <a:pt x="42642" y="16079"/>
                  <a:pt x="42288" y="16079"/>
                </a:cubicBezTo>
                <a:cubicBezTo>
                  <a:pt x="40157" y="16079"/>
                  <a:pt x="38202" y="16787"/>
                  <a:pt x="36121" y="17168"/>
                </a:cubicBezTo>
                <a:cubicBezTo>
                  <a:pt x="35847" y="15903"/>
                  <a:pt x="36838" y="14639"/>
                  <a:pt x="37180" y="13340"/>
                </a:cubicBezTo>
                <a:cubicBezTo>
                  <a:pt x="37830" y="11084"/>
                  <a:pt x="37761" y="8692"/>
                  <a:pt x="36975" y="6505"/>
                </a:cubicBezTo>
                <a:cubicBezTo>
                  <a:pt x="35882" y="3531"/>
                  <a:pt x="33455" y="1276"/>
                  <a:pt x="30447" y="353"/>
                </a:cubicBezTo>
                <a:cubicBezTo>
                  <a:pt x="29605" y="117"/>
                  <a:pt x="28741" y="1"/>
                  <a:pt x="2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73;p15">
            <a:extLst>
              <a:ext uri="{FF2B5EF4-FFF2-40B4-BE49-F238E27FC236}">
                <a16:creationId xmlns:a16="http://schemas.microsoft.com/office/drawing/2014/main" id="{10A8FC89-9B01-4B72-8A5D-61492EF5C327}"/>
              </a:ext>
            </a:extLst>
          </p:cNvPr>
          <p:cNvSpPr/>
          <p:nvPr/>
        </p:nvSpPr>
        <p:spPr>
          <a:xfrm>
            <a:off x="1088977" y="4526469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1051010" y="3945951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0A5EFD1-54F3-41BF-90EC-590333B90646}"/>
              </a:ext>
            </a:extLst>
          </p:cNvPr>
          <p:cNvSpPr txBox="1"/>
          <p:nvPr/>
        </p:nvSpPr>
        <p:spPr>
          <a:xfrm>
            <a:off x="650860" y="4967894"/>
            <a:ext cx="2344095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15" name="Google Shape;72;p15">
            <a:extLst>
              <a:ext uri="{FF2B5EF4-FFF2-40B4-BE49-F238E27FC236}">
                <a16:creationId xmlns:a16="http://schemas.microsoft.com/office/drawing/2014/main" id="{1B9410CC-C942-4129-814E-85FA9C9C2A96}"/>
              </a:ext>
            </a:extLst>
          </p:cNvPr>
          <p:cNvSpPr/>
          <p:nvPr/>
        </p:nvSpPr>
        <p:spPr>
          <a:xfrm>
            <a:off x="3428060" y="1953419"/>
            <a:ext cx="1521076" cy="950703"/>
          </a:xfrm>
          <a:custGeom>
            <a:avLst/>
            <a:gdLst/>
            <a:ahLst/>
            <a:cxnLst/>
            <a:rect l="l" t="t" r="r" b="b"/>
            <a:pathLst>
              <a:path w="50680" h="31676" extrusionOk="0">
                <a:moveTo>
                  <a:pt x="27879" y="1"/>
                </a:moveTo>
                <a:cubicBezTo>
                  <a:pt x="25875" y="1"/>
                  <a:pt x="23884" y="627"/>
                  <a:pt x="22211" y="1822"/>
                </a:cubicBezTo>
                <a:cubicBezTo>
                  <a:pt x="20775" y="2916"/>
                  <a:pt x="17187" y="7051"/>
                  <a:pt x="18588" y="9136"/>
                </a:cubicBezTo>
                <a:cubicBezTo>
                  <a:pt x="17250" y="7184"/>
                  <a:pt x="14857" y="6091"/>
                  <a:pt x="12501" y="6091"/>
                </a:cubicBezTo>
                <a:cubicBezTo>
                  <a:pt x="11185" y="6091"/>
                  <a:pt x="9881" y="6432"/>
                  <a:pt x="8780" y="7154"/>
                </a:cubicBezTo>
                <a:cubicBezTo>
                  <a:pt x="5669" y="9170"/>
                  <a:pt x="4610" y="13784"/>
                  <a:pt x="6558" y="16928"/>
                </a:cubicBezTo>
                <a:cubicBezTo>
                  <a:pt x="6124" y="16766"/>
                  <a:pt x="5683" y="16691"/>
                  <a:pt x="5246" y="16691"/>
                </a:cubicBezTo>
                <a:cubicBezTo>
                  <a:pt x="2549" y="16691"/>
                  <a:pt x="0" y="19544"/>
                  <a:pt x="235" y="22397"/>
                </a:cubicBezTo>
                <a:cubicBezTo>
                  <a:pt x="543" y="25712"/>
                  <a:pt x="3653" y="28241"/>
                  <a:pt x="6934" y="28754"/>
                </a:cubicBezTo>
                <a:cubicBezTo>
                  <a:pt x="7500" y="28843"/>
                  <a:pt x="8069" y="28884"/>
                  <a:pt x="8638" y="28884"/>
                </a:cubicBezTo>
                <a:cubicBezTo>
                  <a:pt x="11336" y="28884"/>
                  <a:pt x="14042" y="27951"/>
                  <a:pt x="16469" y="26737"/>
                </a:cubicBezTo>
                <a:cubicBezTo>
                  <a:pt x="18690" y="30016"/>
                  <a:pt x="22238" y="31676"/>
                  <a:pt x="25792" y="31676"/>
                </a:cubicBezTo>
                <a:cubicBezTo>
                  <a:pt x="29128" y="31676"/>
                  <a:pt x="32469" y="30212"/>
                  <a:pt x="34720" y="27250"/>
                </a:cubicBezTo>
                <a:cubicBezTo>
                  <a:pt x="36761" y="28543"/>
                  <a:pt x="39194" y="29384"/>
                  <a:pt x="41588" y="29384"/>
                </a:cubicBezTo>
                <a:cubicBezTo>
                  <a:pt x="42802" y="29384"/>
                  <a:pt x="44005" y="29168"/>
                  <a:pt x="45143" y="28685"/>
                </a:cubicBezTo>
                <a:cubicBezTo>
                  <a:pt x="48493" y="27284"/>
                  <a:pt x="50680" y="23012"/>
                  <a:pt x="49039" y="19765"/>
                </a:cubicBezTo>
                <a:cubicBezTo>
                  <a:pt x="48014" y="17646"/>
                  <a:pt x="45690" y="16416"/>
                  <a:pt x="43366" y="16142"/>
                </a:cubicBezTo>
                <a:cubicBezTo>
                  <a:pt x="43001" y="16099"/>
                  <a:pt x="42642" y="16079"/>
                  <a:pt x="42288" y="16079"/>
                </a:cubicBezTo>
                <a:cubicBezTo>
                  <a:pt x="40157" y="16079"/>
                  <a:pt x="38202" y="16787"/>
                  <a:pt x="36121" y="17168"/>
                </a:cubicBezTo>
                <a:cubicBezTo>
                  <a:pt x="35847" y="15903"/>
                  <a:pt x="36838" y="14639"/>
                  <a:pt x="37180" y="13340"/>
                </a:cubicBezTo>
                <a:cubicBezTo>
                  <a:pt x="37830" y="11084"/>
                  <a:pt x="37761" y="8692"/>
                  <a:pt x="36975" y="6505"/>
                </a:cubicBezTo>
                <a:cubicBezTo>
                  <a:pt x="35882" y="3531"/>
                  <a:pt x="33455" y="1276"/>
                  <a:pt x="30447" y="353"/>
                </a:cubicBezTo>
                <a:cubicBezTo>
                  <a:pt x="29605" y="117"/>
                  <a:pt x="28741" y="1"/>
                  <a:pt x="2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3433072" y="2558938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3395105" y="1978420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6846D1-C67D-45A9-A6B0-081186BAB1C9}"/>
              </a:ext>
            </a:extLst>
          </p:cNvPr>
          <p:cNvSpPr txBox="1"/>
          <p:nvPr/>
        </p:nvSpPr>
        <p:spPr>
          <a:xfrm>
            <a:off x="2994955" y="3000363"/>
            <a:ext cx="2344095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28A74263-1D7C-4BD2-9F06-CA4FDACDBC90}"/>
              </a:ext>
            </a:extLst>
          </p:cNvPr>
          <p:cNvSpPr/>
          <p:nvPr/>
        </p:nvSpPr>
        <p:spPr>
          <a:xfrm>
            <a:off x="5268316" y="3862667"/>
            <a:ext cx="1521076" cy="950703"/>
          </a:xfrm>
          <a:custGeom>
            <a:avLst/>
            <a:gdLst/>
            <a:ahLst/>
            <a:cxnLst/>
            <a:rect l="l" t="t" r="r" b="b"/>
            <a:pathLst>
              <a:path w="50680" h="31676" extrusionOk="0">
                <a:moveTo>
                  <a:pt x="27879" y="1"/>
                </a:moveTo>
                <a:cubicBezTo>
                  <a:pt x="25875" y="1"/>
                  <a:pt x="23884" y="627"/>
                  <a:pt x="22211" y="1822"/>
                </a:cubicBezTo>
                <a:cubicBezTo>
                  <a:pt x="20775" y="2916"/>
                  <a:pt x="17187" y="7051"/>
                  <a:pt x="18588" y="9136"/>
                </a:cubicBezTo>
                <a:cubicBezTo>
                  <a:pt x="17250" y="7184"/>
                  <a:pt x="14857" y="6091"/>
                  <a:pt x="12501" y="6091"/>
                </a:cubicBezTo>
                <a:cubicBezTo>
                  <a:pt x="11185" y="6091"/>
                  <a:pt x="9881" y="6432"/>
                  <a:pt x="8780" y="7154"/>
                </a:cubicBezTo>
                <a:cubicBezTo>
                  <a:pt x="5669" y="9170"/>
                  <a:pt x="4610" y="13784"/>
                  <a:pt x="6558" y="16928"/>
                </a:cubicBezTo>
                <a:cubicBezTo>
                  <a:pt x="6124" y="16766"/>
                  <a:pt x="5683" y="16691"/>
                  <a:pt x="5246" y="16691"/>
                </a:cubicBezTo>
                <a:cubicBezTo>
                  <a:pt x="2549" y="16691"/>
                  <a:pt x="0" y="19544"/>
                  <a:pt x="235" y="22397"/>
                </a:cubicBezTo>
                <a:cubicBezTo>
                  <a:pt x="543" y="25712"/>
                  <a:pt x="3653" y="28241"/>
                  <a:pt x="6934" y="28754"/>
                </a:cubicBezTo>
                <a:cubicBezTo>
                  <a:pt x="7500" y="28843"/>
                  <a:pt x="8069" y="28884"/>
                  <a:pt x="8638" y="28884"/>
                </a:cubicBezTo>
                <a:cubicBezTo>
                  <a:pt x="11336" y="28884"/>
                  <a:pt x="14042" y="27951"/>
                  <a:pt x="16469" y="26737"/>
                </a:cubicBezTo>
                <a:cubicBezTo>
                  <a:pt x="18690" y="30016"/>
                  <a:pt x="22238" y="31676"/>
                  <a:pt x="25792" y="31676"/>
                </a:cubicBezTo>
                <a:cubicBezTo>
                  <a:pt x="29128" y="31676"/>
                  <a:pt x="32469" y="30212"/>
                  <a:pt x="34720" y="27250"/>
                </a:cubicBezTo>
                <a:cubicBezTo>
                  <a:pt x="36761" y="28543"/>
                  <a:pt x="39194" y="29384"/>
                  <a:pt x="41588" y="29384"/>
                </a:cubicBezTo>
                <a:cubicBezTo>
                  <a:pt x="42802" y="29384"/>
                  <a:pt x="44005" y="29168"/>
                  <a:pt x="45143" y="28685"/>
                </a:cubicBezTo>
                <a:cubicBezTo>
                  <a:pt x="48493" y="27284"/>
                  <a:pt x="50680" y="23012"/>
                  <a:pt x="49039" y="19765"/>
                </a:cubicBezTo>
                <a:cubicBezTo>
                  <a:pt x="48014" y="17646"/>
                  <a:pt x="45690" y="16416"/>
                  <a:pt x="43366" y="16142"/>
                </a:cubicBezTo>
                <a:cubicBezTo>
                  <a:pt x="43001" y="16099"/>
                  <a:pt x="42642" y="16079"/>
                  <a:pt x="42288" y="16079"/>
                </a:cubicBezTo>
                <a:cubicBezTo>
                  <a:pt x="40157" y="16079"/>
                  <a:pt x="38202" y="16787"/>
                  <a:pt x="36121" y="17168"/>
                </a:cubicBezTo>
                <a:cubicBezTo>
                  <a:pt x="35847" y="15903"/>
                  <a:pt x="36838" y="14639"/>
                  <a:pt x="37180" y="13340"/>
                </a:cubicBezTo>
                <a:cubicBezTo>
                  <a:pt x="37830" y="11084"/>
                  <a:pt x="37761" y="8692"/>
                  <a:pt x="36975" y="6505"/>
                </a:cubicBezTo>
                <a:cubicBezTo>
                  <a:pt x="35882" y="3531"/>
                  <a:pt x="33455" y="1276"/>
                  <a:pt x="30447" y="353"/>
                </a:cubicBezTo>
                <a:cubicBezTo>
                  <a:pt x="29605" y="117"/>
                  <a:pt x="28741" y="1"/>
                  <a:pt x="2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73;p15">
            <a:extLst>
              <a:ext uri="{FF2B5EF4-FFF2-40B4-BE49-F238E27FC236}">
                <a16:creationId xmlns:a16="http://schemas.microsoft.com/office/drawing/2014/main" id="{63A2A38C-D2B2-49BF-AF78-E757136BB18F}"/>
              </a:ext>
            </a:extLst>
          </p:cNvPr>
          <p:cNvSpPr/>
          <p:nvPr/>
        </p:nvSpPr>
        <p:spPr>
          <a:xfrm>
            <a:off x="5273328" y="4468186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5235361" y="3887668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FCA354B-45AD-4815-86CB-D7E5546AC5C2}"/>
              </a:ext>
            </a:extLst>
          </p:cNvPr>
          <p:cNvSpPr txBox="1"/>
          <p:nvPr/>
        </p:nvSpPr>
        <p:spPr>
          <a:xfrm>
            <a:off x="4835211" y="4909611"/>
            <a:ext cx="2344095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23" name="Google Shape;72;p15">
            <a:extLst>
              <a:ext uri="{FF2B5EF4-FFF2-40B4-BE49-F238E27FC236}">
                <a16:creationId xmlns:a16="http://schemas.microsoft.com/office/drawing/2014/main" id="{DC5A6A0E-A790-4059-AEF5-9B66521ED1F2}"/>
              </a:ext>
            </a:extLst>
          </p:cNvPr>
          <p:cNvSpPr/>
          <p:nvPr/>
        </p:nvSpPr>
        <p:spPr>
          <a:xfrm>
            <a:off x="7337598" y="1986542"/>
            <a:ext cx="1521076" cy="950703"/>
          </a:xfrm>
          <a:custGeom>
            <a:avLst/>
            <a:gdLst/>
            <a:ahLst/>
            <a:cxnLst/>
            <a:rect l="l" t="t" r="r" b="b"/>
            <a:pathLst>
              <a:path w="50680" h="31676" extrusionOk="0">
                <a:moveTo>
                  <a:pt x="27879" y="1"/>
                </a:moveTo>
                <a:cubicBezTo>
                  <a:pt x="25875" y="1"/>
                  <a:pt x="23884" y="627"/>
                  <a:pt x="22211" y="1822"/>
                </a:cubicBezTo>
                <a:cubicBezTo>
                  <a:pt x="20775" y="2916"/>
                  <a:pt x="17187" y="7051"/>
                  <a:pt x="18588" y="9136"/>
                </a:cubicBezTo>
                <a:cubicBezTo>
                  <a:pt x="17250" y="7184"/>
                  <a:pt x="14857" y="6091"/>
                  <a:pt x="12501" y="6091"/>
                </a:cubicBezTo>
                <a:cubicBezTo>
                  <a:pt x="11185" y="6091"/>
                  <a:pt x="9881" y="6432"/>
                  <a:pt x="8780" y="7154"/>
                </a:cubicBezTo>
                <a:cubicBezTo>
                  <a:pt x="5669" y="9170"/>
                  <a:pt x="4610" y="13784"/>
                  <a:pt x="6558" y="16928"/>
                </a:cubicBezTo>
                <a:cubicBezTo>
                  <a:pt x="6124" y="16766"/>
                  <a:pt x="5683" y="16691"/>
                  <a:pt x="5246" y="16691"/>
                </a:cubicBezTo>
                <a:cubicBezTo>
                  <a:pt x="2549" y="16691"/>
                  <a:pt x="0" y="19544"/>
                  <a:pt x="235" y="22397"/>
                </a:cubicBezTo>
                <a:cubicBezTo>
                  <a:pt x="543" y="25712"/>
                  <a:pt x="3653" y="28241"/>
                  <a:pt x="6934" y="28754"/>
                </a:cubicBezTo>
                <a:cubicBezTo>
                  <a:pt x="7500" y="28843"/>
                  <a:pt x="8069" y="28884"/>
                  <a:pt x="8638" y="28884"/>
                </a:cubicBezTo>
                <a:cubicBezTo>
                  <a:pt x="11336" y="28884"/>
                  <a:pt x="14042" y="27951"/>
                  <a:pt x="16469" y="26737"/>
                </a:cubicBezTo>
                <a:cubicBezTo>
                  <a:pt x="18690" y="30016"/>
                  <a:pt x="22238" y="31676"/>
                  <a:pt x="25792" y="31676"/>
                </a:cubicBezTo>
                <a:cubicBezTo>
                  <a:pt x="29128" y="31676"/>
                  <a:pt x="32469" y="30212"/>
                  <a:pt x="34720" y="27250"/>
                </a:cubicBezTo>
                <a:cubicBezTo>
                  <a:pt x="36761" y="28543"/>
                  <a:pt x="39194" y="29384"/>
                  <a:pt x="41588" y="29384"/>
                </a:cubicBezTo>
                <a:cubicBezTo>
                  <a:pt x="42802" y="29384"/>
                  <a:pt x="44005" y="29168"/>
                  <a:pt x="45143" y="28685"/>
                </a:cubicBezTo>
                <a:cubicBezTo>
                  <a:pt x="48493" y="27284"/>
                  <a:pt x="50680" y="23012"/>
                  <a:pt x="49039" y="19765"/>
                </a:cubicBezTo>
                <a:cubicBezTo>
                  <a:pt x="48014" y="17646"/>
                  <a:pt x="45690" y="16416"/>
                  <a:pt x="43366" y="16142"/>
                </a:cubicBezTo>
                <a:cubicBezTo>
                  <a:pt x="43001" y="16099"/>
                  <a:pt x="42642" y="16079"/>
                  <a:pt x="42288" y="16079"/>
                </a:cubicBezTo>
                <a:cubicBezTo>
                  <a:pt x="40157" y="16079"/>
                  <a:pt x="38202" y="16787"/>
                  <a:pt x="36121" y="17168"/>
                </a:cubicBezTo>
                <a:cubicBezTo>
                  <a:pt x="35847" y="15903"/>
                  <a:pt x="36838" y="14639"/>
                  <a:pt x="37180" y="13340"/>
                </a:cubicBezTo>
                <a:cubicBezTo>
                  <a:pt x="37830" y="11084"/>
                  <a:pt x="37761" y="8692"/>
                  <a:pt x="36975" y="6505"/>
                </a:cubicBezTo>
                <a:cubicBezTo>
                  <a:pt x="35882" y="3531"/>
                  <a:pt x="33455" y="1276"/>
                  <a:pt x="30447" y="353"/>
                </a:cubicBezTo>
                <a:cubicBezTo>
                  <a:pt x="29605" y="117"/>
                  <a:pt x="28741" y="1"/>
                  <a:pt x="2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7342610" y="2592061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7304643" y="2011543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44FC172-44BF-4E61-AA71-B897513B0664}"/>
              </a:ext>
            </a:extLst>
          </p:cNvPr>
          <p:cNvSpPr txBox="1"/>
          <p:nvPr/>
        </p:nvSpPr>
        <p:spPr>
          <a:xfrm>
            <a:off x="6904493" y="3033486"/>
            <a:ext cx="2344095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  <a:r>
              <a:rPr lang="zh-CN" altLang="en-US" sz="1000" kern="0" dirty="0">
                <a:solidFill>
                  <a:srgbClr val="EE797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9356678-B22E-4E43-A9C0-85BEFDF1BFD9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6" name="Google Shape;736;p22"/>
          <p:cNvCxnSpPr/>
          <p:nvPr/>
        </p:nvCxnSpPr>
        <p:spPr>
          <a:xfrm rot="10800000">
            <a:off x="4062284" y="3466199"/>
            <a:ext cx="1834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37" name="Google Shape;737;p22"/>
          <p:cNvSpPr/>
          <p:nvPr/>
        </p:nvSpPr>
        <p:spPr>
          <a:xfrm>
            <a:off x="5802504" y="3167867"/>
            <a:ext cx="596664" cy="596664"/>
          </a:xfrm>
          <a:custGeom>
            <a:avLst/>
            <a:gdLst/>
            <a:ahLst/>
            <a:cxnLst/>
            <a:rect l="l" t="t" r="r" b="b"/>
            <a:pathLst>
              <a:path w="18444" h="18444" extrusionOk="0">
                <a:moveTo>
                  <a:pt x="9216" y="0"/>
                </a:moveTo>
                <a:cubicBezTo>
                  <a:pt x="4132" y="0"/>
                  <a:pt x="1" y="4132"/>
                  <a:pt x="1" y="9228"/>
                </a:cubicBezTo>
                <a:cubicBezTo>
                  <a:pt x="1" y="14312"/>
                  <a:pt x="4132" y="18443"/>
                  <a:pt x="9216" y="18443"/>
                </a:cubicBezTo>
                <a:cubicBezTo>
                  <a:pt x="14312" y="18443"/>
                  <a:pt x="18443" y="14312"/>
                  <a:pt x="18443" y="9228"/>
                </a:cubicBezTo>
                <a:cubicBezTo>
                  <a:pt x="18443" y="4132"/>
                  <a:pt x="14312" y="0"/>
                  <a:pt x="921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40" name="Google Shape;740;p22"/>
          <p:cNvCxnSpPr/>
          <p:nvPr/>
        </p:nvCxnSpPr>
        <p:spPr>
          <a:xfrm rot="10800000">
            <a:off x="3084284" y="4598549"/>
            <a:ext cx="2812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41" name="Google Shape;741;p22"/>
          <p:cNvSpPr/>
          <p:nvPr/>
        </p:nvSpPr>
        <p:spPr>
          <a:xfrm>
            <a:off x="5802504" y="4300200"/>
            <a:ext cx="596664" cy="596664"/>
          </a:xfrm>
          <a:custGeom>
            <a:avLst/>
            <a:gdLst/>
            <a:ahLst/>
            <a:cxnLst/>
            <a:rect l="l" t="t" r="r" b="b"/>
            <a:pathLst>
              <a:path w="18444" h="18444" extrusionOk="0">
                <a:moveTo>
                  <a:pt x="9216" y="0"/>
                </a:moveTo>
                <a:cubicBezTo>
                  <a:pt x="4132" y="0"/>
                  <a:pt x="1" y="4132"/>
                  <a:pt x="1" y="9228"/>
                </a:cubicBezTo>
                <a:cubicBezTo>
                  <a:pt x="1" y="14312"/>
                  <a:pt x="4132" y="18443"/>
                  <a:pt x="9216" y="18443"/>
                </a:cubicBezTo>
                <a:cubicBezTo>
                  <a:pt x="14312" y="18443"/>
                  <a:pt x="18443" y="14312"/>
                  <a:pt x="18443" y="9228"/>
                </a:cubicBezTo>
                <a:cubicBezTo>
                  <a:pt x="18443" y="4132"/>
                  <a:pt x="14312" y="0"/>
                  <a:pt x="921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44" name="Google Shape;744;p22"/>
          <p:cNvCxnSpPr/>
          <p:nvPr/>
        </p:nvCxnSpPr>
        <p:spPr>
          <a:xfrm rot="10800000">
            <a:off x="3178284" y="5730916"/>
            <a:ext cx="2718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45" name="Google Shape;745;p22"/>
          <p:cNvSpPr/>
          <p:nvPr/>
        </p:nvSpPr>
        <p:spPr>
          <a:xfrm>
            <a:off x="5802504" y="5432584"/>
            <a:ext cx="596664" cy="596664"/>
          </a:xfrm>
          <a:custGeom>
            <a:avLst/>
            <a:gdLst/>
            <a:ahLst/>
            <a:cxnLst/>
            <a:rect l="l" t="t" r="r" b="b"/>
            <a:pathLst>
              <a:path w="18444" h="18444" extrusionOk="0">
                <a:moveTo>
                  <a:pt x="9216" y="0"/>
                </a:moveTo>
                <a:cubicBezTo>
                  <a:pt x="4132" y="0"/>
                  <a:pt x="1" y="4132"/>
                  <a:pt x="1" y="9228"/>
                </a:cubicBezTo>
                <a:cubicBezTo>
                  <a:pt x="1" y="14312"/>
                  <a:pt x="4132" y="18443"/>
                  <a:pt x="9216" y="18443"/>
                </a:cubicBezTo>
                <a:cubicBezTo>
                  <a:pt x="14312" y="18443"/>
                  <a:pt x="18443" y="14312"/>
                  <a:pt x="18443" y="9228"/>
                </a:cubicBezTo>
                <a:cubicBezTo>
                  <a:pt x="18443" y="4132"/>
                  <a:pt x="14312" y="0"/>
                  <a:pt x="921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48" name="Google Shape;748;p22"/>
          <p:cNvCxnSpPr/>
          <p:nvPr/>
        </p:nvCxnSpPr>
        <p:spPr>
          <a:xfrm rot="10800000">
            <a:off x="3661084" y="2333816"/>
            <a:ext cx="22352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49" name="Google Shape;749;p22"/>
          <p:cNvSpPr/>
          <p:nvPr/>
        </p:nvSpPr>
        <p:spPr>
          <a:xfrm>
            <a:off x="5802504" y="2035484"/>
            <a:ext cx="596664" cy="596664"/>
          </a:xfrm>
          <a:custGeom>
            <a:avLst/>
            <a:gdLst/>
            <a:ahLst/>
            <a:cxnLst/>
            <a:rect l="l" t="t" r="r" b="b"/>
            <a:pathLst>
              <a:path w="18444" h="18444" extrusionOk="0">
                <a:moveTo>
                  <a:pt x="9216" y="0"/>
                </a:moveTo>
                <a:cubicBezTo>
                  <a:pt x="4132" y="0"/>
                  <a:pt x="1" y="4132"/>
                  <a:pt x="1" y="9228"/>
                </a:cubicBezTo>
                <a:cubicBezTo>
                  <a:pt x="1" y="14312"/>
                  <a:pt x="4132" y="18443"/>
                  <a:pt x="9216" y="18443"/>
                </a:cubicBezTo>
                <a:cubicBezTo>
                  <a:pt x="14312" y="18443"/>
                  <a:pt x="18443" y="14312"/>
                  <a:pt x="18443" y="9228"/>
                </a:cubicBezTo>
                <a:cubicBezTo>
                  <a:pt x="18443" y="4132"/>
                  <a:pt x="14312" y="0"/>
                  <a:pt x="921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752" name="Google Shape;752;p22"/>
          <p:cNvCxnSpPr>
            <a:cxnSpLocks/>
          </p:cNvCxnSpPr>
          <p:nvPr/>
        </p:nvCxnSpPr>
        <p:spPr>
          <a:xfrm>
            <a:off x="7810168" y="3466256"/>
            <a:ext cx="788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53" name="Google Shape;753;p22"/>
          <p:cNvCxnSpPr>
            <a:cxnSpLocks/>
          </p:cNvCxnSpPr>
          <p:nvPr/>
        </p:nvCxnSpPr>
        <p:spPr>
          <a:xfrm>
            <a:off x="7810168" y="4598644"/>
            <a:ext cx="788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54" name="Google Shape;754;p22"/>
          <p:cNvCxnSpPr>
            <a:cxnSpLocks/>
          </p:cNvCxnSpPr>
          <p:nvPr/>
        </p:nvCxnSpPr>
        <p:spPr>
          <a:xfrm>
            <a:off x="7810168" y="5731033"/>
            <a:ext cx="788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55" name="Google Shape;755;p22"/>
          <p:cNvCxnSpPr>
            <a:cxnSpLocks/>
          </p:cNvCxnSpPr>
          <p:nvPr/>
        </p:nvCxnSpPr>
        <p:spPr>
          <a:xfrm>
            <a:off x="7810168" y="2333867"/>
            <a:ext cx="788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0A69BD2-8D66-4BE4-AE15-6FEC2EF992C7}"/>
              </a:ext>
            </a:extLst>
          </p:cNvPr>
          <p:cNvSpPr txBox="1"/>
          <p:nvPr/>
        </p:nvSpPr>
        <p:spPr>
          <a:xfrm>
            <a:off x="9050687" y="1988118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8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BFD3785-8F93-4873-BFAE-4DD295A62B6B}"/>
              </a:ext>
            </a:extLst>
          </p:cNvPr>
          <p:cNvSpPr txBox="1"/>
          <p:nvPr/>
        </p:nvSpPr>
        <p:spPr>
          <a:xfrm>
            <a:off x="9050687" y="3160711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6B98A91-5793-431D-9939-0297019B6456}"/>
              </a:ext>
            </a:extLst>
          </p:cNvPr>
          <p:cNvSpPr txBox="1"/>
          <p:nvPr/>
        </p:nvSpPr>
        <p:spPr>
          <a:xfrm>
            <a:off x="9022644" y="4321582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8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29593A-F10B-4CDC-8665-5087D3ECCE0D}"/>
              </a:ext>
            </a:extLst>
          </p:cNvPr>
          <p:cNvSpPr txBox="1"/>
          <p:nvPr/>
        </p:nvSpPr>
        <p:spPr>
          <a:xfrm>
            <a:off x="9022644" y="5494175"/>
            <a:ext cx="1916962" cy="8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B3B9A3-0549-4B94-9314-4B6CA36AB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267" y="1275974"/>
            <a:ext cx="5550061" cy="5550061"/>
          </a:xfrm>
          <a:prstGeom prst="rect">
            <a:avLst/>
          </a:prstGeom>
        </p:spPr>
      </p:pic>
      <p:sp>
        <p:nvSpPr>
          <p:cNvPr id="85" name="Google Shape;1011;p31">
            <a:extLst>
              <a:ext uri="{FF2B5EF4-FFF2-40B4-BE49-F238E27FC236}">
                <a16:creationId xmlns:a16="http://schemas.microsoft.com/office/drawing/2014/main" id="{D0B33243-FA58-4206-BD31-B23EA59828AD}"/>
              </a:ext>
            </a:extLst>
          </p:cNvPr>
          <p:cNvSpPr/>
          <p:nvPr/>
        </p:nvSpPr>
        <p:spPr>
          <a:xfrm>
            <a:off x="6477463" y="2084055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82F5B6A5-2F5A-4FB3-8BE6-59BFD156C9AD}"/>
              </a:ext>
            </a:extLst>
          </p:cNvPr>
          <p:cNvSpPr txBox="1">
            <a:spLocks/>
          </p:cNvSpPr>
          <p:nvPr/>
        </p:nvSpPr>
        <p:spPr>
          <a:xfrm>
            <a:off x="6813927" y="2259356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87" name="Google Shape;1011;p31">
            <a:extLst>
              <a:ext uri="{FF2B5EF4-FFF2-40B4-BE49-F238E27FC236}">
                <a16:creationId xmlns:a16="http://schemas.microsoft.com/office/drawing/2014/main" id="{66EEF607-93E8-4C80-9DD0-C30BA413B35B}"/>
              </a:ext>
            </a:extLst>
          </p:cNvPr>
          <p:cNvSpPr/>
          <p:nvPr/>
        </p:nvSpPr>
        <p:spPr>
          <a:xfrm>
            <a:off x="6458414" y="3216443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D20150A4-5D09-4A62-8089-529B56A175AB}"/>
              </a:ext>
            </a:extLst>
          </p:cNvPr>
          <p:cNvSpPr txBox="1">
            <a:spLocks/>
          </p:cNvSpPr>
          <p:nvPr/>
        </p:nvSpPr>
        <p:spPr>
          <a:xfrm>
            <a:off x="6794878" y="3391744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89" name="Google Shape;1011;p31">
            <a:extLst>
              <a:ext uri="{FF2B5EF4-FFF2-40B4-BE49-F238E27FC236}">
                <a16:creationId xmlns:a16="http://schemas.microsoft.com/office/drawing/2014/main" id="{A9C3306B-2A4F-48D2-9DCF-04A4C465B4B9}"/>
              </a:ext>
            </a:extLst>
          </p:cNvPr>
          <p:cNvSpPr/>
          <p:nvPr/>
        </p:nvSpPr>
        <p:spPr>
          <a:xfrm>
            <a:off x="6474692" y="4300200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78FA78A4-BD31-4EF5-A680-B6F483791440}"/>
              </a:ext>
            </a:extLst>
          </p:cNvPr>
          <p:cNvSpPr txBox="1">
            <a:spLocks/>
          </p:cNvSpPr>
          <p:nvPr/>
        </p:nvSpPr>
        <p:spPr>
          <a:xfrm>
            <a:off x="6811156" y="4475501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91" name="Google Shape;1011;p31">
            <a:extLst>
              <a:ext uri="{FF2B5EF4-FFF2-40B4-BE49-F238E27FC236}">
                <a16:creationId xmlns:a16="http://schemas.microsoft.com/office/drawing/2014/main" id="{E316FBF5-13D7-4388-8BE7-2099751363AA}"/>
              </a:ext>
            </a:extLst>
          </p:cNvPr>
          <p:cNvSpPr/>
          <p:nvPr/>
        </p:nvSpPr>
        <p:spPr>
          <a:xfrm>
            <a:off x="6480164" y="5466586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746DED88-00B6-4627-8243-6E9AB6543646}"/>
              </a:ext>
            </a:extLst>
          </p:cNvPr>
          <p:cNvSpPr txBox="1">
            <a:spLocks/>
          </p:cNvSpPr>
          <p:nvPr/>
        </p:nvSpPr>
        <p:spPr>
          <a:xfrm>
            <a:off x="6816628" y="5641887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DCB469EB-9D72-41AC-B6C7-5B365939B4AD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94" name="Straight Connector 13">
              <a:extLst>
                <a:ext uri="{FF2B5EF4-FFF2-40B4-BE49-F238E27FC236}">
                  <a16:creationId xmlns:a16="http://schemas.microsoft.com/office/drawing/2014/main" id="{65F455A3-8049-4A3E-A216-4F9D0B2816B6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: Rounded Corners 165">
              <a:extLst>
                <a:ext uri="{FF2B5EF4-FFF2-40B4-BE49-F238E27FC236}">
                  <a16:creationId xmlns:a16="http://schemas.microsoft.com/office/drawing/2014/main" id="{C83FAE9E-CB42-411A-93CE-420933C2D84D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6" grpId="0"/>
      <p:bldP spid="88" grpId="0"/>
      <p:bldP spid="90" grpId="0"/>
      <p:bldP spid="92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4"/>
          <p:cNvSpPr/>
          <p:nvPr/>
        </p:nvSpPr>
        <p:spPr>
          <a:xfrm>
            <a:off x="962018" y="2104872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79" name="Google Shape;1179;p34"/>
          <p:cNvCxnSpPr>
            <a:cxnSpLocks/>
          </p:cNvCxnSpPr>
          <p:nvPr/>
        </p:nvCxnSpPr>
        <p:spPr>
          <a:xfrm rot="10800000" flipH="1">
            <a:off x="3280774" y="2082470"/>
            <a:ext cx="2054800" cy="10596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0" name="Google Shape;1180;p34"/>
          <p:cNvSpPr/>
          <p:nvPr/>
        </p:nvSpPr>
        <p:spPr>
          <a:xfrm flipH="1">
            <a:off x="9098789" y="2239493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83" name="Google Shape;1183;p34"/>
          <p:cNvCxnSpPr>
            <a:cxnSpLocks/>
          </p:cNvCxnSpPr>
          <p:nvPr/>
        </p:nvCxnSpPr>
        <p:spPr>
          <a:xfrm rot="-5400000" flipH="1">
            <a:off x="7815400" y="1765733"/>
            <a:ext cx="109200" cy="2912400"/>
          </a:xfrm>
          <a:prstGeom prst="curvedConnector4">
            <a:avLst>
              <a:gd name="adj1" fmla="val -290751"/>
              <a:gd name="adj2" fmla="val 51479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5" name="Google Shape;1185;p34"/>
          <p:cNvSpPr/>
          <p:nvPr/>
        </p:nvSpPr>
        <p:spPr>
          <a:xfrm rot="10800000" flipH="1">
            <a:off x="962018" y="4434288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88" name="Google Shape;1188;p34"/>
          <p:cNvCxnSpPr>
            <a:cxnSpLocks/>
          </p:cNvCxnSpPr>
          <p:nvPr/>
        </p:nvCxnSpPr>
        <p:spPr>
          <a:xfrm>
            <a:off x="3280774" y="5476867"/>
            <a:ext cx="2764000" cy="6956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9" name="Google Shape;1189;p34"/>
          <p:cNvSpPr/>
          <p:nvPr/>
        </p:nvSpPr>
        <p:spPr>
          <a:xfrm rot="10800000">
            <a:off x="9098789" y="4568909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92" name="Google Shape;1192;p34"/>
          <p:cNvCxnSpPr>
            <a:cxnSpLocks/>
          </p:cNvCxnSpPr>
          <p:nvPr/>
        </p:nvCxnSpPr>
        <p:spPr>
          <a:xfrm>
            <a:off x="7714331" y="4434288"/>
            <a:ext cx="1612000" cy="11772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86C58A-9CB9-4F69-BCFD-E74AF3E6F2B5}"/>
              </a:ext>
            </a:extLst>
          </p:cNvPr>
          <p:cNvSpPr txBox="1"/>
          <p:nvPr/>
        </p:nvSpPr>
        <p:spPr>
          <a:xfrm>
            <a:off x="1276687" y="2692590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5C0502-D33D-4F36-B4DB-208838421505}"/>
              </a:ext>
            </a:extLst>
          </p:cNvPr>
          <p:cNvSpPr txBox="1"/>
          <p:nvPr/>
        </p:nvSpPr>
        <p:spPr>
          <a:xfrm>
            <a:off x="1276687" y="4926023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DE4CAA-F521-43F9-B4EC-A9700B1D3E42}"/>
              </a:ext>
            </a:extLst>
          </p:cNvPr>
          <p:cNvSpPr txBox="1"/>
          <p:nvPr/>
        </p:nvSpPr>
        <p:spPr>
          <a:xfrm>
            <a:off x="9326200" y="2660904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6956444-F85D-4E68-9AE0-286D2D2D4F39}"/>
              </a:ext>
            </a:extLst>
          </p:cNvPr>
          <p:cNvSpPr txBox="1"/>
          <p:nvPr/>
        </p:nvSpPr>
        <p:spPr>
          <a:xfrm>
            <a:off x="9326200" y="5005859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28AABB2E-51CC-4083-8FCC-4545ACFC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69" y="953497"/>
            <a:ext cx="6476321" cy="6476321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56B981A0-6890-4610-8530-4692ADDAD409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62" name="Straight Connector 13">
              <a:extLst>
                <a:ext uri="{FF2B5EF4-FFF2-40B4-BE49-F238E27FC236}">
                  <a16:creationId xmlns:a16="http://schemas.microsoft.com/office/drawing/2014/main" id="{DBC7BFB9-8811-4C49-A210-F81E8CAC561D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: Rounded Corners 165">
              <a:extLst>
                <a:ext uri="{FF2B5EF4-FFF2-40B4-BE49-F238E27FC236}">
                  <a16:creationId xmlns:a16="http://schemas.microsoft.com/office/drawing/2014/main" id="{AE222A68-2D47-40E0-AD9F-43B3317C77A1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C5D06B1-7AD7-4F49-9934-C86F558F3667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E21E0B-E6C6-4296-B1D2-DBC3C588244C}"/>
              </a:ext>
            </a:extLst>
          </p:cNvPr>
          <p:cNvSpPr txBox="1"/>
          <p:nvPr/>
        </p:nvSpPr>
        <p:spPr>
          <a:xfrm>
            <a:off x="5972537" y="1852930"/>
            <a:ext cx="120632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E797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6153371" y="3013618"/>
            <a:ext cx="374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E7971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105" name="ïSḻiḍè">
            <a:extLst>
              <a:ext uri="{FF2B5EF4-FFF2-40B4-BE49-F238E27FC236}">
                <a16:creationId xmlns:a16="http://schemas.microsoft.com/office/drawing/2014/main" id="{6110E754-2CF5-4E06-8518-5D549CD165C9}"/>
              </a:ext>
            </a:extLst>
          </p:cNvPr>
          <p:cNvSpPr/>
          <p:nvPr/>
        </p:nvSpPr>
        <p:spPr>
          <a:xfrm>
            <a:off x="6319413" y="4177621"/>
            <a:ext cx="444222" cy="444220"/>
          </a:xfrm>
          <a:prstGeom prst="ellipse">
            <a:avLst/>
          </a:prstGeom>
          <a:solidFill>
            <a:srgbClr val="EE797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6" name="ïṡ1íḋè">
            <a:extLst>
              <a:ext uri="{FF2B5EF4-FFF2-40B4-BE49-F238E27FC236}">
                <a16:creationId xmlns:a16="http://schemas.microsoft.com/office/drawing/2014/main" id="{63CDB0C4-FF21-499C-9662-8E430ADBD0B1}"/>
              </a:ext>
            </a:extLst>
          </p:cNvPr>
          <p:cNvSpPr/>
          <p:nvPr/>
        </p:nvSpPr>
        <p:spPr bwMode="auto">
          <a:xfrm>
            <a:off x="6438744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7E3C1-5EAF-4FED-9C0F-7B8C352206F0}"/>
              </a:ext>
            </a:extLst>
          </p:cNvPr>
          <p:cNvSpPr txBox="1"/>
          <p:nvPr/>
        </p:nvSpPr>
        <p:spPr>
          <a:xfrm>
            <a:off x="6973463" y="408321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0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7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/>
          <p:nvPr/>
        </p:nvSpPr>
        <p:spPr>
          <a:xfrm>
            <a:off x="621175" y="3012344"/>
            <a:ext cx="1440000" cy="28844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1" name="Google Shape;291;p17"/>
          <p:cNvGrpSpPr/>
          <p:nvPr/>
        </p:nvGrpSpPr>
        <p:grpSpPr>
          <a:xfrm>
            <a:off x="635749" y="1544911"/>
            <a:ext cx="1410855" cy="1624293"/>
            <a:chOff x="1183100" y="1357731"/>
            <a:chExt cx="1058141" cy="1218220"/>
          </a:xfrm>
        </p:grpSpPr>
        <p:sp>
          <p:nvSpPr>
            <p:cNvPr id="292" name="Google Shape;292;p17"/>
            <p:cNvSpPr/>
            <p:nvPr/>
          </p:nvSpPr>
          <p:spPr>
            <a:xfrm>
              <a:off x="1379133" y="2454103"/>
              <a:ext cx="663078" cy="121849"/>
            </a:xfrm>
            <a:custGeom>
              <a:avLst/>
              <a:gdLst/>
              <a:ahLst/>
              <a:cxnLst/>
              <a:rect l="l" t="t" r="r" b="b"/>
              <a:pathLst>
                <a:path w="32025" h="5885" extrusionOk="0">
                  <a:moveTo>
                    <a:pt x="16012" y="1"/>
                  </a:moveTo>
                  <a:cubicBezTo>
                    <a:pt x="7187" y="1"/>
                    <a:pt x="1" y="1351"/>
                    <a:pt x="1" y="2942"/>
                  </a:cubicBezTo>
                  <a:cubicBezTo>
                    <a:pt x="1" y="4582"/>
                    <a:pt x="7187" y="5884"/>
                    <a:pt x="16012" y="5884"/>
                  </a:cubicBezTo>
                  <a:cubicBezTo>
                    <a:pt x="24886" y="5884"/>
                    <a:pt x="32024" y="4582"/>
                    <a:pt x="32024" y="2942"/>
                  </a:cubicBezTo>
                  <a:cubicBezTo>
                    <a:pt x="32024" y="1351"/>
                    <a:pt x="24886" y="1"/>
                    <a:pt x="16012" y="1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1240844" y="1357731"/>
              <a:ext cx="939655" cy="1140038"/>
            </a:xfrm>
            <a:custGeom>
              <a:avLst/>
              <a:gdLst/>
              <a:ahLst/>
              <a:cxnLst/>
              <a:rect l="l" t="t" r="r" b="b"/>
              <a:pathLst>
                <a:path w="45383" h="55061" extrusionOk="0">
                  <a:moveTo>
                    <a:pt x="22957" y="0"/>
                  </a:moveTo>
                  <a:cubicBezTo>
                    <a:pt x="9694" y="0"/>
                    <a:pt x="0" y="21124"/>
                    <a:pt x="0" y="34387"/>
                  </a:cubicBezTo>
                  <a:cubicBezTo>
                    <a:pt x="0" y="43888"/>
                    <a:pt x="4968" y="51267"/>
                    <a:pt x="12684" y="54643"/>
                  </a:cubicBezTo>
                  <a:cubicBezTo>
                    <a:pt x="13319" y="54925"/>
                    <a:pt x="13973" y="55036"/>
                    <a:pt x="14644" y="55036"/>
                  </a:cubicBezTo>
                  <a:cubicBezTo>
                    <a:pt x="17186" y="55036"/>
                    <a:pt x="19981" y="53437"/>
                    <a:pt x="22957" y="53437"/>
                  </a:cubicBezTo>
                  <a:cubicBezTo>
                    <a:pt x="25955" y="53437"/>
                    <a:pt x="28646" y="55060"/>
                    <a:pt x="31105" y="55060"/>
                  </a:cubicBezTo>
                  <a:cubicBezTo>
                    <a:pt x="31731" y="55060"/>
                    <a:pt x="32342" y="54955"/>
                    <a:pt x="32940" y="54691"/>
                  </a:cubicBezTo>
                  <a:cubicBezTo>
                    <a:pt x="40608" y="51363"/>
                    <a:pt x="45382" y="43936"/>
                    <a:pt x="45382" y="34387"/>
                  </a:cubicBezTo>
                  <a:cubicBezTo>
                    <a:pt x="45382" y="21124"/>
                    <a:pt x="36219" y="0"/>
                    <a:pt x="2295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1363662" y="1640303"/>
              <a:ext cx="265624" cy="275107"/>
            </a:xfrm>
            <a:custGeom>
              <a:avLst/>
              <a:gdLst/>
              <a:ahLst/>
              <a:cxnLst/>
              <a:rect l="l" t="t" r="r" b="b"/>
              <a:pathLst>
                <a:path w="12829" h="13287" extrusionOk="0">
                  <a:moveTo>
                    <a:pt x="6414" y="1"/>
                  </a:moveTo>
                  <a:cubicBezTo>
                    <a:pt x="2894" y="1"/>
                    <a:pt x="0" y="2846"/>
                    <a:pt x="0" y="6415"/>
                  </a:cubicBezTo>
                  <a:cubicBezTo>
                    <a:pt x="0" y="9936"/>
                    <a:pt x="3328" y="11093"/>
                    <a:pt x="6414" y="12829"/>
                  </a:cubicBezTo>
                  <a:cubicBezTo>
                    <a:pt x="6984" y="13145"/>
                    <a:pt x="7535" y="13286"/>
                    <a:pt x="8059" y="13286"/>
                  </a:cubicBezTo>
                  <a:cubicBezTo>
                    <a:pt x="10819" y="13286"/>
                    <a:pt x="12829" y="9374"/>
                    <a:pt x="12829" y="6415"/>
                  </a:cubicBezTo>
                  <a:cubicBezTo>
                    <a:pt x="12829" y="2895"/>
                    <a:pt x="9935" y="1"/>
                    <a:pt x="641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1241838" y="2079667"/>
              <a:ext cx="208706" cy="285605"/>
            </a:xfrm>
            <a:custGeom>
              <a:avLst/>
              <a:gdLst/>
              <a:ahLst/>
              <a:cxnLst/>
              <a:rect l="l" t="t" r="r" b="b"/>
              <a:pathLst>
                <a:path w="10080" h="13794" extrusionOk="0">
                  <a:moveTo>
                    <a:pt x="1978" y="0"/>
                  </a:moveTo>
                  <a:cubicBezTo>
                    <a:pt x="1302" y="0"/>
                    <a:pt x="627" y="97"/>
                    <a:pt x="0" y="289"/>
                  </a:cubicBezTo>
                  <a:cubicBezTo>
                    <a:pt x="49" y="5209"/>
                    <a:pt x="1737" y="9935"/>
                    <a:pt x="4823" y="13793"/>
                  </a:cubicBezTo>
                  <a:cubicBezTo>
                    <a:pt x="7717" y="12684"/>
                    <a:pt x="10080" y="10032"/>
                    <a:pt x="9115" y="7186"/>
                  </a:cubicBezTo>
                  <a:cubicBezTo>
                    <a:pt x="7717" y="2942"/>
                    <a:pt x="5932" y="0"/>
                    <a:pt x="197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1671202" y="1357731"/>
              <a:ext cx="260635" cy="194089"/>
            </a:xfrm>
            <a:custGeom>
              <a:avLst/>
              <a:gdLst/>
              <a:ahLst/>
              <a:cxnLst/>
              <a:rect l="l" t="t" r="r" b="b"/>
              <a:pathLst>
                <a:path w="12588" h="9374" extrusionOk="0">
                  <a:moveTo>
                    <a:pt x="2171" y="0"/>
                  </a:moveTo>
                  <a:cubicBezTo>
                    <a:pt x="1495" y="0"/>
                    <a:pt x="772" y="97"/>
                    <a:pt x="97" y="193"/>
                  </a:cubicBezTo>
                  <a:cubicBezTo>
                    <a:pt x="48" y="483"/>
                    <a:pt x="0" y="724"/>
                    <a:pt x="0" y="1013"/>
                  </a:cubicBezTo>
                  <a:cubicBezTo>
                    <a:pt x="48" y="4630"/>
                    <a:pt x="4485" y="4582"/>
                    <a:pt x="6607" y="7572"/>
                  </a:cubicBezTo>
                  <a:cubicBezTo>
                    <a:pt x="7503" y="8853"/>
                    <a:pt x="8334" y="9374"/>
                    <a:pt x="9083" y="9374"/>
                  </a:cubicBezTo>
                  <a:cubicBezTo>
                    <a:pt x="10675" y="9374"/>
                    <a:pt x="11899" y="7024"/>
                    <a:pt x="12588" y="4630"/>
                  </a:cubicBezTo>
                  <a:cubicBezTo>
                    <a:pt x="9549" y="1785"/>
                    <a:pt x="6029" y="0"/>
                    <a:pt x="217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1701161" y="2287351"/>
              <a:ext cx="338527" cy="210384"/>
            </a:xfrm>
            <a:custGeom>
              <a:avLst/>
              <a:gdLst/>
              <a:ahLst/>
              <a:cxnLst/>
              <a:rect l="l" t="t" r="r" b="b"/>
              <a:pathLst>
                <a:path w="16350" h="10161" extrusionOk="0">
                  <a:moveTo>
                    <a:pt x="8392" y="1"/>
                  </a:moveTo>
                  <a:cubicBezTo>
                    <a:pt x="3762" y="1"/>
                    <a:pt x="0" y="3762"/>
                    <a:pt x="0" y="8392"/>
                  </a:cubicBezTo>
                  <a:lnTo>
                    <a:pt x="0" y="8585"/>
                  </a:lnTo>
                  <a:cubicBezTo>
                    <a:pt x="241" y="8585"/>
                    <a:pt x="482" y="8537"/>
                    <a:pt x="724" y="8537"/>
                  </a:cubicBezTo>
                  <a:cubicBezTo>
                    <a:pt x="3683" y="8537"/>
                    <a:pt x="6428" y="10160"/>
                    <a:pt x="8910" y="10160"/>
                  </a:cubicBezTo>
                  <a:cubicBezTo>
                    <a:pt x="9543" y="10160"/>
                    <a:pt x="10158" y="10055"/>
                    <a:pt x="10755" y="9791"/>
                  </a:cubicBezTo>
                  <a:cubicBezTo>
                    <a:pt x="12780" y="8923"/>
                    <a:pt x="14710" y="7669"/>
                    <a:pt x="16349" y="6125"/>
                  </a:cubicBezTo>
                  <a:cubicBezTo>
                    <a:pt x="15385" y="2508"/>
                    <a:pt x="12105" y="49"/>
                    <a:pt x="839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1772052" y="2079667"/>
              <a:ext cx="152803" cy="129075"/>
            </a:xfrm>
            <a:custGeom>
              <a:avLst/>
              <a:gdLst/>
              <a:ahLst/>
              <a:cxnLst/>
              <a:rect l="l" t="t" r="r" b="b"/>
              <a:pathLst>
                <a:path w="7380" h="6234" extrusionOk="0">
                  <a:moveTo>
                    <a:pt x="3666" y="0"/>
                  </a:moveTo>
                  <a:cubicBezTo>
                    <a:pt x="1640" y="0"/>
                    <a:pt x="0" y="193"/>
                    <a:pt x="0" y="2219"/>
                  </a:cubicBezTo>
                  <a:cubicBezTo>
                    <a:pt x="0" y="4244"/>
                    <a:pt x="1978" y="4775"/>
                    <a:pt x="3666" y="5932"/>
                  </a:cubicBezTo>
                  <a:cubicBezTo>
                    <a:pt x="3978" y="6141"/>
                    <a:pt x="4290" y="6233"/>
                    <a:pt x="4592" y="6233"/>
                  </a:cubicBezTo>
                  <a:cubicBezTo>
                    <a:pt x="6105" y="6233"/>
                    <a:pt x="7379" y="3907"/>
                    <a:pt x="7379" y="2219"/>
                  </a:cubicBezTo>
                  <a:cubicBezTo>
                    <a:pt x="7379" y="193"/>
                    <a:pt x="5739" y="0"/>
                    <a:pt x="366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023671" y="2004448"/>
              <a:ext cx="157793" cy="278938"/>
            </a:xfrm>
            <a:custGeom>
              <a:avLst/>
              <a:gdLst/>
              <a:ahLst/>
              <a:cxnLst/>
              <a:rect l="l" t="t" r="r" b="b"/>
              <a:pathLst>
                <a:path w="7621" h="13472" extrusionOk="0">
                  <a:moveTo>
                    <a:pt x="6709" y="1"/>
                  </a:moveTo>
                  <a:cubicBezTo>
                    <a:pt x="4350" y="1"/>
                    <a:pt x="2927" y="2176"/>
                    <a:pt x="1785" y="5032"/>
                  </a:cubicBezTo>
                  <a:cubicBezTo>
                    <a:pt x="386" y="8504"/>
                    <a:pt x="1" y="11639"/>
                    <a:pt x="3473" y="12989"/>
                  </a:cubicBezTo>
                  <a:cubicBezTo>
                    <a:pt x="4100" y="13230"/>
                    <a:pt x="4727" y="13423"/>
                    <a:pt x="5402" y="13472"/>
                  </a:cubicBezTo>
                  <a:cubicBezTo>
                    <a:pt x="6849" y="10240"/>
                    <a:pt x="7621" y="6720"/>
                    <a:pt x="7572" y="3151"/>
                  </a:cubicBezTo>
                  <a:cubicBezTo>
                    <a:pt x="7572" y="2138"/>
                    <a:pt x="7524" y="1125"/>
                    <a:pt x="7428" y="64"/>
                  </a:cubicBezTo>
                  <a:cubicBezTo>
                    <a:pt x="7179" y="21"/>
                    <a:pt x="6939" y="1"/>
                    <a:pt x="670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1603292" y="1791091"/>
              <a:ext cx="214711" cy="155784"/>
            </a:xfrm>
            <a:custGeom>
              <a:avLst/>
              <a:gdLst/>
              <a:ahLst/>
              <a:cxnLst/>
              <a:rect l="l" t="t" r="r" b="b"/>
              <a:pathLst>
                <a:path w="10370" h="7524" extrusionOk="0">
                  <a:moveTo>
                    <a:pt x="2605" y="0"/>
                  </a:moveTo>
                  <a:cubicBezTo>
                    <a:pt x="1158" y="0"/>
                    <a:pt x="1" y="1110"/>
                    <a:pt x="1" y="2556"/>
                  </a:cubicBezTo>
                  <a:lnTo>
                    <a:pt x="1" y="4920"/>
                  </a:lnTo>
                  <a:cubicBezTo>
                    <a:pt x="1" y="6366"/>
                    <a:pt x="1158" y="7524"/>
                    <a:pt x="2605" y="7524"/>
                  </a:cubicBezTo>
                  <a:lnTo>
                    <a:pt x="7765" y="7524"/>
                  </a:lnTo>
                  <a:cubicBezTo>
                    <a:pt x="9212" y="7524"/>
                    <a:pt x="10370" y="6366"/>
                    <a:pt x="10370" y="4920"/>
                  </a:cubicBezTo>
                  <a:lnTo>
                    <a:pt x="10370" y="2556"/>
                  </a:lnTo>
                  <a:cubicBezTo>
                    <a:pt x="10370" y="1110"/>
                    <a:pt x="9212" y="0"/>
                    <a:pt x="7765" y="0"/>
                  </a:cubicBezTo>
                  <a:close/>
                </a:path>
              </a:pathLst>
            </a:custGeom>
            <a:solidFill>
              <a:srgbClr val="3C2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1492462" y="1735169"/>
              <a:ext cx="90895" cy="77809"/>
            </a:xfrm>
            <a:custGeom>
              <a:avLst/>
              <a:gdLst/>
              <a:ahLst/>
              <a:cxnLst/>
              <a:rect l="l" t="t" r="r" b="b"/>
              <a:pathLst>
                <a:path w="4390" h="3758" extrusionOk="0">
                  <a:moveTo>
                    <a:pt x="1881" y="1"/>
                  </a:moveTo>
                  <a:cubicBezTo>
                    <a:pt x="820" y="1"/>
                    <a:pt x="0" y="869"/>
                    <a:pt x="0" y="1881"/>
                  </a:cubicBezTo>
                  <a:cubicBezTo>
                    <a:pt x="0" y="3015"/>
                    <a:pt x="914" y="3757"/>
                    <a:pt x="1865" y="3757"/>
                  </a:cubicBezTo>
                  <a:cubicBezTo>
                    <a:pt x="2330" y="3757"/>
                    <a:pt x="2803" y="3580"/>
                    <a:pt x="3184" y="3184"/>
                  </a:cubicBezTo>
                  <a:cubicBezTo>
                    <a:pt x="4389" y="2026"/>
                    <a:pt x="3521" y="1"/>
                    <a:pt x="1881" y="1"/>
                  </a:cubicBezTo>
                  <a:close/>
                </a:path>
              </a:pathLst>
            </a:custGeom>
            <a:solidFill>
              <a:srgbClr val="261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1513436" y="1747654"/>
              <a:ext cx="23976" cy="22486"/>
            </a:xfrm>
            <a:custGeom>
              <a:avLst/>
              <a:gdLst/>
              <a:ahLst/>
              <a:cxnLst/>
              <a:rect l="l" t="t" r="r" b="b"/>
              <a:pathLst>
                <a:path w="1158" h="1086" extrusionOk="0">
                  <a:moveTo>
                    <a:pt x="597" y="0"/>
                  </a:moveTo>
                  <a:cubicBezTo>
                    <a:pt x="350" y="0"/>
                    <a:pt x="97" y="169"/>
                    <a:pt x="48" y="507"/>
                  </a:cubicBezTo>
                  <a:cubicBezTo>
                    <a:pt x="0" y="893"/>
                    <a:pt x="290" y="1085"/>
                    <a:pt x="579" y="1085"/>
                  </a:cubicBezTo>
                  <a:cubicBezTo>
                    <a:pt x="868" y="1085"/>
                    <a:pt x="1158" y="893"/>
                    <a:pt x="1109" y="507"/>
                  </a:cubicBezTo>
                  <a:cubicBezTo>
                    <a:pt x="1085" y="169"/>
                    <a:pt x="844" y="0"/>
                    <a:pt x="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1487473" y="1845999"/>
              <a:ext cx="88887" cy="44971"/>
            </a:xfrm>
            <a:custGeom>
              <a:avLst/>
              <a:gdLst/>
              <a:ahLst/>
              <a:cxnLst/>
              <a:rect l="l" t="t" r="r" b="b"/>
              <a:pathLst>
                <a:path w="4293" h="2172" extrusionOk="0">
                  <a:moveTo>
                    <a:pt x="2122" y="1"/>
                  </a:moveTo>
                  <a:cubicBezTo>
                    <a:pt x="965" y="1"/>
                    <a:pt x="0" y="483"/>
                    <a:pt x="0" y="1110"/>
                  </a:cubicBezTo>
                  <a:cubicBezTo>
                    <a:pt x="0" y="1689"/>
                    <a:pt x="965" y="2171"/>
                    <a:pt x="2122" y="2171"/>
                  </a:cubicBezTo>
                  <a:cubicBezTo>
                    <a:pt x="3328" y="2171"/>
                    <a:pt x="4293" y="1689"/>
                    <a:pt x="4293" y="1110"/>
                  </a:cubicBezTo>
                  <a:cubicBezTo>
                    <a:pt x="4293" y="483"/>
                    <a:pt x="3328" y="1"/>
                    <a:pt x="2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1864911" y="1735169"/>
              <a:ext cx="90895" cy="77809"/>
            </a:xfrm>
            <a:custGeom>
              <a:avLst/>
              <a:gdLst/>
              <a:ahLst/>
              <a:cxnLst/>
              <a:rect l="l" t="t" r="r" b="b"/>
              <a:pathLst>
                <a:path w="4390" h="3758" extrusionOk="0">
                  <a:moveTo>
                    <a:pt x="1881" y="1"/>
                  </a:moveTo>
                  <a:cubicBezTo>
                    <a:pt x="869" y="1"/>
                    <a:pt x="0" y="869"/>
                    <a:pt x="0" y="1881"/>
                  </a:cubicBezTo>
                  <a:cubicBezTo>
                    <a:pt x="0" y="3015"/>
                    <a:pt x="914" y="3757"/>
                    <a:pt x="1879" y="3757"/>
                  </a:cubicBezTo>
                  <a:cubicBezTo>
                    <a:pt x="2351" y="3757"/>
                    <a:pt x="2836" y="3580"/>
                    <a:pt x="3232" y="3184"/>
                  </a:cubicBezTo>
                  <a:cubicBezTo>
                    <a:pt x="4389" y="2026"/>
                    <a:pt x="3569" y="1"/>
                    <a:pt x="1881" y="1"/>
                  </a:cubicBezTo>
                  <a:close/>
                </a:path>
              </a:pathLst>
            </a:custGeom>
            <a:solidFill>
              <a:srgbClr val="261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1886878" y="1747157"/>
              <a:ext cx="25985" cy="22237"/>
            </a:xfrm>
            <a:custGeom>
              <a:avLst/>
              <a:gdLst/>
              <a:ahLst/>
              <a:cxnLst/>
              <a:rect l="l" t="t" r="r" b="b"/>
              <a:pathLst>
                <a:path w="1255" h="1074" extrusionOk="0">
                  <a:moveTo>
                    <a:pt x="531" y="0"/>
                  </a:moveTo>
                  <a:cubicBezTo>
                    <a:pt x="242" y="0"/>
                    <a:pt x="0" y="241"/>
                    <a:pt x="0" y="531"/>
                  </a:cubicBezTo>
                  <a:cubicBezTo>
                    <a:pt x="0" y="858"/>
                    <a:pt x="267" y="1074"/>
                    <a:pt x="543" y="1074"/>
                  </a:cubicBezTo>
                  <a:cubicBezTo>
                    <a:pt x="674" y="1074"/>
                    <a:pt x="808" y="1025"/>
                    <a:pt x="917" y="917"/>
                  </a:cubicBezTo>
                  <a:cubicBezTo>
                    <a:pt x="1254" y="579"/>
                    <a:pt x="1013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1859921" y="1845999"/>
              <a:ext cx="87893" cy="44971"/>
            </a:xfrm>
            <a:custGeom>
              <a:avLst/>
              <a:gdLst/>
              <a:ahLst/>
              <a:cxnLst/>
              <a:rect l="l" t="t" r="r" b="b"/>
              <a:pathLst>
                <a:path w="4245" h="2172" extrusionOk="0">
                  <a:moveTo>
                    <a:pt x="2122" y="1"/>
                  </a:moveTo>
                  <a:cubicBezTo>
                    <a:pt x="965" y="1"/>
                    <a:pt x="0" y="483"/>
                    <a:pt x="0" y="1110"/>
                  </a:cubicBezTo>
                  <a:cubicBezTo>
                    <a:pt x="0" y="1689"/>
                    <a:pt x="965" y="2171"/>
                    <a:pt x="2122" y="2171"/>
                  </a:cubicBezTo>
                  <a:cubicBezTo>
                    <a:pt x="3280" y="2171"/>
                    <a:pt x="4244" y="1689"/>
                    <a:pt x="4244" y="1110"/>
                  </a:cubicBezTo>
                  <a:cubicBezTo>
                    <a:pt x="4244" y="483"/>
                    <a:pt x="3328" y="1"/>
                    <a:pt x="2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1603292" y="1772106"/>
              <a:ext cx="214711" cy="155805"/>
            </a:xfrm>
            <a:custGeom>
              <a:avLst/>
              <a:gdLst/>
              <a:ahLst/>
              <a:cxnLst/>
              <a:rect l="l" t="t" r="r" b="b"/>
              <a:pathLst>
                <a:path w="10370" h="7525" extrusionOk="0">
                  <a:moveTo>
                    <a:pt x="2605" y="1"/>
                  </a:moveTo>
                  <a:cubicBezTo>
                    <a:pt x="1158" y="1"/>
                    <a:pt x="1" y="1158"/>
                    <a:pt x="1" y="2605"/>
                  </a:cubicBezTo>
                  <a:lnTo>
                    <a:pt x="1" y="4920"/>
                  </a:lnTo>
                  <a:cubicBezTo>
                    <a:pt x="1" y="6367"/>
                    <a:pt x="1158" y="7524"/>
                    <a:pt x="2605" y="7524"/>
                  </a:cubicBezTo>
                  <a:lnTo>
                    <a:pt x="7765" y="7524"/>
                  </a:lnTo>
                  <a:cubicBezTo>
                    <a:pt x="9212" y="7524"/>
                    <a:pt x="10370" y="6367"/>
                    <a:pt x="10370" y="4920"/>
                  </a:cubicBezTo>
                  <a:lnTo>
                    <a:pt x="10370" y="2605"/>
                  </a:lnTo>
                  <a:cubicBezTo>
                    <a:pt x="10370" y="1158"/>
                    <a:pt x="9212" y="1"/>
                    <a:pt x="7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1629255" y="1804031"/>
              <a:ext cx="49671" cy="42549"/>
            </a:xfrm>
            <a:custGeom>
              <a:avLst/>
              <a:gdLst/>
              <a:ahLst/>
              <a:cxnLst/>
              <a:rect l="l" t="t" r="r" b="b"/>
              <a:pathLst>
                <a:path w="2399" h="2055" extrusionOk="0">
                  <a:moveTo>
                    <a:pt x="1071" y="1"/>
                  </a:moveTo>
                  <a:cubicBezTo>
                    <a:pt x="1052" y="1"/>
                    <a:pt x="1033" y="1"/>
                    <a:pt x="1013" y="2"/>
                  </a:cubicBezTo>
                  <a:cubicBezTo>
                    <a:pt x="435" y="2"/>
                    <a:pt x="1" y="436"/>
                    <a:pt x="1" y="1015"/>
                  </a:cubicBezTo>
                  <a:cubicBezTo>
                    <a:pt x="1" y="1634"/>
                    <a:pt x="507" y="2055"/>
                    <a:pt x="1043" y="2055"/>
                  </a:cubicBezTo>
                  <a:cubicBezTo>
                    <a:pt x="1301" y="2055"/>
                    <a:pt x="1566" y="1958"/>
                    <a:pt x="1785" y="1738"/>
                  </a:cubicBezTo>
                  <a:cubicBezTo>
                    <a:pt x="2399" y="1078"/>
                    <a:pt x="1950" y="1"/>
                    <a:pt x="1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1750085" y="1803990"/>
              <a:ext cx="50934" cy="42590"/>
            </a:xfrm>
            <a:custGeom>
              <a:avLst/>
              <a:gdLst/>
              <a:ahLst/>
              <a:cxnLst/>
              <a:rect l="l" t="t" r="r" b="b"/>
              <a:pathLst>
                <a:path w="2460" h="2057" extrusionOk="0">
                  <a:moveTo>
                    <a:pt x="981" y="1"/>
                  </a:moveTo>
                  <a:cubicBezTo>
                    <a:pt x="439" y="1"/>
                    <a:pt x="0" y="465"/>
                    <a:pt x="0" y="1017"/>
                  </a:cubicBezTo>
                  <a:cubicBezTo>
                    <a:pt x="0" y="1636"/>
                    <a:pt x="506" y="2057"/>
                    <a:pt x="1043" y="2057"/>
                  </a:cubicBezTo>
                  <a:cubicBezTo>
                    <a:pt x="1301" y="2057"/>
                    <a:pt x="1566" y="1960"/>
                    <a:pt x="1785" y="1740"/>
                  </a:cubicBezTo>
                  <a:cubicBezTo>
                    <a:pt x="2460" y="1113"/>
                    <a:pt x="1978" y="4"/>
                    <a:pt x="1061" y="4"/>
                  </a:cubicBezTo>
                  <a:cubicBezTo>
                    <a:pt x="1034" y="2"/>
                    <a:pt x="1008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1640249" y="1862728"/>
              <a:ext cx="144811" cy="43211"/>
            </a:xfrm>
            <a:custGeom>
              <a:avLst/>
              <a:gdLst/>
              <a:ahLst/>
              <a:cxnLst/>
              <a:rect l="l" t="t" r="r" b="b"/>
              <a:pathLst>
                <a:path w="6994" h="2087" extrusionOk="0">
                  <a:moveTo>
                    <a:pt x="6680" y="1"/>
                  </a:moveTo>
                  <a:cubicBezTo>
                    <a:pt x="6619" y="1"/>
                    <a:pt x="6559" y="37"/>
                    <a:pt x="6511" y="109"/>
                  </a:cubicBezTo>
                  <a:cubicBezTo>
                    <a:pt x="5643" y="1025"/>
                    <a:pt x="4437" y="1556"/>
                    <a:pt x="3231" y="1556"/>
                  </a:cubicBezTo>
                  <a:cubicBezTo>
                    <a:pt x="2170" y="1411"/>
                    <a:pt x="1206" y="929"/>
                    <a:pt x="531" y="109"/>
                  </a:cubicBezTo>
                  <a:cubicBezTo>
                    <a:pt x="471" y="50"/>
                    <a:pt x="375" y="8"/>
                    <a:pt x="287" y="8"/>
                  </a:cubicBezTo>
                  <a:cubicBezTo>
                    <a:pt x="233" y="8"/>
                    <a:pt x="182" y="24"/>
                    <a:pt x="145" y="61"/>
                  </a:cubicBezTo>
                  <a:cubicBezTo>
                    <a:pt x="0" y="157"/>
                    <a:pt x="0" y="350"/>
                    <a:pt x="97" y="447"/>
                  </a:cubicBezTo>
                  <a:cubicBezTo>
                    <a:pt x="868" y="1363"/>
                    <a:pt x="1978" y="1942"/>
                    <a:pt x="3183" y="2086"/>
                  </a:cubicBezTo>
                  <a:lnTo>
                    <a:pt x="3424" y="2086"/>
                  </a:lnTo>
                  <a:cubicBezTo>
                    <a:pt x="4727" y="1990"/>
                    <a:pt x="5980" y="1411"/>
                    <a:pt x="6849" y="447"/>
                  </a:cubicBezTo>
                  <a:cubicBezTo>
                    <a:pt x="6993" y="350"/>
                    <a:pt x="6993" y="206"/>
                    <a:pt x="6849" y="109"/>
                  </a:cubicBezTo>
                  <a:cubicBezTo>
                    <a:pt x="6800" y="37"/>
                    <a:pt x="6740" y="1"/>
                    <a:pt x="66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1712134" y="1782106"/>
              <a:ext cx="59941" cy="15984"/>
            </a:xfrm>
            <a:custGeom>
              <a:avLst/>
              <a:gdLst/>
              <a:ahLst/>
              <a:cxnLst/>
              <a:rect l="l" t="t" r="r" b="b"/>
              <a:pathLst>
                <a:path w="2895" h="772" extrusionOk="0">
                  <a:moveTo>
                    <a:pt x="1447" y="0"/>
                  </a:moveTo>
                  <a:cubicBezTo>
                    <a:pt x="628" y="0"/>
                    <a:pt x="1" y="145"/>
                    <a:pt x="1" y="386"/>
                  </a:cubicBezTo>
                  <a:cubicBezTo>
                    <a:pt x="1" y="579"/>
                    <a:pt x="628" y="772"/>
                    <a:pt x="1447" y="772"/>
                  </a:cubicBezTo>
                  <a:cubicBezTo>
                    <a:pt x="2219" y="772"/>
                    <a:pt x="2894" y="579"/>
                    <a:pt x="2894" y="386"/>
                  </a:cubicBezTo>
                  <a:cubicBezTo>
                    <a:pt x="2894" y="145"/>
                    <a:pt x="2219" y="0"/>
                    <a:pt x="1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1993712" y="1640303"/>
              <a:ext cx="115658" cy="117874"/>
            </a:xfrm>
            <a:custGeom>
              <a:avLst/>
              <a:gdLst/>
              <a:ahLst/>
              <a:cxnLst/>
              <a:rect l="l" t="t" r="r" b="b"/>
              <a:pathLst>
                <a:path w="5586" h="5693" extrusionOk="0">
                  <a:moveTo>
                    <a:pt x="1" y="1"/>
                  </a:moveTo>
                  <a:cubicBezTo>
                    <a:pt x="1" y="1"/>
                    <a:pt x="1255" y="5644"/>
                    <a:pt x="3425" y="5692"/>
                  </a:cubicBezTo>
                  <a:cubicBezTo>
                    <a:pt x="3445" y="5692"/>
                    <a:pt x="3464" y="5692"/>
                    <a:pt x="3483" y="5692"/>
                  </a:cubicBezTo>
                  <a:cubicBezTo>
                    <a:pt x="5586" y="5692"/>
                    <a:pt x="5065" y="3087"/>
                    <a:pt x="5065" y="30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1974747" y="1529307"/>
              <a:ext cx="266494" cy="198851"/>
            </a:xfrm>
            <a:custGeom>
              <a:avLst/>
              <a:gdLst/>
              <a:ahLst/>
              <a:cxnLst/>
              <a:rect l="l" t="t" r="r" b="b"/>
              <a:pathLst>
                <a:path w="12871" h="9604" extrusionOk="0">
                  <a:moveTo>
                    <a:pt x="3789" y="0"/>
                  </a:moveTo>
                  <a:cubicBezTo>
                    <a:pt x="3712" y="0"/>
                    <a:pt x="3639" y="3"/>
                    <a:pt x="3569" y="9"/>
                  </a:cubicBezTo>
                  <a:cubicBezTo>
                    <a:pt x="2701" y="57"/>
                    <a:pt x="1833" y="201"/>
                    <a:pt x="1013" y="491"/>
                  </a:cubicBezTo>
                  <a:cubicBezTo>
                    <a:pt x="386" y="684"/>
                    <a:pt x="0" y="1359"/>
                    <a:pt x="97" y="1986"/>
                  </a:cubicBezTo>
                  <a:cubicBezTo>
                    <a:pt x="627" y="5507"/>
                    <a:pt x="1785" y="7387"/>
                    <a:pt x="2508" y="8256"/>
                  </a:cubicBezTo>
                  <a:cubicBezTo>
                    <a:pt x="2811" y="8559"/>
                    <a:pt x="3231" y="8745"/>
                    <a:pt x="3663" y="8745"/>
                  </a:cubicBezTo>
                  <a:cubicBezTo>
                    <a:pt x="3712" y="8745"/>
                    <a:pt x="3761" y="8743"/>
                    <a:pt x="3810" y="8738"/>
                  </a:cubicBezTo>
                  <a:cubicBezTo>
                    <a:pt x="4437" y="8593"/>
                    <a:pt x="5547" y="8448"/>
                    <a:pt x="7235" y="8352"/>
                  </a:cubicBezTo>
                  <a:cubicBezTo>
                    <a:pt x="7313" y="8347"/>
                    <a:pt x="7390" y="8345"/>
                    <a:pt x="7467" y="8345"/>
                  </a:cubicBezTo>
                  <a:cubicBezTo>
                    <a:pt x="9222" y="8345"/>
                    <a:pt x="10676" y="9603"/>
                    <a:pt x="11594" y="9603"/>
                  </a:cubicBezTo>
                  <a:cubicBezTo>
                    <a:pt x="12178" y="9603"/>
                    <a:pt x="12545" y="9096"/>
                    <a:pt x="12636" y="7436"/>
                  </a:cubicBezTo>
                  <a:cubicBezTo>
                    <a:pt x="12870" y="3127"/>
                    <a:pt x="6373" y="0"/>
                    <a:pt x="37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2038660" y="1587362"/>
              <a:ext cx="110813" cy="82634"/>
            </a:xfrm>
            <a:custGeom>
              <a:avLst/>
              <a:gdLst/>
              <a:ahLst/>
              <a:cxnLst/>
              <a:rect l="l" t="t" r="r" b="b"/>
              <a:pathLst>
                <a:path w="5352" h="3991" extrusionOk="0">
                  <a:moveTo>
                    <a:pt x="1549" y="1"/>
                  </a:moveTo>
                  <a:cubicBezTo>
                    <a:pt x="1531" y="1"/>
                    <a:pt x="1513" y="1"/>
                    <a:pt x="1495" y="2"/>
                  </a:cubicBezTo>
                  <a:cubicBezTo>
                    <a:pt x="1109" y="50"/>
                    <a:pt x="772" y="98"/>
                    <a:pt x="434" y="243"/>
                  </a:cubicBezTo>
                  <a:cubicBezTo>
                    <a:pt x="193" y="291"/>
                    <a:pt x="0" y="581"/>
                    <a:pt x="48" y="822"/>
                  </a:cubicBezTo>
                  <a:cubicBezTo>
                    <a:pt x="145" y="1786"/>
                    <a:pt x="482" y="2654"/>
                    <a:pt x="1061" y="3426"/>
                  </a:cubicBezTo>
                  <a:cubicBezTo>
                    <a:pt x="1180" y="3545"/>
                    <a:pt x="1332" y="3631"/>
                    <a:pt x="1489" y="3631"/>
                  </a:cubicBezTo>
                  <a:cubicBezTo>
                    <a:pt x="1523" y="3631"/>
                    <a:pt x="1557" y="3627"/>
                    <a:pt x="1592" y="3619"/>
                  </a:cubicBezTo>
                  <a:cubicBezTo>
                    <a:pt x="1833" y="3571"/>
                    <a:pt x="2315" y="3522"/>
                    <a:pt x="3038" y="3474"/>
                  </a:cubicBezTo>
                  <a:cubicBezTo>
                    <a:pt x="3076" y="3471"/>
                    <a:pt x="3113" y="3470"/>
                    <a:pt x="3149" y="3470"/>
                  </a:cubicBezTo>
                  <a:cubicBezTo>
                    <a:pt x="3852" y="3470"/>
                    <a:pt x="4448" y="3990"/>
                    <a:pt x="4827" y="3990"/>
                  </a:cubicBezTo>
                  <a:cubicBezTo>
                    <a:pt x="5068" y="3990"/>
                    <a:pt x="5221" y="3779"/>
                    <a:pt x="5257" y="3088"/>
                  </a:cubicBezTo>
                  <a:cubicBezTo>
                    <a:pt x="5352" y="1335"/>
                    <a:pt x="2606" y="1"/>
                    <a:pt x="154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1314944" y="1640303"/>
              <a:ext cx="115637" cy="117874"/>
            </a:xfrm>
            <a:custGeom>
              <a:avLst/>
              <a:gdLst/>
              <a:ahLst/>
              <a:cxnLst/>
              <a:rect l="l" t="t" r="r" b="b"/>
              <a:pathLst>
                <a:path w="5585" h="5693" extrusionOk="0">
                  <a:moveTo>
                    <a:pt x="5584" y="1"/>
                  </a:moveTo>
                  <a:lnTo>
                    <a:pt x="569" y="3087"/>
                  </a:lnTo>
                  <a:cubicBezTo>
                    <a:pt x="569" y="3087"/>
                    <a:pt x="0" y="5692"/>
                    <a:pt x="2102" y="5692"/>
                  </a:cubicBezTo>
                  <a:cubicBezTo>
                    <a:pt x="2121" y="5692"/>
                    <a:pt x="2141" y="5692"/>
                    <a:pt x="2160" y="5692"/>
                  </a:cubicBezTo>
                  <a:cubicBezTo>
                    <a:pt x="4330" y="5644"/>
                    <a:pt x="5584" y="1"/>
                    <a:pt x="5584" y="1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1183100" y="1529307"/>
              <a:ext cx="266453" cy="198851"/>
            </a:xfrm>
            <a:custGeom>
              <a:avLst/>
              <a:gdLst/>
              <a:ahLst/>
              <a:cxnLst/>
              <a:rect l="l" t="t" r="r" b="b"/>
              <a:pathLst>
                <a:path w="12869" h="9604" extrusionOk="0">
                  <a:moveTo>
                    <a:pt x="9080" y="0"/>
                  </a:moveTo>
                  <a:cubicBezTo>
                    <a:pt x="6497" y="0"/>
                    <a:pt x="0" y="3127"/>
                    <a:pt x="281" y="7436"/>
                  </a:cubicBezTo>
                  <a:cubicBezTo>
                    <a:pt x="391" y="9096"/>
                    <a:pt x="762" y="9603"/>
                    <a:pt x="1344" y="9603"/>
                  </a:cubicBezTo>
                  <a:cubicBezTo>
                    <a:pt x="2260" y="9603"/>
                    <a:pt x="3697" y="8345"/>
                    <a:pt x="5451" y="8345"/>
                  </a:cubicBezTo>
                  <a:cubicBezTo>
                    <a:pt x="5528" y="8345"/>
                    <a:pt x="5605" y="8347"/>
                    <a:pt x="5683" y="8352"/>
                  </a:cubicBezTo>
                  <a:cubicBezTo>
                    <a:pt x="7419" y="8448"/>
                    <a:pt x="8528" y="8593"/>
                    <a:pt x="9155" y="8738"/>
                  </a:cubicBezTo>
                  <a:cubicBezTo>
                    <a:pt x="9204" y="8743"/>
                    <a:pt x="9254" y="8745"/>
                    <a:pt x="9303" y="8745"/>
                  </a:cubicBezTo>
                  <a:cubicBezTo>
                    <a:pt x="9734" y="8745"/>
                    <a:pt x="10149" y="8559"/>
                    <a:pt x="10409" y="8256"/>
                  </a:cubicBezTo>
                  <a:cubicBezTo>
                    <a:pt x="11084" y="7387"/>
                    <a:pt x="12290" y="5507"/>
                    <a:pt x="12772" y="1986"/>
                  </a:cubicBezTo>
                  <a:cubicBezTo>
                    <a:pt x="12869" y="1359"/>
                    <a:pt x="12483" y="684"/>
                    <a:pt x="11856" y="491"/>
                  </a:cubicBezTo>
                  <a:cubicBezTo>
                    <a:pt x="11036" y="201"/>
                    <a:pt x="10168" y="57"/>
                    <a:pt x="9300" y="9"/>
                  </a:cubicBezTo>
                  <a:cubicBezTo>
                    <a:pt x="9230" y="3"/>
                    <a:pt x="9157" y="0"/>
                    <a:pt x="908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1274820" y="1587362"/>
              <a:ext cx="110834" cy="82634"/>
            </a:xfrm>
            <a:custGeom>
              <a:avLst/>
              <a:gdLst/>
              <a:ahLst/>
              <a:cxnLst/>
              <a:rect l="l" t="t" r="r" b="b"/>
              <a:pathLst>
                <a:path w="5353" h="3991" extrusionOk="0">
                  <a:moveTo>
                    <a:pt x="3805" y="1"/>
                  </a:moveTo>
                  <a:cubicBezTo>
                    <a:pt x="2793" y="1"/>
                    <a:pt x="0" y="1335"/>
                    <a:pt x="95" y="3088"/>
                  </a:cubicBezTo>
                  <a:cubicBezTo>
                    <a:pt x="150" y="3779"/>
                    <a:pt x="307" y="3990"/>
                    <a:pt x="549" y="3990"/>
                  </a:cubicBezTo>
                  <a:cubicBezTo>
                    <a:pt x="930" y="3990"/>
                    <a:pt x="1519" y="3470"/>
                    <a:pt x="2247" y="3470"/>
                  </a:cubicBezTo>
                  <a:cubicBezTo>
                    <a:pt x="2285" y="3470"/>
                    <a:pt x="2323" y="3471"/>
                    <a:pt x="2362" y="3474"/>
                  </a:cubicBezTo>
                  <a:cubicBezTo>
                    <a:pt x="3085" y="3522"/>
                    <a:pt x="3519" y="3571"/>
                    <a:pt x="3761" y="3619"/>
                  </a:cubicBezTo>
                  <a:cubicBezTo>
                    <a:pt x="3795" y="3627"/>
                    <a:pt x="3830" y="3631"/>
                    <a:pt x="3867" y="3631"/>
                  </a:cubicBezTo>
                  <a:cubicBezTo>
                    <a:pt x="4034" y="3631"/>
                    <a:pt x="4212" y="3545"/>
                    <a:pt x="4291" y="3426"/>
                  </a:cubicBezTo>
                  <a:cubicBezTo>
                    <a:pt x="4870" y="2654"/>
                    <a:pt x="5207" y="1786"/>
                    <a:pt x="5304" y="822"/>
                  </a:cubicBezTo>
                  <a:cubicBezTo>
                    <a:pt x="5352" y="581"/>
                    <a:pt x="5207" y="291"/>
                    <a:pt x="4918" y="243"/>
                  </a:cubicBezTo>
                  <a:cubicBezTo>
                    <a:pt x="4580" y="98"/>
                    <a:pt x="4243" y="50"/>
                    <a:pt x="3857" y="2"/>
                  </a:cubicBezTo>
                  <a:cubicBezTo>
                    <a:pt x="3840" y="1"/>
                    <a:pt x="3823" y="1"/>
                    <a:pt x="380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1906857" y="1476636"/>
              <a:ext cx="81888" cy="75697"/>
            </a:xfrm>
            <a:custGeom>
              <a:avLst/>
              <a:gdLst/>
              <a:ahLst/>
              <a:cxnLst/>
              <a:rect l="l" t="t" r="r" b="b"/>
              <a:pathLst>
                <a:path w="3955" h="3656" extrusionOk="0">
                  <a:moveTo>
                    <a:pt x="1495" y="0"/>
                  </a:moveTo>
                  <a:cubicBezTo>
                    <a:pt x="1147" y="0"/>
                    <a:pt x="823" y="109"/>
                    <a:pt x="579" y="334"/>
                  </a:cubicBezTo>
                  <a:cubicBezTo>
                    <a:pt x="0" y="913"/>
                    <a:pt x="48" y="2022"/>
                    <a:pt x="820" y="2842"/>
                  </a:cubicBezTo>
                  <a:cubicBezTo>
                    <a:pt x="1295" y="3376"/>
                    <a:pt x="1898" y="3655"/>
                    <a:pt x="2438" y="3655"/>
                  </a:cubicBezTo>
                  <a:cubicBezTo>
                    <a:pt x="2775" y="3655"/>
                    <a:pt x="3087" y="3547"/>
                    <a:pt x="3328" y="3324"/>
                  </a:cubicBezTo>
                  <a:cubicBezTo>
                    <a:pt x="3955" y="2745"/>
                    <a:pt x="3858" y="1636"/>
                    <a:pt x="3087" y="768"/>
                  </a:cubicBezTo>
                  <a:cubicBezTo>
                    <a:pt x="2645" y="267"/>
                    <a:pt x="2041" y="0"/>
                    <a:pt x="1495" y="0"/>
                  </a:cubicBezTo>
                  <a:close/>
                </a:path>
              </a:pathLst>
            </a:custGeom>
            <a:solidFill>
              <a:srgbClr val="3C2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1919818" y="1401252"/>
              <a:ext cx="148807" cy="138372"/>
            </a:xfrm>
            <a:custGeom>
              <a:avLst/>
              <a:gdLst/>
              <a:ahLst/>
              <a:cxnLst/>
              <a:rect l="l" t="t" r="r" b="b"/>
              <a:pathLst>
                <a:path w="7187" h="6683" extrusionOk="0">
                  <a:moveTo>
                    <a:pt x="5420" y="1"/>
                  </a:moveTo>
                  <a:cubicBezTo>
                    <a:pt x="3902" y="1"/>
                    <a:pt x="1185" y="2843"/>
                    <a:pt x="387" y="3686"/>
                  </a:cubicBezTo>
                  <a:cubicBezTo>
                    <a:pt x="242" y="3879"/>
                    <a:pt x="146" y="4120"/>
                    <a:pt x="97" y="4361"/>
                  </a:cubicBezTo>
                  <a:cubicBezTo>
                    <a:pt x="1" y="5036"/>
                    <a:pt x="242" y="5711"/>
                    <a:pt x="773" y="6194"/>
                  </a:cubicBezTo>
                  <a:cubicBezTo>
                    <a:pt x="1014" y="6338"/>
                    <a:pt x="1255" y="6531"/>
                    <a:pt x="1592" y="6628"/>
                  </a:cubicBezTo>
                  <a:cubicBezTo>
                    <a:pt x="1703" y="6665"/>
                    <a:pt x="1821" y="6683"/>
                    <a:pt x="1939" y="6683"/>
                  </a:cubicBezTo>
                  <a:cubicBezTo>
                    <a:pt x="2285" y="6683"/>
                    <a:pt x="2643" y="6529"/>
                    <a:pt x="2895" y="6242"/>
                  </a:cubicBezTo>
                  <a:cubicBezTo>
                    <a:pt x="3956" y="4795"/>
                    <a:pt x="7187" y="696"/>
                    <a:pt x="5788" y="69"/>
                  </a:cubicBezTo>
                  <a:cubicBezTo>
                    <a:pt x="5676" y="22"/>
                    <a:pt x="5553" y="1"/>
                    <a:pt x="5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1437534" y="1476636"/>
              <a:ext cx="82903" cy="75697"/>
            </a:xfrm>
            <a:custGeom>
              <a:avLst/>
              <a:gdLst/>
              <a:ahLst/>
              <a:cxnLst/>
              <a:rect l="l" t="t" r="r" b="b"/>
              <a:pathLst>
                <a:path w="4004" h="3656" extrusionOk="0">
                  <a:moveTo>
                    <a:pt x="2474" y="0"/>
                  </a:moveTo>
                  <a:cubicBezTo>
                    <a:pt x="1938" y="0"/>
                    <a:pt x="1340" y="267"/>
                    <a:pt x="869" y="768"/>
                  </a:cubicBezTo>
                  <a:cubicBezTo>
                    <a:pt x="146" y="1636"/>
                    <a:pt x="1" y="2745"/>
                    <a:pt x="628" y="3324"/>
                  </a:cubicBezTo>
                  <a:cubicBezTo>
                    <a:pt x="869" y="3547"/>
                    <a:pt x="1188" y="3655"/>
                    <a:pt x="1531" y="3655"/>
                  </a:cubicBezTo>
                  <a:cubicBezTo>
                    <a:pt x="2080" y="3655"/>
                    <a:pt x="2690" y="3376"/>
                    <a:pt x="3136" y="2842"/>
                  </a:cubicBezTo>
                  <a:cubicBezTo>
                    <a:pt x="3907" y="2022"/>
                    <a:pt x="4004" y="913"/>
                    <a:pt x="3377" y="334"/>
                  </a:cubicBezTo>
                  <a:cubicBezTo>
                    <a:pt x="3133" y="109"/>
                    <a:pt x="2816" y="0"/>
                    <a:pt x="2474" y="0"/>
                  </a:cubicBezTo>
                  <a:close/>
                </a:path>
              </a:pathLst>
            </a:custGeom>
            <a:solidFill>
              <a:srgbClr val="3C2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358651" y="1401252"/>
              <a:ext cx="148807" cy="138372"/>
            </a:xfrm>
            <a:custGeom>
              <a:avLst/>
              <a:gdLst/>
              <a:ahLst/>
              <a:cxnLst/>
              <a:rect l="l" t="t" r="r" b="b"/>
              <a:pathLst>
                <a:path w="7187" h="6683" extrusionOk="0">
                  <a:moveTo>
                    <a:pt x="1757" y="1"/>
                  </a:moveTo>
                  <a:cubicBezTo>
                    <a:pt x="1628" y="1"/>
                    <a:pt x="1508" y="22"/>
                    <a:pt x="1400" y="69"/>
                  </a:cubicBezTo>
                  <a:cubicBezTo>
                    <a:pt x="1" y="696"/>
                    <a:pt x="3136" y="4795"/>
                    <a:pt x="4293" y="6242"/>
                  </a:cubicBezTo>
                  <a:cubicBezTo>
                    <a:pt x="4509" y="6529"/>
                    <a:pt x="4858" y="6683"/>
                    <a:pt x="5221" y="6683"/>
                  </a:cubicBezTo>
                  <a:cubicBezTo>
                    <a:pt x="5346" y="6683"/>
                    <a:pt x="5472" y="6665"/>
                    <a:pt x="5595" y="6628"/>
                  </a:cubicBezTo>
                  <a:cubicBezTo>
                    <a:pt x="5885" y="6531"/>
                    <a:pt x="6174" y="6338"/>
                    <a:pt x="6415" y="6194"/>
                  </a:cubicBezTo>
                  <a:cubicBezTo>
                    <a:pt x="6946" y="5711"/>
                    <a:pt x="7187" y="5036"/>
                    <a:pt x="7042" y="4361"/>
                  </a:cubicBezTo>
                  <a:cubicBezTo>
                    <a:pt x="7042" y="4120"/>
                    <a:pt x="6946" y="3879"/>
                    <a:pt x="6753" y="3686"/>
                  </a:cubicBezTo>
                  <a:cubicBezTo>
                    <a:pt x="5954" y="2843"/>
                    <a:pt x="3238" y="1"/>
                    <a:pt x="1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1795013" y="1401252"/>
              <a:ext cx="105865" cy="80315"/>
            </a:xfrm>
            <a:custGeom>
              <a:avLst/>
              <a:gdLst/>
              <a:ahLst/>
              <a:cxnLst/>
              <a:rect l="l" t="t" r="r" b="b"/>
              <a:pathLst>
                <a:path w="5113" h="3879" extrusionOk="0">
                  <a:moveTo>
                    <a:pt x="263" y="0"/>
                  </a:moveTo>
                  <a:cubicBezTo>
                    <a:pt x="209" y="0"/>
                    <a:pt x="165" y="35"/>
                    <a:pt x="97" y="69"/>
                  </a:cubicBezTo>
                  <a:cubicBezTo>
                    <a:pt x="0" y="165"/>
                    <a:pt x="0" y="310"/>
                    <a:pt x="97" y="406"/>
                  </a:cubicBezTo>
                  <a:cubicBezTo>
                    <a:pt x="435" y="792"/>
                    <a:pt x="820" y="1130"/>
                    <a:pt x="1158" y="1419"/>
                  </a:cubicBezTo>
                  <a:cubicBezTo>
                    <a:pt x="1544" y="1757"/>
                    <a:pt x="1930" y="2046"/>
                    <a:pt x="2315" y="2335"/>
                  </a:cubicBezTo>
                  <a:cubicBezTo>
                    <a:pt x="3087" y="2914"/>
                    <a:pt x="3859" y="3396"/>
                    <a:pt x="4727" y="3879"/>
                  </a:cubicBezTo>
                  <a:lnTo>
                    <a:pt x="4920" y="3879"/>
                  </a:lnTo>
                  <a:cubicBezTo>
                    <a:pt x="5016" y="3782"/>
                    <a:pt x="5113" y="3686"/>
                    <a:pt x="5064" y="3541"/>
                  </a:cubicBezTo>
                  <a:cubicBezTo>
                    <a:pt x="4823" y="3059"/>
                    <a:pt x="4534" y="2625"/>
                    <a:pt x="4196" y="2287"/>
                  </a:cubicBezTo>
                  <a:cubicBezTo>
                    <a:pt x="3810" y="1901"/>
                    <a:pt x="3473" y="1564"/>
                    <a:pt x="3039" y="1274"/>
                  </a:cubicBezTo>
                  <a:cubicBezTo>
                    <a:pt x="2653" y="985"/>
                    <a:pt x="2219" y="744"/>
                    <a:pt x="1785" y="551"/>
                  </a:cubicBezTo>
                  <a:cubicBezTo>
                    <a:pt x="1303" y="310"/>
                    <a:pt x="820" y="117"/>
                    <a:pt x="338" y="20"/>
                  </a:cubicBezTo>
                  <a:cubicBezTo>
                    <a:pt x="310" y="6"/>
                    <a:pt x="286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1241838" y="2005773"/>
              <a:ext cx="938661" cy="492862"/>
            </a:xfrm>
            <a:custGeom>
              <a:avLst/>
              <a:gdLst/>
              <a:ahLst/>
              <a:cxnLst/>
              <a:rect l="l" t="t" r="r" b="b"/>
              <a:pathLst>
                <a:path w="45335" h="23804" extrusionOk="0">
                  <a:moveTo>
                    <a:pt x="3907" y="0"/>
                  </a:moveTo>
                  <a:lnTo>
                    <a:pt x="1254" y="7813"/>
                  </a:lnTo>
                  <a:cubicBezTo>
                    <a:pt x="531" y="5739"/>
                    <a:pt x="145" y="3617"/>
                    <a:pt x="49" y="1447"/>
                  </a:cubicBezTo>
                  <a:cubicBezTo>
                    <a:pt x="49" y="1978"/>
                    <a:pt x="0" y="2556"/>
                    <a:pt x="0" y="3087"/>
                  </a:cubicBezTo>
                  <a:cubicBezTo>
                    <a:pt x="0" y="12588"/>
                    <a:pt x="4968" y="19967"/>
                    <a:pt x="12636" y="23343"/>
                  </a:cubicBezTo>
                  <a:cubicBezTo>
                    <a:pt x="13271" y="23625"/>
                    <a:pt x="13925" y="23736"/>
                    <a:pt x="14596" y="23736"/>
                  </a:cubicBezTo>
                  <a:cubicBezTo>
                    <a:pt x="17138" y="23736"/>
                    <a:pt x="19933" y="22137"/>
                    <a:pt x="22909" y="22137"/>
                  </a:cubicBezTo>
                  <a:cubicBezTo>
                    <a:pt x="25918" y="22137"/>
                    <a:pt x="28650" y="23804"/>
                    <a:pt x="31128" y="23804"/>
                  </a:cubicBezTo>
                  <a:cubicBezTo>
                    <a:pt x="31748" y="23804"/>
                    <a:pt x="32352" y="23699"/>
                    <a:pt x="32940" y="23439"/>
                  </a:cubicBezTo>
                  <a:cubicBezTo>
                    <a:pt x="40560" y="20063"/>
                    <a:pt x="45334" y="12684"/>
                    <a:pt x="45334" y="3087"/>
                  </a:cubicBezTo>
                  <a:cubicBezTo>
                    <a:pt x="45334" y="2556"/>
                    <a:pt x="45334" y="1978"/>
                    <a:pt x="45286" y="1399"/>
                  </a:cubicBezTo>
                  <a:cubicBezTo>
                    <a:pt x="45190" y="3569"/>
                    <a:pt x="44804" y="5643"/>
                    <a:pt x="44177" y="7717"/>
                  </a:cubicBezTo>
                  <a:lnTo>
                    <a:pt x="41573" y="0"/>
                  </a:lnTo>
                  <a:lnTo>
                    <a:pt x="41573" y="0"/>
                  </a:lnTo>
                  <a:cubicBezTo>
                    <a:pt x="41573" y="1"/>
                    <a:pt x="41380" y="9646"/>
                    <a:pt x="42923" y="10803"/>
                  </a:cubicBezTo>
                  <a:cubicBezTo>
                    <a:pt x="40801" y="14999"/>
                    <a:pt x="37280" y="18375"/>
                    <a:pt x="32940" y="20256"/>
                  </a:cubicBezTo>
                  <a:cubicBezTo>
                    <a:pt x="32343" y="20520"/>
                    <a:pt x="31728" y="20626"/>
                    <a:pt x="31095" y="20626"/>
                  </a:cubicBezTo>
                  <a:cubicBezTo>
                    <a:pt x="28613" y="20626"/>
                    <a:pt x="25868" y="19002"/>
                    <a:pt x="22909" y="19002"/>
                  </a:cubicBezTo>
                  <a:cubicBezTo>
                    <a:pt x="20009" y="19002"/>
                    <a:pt x="17170" y="20602"/>
                    <a:pt x="14606" y="20602"/>
                  </a:cubicBezTo>
                  <a:cubicBezTo>
                    <a:pt x="13929" y="20602"/>
                    <a:pt x="13271" y="20490"/>
                    <a:pt x="12636" y="20208"/>
                  </a:cubicBezTo>
                  <a:cubicBezTo>
                    <a:pt x="8295" y="18327"/>
                    <a:pt x="4727" y="14999"/>
                    <a:pt x="2508" y="10803"/>
                  </a:cubicBezTo>
                  <a:cubicBezTo>
                    <a:pt x="4100" y="9694"/>
                    <a:pt x="3907" y="1"/>
                    <a:pt x="3907" y="0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1189912" y="2004780"/>
              <a:ext cx="132823" cy="212185"/>
            </a:xfrm>
            <a:custGeom>
              <a:avLst/>
              <a:gdLst/>
              <a:ahLst/>
              <a:cxnLst/>
              <a:rect l="l" t="t" r="r" b="b"/>
              <a:pathLst>
                <a:path w="6415" h="10248" extrusionOk="0">
                  <a:moveTo>
                    <a:pt x="3232" y="0"/>
                  </a:moveTo>
                  <a:cubicBezTo>
                    <a:pt x="3232" y="0"/>
                    <a:pt x="0" y="9115"/>
                    <a:pt x="2122" y="10176"/>
                  </a:cubicBezTo>
                  <a:cubicBezTo>
                    <a:pt x="2219" y="10224"/>
                    <a:pt x="2315" y="10247"/>
                    <a:pt x="2411" y="10247"/>
                  </a:cubicBezTo>
                  <a:cubicBezTo>
                    <a:pt x="4437" y="10247"/>
                    <a:pt x="6415" y="48"/>
                    <a:pt x="6415" y="48"/>
                  </a:cubicBezTo>
                  <a:lnTo>
                    <a:pt x="3232" y="0"/>
                  </a:lnTo>
                  <a:close/>
                </a:path>
              </a:pathLst>
            </a:custGeom>
            <a:solidFill>
              <a:srgbClr val="F1F3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102554" y="1998775"/>
              <a:ext cx="132823" cy="218189"/>
            </a:xfrm>
            <a:custGeom>
              <a:avLst/>
              <a:gdLst/>
              <a:ahLst/>
              <a:cxnLst/>
              <a:rect l="l" t="t" r="r" b="b"/>
              <a:pathLst>
                <a:path w="6415" h="10538" extrusionOk="0">
                  <a:moveTo>
                    <a:pt x="2991" y="1"/>
                  </a:moveTo>
                  <a:lnTo>
                    <a:pt x="1" y="338"/>
                  </a:lnTo>
                  <a:cubicBezTo>
                    <a:pt x="1" y="338"/>
                    <a:pt x="1935" y="10537"/>
                    <a:pt x="3957" y="10537"/>
                  </a:cubicBezTo>
                  <a:cubicBezTo>
                    <a:pt x="4053" y="10537"/>
                    <a:pt x="4149" y="10514"/>
                    <a:pt x="4245" y="10466"/>
                  </a:cubicBezTo>
                  <a:cubicBezTo>
                    <a:pt x="6415" y="9405"/>
                    <a:pt x="2991" y="1"/>
                    <a:pt x="2991" y="1"/>
                  </a:cubicBezTo>
                  <a:close/>
                </a:path>
              </a:pathLst>
            </a:custGeom>
            <a:solidFill>
              <a:srgbClr val="F1F3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6" name="Google Shape;326;p17"/>
          <p:cNvSpPr txBox="1"/>
          <p:nvPr/>
        </p:nvSpPr>
        <p:spPr>
          <a:xfrm>
            <a:off x="621175" y="3228082"/>
            <a:ext cx="1440000" cy="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2209975" y="3671544"/>
            <a:ext cx="1440000" cy="222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8" name="Google Shape;328;p17"/>
          <p:cNvGrpSpPr/>
          <p:nvPr/>
        </p:nvGrpSpPr>
        <p:grpSpPr>
          <a:xfrm>
            <a:off x="2237616" y="2202671"/>
            <a:ext cx="1393953" cy="1624293"/>
            <a:chOff x="4681740" y="1355207"/>
            <a:chExt cx="1045465" cy="1218220"/>
          </a:xfrm>
        </p:grpSpPr>
        <p:sp>
          <p:nvSpPr>
            <p:cNvPr id="329" name="Google Shape;329;p17"/>
            <p:cNvSpPr/>
            <p:nvPr/>
          </p:nvSpPr>
          <p:spPr>
            <a:xfrm>
              <a:off x="5383696" y="1430094"/>
              <a:ext cx="270614" cy="246679"/>
            </a:xfrm>
            <a:custGeom>
              <a:avLst/>
              <a:gdLst/>
              <a:ahLst/>
              <a:cxnLst/>
              <a:rect l="l" t="t" r="r" b="b"/>
              <a:pathLst>
                <a:path w="13070" h="11914" extrusionOk="0">
                  <a:moveTo>
                    <a:pt x="6553" y="1"/>
                  </a:moveTo>
                  <a:cubicBezTo>
                    <a:pt x="5028" y="1"/>
                    <a:pt x="3497" y="580"/>
                    <a:pt x="2315" y="1737"/>
                  </a:cubicBezTo>
                  <a:cubicBezTo>
                    <a:pt x="0" y="4100"/>
                    <a:pt x="0" y="7814"/>
                    <a:pt x="2315" y="10177"/>
                  </a:cubicBezTo>
                  <a:cubicBezTo>
                    <a:pt x="3497" y="11334"/>
                    <a:pt x="5028" y="11913"/>
                    <a:pt x="6553" y="11913"/>
                  </a:cubicBezTo>
                  <a:cubicBezTo>
                    <a:pt x="8078" y="11913"/>
                    <a:pt x="9597" y="11334"/>
                    <a:pt x="10755" y="10177"/>
                  </a:cubicBezTo>
                  <a:cubicBezTo>
                    <a:pt x="13070" y="7814"/>
                    <a:pt x="13070" y="4100"/>
                    <a:pt x="10755" y="1737"/>
                  </a:cubicBezTo>
                  <a:cubicBezTo>
                    <a:pt x="9597" y="580"/>
                    <a:pt x="8078" y="1"/>
                    <a:pt x="6553" y="1"/>
                  </a:cubicBez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5445602" y="1480033"/>
              <a:ext cx="171769" cy="147233"/>
            </a:xfrm>
            <a:custGeom>
              <a:avLst/>
              <a:gdLst/>
              <a:ahLst/>
              <a:cxnLst/>
              <a:rect l="l" t="t" r="r" b="b"/>
              <a:pathLst>
                <a:path w="8296" h="7111" extrusionOk="0">
                  <a:moveTo>
                    <a:pt x="3569" y="0"/>
                  </a:moveTo>
                  <a:cubicBezTo>
                    <a:pt x="1592" y="0"/>
                    <a:pt x="0" y="1592"/>
                    <a:pt x="0" y="3569"/>
                  </a:cubicBezTo>
                  <a:cubicBezTo>
                    <a:pt x="0" y="5695"/>
                    <a:pt x="1752" y="7111"/>
                    <a:pt x="3586" y="7111"/>
                  </a:cubicBezTo>
                  <a:cubicBezTo>
                    <a:pt x="4457" y="7111"/>
                    <a:pt x="5347" y="6791"/>
                    <a:pt x="6077" y="6077"/>
                  </a:cubicBezTo>
                  <a:cubicBezTo>
                    <a:pt x="8295" y="3810"/>
                    <a:pt x="6704" y="0"/>
                    <a:pt x="3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5577674" y="1522352"/>
              <a:ext cx="58657" cy="98535"/>
            </a:xfrm>
            <a:custGeom>
              <a:avLst/>
              <a:gdLst/>
              <a:ahLst/>
              <a:cxnLst/>
              <a:rect l="l" t="t" r="r" b="b"/>
              <a:pathLst>
                <a:path w="2833" h="4759" extrusionOk="0">
                  <a:moveTo>
                    <a:pt x="1711" y="0"/>
                  </a:moveTo>
                  <a:cubicBezTo>
                    <a:pt x="1651" y="0"/>
                    <a:pt x="1591" y="10"/>
                    <a:pt x="1531" y="30"/>
                  </a:cubicBezTo>
                  <a:cubicBezTo>
                    <a:pt x="1241" y="175"/>
                    <a:pt x="1145" y="464"/>
                    <a:pt x="1241" y="753"/>
                  </a:cubicBezTo>
                  <a:cubicBezTo>
                    <a:pt x="1627" y="1863"/>
                    <a:pt x="1289" y="3068"/>
                    <a:pt x="373" y="3840"/>
                  </a:cubicBezTo>
                  <a:cubicBezTo>
                    <a:pt x="1" y="4119"/>
                    <a:pt x="213" y="4759"/>
                    <a:pt x="662" y="4759"/>
                  </a:cubicBezTo>
                  <a:cubicBezTo>
                    <a:pt x="678" y="4759"/>
                    <a:pt x="694" y="4758"/>
                    <a:pt x="711" y="4756"/>
                  </a:cubicBezTo>
                  <a:cubicBezTo>
                    <a:pt x="855" y="4756"/>
                    <a:pt x="952" y="4756"/>
                    <a:pt x="1048" y="4660"/>
                  </a:cubicBezTo>
                  <a:cubicBezTo>
                    <a:pt x="2351" y="3599"/>
                    <a:pt x="2833" y="1863"/>
                    <a:pt x="2254" y="368"/>
                  </a:cubicBezTo>
                  <a:cubicBezTo>
                    <a:pt x="2140" y="139"/>
                    <a:pt x="1934" y="0"/>
                    <a:pt x="1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5437610" y="1462062"/>
              <a:ext cx="137812" cy="200714"/>
            </a:xfrm>
            <a:custGeom>
              <a:avLst/>
              <a:gdLst/>
              <a:ahLst/>
              <a:cxnLst/>
              <a:rect l="l" t="t" r="r" b="b"/>
              <a:pathLst>
                <a:path w="6656" h="9694" extrusionOk="0">
                  <a:moveTo>
                    <a:pt x="0" y="0"/>
                  </a:moveTo>
                  <a:lnTo>
                    <a:pt x="6656" y="9694"/>
                  </a:lnTo>
                  <a:cubicBezTo>
                    <a:pt x="6656" y="7620"/>
                    <a:pt x="6077" y="5546"/>
                    <a:pt x="4920" y="3810"/>
                  </a:cubicBezTo>
                  <a:cubicBezTo>
                    <a:pt x="3666" y="2122"/>
                    <a:pt x="1930" y="772"/>
                    <a:pt x="0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767601" y="1430633"/>
              <a:ext cx="270635" cy="245603"/>
            </a:xfrm>
            <a:custGeom>
              <a:avLst/>
              <a:gdLst/>
              <a:ahLst/>
              <a:cxnLst/>
              <a:rect l="l" t="t" r="r" b="b"/>
              <a:pathLst>
                <a:path w="13071" h="11862" extrusionOk="0">
                  <a:moveTo>
                    <a:pt x="6520" y="1"/>
                  </a:moveTo>
                  <a:cubicBezTo>
                    <a:pt x="3847" y="1"/>
                    <a:pt x="1431" y="1839"/>
                    <a:pt x="772" y="4556"/>
                  </a:cubicBezTo>
                  <a:cubicBezTo>
                    <a:pt x="1" y="7739"/>
                    <a:pt x="1978" y="10971"/>
                    <a:pt x="5161" y="11694"/>
                  </a:cubicBezTo>
                  <a:cubicBezTo>
                    <a:pt x="5627" y="11807"/>
                    <a:pt x="6094" y="11861"/>
                    <a:pt x="6554" y="11861"/>
                  </a:cubicBezTo>
                  <a:cubicBezTo>
                    <a:pt x="9237" y="11861"/>
                    <a:pt x="11688" y="10023"/>
                    <a:pt x="12347" y="7305"/>
                  </a:cubicBezTo>
                  <a:cubicBezTo>
                    <a:pt x="13070" y="4122"/>
                    <a:pt x="11093" y="891"/>
                    <a:pt x="7910" y="168"/>
                  </a:cubicBezTo>
                  <a:cubicBezTo>
                    <a:pt x="7444" y="55"/>
                    <a:pt x="6978" y="1"/>
                    <a:pt x="6520" y="1"/>
                  </a:cubicBez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804558" y="1480033"/>
              <a:ext cx="172763" cy="147233"/>
            </a:xfrm>
            <a:custGeom>
              <a:avLst/>
              <a:gdLst/>
              <a:ahLst/>
              <a:cxnLst/>
              <a:rect l="l" t="t" r="r" b="b"/>
              <a:pathLst>
                <a:path w="8344" h="7111" extrusionOk="0">
                  <a:moveTo>
                    <a:pt x="4775" y="0"/>
                  </a:moveTo>
                  <a:cubicBezTo>
                    <a:pt x="1592" y="0"/>
                    <a:pt x="0" y="3810"/>
                    <a:pt x="2219" y="6077"/>
                  </a:cubicBezTo>
                  <a:cubicBezTo>
                    <a:pt x="2948" y="6791"/>
                    <a:pt x="3838" y="7111"/>
                    <a:pt x="4711" y="7111"/>
                  </a:cubicBezTo>
                  <a:cubicBezTo>
                    <a:pt x="6549" y="7111"/>
                    <a:pt x="8311" y="5695"/>
                    <a:pt x="8343" y="3569"/>
                  </a:cubicBezTo>
                  <a:cubicBezTo>
                    <a:pt x="8343" y="1592"/>
                    <a:pt x="6704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786566" y="1523098"/>
              <a:ext cx="57953" cy="97748"/>
            </a:xfrm>
            <a:custGeom>
              <a:avLst/>
              <a:gdLst/>
              <a:ahLst/>
              <a:cxnLst/>
              <a:rect l="l" t="t" r="r" b="b"/>
              <a:pathLst>
                <a:path w="2799" h="4721" extrusionOk="0">
                  <a:moveTo>
                    <a:pt x="1067" y="0"/>
                  </a:moveTo>
                  <a:cubicBezTo>
                    <a:pt x="879" y="0"/>
                    <a:pt x="687" y="100"/>
                    <a:pt x="580" y="332"/>
                  </a:cubicBezTo>
                  <a:cubicBezTo>
                    <a:pt x="1" y="1827"/>
                    <a:pt x="435" y="3563"/>
                    <a:pt x="1737" y="4624"/>
                  </a:cubicBezTo>
                  <a:cubicBezTo>
                    <a:pt x="1834" y="4720"/>
                    <a:pt x="1930" y="4720"/>
                    <a:pt x="2075" y="4720"/>
                  </a:cubicBezTo>
                  <a:cubicBezTo>
                    <a:pt x="2557" y="4720"/>
                    <a:pt x="2798" y="4093"/>
                    <a:pt x="2412" y="3804"/>
                  </a:cubicBezTo>
                  <a:cubicBezTo>
                    <a:pt x="1496" y="3032"/>
                    <a:pt x="1158" y="1827"/>
                    <a:pt x="1544" y="717"/>
                  </a:cubicBezTo>
                  <a:cubicBezTo>
                    <a:pt x="1696" y="292"/>
                    <a:pt x="1388" y="0"/>
                    <a:pt x="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846484" y="1462062"/>
              <a:ext cx="137833" cy="200714"/>
            </a:xfrm>
            <a:custGeom>
              <a:avLst/>
              <a:gdLst/>
              <a:ahLst/>
              <a:cxnLst/>
              <a:rect l="l" t="t" r="r" b="b"/>
              <a:pathLst>
                <a:path w="6657" h="9694" extrusionOk="0">
                  <a:moveTo>
                    <a:pt x="6656" y="0"/>
                  </a:moveTo>
                  <a:cubicBezTo>
                    <a:pt x="4727" y="772"/>
                    <a:pt x="3039" y="2122"/>
                    <a:pt x="1737" y="3810"/>
                  </a:cubicBezTo>
                  <a:cubicBezTo>
                    <a:pt x="579" y="5546"/>
                    <a:pt x="1" y="7620"/>
                    <a:pt x="1" y="9694"/>
                  </a:cubicBezTo>
                  <a:lnTo>
                    <a:pt x="6656" y="0"/>
                  </a:ln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873953" y="2451578"/>
              <a:ext cx="663057" cy="121849"/>
            </a:xfrm>
            <a:custGeom>
              <a:avLst/>
              <a:gdLst/>
              <a:ahLst/>
              <a:cxnLst/>
              <a:rect l="l" t="t" r="r" b="b"/>
              <a:pathLst>
                <a:path w="32024" h="5885" extrusionOk="0">
                  <a:moveTo>
                    <a:pt x="16012" y="1"/>
                  </a:moveTo>
                  <a:cubicBezTo>
                    <a:pt x="7186" y="1"/>
                    <a:pt x="0" y="1303"/>
                    <a:pt x="0" y="2943"/>
                  </a:cubicBezTo>
                  <a:cubicBezTo>
                    <a:pt x="0" y="4534"/>
                    <a:pt x="7186" y="5885"/>
                    <a:pt x="16012" y="5885"/>
                  </a:cubicBezTo>
                  <a:cubicBezTo>
                    <a:pt x="24837" y="5885"/>
                    <a:pt x="32023" y="4534"/>
                    <a:pt x="32023" y="2943"/>
                  </a:cubicBezTo>
                  <a:cubicBezTo>
                    <a:pt x="32023" y="1303"/>
                    <a:pt x="24837" y="1"/>
                    <a:pt x="16012" y="1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735654" y="1355207"/>
              <a:ext cx="939655" cy="1139934"/>
            </a:xfrm>
            <a:custGeom>
              <a:avLst/>
              <a:gdLst/>
              <a:ahLst/>
              <a:cxnLst/>
              <a:rect l="l" t="t" r="r" b="b"/>
              <a:pathLst>
                <a:path w="45383" h="55056" extrusionOk="0">
                  <a:moveTo>
                    <a:pt x="22957" y="1"/>
                  </a:moveTo>
                  <a:cubicBezTo>
                    <a:pt x="9694" y="1"/>
                    <a:pt x="0" y="21076"/>
                    <a:pt x="0" y="34339"/>
                  </a:cubicBezTo>
                  <a:cubicBezTo>
                    <a:pt x="0" y="43888"/>
                    <a:pt x="4968" y="51219"/>
                    <a:pt x="12684" y="54595"/>
                  </a:cubicBezTo>
                  <a:cubicBezTo>
                    <a:pt x="13319" y="54877"/>
                    <a:pt x="13973" y="54988"/>
                    <a:pt x="14644" y="54988"/>
                  </a:cubicBezTo>
                  <a:cubicBezTo>
                    <a:pt x="17186" y="54988"/>
                    <a:pt x="19981" y="53389"/>
                    <a:pt x="22957" y="53389"/>
                  </a:cubicBezTo>
                  <a:cubicBezTo>
                    <a:pt x="25966" y="53389"/>
                    <a:pt x="28667" y="55056"/>
                    <a:pt x="31133" y="55056"/>
                  </a:cubicBezTo>
                  <a:cubicBezTo>
                    <a:pt x="31750" y="55056"/>
                    <a:pt x="32352" y="54952"/>
                    <a:pt x="32940" y="54691"/>
                  </a:cubicBezTo>
                  <a:cubicBezTo>
                    <a:pt x="40608" y="51315"/>
                    <a:pt x="45383" y="43936"/>
                    <a:pt x="45383" y="34387"/>
                  </a:cubicBezTo>
                  <a:cubicBezTo>
                    <a:pt x="45383" y="21125"/>
                    <a:pt x="36219" y="1"/>
                    <a:pt x="22957" y="1"/>
                  </a:cubicBez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101104" y="1776372"/>
              <a:ext cx="206719" cy="188498"/>
            </a:xfrm>
            <a:custGeom>
              <a:avLst/>
              <a:gdLst/>
              <a:ahLst/>
              <a:cxnLst/>
              <a:rect l="l" t="t" r="r" b="b"/>
              <a:pathLst>
                <a:path w="9984" h="9104" extrusionOk="0">
                  <a:moveTo>
                    <a:pt x="4935" y="1"/>
                  </a:moveTo>
                  <a:cubicBezTo>
                    <a:pt x="4611" y="1"/>
                    <a:pt x="4283" y="35"/>
                    <a:pt x="3955" y="107"/>
                  </a:cubicBezTo>
                  <a:cubicBezTo>
                    <a:pt x="1496" y="686"/>
                    <a:pt x="1" y="3146"/>
                    <a:pt x="531" y="5605"/>
                  </a:cubicBezTo>
                  <a:cubicBezTo>
                    <a:pt x="1028" y="7673"/>
                    <a:pt x="2907" y="9103"/>
                    <a:pt x="4984" y="9103"/>
                  </a:cubicBezTo>
                  <a:cubicBezTo>
                    <a:pt x="5329" y="9103"/>
                    <a:pt x="5679" y="9064"/>
                    <a:pt x="6029" y="8981"/>
                  </a:cubicBezTo>
                  <a:cubicBezTo>
                    <a:pt x="8441" y="8403"/>
                    <a:pt x="9984" y="5943"/>
                    <a:pt x="9405" y="3531"/>
                  </a:cubicBezTo>
                  <a:cubicBezTo>
                    <a:pt x="8905" y="1406"/>
                    <a:pt x="7000" y="1"/>
                    <a:pt x="4935" y="1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5004250" y="1732645"/>
              <a:ext cx="89901" cy="77809"/>
            </a:xfrm>
            <a:custGeom>
              <a:avLst/>
              <a:gdLst/>
              <a:ahLst/>
              <a:cxnLst/>
              <a:rect l="l" t="t" r="r" b="b"/>
              <a:pathLst>
                <a:path w="4342" h="3758" extrusionOk="0">
                  <a:moveTo>
                    <a:pt x="1833" y="1"/>
                  </a:moveTo>
                  <a:cubicBezTo>
                    <a:pt x="820" y="1"/>
                    <a:pt x="1" y="869"/>
                    <a:pt x="1" y="1882"/>
                  </a:cubicBezTo>
                  <a:cubicBezTo>
                    <a:pt x="1" y="3015"/>
                    <a:pt x="892" y="3757"/>
                    <a:pt x="1843" y="3757"/>
                  </a:cubicBezTo>
                  <a:cubicBezTo>
                    <a:pt x="2308" y="3757"/>
                    <a:pt x="2788" y="3580"/>
                    <a:pt x="3184" y="3184"/>
                  </a:cubicBezTo>
                  <a:cubicBezTo>
                    <a:pt x="4341" y="2026"/>
                    <a:pt x="3521" y="1"/>
                    <a:pt x="1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5026217" y="1743639"/>
              <a:ext cx="21989" cy="21989"/>
            </a:xfrm>
            <a:custGeom>
              <a:avLst/>
              <a:gdLst/>
              <a:ahLst/>
              <a:cxnLst/>
              <a:rect l="l" t="t" r="r" b="b"/>
              <a:pathLst>
                <a:path w="1062" h="1062" extrusionOk="0">
                  <a:moveTo>
                    <a:pt x="531" y="0"/>
                  </a:moveTo>
                  <a:cubicBezTo>
                    <a:pt x="242" y="0"/>
                    <a:pt x="1" y="241"/>
                    <a:pt x="1" y="531"/>
                  </a:cubicBezTo>
                  <a:cubicBezTo>
                    <a:pt x="1" y="868"/>
                    <a:pt x="242" y="1061"/>
                    <a:pt x="531" y="1061"/>
                  </a:cubicBezTo>
                  <a:cubicBezTo>
                    <a:pt x="820" y="1061"/>
                    <a:pt x="1062" y="868"/>
                    <a:pt x="1062" y="531"/>
                  </a:cubicBezTo>
                  <a:cubicBezTo>
                    <a:pt x="1062" y="241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998267" y="1843495"/>
              <a:ext cx="88887" cy="43957"/>
            </a:xfrm>
            <a:custGeom>
              <a:avLst/>
              <a:gdLst/>
              <a:ahLst/>
              <a:cxnLst/>
              <a:rect l="l" t="t" r="r" b="b"/>
              <a:pathLst>
                <a:path w="4293" h="2123" extrusionOk="0">
                  <a:moveTo>
                    <a:pt x="2122" y="0"/>
                  </a:moveTo>
                  <a:cubicBezTo>
                    <a:pt x="965" y="0"/>
                    <a:pt x="0" y="482"/>
                    <a:pt x="0" y="1061"/>
                  </a:cubicBezTo>
                  <a:cubicBezTo>
                    <a:pt x="0" y="1688"/>
                    <a:pt x="965" y="2122"/>
                    <a:pt x="2122" y="2122"/>
                  </a:cubicBezTo>
                  <a:cubicBezTo>
                    <a:pt x="3328" y="2122"/>
                    <a:pt x="4293" y="1640"/>
                    <a:pt x="4293" y="1061"/>
                  </a:cubicBezTo>
                  <a:cubicBezTo>
                    <a:pt x="4293" y="482"/>
                    <a:pt x="3328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5335766" y="1732645"/>
              <a:ext cx="89880" cy="77809"/>
            </a:xfrm>
            <a:custGeom>
              <a:avLst/>
              <a:gdLst/>
              <a:ahLst/>
              <a:cxnLst/>
              <a:rect l="l" t="t" r="r" b="b"/>
              <a:pathLst>
                <a:path w="4341" h="3758" extrusionOk="0">
                  <a:moveTo>
                    <a:pt x="1833" y="1"/>
                  </a:moveTo>
                  <a:cubicBezTo>
                    <a:pt x="820" y="1"/>
                    <a:pt x="0" y="869"/>
                    <a:pt x="0" y="1882"/>
                  </a:cubicBezTo>
                  <a:cubicBezTo>
                    <a:pt x="0" y="3015"/>
                    <a:pt x="892" y="3757"/>
                    <a:pt x="1843" y="3757"/>
                  </a:cubicBezTo>
                  <a:cubicBezTo>
                    <a:pt x="2308" y="3757"/>
                    <a:pt x="2787" y="3580"/>
                    <a:pt x="3183" y="3184"/>
                  </a:cubicBezTo>
                  <a:cubicBezTo>
                    <a:pt x="4341" y="2026"/>
                    <a:pt x="3521" y="1"/>
                    <a:pt x="1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5357733" y="1743639"/>
              <a:ext cx="21989" cy="21989"/>
            </a:xfrm>
            <a:custGeom>
              <a:avLst/>
              <a:gdLst/>
              <a:ahLst/>
              <a:cxnLst/>
              <a:rect l="l" t="t" r="r" b="b"/>
              <a:pathLst>
                <a:path w="1062" h="1062" extrusionOk="0">
                  <a:moveTo>
                    <a:pt x="531" y="0"/>
                  </a:moveTo>
                  <a:cubicBezTo>
                    <a:pt x="241" y="0"/>
                    <a:pt x="0" y="241"/>
                    <a:pt x="0" y="531"/>
                  </a:cubicBezTo>
                  <a:cubicBezTo>
                    <a:pt x="0" y="868"/>
                    <a:pt x="241" y="1061"/>
                    <a:pt x="531" y="1061"/>
                  </a:cubicBezTo>
                  <a:cubicBezTo>
                    <a:pt x="820" y="1061"/>
                    <a:pt x="1061" y="868"/>
                    <a:pt x="1061" y="531"/>
                  </a:cubicBezTo>
                  <a:cubicBezTo>
                    <a:pt x="1061" y="241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5329762" y="1843495"/>
              <a:ext cx="88907" cy="43957"/>
            </a:xfrm>
            <a:custGeom>
              <a:avLst/>
              <a:gdLst/>
              <a:ahLst/>
              <a:cxnLst/>
              <a:rect l="l" t="t" r="r" b="b"/>
              <a:pathLst>
                <a:path w="4294" h="2123" extrusionOk="0">
                  <a:moveTo>
                    <a:pt x="2123" y="0"/>
                  </a:moveTo>
                  <a:cubicBezTo>
                    <a:pt x="965" y="0"/>
                    <a:pt x="1" y="482"/>
                    <a:pt x="1" y="1061"/>
                  </a:cubicBezTo>
                  <a:cubicBezTo>
                    <a:pt x="1" y="1688"/>
                    <a:pt x="965" y="2122"/>
                    <a:pt x="2123" y="2122"/>
                  </a:cubicBezTo>
                  <a:cubicBezTo>
                    <a:pt x="3329" y="2122"/>
                    <a:pt x="4293" y="1640"/>
                    <a:pt x="4293" y="1061"/>
                  </a:cubicBezTo>
                  <a:cubicBezTo>
                    <a:pt x="4293" y="482"/>
                    <a:pt x="3329" y="0"/>
                    <a:pt x="2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101104" y="1754861"/>
              <a:ext cx="205725" cy="188250"/>
            </a:xfrm>
            <a:custGeom>
              <a:avLst/>
              <a:gdLst/>
              <a:ahLst/>
              <a:cxnLst/>
              <a:rect l="l" t="t" r="r" b="b"/>
              <a:pathLst>
                <a:path w="9936" h="9092" extrusionOk="0">
                  <a:moveTo>
                    <a:pt x="4974" y="1"/>
                  </a:moveTo>
                  <a:cubicBezTo>
                    <a:pt x="3811" y="1"/>
                    <a:pt x="2653" y="447"/>
                    <a:pt x="1785" y="1339"/>
                  </a:cubicBezTo>
                  <a:cubicBezTo>
                    <a:pt x="1" y="3124"/>
                    <a:pt x="1" y="5969"/>
                    <a:pt x="1785" y="7754"/>
                  </a:cubicBezTo>
                  <a:cubicBezTo>
                    <a:pt x="2653" y="8646"/>
                    <a:pt x="3811" y="9092"/>
                    <a:pt x="4974" y="9092"/>
                  </a:cubicBezTo>
                  <a:cubicBezTo>
                    <a:pt x="6138" y="9092"/>
                    <a:pt x="7307" y="8646"/>
                    <a:pt x="8199" y="7754"/>
                  </a:cubicBezTo>
                  <a:cubicBezTo>
                    <a:pt x="9936" y="5969"/>
                    <a:pt x="9936" y="3124"/>
                    <a:pt x="8199" y="1339"/>
                  </a:cubicBezTo>
                  <a:cubicBezTo>
                    <a:pt x="7307" y="447"/>
                    <a:pt x="6138" y="1"/>
                    <a:pt x="49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5154024" y="1832501"/>
              <a:ext cx="27993" cy="26979"/>
            </a:xfrm>
            <a:custGeom>
              <a:avLst/>
              <a:gdLst/>
              <a:ahLst/>
              <a:cxnLst/>
              <a:rect l="l" t="t" r="r" b="b"/>
              <a:pathLst>
                <a:path w="1352" h="1303" extrusionOk="0">
                  <a:moveTo>
                    <a:pt x="676" y="1"/>
                  </a:moveTo>
                  <a:cubicBezTo>
                    <a:pt x="290" y="1"/>
                    <a:pt x="1" y="290"/>
                    <a:pt x="1" y="676"/>
                  </a:cubicBezTo>
                  <a:cubicBezTo>
                    <a:pt x="1" y="1013"/>
                    <a:pt x="290" y="1303"/>
                    <a:pt x="676" y="1303"/>
                  </a:cubicBezTo>
                  <a:cubicBezTo>
                    <a:pt x="1062" y="1303"/>
                    <a:pt x="1351" y="1013"/>
                    <a:pt x="1351" y="676"/>
                  </a:cubicBezTo>
                  <a:cubicBezTo>
                    <a:pt x="1351" y="290"/>
                    <a:pt x="1062" y="1"/>
                    <a:pt x="6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5226924" y="1832501"/>
              <a:ext cx="26979" cy="26979"/>
            </a:xfrm>
            <a:custGeom>
              <a:avLst/>
              <a:gdLst/>
              <a:ahLst/>
              <a:cxnLst/>
              <a:rect l="l" t="t" r="r" b="b"/>
              <a:pathLst>
                <a:path w="1303" h="1303" extrusionOk="0">
                  <a:moveTo>
                    <a:pt x="676" y="1"/>
                  </a:moveTo>
                  <a:cubicBezTo>
                    <a:pt x="290" y="1"/>
                    <a:pt x="0" y="290"/>
                    <a:pt x="0" y="676"/>
                  </a:cubicBezTo>
                  <a:cubicBezTo>
                    <a:pt x="0" y="1013"/>
                    <a:pt x="290" y="1303"/>
                    <a:pt x="676" y="1303"/>
                  </a:cubicBezTo>
                  <a:cubicBezTo>
                    <a:pt x="1013" y="1303"/>
                    <a:pt x="1303" y="1013"/>
                    <a:pt x="1303" y="676"/>
                  </a:cubicBezTo>
                  <a:cubicBezTo>
                    <a:pt x="1303" y="290"/>
                    <a:pt x="1013" y="1"/>
                    <a:pt x="6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5219926" y="1781321"/>
              <a:ext cx="55945" cy="45220"/>
            </a:xfrm>
            <a:custGeom>
              <a:avLst/>
              <a:gdLst/>
              <a:ahLst/>
              <a:cxnLst/>
              <a:rect l="l" t="t" r="r" b="b"/>
              <a:pathLst>
                <a:path w="2702" h="2184" extrusionOk="0">
                  <a:moveTo>
                    <a:pt x="310" y="0"/>
                  </a:moveTo>
                  <a:cubicBezTo>
                    <a:pt x="194" y="0"/>
                    <a:pt x="89" y="87"/>
                    <a:pt x="49" y="206"/>
                  </a:cubicBezTo>
                  <a:cubicBezTo>
                    <a:pt x="1" y="351"/>
                    <a:pt x="97" y="495"/>
                    <a:pt x="242" y="495"/>
                  </a:cubicBezTo>
                  <a:cubicBezTo>
                    <a:pt x="724" y="640"/>
                    <a:pt x="1978" y="1122"/>
                    <a:pt x="2123" y="1990"/>
                  </a:cubicBezTo>
                  <a:cubicBezTo>
                    <a:pt x="2171" y="2087"/>
                    <a:pt x="2268" y="2183"/>
                    <a:pt x="2412" y="2183"/>
                  </a:cubicBezTo>
                  <a:lnTo>
                    <a:pt x="2460" y="2183"/>
                  </a:lnTo>
                  <a:cubicBezTo>
                    <a:pt x="2605" y="2183"/>
                    <a:pt x="2702" y="2039"/>
                    <a:pt x="2653" y="1894"/>
                  </a:cubicBezTo>
                  <a:cubicBezTo>
                    <a:pt x="2412" y="495"/>
                    <a:pt x="483" y="13"/>
                    <a:pt x="387" y="13"/>
                  </a:cubicBezTo>
                  <a:cubicBezTo>
                    <a:pt x="361" y="4"/>
                    <a:pt x="335" y="0"/>
                    <a:pt x="3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736648" y="1987265"/>
              <a:ext cx="938661" cy="507852"/>
            </a:xfrm>
            <a:custGeom>
              <a:avLst/>
              <a:gdLst/>
              <a:ahLst/>
              <a:cxnLst/>
              <a:rect l="l" t="t" r="r" b="b"/>
              <a:pathLst>
                <a:path w="45335" h="24528" extrusionOk="0">
                  <a:moveTo>
                    <a:pt x="3762" y="1"/>
                  </a:moveTo>
                  <a:lnTo>
                    <a:pt x="1062" y="7959"/>
                  </a:lnTo>
                  <a:cubicBezTo>
                    <a:pt x="483" y="6078"/>
                    <a:pt x="145" y="4149"/>
                    <a:pt x="49" y="2171"/>
                  </a:cubicBezTo>
                  <a:cubicBezTo>
                    <a:pt x="1" y="2750"/>
                    <a:pt x="1" y="3280"/>
                    <a:pt x="1" y="3811"/>
                  </a:cubicBezTo>
                  <a:cubicBezTo>
                    <a:pt x="1" y="13360"/>
                    <a:pt x="4968" y="20691"/>
                    <a:pt x="12636" y="24067"/>
                  </a:cubicBezTo>
                  <a:cubicBezTo>
                    <a:pt x="13271" y="24349"/>
                    <a:pt x="13925" y="24460"/>
                    <a:pt x="14596" y="24460"/>
                  </a:cubicBezTo>
                  <a:cubicBezTo>
                    <a:pt x="17138" y="24460"/>
                    <a:pt x="19933" y="22861"/>
                    <a:pt x="22909" y="22861"/>
                  </a:cubicBezTo>
                  <a:cubicBezTo>
                    <a:pt x="25918" y="22861"/>
                    <a:pt x="28650" y="24528"/>
                    <a:pt x="31128" y="24528"/>
                  </a:cubicBezTo>
                  <a:cubicBezTo>
                    <a:pt x="31748" y="24528"/>
                    <a:pt x="32352" y="24424"/>
                    <a:pt x="32940" y="24163"/>
                  </a:cubicBezTo>
                  <a:cubicBezTo>
                    <a:pt x="40608" y="20787"/>
                    <a:pt x="45335" y="13408"/>
                    <a:pt x="45335" y="3859"/>
                  </a:cubicBezTo>
                  <a:cubicBezTo>
                    <a:pt x="45335" y="3280"/>
                    <a:pt x="45335" y="2750"/>
                    <a:pt x="45286" y="2171"/>
                  </a:cubicBezTo>
                  <a:cubicBezTo>
                    <a:pt x="45190" y="4245"/>
                    <a:pt x="44804" y="6319"/>
                    <a:pt x="44225" y="8296"/>
                  </a:cubicBezTo>
                  <a:lnTo>
                    <a:pt x="41428" y="1"/>
                  </a:lnTo>
                  <a:lnTo>
                    <a:pt x="41428" y="1"/>
                  </a:lnTo>
                  <a:cubicBezTo>
                    <a:pt x="41428" y="2"/>
                    <a:pt x="41192" y="10904"/>
                    <a:pt x="43055" y="10904"/>
                  </a:cubicBezTo>
                  <a:cubicBezTo>
                    <a:pt x="43075" y="10904"/>
                    <a:pt x="43096" y="10903"/>
                    <a:pt x="43116" y="10900"/>
                  </a:cubicBezTo>
                  <a:lnTo>
                    <a:pt x="43984" y="8923"/>
                  </a:lnTo>
                  <a:lnTo>
                    <a:pt x="43984" y="8923"/>
                  </a:lnTo>
                  <a:cubicBezTo>
                    <a:pt x="42200" y="14325"/>
                    <a:pt x="38149" y="18713"/>
                    <a:pt x="32892" y="21028"/>
                  </a:cubicBezTo>
                  <a:cubicBezTo>
                    <a:pt x="32304" y="21289"/>
                    <a:pt x="31698" y="21393"/>
                    <a:pt x="31076" y="21393"/>
                  </a:cubicBezTo>
                  <a:cubicBezTo>
                    <a:pt x="28588" y="21393"/>
                    <a:pt x="25841" y="19726"/>
                    <a:pt x="22909" y="19726"/>
                  </a:cubicBezTo>
                  <a:cubicBezTo>
                    <a:pt x="19971" y="19726"/>
                    <a:pt x="17154" y="21326"/>
                    <a:pt x="14601" y="21326"/>
                  </a:cubicBezTo>
                  <a:cubicBezTo>
                    <a:pt x="13927" y="21326"/>
                    <a:pt x="13271" y="21214"/>
                    <a:pt x="12636" y="20932"/>
                  </a:cubicBezTo>
                  <a:cubicBezTo>
                    <a:pt x="8055" y="18954"/>
                    <a:pt x="4389" y="15386"/>
                    <a:pt x="2219" y="10900"/>
                  </a:cubicBezTo>
                  <a:cubicBezTo>
                    <a:pt x="4003" y="10466"/>
                    <a:pt x="3762" y="2"/>
                    <a:pt x="3762" y="1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681740" y="1986272"/>
              <a:ext cx="132823" cy="212185"/>
            </a:xfrm>
            <a:custGeom>
              <a:avLst/>
              <a:gdLst/>
              <a:ahLst/>
              <a:cxnLst/>
              <a:rect l="l" t="t" r="r" b="b"/>
              <a:pathLst>
                <a:path w="6415" h="10248" extrusionOk="0">
                  <a:moveTo>
                    <a:pt x="3231" y="1"/>
                  </a:moveTo>
                  <a:cubicBezTo>
                    <a:pt x="3231" y="1"/>
                    <a:pt x="0" y="9116"/>
                    <a:pt x="2122" y="10177"/>
                  </a:cubicBezTo>
                  <a:cubicBezTo>
                    <a:pt x="2218" y="10225"/>
                    <a:pt x="2314" y="10248"/>
                    <a:pt x="2410" y="10248"/>
                  </a:cubicBezTo>
                  <a:cubicBezTo>
                    <a:pt x="4436" y="10248"/>
                    <a:pt x="6414" y="49"/>
                    <a:pt x="6414" y="49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5594382" y="1986272"/>
              <a:ext cx="132823" cy="212185"/>
            </a:xfrm>
            <a:custGeom>
              <a:avLst/>
              <a:gdLst/>
              <a:ahLst/>
              <a:cxnLst/>
              <a:rect l="l" t="t" r="r" b="b"/>
              <a:pathLst>
                <a:path w="6415" h="10248" extrusionOk="0">
                  <a:moveTo>
                    <a:pt x="3183" y="1"/>
                  </a:moveTo>
                  <a:lnTo>
                    <a:pt x="0" y="49"/>
                  </a:lnTo>
                  <a:cubicBezTo>
                    <a:pt x="0" y="49"/>
                    <a:pt x="1934" y="10248"/>
                    <a:pt x="3956" y="10248"/>
                  </a:cubicBezTo>
                  <a:cubicBezTo>
                    <a:pt x="4052" y="10248"/>
                    <a:pt x="4148" y="10225"/>
                    <a:pt x="4244" y="10177"/>
                  </a:cubicBezTo>
                  <a:cubicBezTo>
                    <a:pt x="6415" y="9116"/>
                    <a:pt x="3183" y="1"/>
                    <a:pt x="3183" y="1"/>
                  </a:cubicBezTo>
                  <a:close/>
                </a:path>
              </a:pathLst>
            </a:custGeom>
            <a:solidFill>
              <a:srgbClr val="FFB6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3" name="Google Shape;353;p17"/>
          <p:cNvSpPr txBox="1"/>
          <p:nvPr/>
        </p:nvSpPr>
        <p:spPr>
          <a:xfrm>
            <a:off x="2209975" y="3887282"/>
            <a:ext cx="1440000" cy="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chemeClr val="bg1"/>
                </a:solidFill>
                <a:cs typeface="+mn-ea"/>
                <a:sym typeface="+mn-lt"/>
              </a:rPr>
              <a:t>65%</a:t>
            </a:r>
            <a:endParaRPr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3798775" y="4330744"/>
            <a:ext cx="1440000" cy="1566000"/>
          </a:xfrm>
          <a:prstGeom prst="rect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5" name="Google Shape;355;p17"/>
          <p:cNvGrpSpPr/>
          <p:nvPr/>
        </p:nvGrpSpPr>
        <p:grpSpPr>
          <a:xfrm>
            <a:off x="3822581" y="2729643"/>
            <a:ext cx="1393980" cy="1752853"/>
            <a:chOff x="2365166" y="1261312"/>
            <a:chExt cx="1045485" cy="1314640"/>
          </a:xfrm>
        </p:grpSpPr>
        <p:sp>
          <p:nvSpPr>
            <p:cNvPr id="356" name="Google Shape;356;p17"/>
            <p:cNvSpPr/>
            <p:nvPr/>
          </p:nvSpPr>
          <p:spPr>
            <a:xfrm>
              <a:off x="2555391" y="2454103"/>
              <a:ext cx="664051" cy="121849"/>
            </a:xfrm>
            <a:custGeom>
              <a:avLst/>
              <a:gdLst/>
              <a:ahLst/>
              <a:cxnLst/>
              <a:rect l="l" t="t" r="r" b="b"/>
              <a:pathLst>
                <a:path w="32072" h="5885" extrusionOk="0">
                  <a:moveTo>
                    <a:pt x="16060" y="1"/>
                  </a:moveTo>
                  <a:cubicBezTo>
                    <a:pt x="7186" y="1"/>
                    <a:pt x="0" y="1351"/>
                    <a:pt x="0" y="2942"/>
                  </a:cubicBezTo>
                  <a:cubicBezTo>
                    <a:pt x="0" y="4582"/>
                    <a:pt x="7186" y="5884"/>
                    <a:pt x="16060" y="5884"/>
                  </a:cubicBezTo>
                  <a:cubicBezTo>
                    <a:pt x="24886" y="5884"/>
                    <a:pt x="32072" y="4582"/>
                    <a:pt x="32072" y="2942"/>
                  </a:cubicBezTo>
                  <a:cubicBezTo>
                    <a:pt x="32072" y="1351"/>
                    <a:pt x="24886" y="1"/>
                    <a:pt x="16060" y="1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3118054" y="1528955"/>
              <a:ext cx="266453" cy="198416"/>
            </a:xfrm>
            <a:custGeom>
              <a:avLst/>
              <a:gdLst/>
              <a:ahLst/>
              <a:cxnLst/>
              <a:rect l="l" t="t" r="r" b="b"/>
              <a:pathLst>
                <a:path w="12869" h="9583" extrusionOk="0">
                  <a:moveTo>
                    <a:pt x="11546" y="1"/>
                  </a:moveTo>
                  <a:cubicBezTo>
                    <a:pt x="10632" y="1"/>
                    <a:pt x="9191" y="1239"/>
                    <a:pt x="7466" y="1239"/>
                  </a:cubicBezTo>
                  <a:cubicBezTo>
                    <a:pt x="7389" y="1239"/>
                    <a:pt x="7312" y="1236"/>
                    <a:pt x="7234" y="1231"/>
                  </a:cubicBezTo>
                  <a:cubicBezTo>
                    <a:pt x="5498" y="1135"/>
                    <a:pt x="4389" y="990"/>
                    <a:pt x="3762" y="845"/>
                  </a:cubicBezTo>
                  <a:cubicBezTo>
                    <a:pt x="3713" y="841"/>
                    <a:pt x="3664" y="838"/>
                    <a:pt x="3615" y="838"/>
                  </a:cubicBezTo>
                  <a:cubicBezTo>
                    <a:pt x="3183" y="838"/>
                    <a:pt x="2768" y="1025"/>
                    <a:pt x="2508" y="1328"/>
                  </a:cubicBezTo>
                  <a:cubicBezTo>
                    <a:pt x="1785" y="2196"/>
                    <a:pt x="627" y="4077"/>
                    <a:pt x="97" y="7597"/>
                  </a:cubicBezTo>
                  <a:cubicBezTo>
                    <a:pt x="0" y="8224"/>
                    <a:pt x="386" y="8899"/>
                    <a:pt x="1013" y="9092"/>
                  </a:cubicBezTo>
                  <a:cubicBezTo>
                    <a:pt x="1833" y="9382"/>
                    <a:pt x="2701" y="9526"/>
                    <a:pt x="3569" y="9575"/>
                  </a:cubicBezTo>
                  <a:cubicBezTo>
                    <a:pt x="3638" y="9580"/>
                    <a:pt x="3710" y="9583"/>
                    <a:pt x="3785" y="9583"/>
                  </a:cubicBezTo>
                  <a:cubicBezTo>
                    <a:pt x="6367" y="9583"/>
                    <a:pt x="12869" y="6412"/>
                    <a:pt x="12588" y="2148"/>
                  </a:cubicBezTo>
                  <a:cubicBezTo>
                    <a:pt x="12496" y="503"/>
                    <a:pt x="12128" y="1"/>
                    <a:pt x="115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3181947" y="1586679"/>
              <a:ext cx="110834" cy="82634"/>
            </a:xfrm>
            <a:custGeom>
              <a:avLst/>
              <a:gdLst/>
              <a:ahLst/>
              <a:cxnLst/>
              <a:rect l="l" t="t" r="r" b="b"/>
              <a:pathLst>
                <a:path w="5353" h="3991" extrusionOk="0">
                  <a:moveTo>
                    <a:pt x="4804" y="1"/>
                  </a:moveTo>
                  <a:cubicBezTo>
                    <a:pt x="4423" y="1"/>
                    <a:pt x="3834" y="521"/>
                    <a:pt x="3106" y="521"/>
                  </a:cubicBezTo>
                  <a:cubicBezTo>
                    <a:pt x="3068" y="521"/>
                    <a:pt x="3030" y="520"/>
                    <a:pt x="2991" y="517"/>
                  </a:cubicBezTo>
                  <a:cubicBezTo>
                    <a:pt x="2316" y="469"/>
                    <a:pt x="1834" y="421"/>
                    <a:pt x="1592" y="372"/>
                  </a:cubicBezTo>
                  <a:cubicBezTo>
                    <a:pt x="1558" y="364"/>
                    <a:pt x="1524" y="360"/>
                    <a:pt x="1490" y="360"/>
                  </a:cubicBezTo>
                  <a:cubicBezTo>
                    <a:pt x="1333" y="360"/>
                    <a:pt x="1181" y="446"/>
                    <a:pt x="1062" y="565"/>
                  </a:cubicBezTo>
                  <a:cubicBezTo>
                    <a:pt x="483" y="1289"/>
                    <a:pt x="146" y="2205"/>
                    <a:pt x="49" y="3170"/>
                  </a:cubicBezTo>
                  <a:cubicBezTo>
                    <a:pt x="1" y="3411"/>
                    <a:pt x="194" y="3700"/>
                    <a:pt x="435" y="3748"/>
                  </a:cubicBezTo>
                  <a:cubicBezTo>
                    <a:pt x="773" y="3893"/>
                    <a:pt x="1110" y="3941"/>
                    <a:pt x="1496" y="3989"/>
                  </a:cubicBezTo>
                  <a:cubicBezTo>
                    <a:pt x="1514" y="3990"/>
                    <a:pt x="1532" y="3991"/>
                    <a:pt x="1550" y="3991"/>
                  </a:cubicBezTo>
                  <a:cubicBezTo>
                    <a:pt x="2607" y="3991"/>
                    <a:pt x="5353" y="2656"/>
                    <a:pt x="5258" y="903"/>
                  </a:cubicBezTo>
                  <a:cubicBezTo>
                    <a:pt x="5203" y="212"/>
                    <a:pt x="5046" y="1"/>
                    <a:pt x="480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390301" y="1528955"/>
              <a:ext cx="267467" cy="198416"/>
            </a:xfrm>
            <a:custGeom>
              <a:avLst/>
              <a:gdLst/>
              <a:ahLst/>
              <a:cxnLst/>
              <a:rect l="l" t="t" r="r" b="b"/>
              <a:pathLst>
                <a:path w="12918" h="9583" extrusionOk="0">
                  <a:moveTo>
                    <a:pt x="1350" y="1"/>
                  </a:moveTo>
                  <a:cubicBezTo>
                    <a:pt x="764" y="1"/>
                    <a:pt x="391" y="503"/>
                    <a:pt x="282" y="2148"/>
                  </a:cubicBezTo>
                  <a:cubicBezTo>
                    <a:pt x="0" y="6412"/>
                    <a:pt x="6548" y="9583"/>
                    <a:pt x="9132" y="9583"/>
                  </a:cubicBezTo>
                  <a:cubicBezTo>
                    <a:pt x="9208" y="9583"/>
                    <a:pt x="9280" y="9580"/>
                    <a:pt x="9348" y="9575"/>
                  </a:cubicBezTo>
                  <a:cubicBezTo>
                    <a:pt x="10217" y="9526"/>
                    <a:pt x="11085" y="9382"/>
                    <a:pt x="11905" y="9092"/>
                  </a:cubicBezTo>
                  <a:cubicBezTo>
                    <a:pt x="12531" y="8899"/>
                    <a:pt x="12917" y="8224"/>
                    <a:pt x="12821" y="7597"/>
                  </a:cubicBezTo>
                  <a:cubicBezTo>
                    <a:pt x="12290" y="4077"/>
                    <a:pt x="11133" y="2196"/>
                    <a:pt x="10458" y="1328"/>
                  </a:cubicBezTo>
                  <a:cubicBezTo>
                    <a:pt x="10155" y="1025"/>
                    <a:pt x="9735" y="838"/>
                    <a:pt x="9303" y="838"/>
                  </a:cubicBezTo>
                  <a:cubicBezTo>
                    <a:pt x="9254" y="838"/>
                    <a:pt x="9205" y="841"/>
                    <a:pt x="9156" y="845"/>
                  </a:cubicBezTo>
                  <a:cubicBezTo>
                    <a:pt x="8529" y="990"/>
                    <a:pt x="7419" y="1135"/>
                    <a:pt x="5731" y="1231"/>
                  </a:cubicBezTo>
                  <a:cubicBezTo>
                    <a:pt x="5651" y="1236"/>
                    <a:pt x="5572" y="1239"/>
                    <a:pt x="5493" y="1239"/>
                  </a:cubicBezTo>
                  <a:cubicBezTo>
                    <a:pt x="3715" y="1239"/>
                    <a:pt x="2270" y="1"/>
                    <a:pt x="13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483035" y="1586679"/>
              <a:ext cx="109819" cy="82634"/>
            </a:xfrm>
            <a:custGeom>
              <a:avLst/>
              <a:gdLst/>
              <a:ahLst/>
              <a:cxnLst/>
              <a:rect l="l" t="t" r="r" b="b"/>
              <a:pathLst>
                <a:path w="5304" h="3991" extrusionOk="0">
                  <a:moveTo>
                    <a:pt x="525" y="1"/>
                  </a:moveTo>
                  <a:cubicBezTo>
                    <a:pt x="284" y="1"/>
                    <a:pt x="131" y="212"/>
                    <a:pt x="95" y="903"/>
                  </a:cubicBezTo>
                  <a:cubicBezTo>
                    <a:pt x="0" y="2656"/>
                    <a:pt x="2746" y="3991"/>
                    <a:pt x="3802" y="3991"/>
                  </a:cubicBezTo>
                  <a:cubicBezTo>
                    <a:pt x="3821" y="3991"/>
                    <a:pt x="3839" y="3990"/>
                    <a:pt x="3857" y="3989"/>
                  </a:cubicBezTo>
                  <a:cubicBezTo>
                    <a:pt x="4194" y="3941"/>
                    <a:pt x="4580" y="3893"/>
                    <a:pt x="4918" y="3748"/>
                  </a:cubicBezTo>
                  <a:cubicBezTo>
                    <a:pt x="5159" y="3652"/>
                    <a:pt x="5303" y="3411"/>
                    <a:pt x="5303" y="3170"/>
                  </a:cubicBezTo>
                  <a:cubicBezTo>
                    <a:pt x="5207" y="2205"/>
                    <a:pt x="4869" y="1337"/>
                    <a:pt x="4291" y="565"/>
                  </a:cubicBezTo>
                  <a:cubicBezTo>
                    <a:pt x="4172" y="446"/>
                    <a:pt x="4020" y="360"/>
                    <a:pt x="3862" y="360"/>
                  </a:cubicBezTo>
                  <a:cubicBezTo>
                    <a:pt x="3829" y="360"/>
                    <a:pt x="3794" y="364"/>
                    <a:pt x="3760" y="372"/>
                  </a:cubicBezTo>
                  <a:cubicBezTo>
                    <a:pt x="3278" y="421"/>
                    <a:pt x="2796" y="469"/>
                    <a:pt x="2313" y="517"/>
                  </a:cubicBezTo>
                  <a:cubicBezTo>
                    <a:pt x="2276" y="520"/>
                    <a:pt x="2239" y="521"/>
                    <a:pt x="2203" y="521"/>
                  </a:cubicBezTo>
                  <a:cubicBezTo>
                    <a:pt x="1500" y="521"/>
                    <a:pt x="904" y="1"/>
                    <a:pt x="52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2418086" y="1357731"/>
              <a:ext cx="938661" cy="1140038"/>
            </a:xfrm>
            <a:custGeom>
              <a:avLst/>
              <a:gdLst/>
              <a:ahLst/>
              <a:cxnLst/>
              <a:rect l="l" t="t" r="r" b="b"/>
              <a:pathLst>
                <a:path w="45335" h="55061" extrusionOk="0">
                  <a:moveTo>
                    <a:pt x="22909" y="0"/>
                  </a:moveTo>
                  <a:cubicBezTo>
                    <a:pt x="9646" y="0"/>
                    <a:pt x="1" y="21124"/>
                    <a:pt x="1" y="34387"/>
                  </a:cubicBezTo>
                  <a:cubicBezTo>
                    <a:pt x="1" y="43888"/>
                    <a:pt x="4968" y="51267"/>
                    <a:pt x="12636" y="54643"/>
                  </a:cubicBezTo>
                  <a:cubicBezTo>
                    <a:pt x="13271" y="54925"/>
                    <a:pt x="13925" y="55036"/>
                    <a:pt x="14596" y="55036"/>
                  </a:cubicBezTo>
                  <a:cubicBezTo>
                    <a:pt x="17138" y="55036"/>
                    <a:pt x="19933" y="53437"/>
                    <a:pt x="22909" y="53437"/>
                  </a:cubicBezTo>
                  <a:cubicBezTo>
                    <a:pt x="25907" y="53437"/>
                    <a:pt x="28629" y="55060"/>
                    <a:pt x="31100" y="55060"/>
                  </a:cubicBezTo>
                  <a:cubicBezTo>
                    <a:pt x="31730" y="55060"/>
                    <a:pt x="32343" y="54955"/>
                    <a:pt x="32940" y="54691"/>
                  </a:cubicBezTo>
                  <a:cubicBezTo>
                    <a:pt x="40560" y="51363"/>
                    <a:pt x="45335" y="43936"/>
                    <a:pt x="45335" y="34387"/>
                  </a:cubicBezTo>
                  <a:cubicBezTo>
                    <a:pt x="45335" y="21124"/>
                    <a:pt x="36220" y="0"/>
                    <a:pt x="2290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2780555" y="1791091"/>
              <a:ext cx="214711" cy="155784"/>
            </a:xfrm>
            <a:custGeom>
              <a:avLst/>
              <a:gdLst/>
              <a:ahLst/>
              <a:cxnLst/>
              <a:rect l="l" t="t" r="r" b="b"/>
              <a:pathLst>
                <a:path w="10370" h="7524" extrusionOk="0">
                  <a:moveTo>
                    <a:pt x="2556" y="0"/>
                  </a:moveTo>
                  <a:cubicBezTo>
                    <a:pt x="1158" y="0"/>
                    <a:pt x="0" y="1110"/>
                    <a:pt x="0" y="2556"/>
                  </a:cubicBezTo>
                  <a:lnTo>
                    <a:pt x="0" y="4920"/>
                  </a:lnTo>
                  <a:cubicBezTo>
                    <a:pt x="0" y="6366"/>
                    <a:pt x="1158" y="7524"/>
                    <a:pt x="2556" y="7524"/>
                  </a:cubicBezTo>
                  <a:lnTo>
                    <a:pt x="7765" y="7524"/>
                  </a:lnTo>
                  <a:cubicBezTo>
                    <a:pt x="9212" y="7524"/>
                    <a:pt x="10369" y="6366"/>
                    <a:pt x="10369" y="4920"/>
                  </a:cubicBezTo>
                  <a:lnTo>
                    <a:pt x="10369" y="2556"/>
                  </a:lnTo>
                  <a:cubicBezTo>
                    <a:pt x="10369" y="1110"/>
                    <a:pt x="9212" y="0"/>
                    <a:pt x="7765" y="0"/>
                  </a:cubicBezTo>
                  <a:close/>
                </a:path>
              </a:pathLst>
            </a:custGeom>
            <a:solidFill>
              <a:srgbClr val="3C2B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2669725" y="1735169"/>
              <a:ext cx="89880" cy="77809"/>
            </a:xfrm>
            <a:custGeom>
              <a:avLst/>
              <a:gdLst/>
              <a:ahLst/>
              <a:cxnLst/>
              <a:rect l="l" t="t" r="r" b="b"/>
              <a:pathLst>
                <a:path w="4341" h="3758" extrusionOk="0">
                  <a:moveTo>
                    <a:pt x="1833" y="1"/>
                  </a:moveTo>
                  <a:cubicBezTo>
                    <a:pt x="820" y="1"/>
                    <a:pt x="0" y="869"/>
                    <a:pt x="0" y="1881"/>
                  </a:cubicBezTo>
                  <a:cubicBezTo>
                    <a:pt x="0" y="3015"/>
                    <a:pt x="892" y="3757"/>
                    <a:pt x="1843" y="3757"/>
                  </a:cubicBezTo>
                  <a:cubicBezTo>
                    <a:pt x="2308" y="3757"/>
                    <a:pt x="2787" y="3580"/>
                    <a:pt x="3183" y="3184"/>
                  </a:cubicBezTo>
                  <a:cubicBezTo>
                    <a:pt x="4341" y="2026"/>
                    <a:pt x="3521" y="1"/>
                    <a:pt x="1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2690678" y="1747654"/>
              <a:ext cx="23500" cy="22486"/>
            </a:xfrm>
            <a:custGeom>
              <a:avLst/>
              <a:gdLst/>
              <a:ahLst/>
              <a:cxnLst/>
              <a:rect l="l" t="t" r="r" b="b"/>
              <a:pathLst>
                <a:path w="1135" h="1086" extrusionOk="0">
                  <a:moveTo>
                    <a:pt x="561" y="0"/>
                  </a:moveTo>
                  <a:cubicBezTo>
                    <a:pt x="314" y="0"/>
                    <a:pt x="73" y="169"/>
                    <a:pt x="49" y="507"/>
                  </a:cubicBezTo>
                  <a:cubicBezTo>
                    <a:pt x="1" y="893"/>
                    <a:pt x="278" y="1085"/>
                    <a:pt x="561" y="1085"/>
                  </a:cubicBezTo>
                  <a:cubicBezTo>
                    <a:pt x="845" y="1085"/>
                    <a:pt x="1134" y="893"/>
                    <a:pt x="1110" y="507"/>
                  </a:cubicBezTo>
                  <a:cubicBezTo>
                    <a:pt x="1062" y="169"/>
                    <a:pt x="809" y="0"/>
                    <a:pt x="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2663721" y="1845999"/>
              <a:ext cx="88887" cy="44971"/>
            </a:xfrm>
            <a:custGeom>
              <a:avLst/>
              <a:gdLst/>
              <a:ahLst/>
              <a:cxnLst/>
              <a:rect l="l" t="t" r="r" b="b"/>
              <a:pathLst>
                <a:path w="4293" h="2172" extrusionOk="0">
                  <a:moveTo>
                    <a:pt x="2123" y="1"/>
                  </a:moveTo>
                  <a:cubicBezTo>
                    <a:pt x="965" y="1"/>
                    <a:pt x="1" y="483"/>
                    <a:pt x="1" y="1110"/>
                  </a:cubicBezTo>
                  <a:cubicBezTo>
                    <a:pt x="1" y="1689"/>
                    <a:pt x="965" y="2171"/>
                    <a:pt x="2123" y="2171"/>
                  </a:cubicBezTo>
                  <a:cubicBezTo>
                    <a:pt x="3328" y="2171"/>
                    <a:pt x="4293" y="1689"/>
                    <a:pt x="4293" y="1110"/>
                  </a:cubicBezTo>
                  <a:cubicBezTo>
                    <a:pt x="4293" y="483"/>
                    <a:pt x="3328" y="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042173" y="1735169"/>
              <a:ext cx="89880" cy="77809"/>
            </a:xfrm>
            <a:custGeom>
              <a:avLst/>
              <a:gdLst/>
              <a:ahLst/>
              <a:cxnLst/>
              <a:rect l="l" t="t" r="r" b="b"/>
              <a:pathLst>
                <a:path w="4341" h="3758" extrusionOk="0">
                  <a:moveTo>
                    <a:pt x="1881" y="1"/>
                  </a:moveTo>
                  <a:cubicBezTo>
                    <a:pt x="820" y="1"/>
                    <a:pt x="0" y="869"/>
                    <a:pt x="0" y="1881"/>
                  </a:cubicBezTo>
                  <a:cubicBezTo>
                    <a:pt x="0" y="3015"/>
                    <a:pt x="914" y="3757"/>
                    <a:pt x="1864" y="3757"/>
                  </a:cubicBezTo>
                  <a:cubicBezTo>
                    <a:pt x="2329" y="3757"/>
                    <a:pt x="2803" y="3580"/>
                    <a:pt x="3183" y="3184"/>
                  </a:cubicBezTo>
                  <a:cubicBezTo>
                    <a:pt x="4341" y="2026"/>
                    <a:pt x="3521" y="1"/>
                    <a:pt x="18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064140" y="1747157"/>
              <a:ext cx="25964" cy="22237"/>
            </a:xfrm>
            <a:custGeom>
              <a:avLst/>
              <a:gdLst/>
              <a:ahLst/>
              <a:cxnLst/>
              <a:rect l="l" t="t" r="r" b="b"/>
              <a:pathLst>
                <a:path w="1254" h="1074" extrusionOk="0">
                  <a:moveTo>
                    <a:pt x="531" y="0"/>
                  </a:moveTo>
                  <a:cubicBezTo>
                    <a:pt x="241" y="0"/>
                    <a:pt x="0" y="241"/>
                    <a:pt x="0" y="531"/>
                  </a:cubicBezTo>
                  <a:cubicBezTo>
                    <a:pt x="0" y="858"/>
                    <a:pt x="266" y="1074"/>
                    <a:pt x="543" y="1074"/>
                  </a:cubicBezTo>
                  <a:cubicBezTo>
                    <a:pt x="674" y="1074"/>
                    <a:pt x="808" y="1025"/>
                    <a:pt x="916" y="917"/>
                  </a:cubicBezTo>
                  <a:cubicBezTo>
                    <a:pt x="1254" y="579"/>
                    <a:pt x="1013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036169" y="1845999"/>
              <a:ext cx="88887" cy="44971"/>
            </a:xfrm>
            <a:custGeom>
              <a:avLst/>
              <a:gdLst/>
              <a:ahLst/>
              <a:cxnLst/>
              <a:rect l="l" t="t" r="r" b="b"/>
              <a:pathLst>
                <a:path w="4293" h="2172" extrusionOk="0">
                  <a:moveTo>
                    <a:pt x="2171" y="1"/>
                  </a:moveTo>
                  <a:cubicBezTo>
                    <a:pt x="965" y="1"/>
                    <a:pt x="1" y="483"/>
                    <a:pt x="1" y="1110"/>
                  </a:cubicBezTo>
                  <a:cubicBezTo>
                    <a:pt x="1" y="1689"/>
                    <a:pt x="965" y="2171"/>
                    <a:pt x="2171" y="2171"/>
                  </a:cubicBezTo>
                  <a:cubicBezTo>
                    <a:pt x="3328" y="2171"/>
                    <a:pt x="4293" y="1689"/>
                    <a:pt x="4293" y="1110"/>
                  </a:cubicBezTo>
                  <a:cubicBezTo>
                    <a:pt x="4293" y="483"/>
                    <a:pt x="3328" y="1"/>
                    <a:pt x="2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2780555" y="1772106"/>
              <a:ext cx="214711" cy="155805"/>
            </a:xfrm>
            <a:custGeom>
              <a:avLst/>
              <a:gdLst/>
              <a:ahLst/>
              <a:cxnLst/>
              <a:rect l="l" t="t" r="r" b="b"/>
              <a:pathLst>
                <a:path w="10370" h="7525" extrusionOk="0">
                  <a:moveTo>
                    <a:pt x="2556" y="1"/>
                  </a:moveTo>
                  <a:cubicBezTo>
                    <a:pt x="1158" y="1"/>
                    <a:pt x="0" y="1158"/>
                    <a:pt x="0" y="2605"/>
                  </a:cubicBezTo>
                  <a:lnTo>
                    <a:pt x="0" y="4920"/>
                  </a:lnTo>
                  <a:cubicBezTo>
                    <a:pt x="0" y="6367"/>
                    <a:pt x="1158" y="7524"/>
                    <a:pt x="2556" y="7524"/>
                  </a:cubicBezTo>
                  <a:lnTo>
                    <a:pt x="7765" y="7524"/>
                  </a:lnTo>
                  <a:cubicBezTo>
                    <a:pt x="9212" y="7524"/>
                    <a:pt x="10369" y="6367"/>
                    <a:pt x="10369" y="4920"/>
                  </a:cubicBezTo>
                  <a:lnTo>
                    <a:pt x="10369" y="2605"/>
                  </a:lnTo>
                  <a:cubicBezTo>
                    <a:pt x="10369" y="1158"/>
                    <a:pt x="9212" y="1"/>
                    <a:pt x="7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2805524" y="1804031"/>
              <a:ext cx="49671" cy="42549"/>
            </a:xfrm>
            <a:custGeom>
              <a:avLst/>
              <a:gdLst/>
              <a:ahLst/>
              <a:cxnLst/>
              <a:rect l="l" t="t" r="r" b="b"/>
              <a:pathLst>
                <a:path w="2399" h="2055" extrusionOk="0">
                  <a:moveTo>
                    <a:pt x="1116" y="1"/>
                  </a:moveTo>
                  <a:cubicBezTo>
                    <a:pt x="1098" y="1"/>
                    <a:pt x="1080" y="1"/>
                    <a:pt x="1061" y="2"/>
                  </a:cubicBezTo>
                  <a:cubicBezTo>
                    <a:pt x="482" y="2"/>
                    <a:pt x="0" y="436"/>
                    <a:pt x="0" y="1015"/>
                  </a:cubicBezTo>
                  <a:cubicBezTo>
                    <a:pt x="0" y="1634"/>
                    <a:pt x="506" y="2055"/>
                    <a:pt x="1043" y="2055"/>
                  </a:cubicBezTo>
                  <a:cubicBezTo>
                    <a:pt x="1300" y="2055"/>
                    <a:pt x="1565" y="1958"/>
                    <a:pt x="1784" y="1738"/>
                  </a:cubicBezTo>
                  <a:cubicBezTo>
                    <a:pt x="2399" y="1124"/>
                    <a:pt x="1995" y="1"/>
                    <a:pt x="11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927327" y="1804031"/>
              <a:ext cx="49671" cy="42549"/>
            </a:xfrm>
            <a:custGeom>
              <a:avLst/>
              <a:gdLst/>
              <a:ahLst/>
              <a:cxnLst/>
              <a:rect l="l" t="t" r="r" b="b"/>
              <a:pathLst>
                <a:path w="2399" h="2055" extrusionOk="0">
                  <a:moveTo>
                    <a:pt x="1069" y="1"/>
                  </a:moveTo>
                  <a:cubicBezTo>
                    <a:pt x="1051" y="1"/>
                    <a:pt x="1032" y="1"/>
                    <a:pt x="1014" y="2"/>
                  </a:cubicBezTo>
                  <a:cubicBezTo>
                    <a:pt x="435" y="2"/>
                    <a:pt x="1" y="436"/>
                    <a:pt x="1" y="1015"/>
                  </a:cubicBezTo>
                  <a:cubicBezTo>
                    <a:pt x="1" y="1634"/>
                    <a:pt x="507" y="2055"/>
                    <a:pt x="1028" y="2055"/>
                  </a:cubicBezTo>
                  <a:cubicBezTo>
                    <a:pt x="1279" y="2055"/>
                    <a:pt x="1533" y="1958"/>
                    <a:pt x="1737" y="1738"/>
                  </a:cubicBezTo>
                  <a:cubicBezTo>
                    <a:pt x="2398" y="1124"/>
                    <a:pt x="1949" y="1"/>
                    <a:pt x="10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2817491" y="1862894"/>
              <a:ext cx="143817" cy="43046"/>
            </a:xfrm>
            <a:custGeom>
              <a:avLst/>
              <a:gdLst/>
              <a:ahLst/>
              <a:cxnLst/>
              <a:rect l="l" t="t" r="r" b="b"/>
              <a:pathLst>
                <a:path w="6946" h="2079" extrusionOk="0">
                  <a:moveTo>
                    <a:pt x="260" y="0"/>
                  </a:moveTo>
                  <a:cubicBezTo>
                    <a:pt x="208" y="0"/>
                    <a:pt x="152" y="16"/>
                    <a:pt x="97" y="53"/>
                  </a:cubicBezTo>
                  <a:cubicBezTo>
                    <a:pt x="1" y="149"/>
                    <a:pt x="1" y="342"/>
                    <a:pt x="49" y="439"/>
                  </a:cubicBezTo>
                  <a:cubicBezTo>
                    <a:pt x="869" y="1355"/>
                    <a:pt x="1930" y="1934"/>
                    <a:pt x="3136" y="2078"/>
                  </a:cubicBezTo>
                  <a:lnTo>
                    <a:pt x="3377" y="2078"/>
                  </a:lnTo>
                  <a:cubicBezTo>
                    <a:pt x="4727" y="1982"/>
                    <a:pt x="5933" y="1403"/>
                    <a:pt x="6849" y="487"/>
                  </a:cubicBezTo>
                  <a:cubicBezTo>
                    <a:pt x="6946" y="342"/>
                    <a:pt x="6946" y="198"/>
                    <a:pt x="6849" y="101"/>
                  </a:cubicBezTo>
                  <a:cubicBezTo>
                    <a:pt x="6801" y="53"/>
                    <a:pt x="6729" y="29"/>
                    <a:pt x="6656" y="29"/>
                  </a:cubicBezTo>
                  <a:cubicBezTo>
                    <a:pt x="6584" y="29"/>
                    <a:pt x="6511" y="53"/>
                    <a:pt x="6463" y="101"/>
                  </a:cubicBezTo>
                  <a:cubicBezTo>
                    <a:pt x="5595" y="1017"/>
                    <a:pt x="4438" y="1548"/>
                    <a:pt x="3184" y="1548"/>
                  </a:cubicBezTo>
                  <a:cubicBezTo>
                    <a:pt x="2123" y="1403"/>
                    <a:pt x="1158" y="921"/>
                    <a:pt x="483" y="101"/>
                  </a:cubicBezTo>
                  <a:cubicBezTo>
                    <a:pt x="423" y="42"/>
                    <a:pt x="345" y="0"/>
                    <a:pt x="26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2597819" y="1484420"/>
              <a:ext cx="94891" cy="89570"/>
            </a:xfrm>
            <a:custGeom>
              <a:avLst/>
              <a:gdLst/>
              <a:ahLst/>
              <a:cxnLst/>
              <a:rect l="l" t="t" r="r" b="b"/>
              <a:pathLst>
                <a:path w="4583" h="4326" extrusionOk="0">
                  <a:moveTo>
                    <a:pt x="2870" y="1"/>
                  </a:moveTo>
                  <a:cubicBezTo>
                    <a:pt x="2202" y="1"/>
                    <a:pt x="1455" y="354"/>
                    <a:pt x="917" y="1019"/>
                  </a:cubicBezTo>
                  <a:cubicBezTo>
                    <a:pt x="49" y="2032"/>
                    <a:pt x="1" y="3382"/>
                    <a:pt x="772" y="4009"/>
                  </a:cubicBezTo>
                  <a:cubicBezTo>
                    <a:pt x="1037" y="4224"/>
                    <a:pt x="1363" y="4326"/>
                    <a:pt x="1711" y="4326"/>
                  </a:cubicBezTo>
                  <a:cubicBezTo>
                    <a:pt x="2380" y="4326"/>
                    <a:pt x="3127" y="3952"/>
                    <a:pt x="3666" y="3286"/>
                  </a:cubicBezTo>
                  <a:cubicBezTo>
                    <a:pt x="4534" y="2273"/>
                    <a:pt x="4582" y="923"/>
                    <a:pt x="3811" y="296"/>
                  </a:cubicBezTo>
                  <a:cubicBezTo>
                    <a:pt x="3546" y="97"/>
                    <a:pt x="3219" y="1"/>
                    <a:pt x="2870" y="1"/>
                  </a:cubicBezTo>
                  <a:close/>
                </a:path>
              </a:pathLst>
            </a:custGeom>
            <a:solidFill>
              <a:srgbClr val="595959">
                <a:alpha val="609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495975" y="1261312"/>
              <a:ext cx="186738" cy="282044"/>
            </a:xfrm>
            <a:custGeom>
              <a:avLst/>
              <a:gdLst/>
              <a:ahLst/>
              <a:cxnLst/>
              <a:rect l="l" t="t" r="r" b="b"/>
              <a:pathLst>
                <a:path w="9019" h="13622" extrusionOk="0">
                  <a:moveTo>
                    <a:pt x="5425" y="0"/>
                  </a:moveTo>
                  <a:cubicBezTo>
                    <a:pt x="4541" y="0"/>
                    <a:pt x="3267" y="613"/>
                    <a:pt x="2074" y="2584"/>
                  </a:cubicBezTo>
                  <a:cubicBezTo>
                    <a:pt x="0" y="6008"/>
                    <a:pt x="4630" y="12808"/>
                    <a:pt x="6029" y="13483"/>
                  </a:cubicBezTo>
                  <a:cubicBezTo>
                    <a:pt x="6219" y="13578"/>
                    <a:pt x="6436" y="13622"/>
                    <a:pt x="6665" y="13622"/>
                  </a:cubicBezTo>
                  <a:cubicBezTo>
                    <a:pt x="7718" y="13622"/>
                    <a:pt x="9019" y="12694"/>
                    <a:pt x="9019" y="11506"/>
                  </a:cubicBezTo>
                  <a:cubicBezTo>
                    <a:pt x="8971" y="10831"/>
                    <a:pt x="8633" y="10204"/>
                    <a:pt x="8054" y="9818"/>
                  </a:cubicBezTo>
                  <a:cubicBezTo>
                    <a:pt x="6945" y="8998"/>
                    <a:pt x="3907" y="7310"/>
                    <a:pt x="3907" y="4561"/>
                  </a:cubicBezTo>
                  <a:cubicBezTo>
                    <a:pt x="3907" y="1040"/>
                    <a:pt x="6656" y="1571"/>
                    <a:pt x="6559" y="703"/>
                  </a:cubicBezTo>
                  <a:cubicBezTo>
                    <a:pt x="6518" y="334"/>
                    <a:pt x="6078" y="0"/>
                    <a:pt x="5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082112" y="1484420"/>
              <a:ext cx="93876" cy="89570"/>
            </a:xfrm>
            <a:custGeom>
              <a:avLst/>
              <a:gdLst/>
              <a:ahLst/>
              <a:cxnLst/>
              <a:rect l="l" t="t" r="r" b="b"/>
              <a:pathLst>
                <a:path w="4534" h="4326" extrusionOk="0">
                  <a:moveTo>
                    <a:pt x="1701" y="1"/>
                  </a:moveTo>
                  <a:cubicBezTo>
                    <a:pt x="1358" y="1"/>
                    <a:pt x="1037" y="97"/>
                    <a:pt x="772" y="296"/>
                  </a:cubicBezTo>
                  <a:cubicBezTo>
                    <a:pt x="0" y="923"/>
                    <a:pt x="48" y="2273"/>
                    <a:pt x="868" y="3286"/>
                  </a:cubicBezTo>
                  <a:cubicBezTo>
                    <a:pt x="1407" y="3952"/>
                    <a:pt x="2155" y="4326"/>
                    <a:pt x="2823" y="4326"/>
                  </a:cubicBezTo>
                  <a:cubicBezTo>
                    <a:pt x="3171" y="4326"/>
                    <a:pt x="3498" y="4224"/>
                    <a:pt x="3762" y="4009"/>
                  </a:cubicBezTo>
                  <a:cubicBezTo>
                    <a:pt x="4534" y="3382"/>
                    <a:pt x="4485" y="2032"/>
                    <a:pt x="3665" y="1019"/>
                  </a:cubicBezTo>
                  <a:cubicBezTo>
                    <a:pt x="3095" y="354"/>
                    <a:pt x="2359" y="1"/>
                    <a:pt x="1701" y="1"/>
                  </a:cubicBezTo>
                  <a:close/>
                </a:path>
              </a:pathLst>
            </a:custGeom>
            <a:solidFill>
              <a:srgbClr val="595959">
                <a:alpha val="609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091263" y="1261312"/>
              <a:ext cx="187567" cy="282044"/>
            </a:xfrm>
            <a:custGeom>
              <a:avLst/>
              <a:gdLst/>
              <a:ahLst/>
              <a:cxnLst/>
              <a:rect l="l" t="t" r="r" b="b"/>
              <a:pathLst>
                <a:path w="9059" h="13622" extrusionOk="0">
                  <a:moveTo>
                    <a:pt x="3616" y="0"/>
                  </a:moveTo>
                  <a:cubicBezTo>
                    <a:pt x="2973" y="0"/>
                    <a:pt x="2541" y="334"/>
                    <a:pt x="2500" y="703"/>
                  </a:cubicBezTo>
                  <a:cubicBezTo>
                    <a:pt x="2404" y="1571"/>
                    <a:pt x="5104" y="1040"/>
                    <a:pt x="5104" y="4561"/>
                  </a:cubicBezTo>
                  <a:cubicBezTo>
                    <a:pt x="5104" y="7310"/>
                    <a:pt x="2114" y="8998"/>
                    <a:pt x="957" y="9818"/>
                  </a:cubicBezTo>
                  <a:cubicBezTo>
                    <a:pt x="378" y="10204"/>
                    <a:pt x="40" y="10831"/>
                    <a:pt x="40" y="11506"/>
                  </a:cubicBezTo>
                  <a:cubicBezTo>
                    <a:pt x="1" y="12694"/>
                    <a:pt x="1295" y="13622"/>
                    <a:pt x="2373" y="13622"/>
                  </a:cubicBezTo>
                  <a:cubicBezTo>
                    <a:pt x="2608" y="13622"/>
                    <a:pt x="2832" y="13578"/>
                    <a:pt x="3031" y="13483"/>
                  </a:cubicBezTo>
                  <a:cubicBezTo>
                    <a:pt x="4381" y="12808"/>
                    <a:pt x="9059" y="6008"/>
                    <a:pt x="6937" y="2584"/>
                  </a:cubicBezTo>
                  <a:cubicBezTo>
                    <a:pt x="5744" y="613"/>
                    <a:pt x="4487" y="0"/>
                    <a:pt x="3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2691692" y="1721194"/>
              <a:ext cx="60914" cy="47953"/>
            </a:xfrm>
            <a:custGeom>
              <a:avLst/>
              <a:gdLst/>
              <a:ahLst/>
              <a:cxnLst/>
              <a:rect l="l" t="t" r="r" b="b"/>
              <a:pathLst>
                <a:path w="2942" h="2316" extrusionOk="0">
                  <a:moveTo>
                    <a:pt x="338" y="0"/>
                  </a:moveTo>
                  <a:lnTo>
                    <a:pt x="0" y="868"/>
                  </a:lnTo>
                  <a:lnTo>
                    <a:pt x="2653" y="2315"/>
                  </a:lnTo>
                  <a:lnTo>
                    <a:pt x="2942" y="86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036169" y="1716204"/>
              <a:ext cx="60935" cy="47953"/>
            </a:xfrm>
            <a:custGeom>
              <a:avLst/>
              <a:gdLst/>
              <a:ahLst/>
              <a:cxnLst/>
              <a:rect l="l" t="t" r="r" b="b"/>
              <a:pathLst>
                <a:path w="2943" h="2316" extrusionOk="0">
                  <a:moveTo>
                    <a:pt x="2605" y="0"/>
                  </a:moveTo>
                  <a:lnTo>
                    <a:pt x="1" y="917"/>
                  </a:lnTo>
                  <a:lnTo>
                    <a:pt x="290" y="2315"/>
                  </a:lnTo>
                  <a:lnTo>
                    <a:pt x="2943" y="917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2417092" y="2004780"/>
              <a:ext cx="940649" cy="492862"/>
            </a:xfrm>
            <a:custGeom>
              <a:avLst/>
              <a:gdLst/>
              <a:ahLst/>
              <a:cxnLst/>
              <a:rect l="l" t="t" r="r" b="b"/>
              <a:pathLst>
                <a:path w="45431" h="23804" extrusionOk="0">
                  <a:moveTo>
                    <a:pt x="41573" y="0"/>
                  </a:moveTo>
                  <a:cubicBezTo>
                    <a:pt x="41573" y="1"/>
                    <a:pt x="41380" y="9839"/>
                    <a:pt x="42971" y="10851"/>
                  </a:cubicBezTo>
                  <a:cubicBezTo>
                    <a:pt x="40849" y="15095"/>
                    <a:pt x="37329" y="18423"/>
                    <a:pt x="32988" y="20304"/>
                  </a:cubicBezTo>
                  <a:cubicBezTo>
                    <a:pt x="32400" y="20564"/>
                    <a:pt x="31794" y="20669"/>
                    <a:pt x="31172" y="20669"/>
                  </a:cubicBezTo>
                  <a:cubicBezTo>
                    <a:pt x="28684" y="20669"/>
                    <a:pt x="25937" y="19002"/>
                    <a:pt x="23005" y="19002"/>
                  </a:cubicBezTo>
                  <a:cubicBezTo>
                    <a:pt x="20067" y="19002"/>
                    <a:pt x="17251" y="20601"/>
                    <a:pt x="14698" y="20601"/>
                  </a:cubicBezTo>
                  <a:cubicBezTo>
                    <a:pt x="14023" y="20601"/>
                    <a:pt x="13367" y="20490"/>
                    <a:pt x="12733" y="20208"/>
                  </a:cubicBezTo>
                  <a:cubicBezTo>
                    <a:pt x="8344" y="18327"/>
                    <a:pt x="4775" y="14999"/>
                    <a:pt x="2556" y="10803"/>
                  </a:cubicBezTo>
                  <a:cubicBezTo>
                    <a:pt x="4100" y="9501"/>
                    <a:pt x="3907" y="49"/>
                    <a:pt x="3907" y="48"/>
                  </a:cubicBezTo>
                  <a:lnTo>
                    <a:pt x="3907" y="48"/>
                  </a:lnTo>
                  <a:lnTo>
                    <a:pt x="1254" y="7765"/>
                  </a:lnTo>
                  <a:cubicBezTo>
                    <a:pt x="579" y="5691"/>
                    <a:pt x="193" y="3617"/>
                    <a:pt x="49" y="1447"/>
                  </a:cubicBezTo>
                  <a:cubicBezTo>
                    <a:pt x="49" y="2026"/>
                    <a:pt x="0" y="2556"/>
                    <a:pt x="0" y="3135"/>
                  </a:cubicBezTo>
                  <a:cubicBezTo>
                    <a:pt x="0" y="12636"/>
                    <a:pt x="5016" y="20015"/>
                    <a:pt x="12684" y="23342"/>
                  </a:cubicBezTo>
                  <a:cubicBezTo>
                    <a:pt x="13319" y="23624"/>
                    <a:pt x="13973" y="23736"/>
                    <a:pt x="14644" y="23736"/>
                  </a:cubicBezTo>
                  <a:cubicBezTo>
                    <a:pt x="17186" y="23736"/>
                    <a:pt x="19981" y="22137"/>
                    <a:pt x="22957" y="22137"/>
                  </a:cubicBezTo>
                  <a:cubicBezTo>
                    <a:pt x="25966" y="22137"/>
                    <a:pt x="28698" y="23803"/>
                    <a:pt x="31176" y="23803"/>
                  </a:cubicBezTo>
                  <a:cubicBezTo>
                    <a:pt x="31796" y="23803"/>
                    <a:pt x="32400" y="23699"/>
                    <a:pt x="32988" y="23439"/>
                  </a:cubicBezTo>
                  <a:cubicBezTo>
                    <a:pt x="40608" y="20063"/>
                    <a:pt x="45383" y="12684"/>
                    <a:pt x="45383" y="3135"/>
                  </a:cubicBezTo>
                  <a:cubicBezTo>
                    <a:pt x="45431" y="2604"/>
                    <a:pt x="45383" y="2026"/>
                    <a:pt x="45383" y="1447"/>
                  </a:cubicBezTo>
                  <a:cubicBezTo>
                    <a:pt x="45286" y="3617"/>
                    <a:pt x="44852" y="5787"/>
                    <a:pt x="44225" y="7861"/>
                  </a:cubicBezTo>
                  <a:lnTo>
                    <a:pt x="41573" y="0"/>
                  </a:lnTo>
                  <a:close/>
                </a:path>
              </a:pathLst>
            </a:custGeom>
            <a:solidFill>
              <a:srgbClr val="595959">
                <a:alpha val="6093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2365166" y="2004780"/>
              <a:ext cx="132823" cy="212185"/>
            </a:xfrm>
            <a:custGeom>
              <a:avLst/>
              <a:gdLst/>
              <a:ahLst/>
              <a:cxnLst/>
              <a:rect l="l" t="t" r="r" b="b"/>
              <a:pathLst>
                <a:path w="6415" h="10248" extrusionOk="0">
                  <a:moveTo>
                    <a:pt x="3232" y="0"/>
                  </a:moveTo>
                  <a:cubicBezTo>
                    <a:pt x="3232" y="0"/>
                    <a:pt x="1" y="9115"/>
                    <a:pt x="2123" y="10176"/>
                  </a:cubicBezTo>
                  <a:cubicBezTo>
                    <a:pt x="2219" y="10224"/>
                    <a:pt x="2315" y="10247"/>
                    <a:pt x="2411" y="10247"/>
                  </a:cubicBezTo>
                  <a:cubicBezTo>
                    <a:pt x="4437" y="10247"/>
                    <a:pt x="6415" y="48"/>
                    <a:pt x="6415" y="48"/>
                  </a:cubicBezTo>
                  <a:lnTo>
                    <a:pt x="323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277808" y="2004780"/>
              <a:ext cx="132843" cy="212185"/>
            </a:xfrm>
            <a:custGeom>
              <a:avLst/>
              <a:gdLst/>
              <a:ahLst/>
              <a:cxnLst/>
              <a:rect l="l" t="t" r="r" b="b"/>
              <a:pathLst>
                <a:path w="6416" h="10248" extrusionOk="0">
                  <a:moveTo>
                    <a:pt x="3184" y="0"/>
                  </a:moveTo>
                  <a:lnTo>
                    <a:pt x="1" y="48"/>
                  </a:lnTo>
                  <a:cubicBezTo>
                    <a:pt x="1" y="48"/>
                    <a:pt x="1935" y="10247"/>
                    <a:pt x="3957" y="10247"/>
                  </a:cubicBezTo>
                  <a:cubicBezTo>
                    <a:pt x="4053" y="10247"/>
                    <a:pt x="4149" y="10224"/>
                    <a:pt x="4245" y="10176"/>
                  </a:cubicBezTo>
                  <a:cubicBezTo>
                    <a:pt x="6415" y="9115"/>
                    <a:pt x="3184" y="0"/>
                    <a:pt x="318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2" name="Google Shape;382;p17"/>
          <p:cNvSpPr txBox="1"/>
          <p:nvPr/>
        </p:nvSpPr>
        <p:spPr>
          <a:xfrm>
            <a:off x="3798775" y="4546482"/>
            <a:ext cx="1440000" cy="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3" name="Google Shape;383;p17"/>
          <p:cNvSpPr/>
          <p:nvPr/>
        </p:nvSpPr>
        <p:spPr>
          <a:xfrm>
            <a:off x="5387575" y="4989944"/>
            <a:ext cx="1440000" cy="90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4" name="Google Shape;384;p17"/>
          <p:cNvGrpSpPr/>
          <p:nvPr/>
        </p:nvGrpSpPr>
        <p:grpSpPr>
          <a:xfrm>
            <a:off x="5407576" y="3421538"/>
            <a:ext cx="1400001" cy="1720140"/>
            <a:chOff x="3536673" y="1285508"/>
            <a:chExt cx="1050001" cy="1290105"/>
          </a:xfrm>
        </p:grpSpPr>
        <p:sp>
          <p:nvSpPr>
            <p:cNvPr id="385" name="Google Shape;385;p17"/>
            <p:cNvSpPr/>
            <p:nvPr/>
          </p:nvSpPr>
          <p:spPr>
            <a:xfrm>
              <a:off x="3733637" y="2453764"/>
              <a:ext cx="663078" cy="121849"/>
            </a:xfrm>
            <a:custGeom>
              <a:avLst/>
              <a:gdLst/>
              <a:ahLst/>
              <a:cxnLst/>
              <a:rect l="l" t="t" r="r" b="b"/>
              <a:pathLst>
                <a:path w="32025" h="5885" extrusionOk="0">
                  <a:moveTo>
                    <a:pt x="16013" y="1"/>
                  </a:moveTo>
                  <a:cubicBezTo>
                    <a:pt x="7187" y="1"/>
                    <a:pt x="1" y="1303"/>
                    <a:pt x="1" y="2943"/>
                  </a:cubicBezTo>
                  <a:cubicBezTo>
                    <a:pt x="1" y="4534"/>
                    <a:pt x="7187" y="5885"/>
                    <a:pt x="16013" y="5885"/>
                  </a:cubicBezTo>
                  <a:cubicBezTo>
                    <a:pt x="24887" y="5885"/>
                    <a:pt x="32024" y="4534"/>
                    <a:pt x="32024" y="2943"/>
                  </a:cubicBezTo>
                  <a:cubicBezTo>
                    <a:pt x="32024" y="1303"/>
                    <a:pt x="24887" y="1"/>
                    <a:pt x="16013" y="1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595349" y="1357393"/>
              <a:ext cx="939655" cy="1173332"/>
            </a:xfrm>
            <a:custGeom>
              <a:avLst/>
              <a:gdLst/>
              <a:ahLst/>
              <a:cxnLst/>
              <a:rect l="l" t="t" r="r" b="b"/>
              <a:pathLst>
                <a:path w="45383" h="56669" extrusionOk="0">
                  <a:moveTo>
                    <a:pt x="22957" y="1"/>
                  </a:moveTo>
                  <a:cubicBezTo>
                    <a:pt x="9694" y="1"/>
                    <a:pt x="0" y="21076"/>
                    <a:pt x="0" y="34339"/>
                  </a:cubicBezTo>
                  <a:cubicBezTo>
                    <a:pt x="0" y="47602"/>
                    <a:pt x="9694" y="56668"/>
                    <a:pt x="22957" y="56668"/>
                  </a:cubicBezTo>
                  <a:cubicBezTo>
                    <a:pt x="36267" y="56668"/>
                    <a:pt x="45383" y="47602"/>
                    <a:pt x="45383" y="34339"/>
                  </a:cubicBezTo>
                  <a:cubicBezTo>
                    <a:pt x="45383" y="21076"/>
                    <a:pt x="36267" y="1"/>
                    <a:pt x="2295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771086" y="1594042"/>
              <a:ext cx="556219" cy="440395"/>
            </a:xfrm>
            <a:custGeom>
              <a:avLst/>
              <a:gdLst/>
              <a:ahLst/>
              <a:cxnLst/>
              <a:rect l="l" t="t" r="r" b="b"/>
              <a:pathLst>
                <a:path w="26864" h="21270" extrusionOk="0">
                  <a:moveTo>
                    <a:pt x="13408" y="1"/>
                  </a:moveTo>
                  <a:cubicBezTo>
                    <a:pt x="6029" y="1"/>
                    <a:pt x="0" y="4775"/>
                    <a:pt x="0" y="10659"/>
                  </a:cubicBezTo>
                  <a:cubicBezTo>
                    <a:pt x="0" y="16495"/>
                    <a:pt x="6029" y="21269"/>
                    <a:pt x="13408" y="21269"/>
                  </a:cubicBezTo>
                  <a:cubicBezTo>
                    <a:pt x="20835" y="21269"/>
                    <a:pt x="26863" y="16495"/>
                    <a:pt x="26863" y="10659"/>
                  </a:cubicBezTo>
                  <a:cubicBezTo>
                    <a:pt x="26863" y="4775"/>
                    <a:pt x="20835" y="1"/>
                    <a:pt x="13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706178" y="1574083"/>
              <a:ext cx="381469" cy="520047"/>
            </a:xfrm>
            <a:custGeom>
              <a:avLst/>
              <a:gdLst/>
              <a:ahLst/>
              <a:cxnLst/>
              <a:rect l="l" t="t" r="r" b="b"/>
              <a:pathLst>
                <a:path w="18424" h="25117" extrusionOk="0">
                  <a:moveTo>
                    <a:pt x="10117" y="0"/>
                  </a:moveTo>
                  <a:cubicBezTo>
                    <a:pt x="9381" y="0"/>
                    <a:pt x="8681" y="571"/>
                    <a:pt x="8681" y="1447"/>
                  </a:cubicBezTo>
                  <a:lnTo>
                    <a:pt x="8681" y="1543"/>
                  </a:lnTo>
                  <a:cubicBezTo>
                    <a:pt x="8537" y="1495"/>
                    <a:pt x="8440" y="1447"/>
                    <a:pt x="8296" y="1447"/>
                  </a:cubicBezTo>
                  <a:cubicBezTo>
                    <a:pt x="7379" y="1447"/>
                    <a:pt x="6656" y="2315"/>
                    <a:pt x="6897" y="3231"/>
                  </a:cubicBezTo>
                  <a:cubicBezTo>
                    <a:pt x="6608" y="3039"/>
                    <a:pt x="6318" y="2894"/>
                    <a:pt x="5981" y="2894"/>
                  </a:cubicBezTo>
                  <a:cubicBezTo>
                    <a:pt x="5161" y="2894"/>
                    <a:pt x="4534" y="3569"/>
                    <a:pt x="4534" y="4341"/>
                  </a:cubicBezTo>
                  <a:cubicBezTo>
                    <a:pt x="4534" y="4534"/>
                    <a:pt x="4582" y="4726"/>
                    <a:pt x="4630" y="4871"/>
                  </a:cubicBezTo>
                  <a:lnTo>
                    <a:pt x="4534" y="4871"/>
                  </a:lnTo>
                  <a:cubicBezTo>
                    <a:pt x="3087" y="4871"/>
                    <a:pt x="2508" y="6704"/>
                    <a:pt x="3714" y="7524"/>
                  </a:cubicBezTo>
                  <a:cubicBezTo>
                    <a:pt x="3518" y="7436"/>
                    <a:pt x="3319" y="7395"/>
                    <a:pt x="3125" y="7395"/>
                  </a:cubicBezTo>
                  <a:cubicBezTo>
                    <a:pt x="2363" y="7395"/>
                    <a:pt x="1688" y="8019"/>
                    <a:pt x="1688" y="8826"/>
                  </a:cubicBezTo>
                  <a:cubicBezTo>
                    <a:pt x="1688" y="9019"/>
                    <a:pt x="1737" y="9212"/>
                    <a:pt x="1785" y="9405"/>
                  </a:cubicBezTo>
                  <a:cubicBezTo>
                    <a:pt x="0" y="9598"/>
                    <a:pt x="145" y="12250"/>
                    <a:pt x="1930" y="12250"/>
                  </a:cubicBezTo>
                  <a:cubicBezTo>
                    <a:pt x="1544" y="12877"/>
                    <a:pt x="1592" y="13697"/>
                    <a:pt x="2171" y="14179"/>
                  </a:cubicBezTo>
                  <a:cubicBezTo>
                    <a:pt x="1158" y="15047"/>
                    <a:pt x="1785" y="16687"/>
                    <a:pt x="3135" y="16687"/>
                  </a:cubicBezTo>
                  <a:cubicBezTo>
                    <a:pt x="3232" y="16687"/>
                    <a:pt x="3328" y="16687"/>
                    <a:pt x="3473" y="16639"/>
                  </a:cubicBezTo>
                  <a:lnTo>
                    <a:pt x="3473" y="16639"/>
                  </a:lnTo>
                  <a:cubicBezTo>
                    <a:pt x="3425" y="16735"/>
                    <a:pt x="3425" y="16832"/>
                    <a:pt x="3473" y="16928"/>
                  </a:cubicBezTo>
                  <a:cubicBezTo>
                    <a:pt x="3473" y="17652"/>
                    <a:pt x="4003" y="18279"/>
                    <a:pt x="4727" y="18375"/>
                  </a:cubicBezTo>
                  <a:cubicBezTo>
                    <a:pt x="3450" y="19464"/>
                    <a:pt x="5127" y="21489"/>
                    <a:pt x="6524" y="21489"/>
                  </a:cubicBezTo>
                  <a:cubicBezTo>
                    <a:pt x="6921" y="21489"/>
                    <a:pt x="7295" y="21326"/>
                    <a:pt x="7572" y="20931"/>
                  </a:cubicBezTo>
                  <a:lnTo>
                    <a:pt x="7572" y="21076"/>
                  </a:lnTo>
                  <a:cubicBezTo>
                    <a:pt x="7572" y="22281"/>
                    <a:pt x="8558" y="23021"/>
                    <a:pt x="9547" y="23021"/>
                  </a:cubicBezTo>
                  <a:cubicBezTo>
                    <a:pt x="10179" y="23021"/>
                    <a:pt x="10813" y="22718"/>
                    <a:pt x="11189" y="22040"/>
                  </a:cubicBezTo>
                  <a:cubicBezTo>
                    <a:pt x="11189" y="23898"/>
                    <a:pt x="12731" y="25117"/>
                    <a:pt x="14326" y="25117"/>
                  </a:cubicBezTo>
                  <a:cubicBezTo>
                    <a:pt x="15091" y="25117"/>
                    <a:pt x="15869" y="24836"/>
                    <a:pt x="16494" y="24211"/>
                  </a:cubicBezTo>
                  <a:cubicBezTo>
                    <a:pt x="18423" y="22233"/>
                    <a:pt x="17025" y="18905"/>
                    <a:pt x="14276" y="18905"/>
                  </a:cubicBezTo>
                  <a:cubicBezTo>
                    <a:pt x="12974" y="18905"/>
                    <a:pt x="11865" y="19677"/>
                    <a:pt x="11382" y="20835"/>
                  </a:cubicBezTo>
                  <a:cubicBezTo>
                    <a:pt x="11265" y="19754"/>
                    <a:pt x="10388" y="19133"/>
                    <a:pt x="9489" y="19133"/>
                  </a:cubicBezTo>
                  <a:cubicBezTo>
                    <a:pt x="8903" y="19133"/>
                    <a:pt x="8309" y="19396"/>
                    <a:pt x="7910" y="19966"/>
                  </a:cubicBezTo>
                  <a:cubicBezTo>
                    <a:pt x="7910" y="19918"/>
                    <a:pt x="7910" y="19870"/>
                    <a:pt x="7910" y="19822"/>
                  </a:cubicBezTo>
                  <a:cubicBezTo>
                    <a:pt x="7910" y="18713"/>
                    <a:pt x="7042" y="17844"/>
                    <a:pt x="5981" y="17844"/>
                  </a:cubicBezTo>
                  <a:cubicBezTo>
                    <a:pt x="6801" y="16928"/>
                    <a:pt x="6125" y="15433"/>
                    <a:pt x="4871" y="15433"/>
                  </a:cubicBezTo>
                  <a:cubicBezTo>
                    <a:pt x="4775" y="15433"/>
                    <a:pt x="4679" y="15481"/>
                    <a:pt x="4534" y="15481"/>
                  </a:cubicBezTo>
                  <a:cubicBezTo>
                    <a:pt x="4582" y="15385"/>
                    <a:pt x="4582" y="15337"/>
                    <a:pt x="4582" y="15240"/>
                  </a:cubicBezTo>
                  <a:cubicBezTo>
                    <a:pt x="4582" y="14806"/>
                    <a:pt x="4389" y="14420"/>
                    <a:pt x="4100" y="14179"/>
                  </a:cubicBezTo>
                  <a:cubicBezTo>
                    <a:pt x="5064" y="13263"/>
                    <a:pt x="4437" y="11671"/>
                    <a:pt x="3184" y="11671"/>
                  </a:cubicBezTo>
                  <a:cubicBezTo>
                    <a:pt x="3328" y="11430"/>
                    <a:pt x="3425" y="11141"/>
                    <a:pt x="3425" y="10803"/>
                  </a:cubicBezTo>
                  <a:cubicBezTo>
                    <a:pt x="3425" y="10610"/>
                    <a:pt x="3376" y="10466"/>
                    <a:pt x="3328" y="10273"/>
                  </a:cubicBezTo>
                  <a:cubicBezTo>
                    <a:pt x="4630" y="10128"/>
                    <a:pt x="5064" y="8392"/>
                    <a:pt x="3955" y="7668"/>
                  </a:cubicBezTo>
                  <a:lnTo>
                    <a:pt x="3955" y="7668"/>
                  </a:lnTo>
                  <a:cubicBezTo>
                    <a:pt x="4135" y="7740"/>
                    <a:pt x="4319" y="7774"/>
                    <a:pt x="4498" y="7774"/>
                  </a:cubicBezTo>
                  <a:cubicBezTo>
                    <a:pt x="5279" y="7774"/>
                    <a:pt x="5981" y="7142"/>
                    <a:pt x="5981" y="6318"/>
                  </a:cubicBezTo>
                  <a:cubicBezTo>
                    <a:pt x="5981" y="6125"/>
                    <a:pt x="5932" y="5980"/>
                    <a:pt x="5884" y="5836"/>
                  </a:cubicBezTo>
                  <a:lnTo>
                    <a:pt x="5981" y="5836"/>
                  </a:lnTo>
                  <a:cubicBezTo>
                    <a:pt x="6801" y="5788"/>
                    <a:pt x="7428" y="5161"/>
                    <a:pt x="7428" y="4341"/>
                  </a:cubicBezTo>
                  <a:cubicBezTo>
                    <a:pt x="7428" y="4244"/>
                    <a:pt x="7428" y="4148"/>
                    <a:pt x="7379" y="4051"/>
                  </a:cubicBezTo>
                  <a:lnTo>
                    <a:pt x="7379" y="4051"/>
                  </a:lnTo>
                  <a:cubicBezTo>
                    <a:pt x="7669" y="4244"/>
                    <a:pt x="7958" y="4341"/>
                    <a:pt x="8296" y="4341"/>
                  </a:cubicBezTo>
                  <a:cubicBezTo>
                    <a:pt x="9067" y="4341"/>
                    <a:pt x="9742" y="3714"/>
                    <a:pt x="9742" y="2894"/>
                  </a:cubicBezTo>
                  <a:lnTo>
                    <a:pt x="9742" y="2846"/>
                  </a:lnTo>
                  <a:cubicBezTo>
                    <a:pt x="9839" y="2894"/>
                    <a:pt x="9984" y="2894"/>
                    <a:pt x="10128" y="2894"/>
                  </a:cubicBezTo>
                  <a:cubicBezTo>
                    <a:pt x="11430" y="2894"/>
                    <a:pt x="12057" y="1351"/>
                    <a:pt x="11141" y="434"/>
                  </a:cubicBezTo>
                  <a:cubicBezTo>
                    <a:pt x="10842" y="135"/>
                    <a:pt x="10475" y="0"/>
                    <a:pt x="10117" y="0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3942248" y="1553731"/>
              <a:ext cx="443957" cy="545680"/>
            </a:xfrm>
            <a:custGeom>
              <a:avLst/>
              <a:gdLst/>
              <a:ahLst/>
              <a:cxnLst/>
              <a:rect l="l" t="t" r="r" b="b"/>
              <a:pathLst>
                <a:path w="21442" h="26355" extrusionOk="0">
                  <a:moveTo>
                    <a:pt x="5583" y="0"/>
                  </a:moveTo>
                  <a:cubicBezTo>
                    <a:pt x="4793" y="0"/>
                    <a:pt x="4006" y="459"/>
                    <a:pt x="3742" y="1369"/>
                  </a:cubicBezTo>
                  <a:cubicBezTo>
                    <a:pt x="3342" y="785"/>
                    <a:pt x="2757" y="530"/>
                    <a:pt x="2177" y="530"/>
                  </a:cubicBezTo>
                  <a:cubicBezTo>
                    <a:pt x="1080" y="530"/>
                    <a:pt x="1" y="1443"/>
                    <a:pt x="221" y="2768"/>
                  </a:cubicBezTo>
                  <a:cubicBezTo>
                    <a:pt x="375" y="3866"/>
                    <a:pt x="1259" y="4437"/>
                    <a:pt x="2142" y="4437"/>
                  </a:cubicBezTo>
                  <a:cubicBezTo>
                    <a:pt x="2927" y="4437"/>
                    <a:pt x="3711" y="3987"/>
                    <a:pt x="3983" y="3057"/>
                  </a:cubicBezTo>
                  <a:cubicBezTo>
                    <a:pt x="4365" y="3606"/>
                    <a:pt x="4971" y="3883"/>
                    <a:pt x="5579" y="3883"/>
                  </a:cubicBezTo>
                  <a:cubicBezTo>
                    <a:pt x="6201" y="3883"/>
                    <a:pt x="6824" y="3594"/>
                    <a:pt x="7214" y="3009"/>
                  </a:cubicBezTo>
                  <a:cubicBezTo>
                    <a:pt x="7473" y="3939"/>
                    <a:pt x="8284" y="4426"/>
                    <a:pt x="9094" y="4426"/>
                  </a:cubicBezTo>
                  <a:cubicBezTo>
                    <a:pt x="9796" y="4426"/>
                    <a:pt x="10496" y="4060"/>
                    <a:pt x="10831" y="3298"/>
                  </a:cubicBezTo>
                  <a:cubicBezTo>
                    <a:pt x="10976" y="3973"/>
                    <a:pt x="11555" y="4407"/>
                    <a:pt x="12230" y="4407"/>
                  </a:cubicBezTo>
                  <a:lnTo>
                    <a:pt x="12327" y="4407"/>
                  </a:lnTo>
                  <a:cubicBezTo>
                    <a:pt x="12568" y="4986"/>
                    <a:pt x="13098" y="5324"/>
                    <a:pt x="13677" y="5324"/>
                  </a:cubicBezTo>
                  <a:cubicBezTo>
                    <a:pt x="14015" y="5324"/>
                    <a:pt x="14352" y="5227"/>
                    <a:pt x="14593" y="5034"/>
                  </a:cubicBezTo>
                  <a:lnTo>
                    <a:pt x="14593" y="5034"/>
                  </a:lnTo>
                  <a:cubicBezTo>
                    <a:pt x="14545" y="5131"/>
                    <a:pt x="14545" y="5227"/>
                    <a:pt x="14545" y="5324"/>
                  </a:cubicBezTo>
                  <a:cubicBezTo>
                    <a:pt x="14545" y="6144"/>
                    <a:pt x="15220" y="6819"/>
                    <a:pt x="15992" y="6819"/>
                  </a:cubicBezTo>
                  <a:lnTo>
                    <a:pt x="16088" y="6819"/>
                  </a:lnTo>
                  <a:cubicBezTo>
                    <a:pt x="16040" y="6963"/>
                    <a:pt x="15992" y="7108"/>
                    <a:pt x="15992" y="7301"/>
                  </a:cubicBezTo>
                  <a:cubicBezTo>
                    <a:pt x="15992" y="8125"/>
                    <a:pt x="16693" y="8757"/>
                    <a:pt x="17474" y="8757"/>
                  </a:cubicBezTo>
                  <a:cubicBezTo>
                    <a:pt x="17654" y="8757"/>
                    <a:pt x="17837" y="8723"/>
                    <a:pt x="18017" y="8651"/>
                  </a:cubicBezTo>
                  <a:lnTo>
                    <a:pt x="18017" y="8651"/>
                  </a:lnTo>
                  <a:cubicBezTo>
                    <a:pt x="16956" y="9375"/>
                    <a:pt x="17342" y="11063"/>
                    <a:pt x="18644" y="11256"/>
                  </a:cubicBezTo>
                  <a:cubicBezTo>
                    <a:pt x="18548" y="11449"/>
                    <a:pt x="18548" y="11642"/>
                    <a:pt x="18548" y="11786"/>
                  </a:cubicBezTo>
                  <a:cubicBezTo>
                    <a:pt x="18548" y="12124"/>
                    <a:pt x="18644" y="12413"/>
                    <a:pt x="18789" y="12654"/>
                  </a:cubicBezTo>
                  <a:cubicBezTo>
                    <a:pt x="17487" y="12654"/>
                    <a:pt x="16860" y="14294"/>
                    <a:pt x="17873" y="15162"/>
                  </a:cubicBezTo>
                  <a:cubicBezTo>
                    <a:pt x="17535" y="15452"/>
                    <a:pt x="17390" y="15837"/>
                    <a:pt x="17390" y="16223"/>
                  </a:cubicBezTo>
                  <a:cubicBezTo>
                    <a:pt x="17390" y="16320"/>
                    <a:pt x="17390" y="16416"/>
                    <a:pt x="17390" y="16513"/>
                  </a:cubicBezTo>
                  <a:cubicBezTo>
                    <a:pt x="17294" y="16464"/>
                    <a:pt x="17149" y="16464"/>
                    <a:pt x="17053" y="16464"/>
                  </a:cubicBezTo>
                  <a:cubicBezTo>
                    <a:pt x="15799" y="16464"/>
                    <a:pt x="15124" y="17911"/>
                    <a:pt x="15992" y="18876"/>
                  </a:cubicBezTo>
                  <a:cubicBezTo>
                    <a:pt x="15365" y="18876"/>
                    <a:pt x="14834" y="19117"/>
                    <a:pt x="14449" y="19599"/>
                  </a:cubicBezTo>
                  <a:cubicBezTo>
                    <a:pt x="14159" y="19454"/>
                    <a:pt x="13870" y="19358"/>
                    <a:pt x="13532" y="19358"/>
                  </a:cubicBezTo>
                  <a:cubicBezTo>
                    <a:pt x="12471" y="19358"/>
                    <a:pt x="11603" y="20226"/>
                    <a:pt x="11603" y="21287"/>
                  </a:cubicBezTo>
                  <a:cubicBezTo>
                    <a:pt x="11603" y="21384"/>
                    <a:pt x="11603" y="21432"/>
                    <a:pt x="11603" y="21528"/>
                  </a:cubicBezTo>
                  <a:cubicBezTo>
                    <a:pt x="10948" y="20538"/>
                    <a:pt x="10007" y="20113"/>
                    <a:pt x="9079" y="20113"/>
                  </a:cubicBezTo>
                  <a:cubicBezTo>
                    <a:pt x="7204" y="20113"/>
                    <a:pt x="5380" y="21843"/>
                    <a:pt x="6057" y="24133"/>
                  </a:cubicBezTo>
                  <a:cubicBezTo>
                    <a:pt x="6506" y="25652"/>
                    <a:pt x="7753" y="26355"/>
                    <a:pt x="9001" y="26355"/>
                  </a:cubicBezTo>
                  <a:cubicBezTo>
                    <a:pt x="10566" y="26355"/>
                    <a:pt x="12134" y="25250"/>
                    <a:pt x="12134" y="23264"/>
                  </a:cubicBezTo>
                  <a:cubicBezTo>
                    <a:pt x="12134" y="23023"/>
                    <a:pt x="12085" y="22782"/>
                    <a:pt x="12037" y="22541"/>
                  </a:cubicBezTo>
                  <a:lnTo>
                    <a:pt x="12037" y="22541"/>
                  </a:lnTo>
                  <a:cubicBezTo>
                    <a:pt x="12418" y="23017"/>
                    <a:pt x="12976" y="23259"/>
                    <a:pt x="13530" y="23259"/>
                  </a:cubicBezTo>
                  <a:cubicBezTo>
                    <a:pt x="14097" y="23259"/>
                    <a:pt x="14661" y="23005"/>
                    <a:pt x="15027" y="22493"/>
                  </a:cubicBezTo>
                  <a:cubicBezTo>
                    <a:pt x="15317" y="22637"/>
                    <a:pt x="15654" y="22734"/>
                    <a:pt x="15992" y="22734"/>
                  </a:cubicBezTo>
                  <a:cubicBezTo>
                    <a:pt x="17776" y="22734"/>
                    <a:pt x="18596" y="20515"/>
                    <a:pt x="17246" y="19358"/>
                  </a:cubicBezTo>
                  <a:cubicBezTo>
                    <a:pt x="17969" y="19262"/>
                    <a:pt x="18500" y="18635"/>
                    <a:pt x="18500" y="17911"/>
                  </a:cubicBezTo>
                  <a:cubicBezTo>
                    <a:pt x="18548" y="17815"/>
                    <a:pt x="18548" y="17718"/>
                    <a:pt x="18500" y="17670"/>
                  </a:cubicBezTo>
                  <a:lnTo>
                    <a:pt x="18837" y="17670"/>
                  </a:lnTo>
                  <a:cubicBezTo>
                    <a:pt x="18857" y="17671"/>
                    <a:pt x="18876" y="17671"/>
                    <a:pt x="18895" y="17671"/>
                  </a:cubicBezTo>
                  <a:cubicBezTo>
                    <a:pt x="20205" y="17671"/>
                    <a:pt x="20800" y="16065"/>
                    <a:pt x="19802" y="15162"/>
                  </a:cubicBezTo>
                  <a:cubicBezTo>
                    <a:pt x="20381" y="14680"/>
                    <a:pt x="20429" y="13860"/>
                    <a:pt x="20043" y="13281"/>
                  </a:cubicBezTo>
                  <a:cubicBezTo>
                    <a:pt x="20815" y="13233"/>
                    <a:pt x="21442" y="12606"/>
                    <a:pt x="21442" y="11786"/>
                  </a:cubicBezTo>
                  <a:cubicBezTo>
                    <a:pt x="21442" y="11063"/>
                    <a:pt x="20911" y="10484"/>
                    <a:pt x="20188" y="10388"/>
                  </a:cubicBezTo>
                  <a:cubicBezTo>
                    <a:pt x="20236" y="10195"/>
                    <a:pt x="20284" y="10002"/>
                    <a:pt x="20284" y="9809"/>
                  </a:cubicBezTo>
                  <a:cubicBezTo>
                    <a:pt x="20284" y="9002"/>
                    <a:pt x="19610" y="8378"/>
                    <a:pt x="18872" y="8378"/>
                  </a:cubicBezTo>
                  <a:cubicBezTo>
                    <a:pt x="18685" y="8378"/>
                    <a:pt x="18493" y="8419"/>
                    <a:pt x="18307" y="8507"/>
                  </a:cubicBezTo>
                  <a:cubicBezTo>
                    <a:pt x="19464" y="7687"/>
                    <a:pt x="18886" y="5854"/>
                    <a:pt x="17439" y="5854"/>
                  </a:cubicBezTo>
                  <a:lnTo>
                    <a:pt x="17342" y="5854"/>
                  </a:lnTo>
                  <a:cubicBezTo>
                    <a:pt x="17390" y="5709"/>
                    <a:pt x="17439" y="5517"/>
                    <a:pt x="17439" y="5324"/>
                  </a:cubicBezTo>
                  <a:cubicBezTo>
                    <a:pt x="17439" y="4552"/>
                    <a:pt x="16812" y="3877"/>
                    <a:pt x="15992" y="3877"/>
                  </a:cubicBezTo>
                  <a:cubicBezTo>
                    <a:pt x="15654" y="3877"/>
                    <a:pt x="15365" y="4022"/>
                    <a:pt x="15124" y="4214"/>
                  </a:cubicBezTo>
                  <a:cubicBezTo>
                    <a:pt x="15317" y="3298"/>
                    <a:pt x="14641" y="2430"/>
                    <a:pt x="13677" y="2430"/>
                  </a:cubicBezTo>
                  <a:lnTo>
                    <a:pt x="13580" y="2430"/>
                  </a:lnTo>
                  <a:cubicBezTo>
                    <a:pt x="13351" y="1845"/>
                    <a:pt x="12800" y="1541"/>
                    <a:pt x="12245" y="1541"/>
                  </a:cubicBezTo>
                  <a:cubicBezTo>
                    <a:pt x="11749" y="1541"/>
                    <a:pt x="11249" y="1784"/>
                    <a:pt x="10976" y="2285"/>
                  </a:cubicBezTo>
                  <a:cubicBezTo>
                    <a:pt x="10860" y="1181"/>
                    <a:pt x="9955" y="549"/>
                    <a:pt x="9043" y="549"/>
                  </a:cubicBezTo>
                  <a:cubicBezTo>
                    <a:pt x="8443" y="549"/>
                    <a:pt x="7839" y="823"/>
                    <a:pt x="7456" y="1417"/>
                  </a:cubicBezTo>
                  <a:cubicBezTo>
                    <a:pt x="7189" y="471"/>
                    <a:pt x="6384" y="0"/>
                    <a:pt x="5583" y="0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3863944" y="1734831"/>
              <a:ext cx="89880" cy="77602"/>
            </a:xfrm>
            <a:custGeom>
              <a:avLst/>
              <a:gdLst/>
              <a:ahLst/>
              <a:cxnLst/>
              <a:rect l="l" t="t" r="r" b="b"/>
              <a:pathLst>
                <a:path w="4341" h="3748" extrusionOk="0">
                  <a:moveTo>
                    <a:pt x="1881" y="1"/>
                  </a:moveTo>
                  <a:cubicBezTo>
                    <a:pt x="820" y="1"/>
                    <a:pt x="0" y="821"/>
                    <a:pt x="0" y="1882"/>
                  </a:cubicBezTo>
                  <a:cubicBezTo>
                    <a:pt x="0" y="2991"/>
                    <a:pt x="905" y="3747"/>
                    <a:pt x="1864" y="3747"/>
                  </a:cubicBezTo>
                  <a:cubicBezTo>
                    <a:pt x="2322" y="3747"/>
                    <a:pt x="2793" y="3574"/>
                    <a:pt x="3184" y="3184"/>
                  </a:cubicBezTo>
                  <a:cubicBezTo>
                    <a:pt x="4341" y="2026"/>
                    <a:pt x="3521" y="1"/>
                    <a:pt x="18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885912" y="1745825"/>
              <a:ext cx="25985" cy="22258"/>
            </a:xfrm>
            <a:custGeom>
              <a:avLst/>
              <a:gdLst/>
              <a:ahLst/>
              <a:cxnLst/>
              <a:rect l="l" t="t" r="r" b="b"/>
              <a:pathLst>
                <a:path w="1255" h="1075" extrusionOk="0">
                  <a:moveTo>
                    <a:pt x="531" y="0"/>
                  </a:moveTo>
                  <a:cubicBezTo>
                    <a:pt x="242" y="0"/>
                    <a:pt x="0" y="241"/>
                    <a:pt x="0" y="531"/>
                  </a:cubicBezTo>
                  <a:cubicBezTo>
                    <a:pt x="0" y="858"/>
                    <a:pt x="267" y="1074"/>
                    <a:pt x="543" y="1074"/>
                  </a:cubicBezTo>
                  <a:cubicBezTo>
                    <a:pt x="674" y="1074"/>
                    <a:pt x="808" y="1025"/>
                    <a:pt x="917" y="917"/>
                  </a:cubicBezTo>
                  <a:cubicBezTo>
                    <a:pt x="1254" y="579"/>
                    <a:pt x="1013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857961" y="1845681"/>
              <a:ext cx="88887" cy="43957"/>
            </a:xfrm>
            <a:custGeom>
              <a:avLst/>
              <a:gdLst/>
              <a:ahLst/>
              <a:cxnLst/>
              <a:rect l="l" t="t" r="r" b="b"/>
              <a:pathLst>
                <a:path w="4293" h="2123" extrusionOk="0">
                  <a:moveTo>
                    <a:pt x="2122" y="0"/>
                  </a:moveTo>
                  <a:cubicBezTo>
                    <a:pt x="965" y="0"/>
                    <a:pt x="0" y="482"/>
                    <a:pt x="0" y="1061"/>
                  </a:cubicBezTo>
                  <a:cubicBezTo>
                    <a:pt x="0" y="1640"/>
                    <a:pt x="965" y="2122"/>
                    <a:pt x="2122" y="2122"/>
                  </a:cubicBezTo>
                  <a:cubicBezTo>
                    <a:pt x="3328" y="2122"/>
                    <a:pt x="4292" y="1640"/>
                    <a:pt x="4292" y="1061"/>
                  </a:cubicBezTo>
                  <a:cubicBezTo>
                    <a:pt x="4292" y="482"/>
                    <a:pt x="3328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196454" y="1734831"/>
              <a:ext cx="89880" cy="77602"/>
            </a:xfrm>
            <a:custGeom>
              <a:avLst/>
              <a:gdLst/>
              <a:ahLst/>
              <a:cxnLst/>
              <a:rect l="l" t="t" r="r" b="b"/>
              <a:pathLst>
                <a:path w="4341" h="3748" extrusionOk="0">
                  <a:moveTo>
                    <a:pt x="1833" y="1"/>
                  </a:moveTo>
                  <a:cubicBezTo>
                    <a:pt x="820" y="1"/>
                    <a:pt x="0" y="821"/>
                    <a:pt x="0" y="1882"/>
                  </a:cubicBezTo>
                  <a:cubicBezTo>
                    <a:pt x="0" y="2991"/>
                    <a:pt x="905" y="3747"/>
                    <a:pt x="1864" y="3747"/>
                  </a:cubicBezTo>
                  <a:cubicBezTo>
                    <a:pt x="2322" y="3747"/>
                    <a:pt x="2793" y="3574"/>
                    <a:pt x="3183" y="3184"/>
                  </a:cubicBezTo>
                  <a:cubicBezTo>
                    <a:pt x="4341" y="2026"/>
                    <a:pt x="3521" y="1"/>
                    <a:pt x="18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217428" y="1745825"/>
              <a:ext cx="21989" cy="21989"/>
            </a:xfrm>
            <a:custGeom>
              <a:avLst/>
              <a:gdLst/>
              <a:ahLst/>
              <a:cxnLst/>
              <a:rect l="l" t="t" r="r" b="b"/>
              <a:pathLst>
                <a:path w="1062" h="1062" extrusionOk="0">
                  <a:moveTo>
                    <a:pt x="531" y="0"/>
                  </a:moveTo>
                  <a:cubicBezTo>
                    <a:pt x="241" y="0"/>
                    <a:pt x="0" y="241"/>
                    <a:pt x="0" y="531"/>
                  </a:cubicBezTo>
                  <a:cubicBezTo>
                    <a:pt x="0" y="820"/>
                    <a:pt x="241" y="1061"/>
                    <a:pt x="531" y="1061"/>
                  </a:cubicBezTo>
                  <a:cubicBezTo>
                    <a:pt x="820" y="1061"/>
                    <a:pt x="1061" y="820"/>
                    <a:pt x="1061" y="531"/>
                  </a:cubicBezTo>
                  <a:cubicBezTo>
                    <a:pt x="1061" y="241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4189456" y="1845681"/>
              <a:ext cx="88887" cy="43957"/>
            </a:xfrm>
            <a:custGeom>
              <a:avLst/>
              <a:gdLst/>
              <a:ahLst/>
              <a:cxnLst/>
              <a:rect l="l" t="t" r="r" b="b"/>
              <a:pathLst>
                <a:path w="4293" h="2123" extrusionOk="0">
                  <a:moveTo>
                    <a:pt x="2171" y="0"/>
                  </a:moveTo>
                  <a:cubicBezTo>
                    <a:pt x="965" y="0"/>
                    <a:pt x="1" y="482"/>
                    <a:pt x="1" y="1061"/>
                  </a:cubicBezTo>
                  <a:cubicBezTo>
                    <a:pt x="1" y="1640"/>
                    <a:pt x="965" y="2122"/>
                    <a:pt x="2171" y="2122"/>
                  </a:cubicBezTo>
                  <a:cubicBezTo>
                    <a:pt x="3328" y="2122"/>
                    <a:pt x="4293" y="1640"/>
                    <a:pt x="4293" y="1061"/>
                  </a:cubicBezTo>
                  <a:cubicBezTo>
                    <a:pt x="4293" y="482"/>
                    <a:pt x="3328" y="0"/>
                    <a:pt x="2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596342" y="1969492"/>
              <a:ext cx="939655" cy="561209"/>
            </a:xfrm>
            <a:custGeom>
              <a:avLst/>
              <a:gdLst/>
              <a:ahLst/>
              <a:cxnLst/>
              <a:rect l="l" t="t" r="r" b="b"/>
              <a:pathLst>
                <a:path w="45383" h="27105" extrusionOk="0">
                  <a:moveTo>
                    <a:pt x="3328" y="0"/>
                  </a:moveTo>
                  <a:lnTo>
                    <a:pt x="627" y="7813"/>
                  </a:lnTo>
                  <a:cubicBezTo>
                    <a:pt x="290" y="6366"/>
                    <a:pt x="97" y="4920"/>
                    <a:pt x="49" y="3425"/>
                  </a:cubicBezTo>
                  <a:cubicBezTo>
                    <a:pt x="49" y="3907"/>
                    <a:pt x="0" y="4341"/>
                    <a:pt x="0" y="4775"/>
                  </a:cubicBezTo>
                  <a:cubicBezTo>
                    <a:pt x="0" y="6125"/>
                    <a:pt x="97" y="7476"/>
                    <a:pt x="290" y="8778"/>
                  </a:cubicBezTo>
                  <a:lnTo>
                    <a:pt x="290" y="8826"/>
                  </a:lnTo>
                  <a:cubicBezTo>
                    <a:pt x="2074" y="19870"/>
                    <a:pt x="11093" y="27104"/>
                    <a:pt x="22957" y="27104"/>
                  </a:cubicBezTo>
                  <a:cubicBezTo>
                    <a:pt x="36219" y="27104"/>
                    <a:pt x="45383" y="18038"/>
                    <a:pt x="45383" y="4775"/>
                  </a:cubicBezTo>
                  <a:cubicBezTo>
                    <a:pt x="45335" y="4341"/>
                    <a:pt x="45335" y="3907"/>
                    <a:pt x="45335" y="3425"/>
                  </a:cubicBezTo>
                  <a:cubicBezTo>
                    <a:pt x="45238" y="5016"/>
                    <a:pt x="44997" y="6656"/>
                    <a:pt x="44659" y="8199"/>
                  </a:cubicBezTo>
                  <a:lnTo>
                    <a:pt x="41814" y="49"/>
                  </a:lnTo>
                  <a:lnTo>
                    <a:pt x="41814" y="49"/>
                  </a:lnTo>
                  <a:cubicBezTo>
                    <a:pt x="41814" y="49"/>
                    <a:pt x="41428" y="7862"/>
                    <a:pt x="43020" y="8971"/>
                  </a:cubicBezTo>
                  <a:cubicBezTo>
                    <a:pt x="43356" y="9223"/>
                    <a:pt x="43767" y="9366"/>
                    <a:pt x="44186" y="9366"/>
                  </a:cubicBezTo>
                  <a:cubicBezTo>
                    <a:pt x="44247" y="9366"/>
                    <a:pt x="44309" y="9363"/>
                    <a:pt x="44370" y="9357"/>
                  </a:cubicBezTo>
                  <a:lnTo>
                    <a:pt x="44370" y="9357"/>
                  </a:lnTo>
                  <a:cubicBezTo>
                    <a:pt x="41621" y="18568"/>
                    <a:pt x="33615" y="24452"/>
                    <a:pt x="22957" y="24452"/>
                  </a:cubicBezTo>
                  <a:cubicBezTo>
                    <a:pt x="12299" y="24452"/>
                    <a:pt x="3907" y="18568"/>
                    <a:pt x="1061" y="9357"/>
                  </a:cubicBezTo>
                  <a:cubicBezTo>
                    <a:pt x="1447" y="9308"/>
                    <a:pt x="1833" y="9164"/>
                    <a:pt x="2122" y="8923"/>
                  </a:cubicBezTo>
                  <a:cubicBezTo>
                    <a:pt x="3714" y="7862"/>
                    <a:pt x="3328" y="1"/>
                    <a:pt x="3328" y="0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458073" y="1944523"/>
              <a:ext cx="118847" cy="212164"/>
            </a:xfrm>
            <a:custGeom>
              <a:avLst/>
              <a:gdLst/>
              <a:ahLst/>
              <a:cxnLst/>
              <a:rect l="l" t="t" r="r" b="b"/>
              <a:pathLst>
                <a:path w="5740" h="10247" extrusionOk="0">
                  <a:moveTo>
                    <a:pt x="1784" y="1"/>
                  </a:moveTo>
                  <a:cubicBezTo>
                    <a:pt x="723" y="1"/>
                    <a:pt x="0" y="965"/>
                    <a:pt x="193" y="1978"/>
                  </a:cubicBezTo>
                  <a:cubicBezTo>
                    <a:pt x="917" y="4965"/>
                    <a:pt x="2321" y="10247"/>
                    <a:pt x="3767" y="10247"/>
                  </a:cubicBezTo>
                  <a:cubicBezTo>
                    <a:pt x="3861" y="10247"/>
                    <a:pt x="3956" y="10224"/>
                    <a:pt x="4051" y="10177"/>
                  </a:cubicBezTo>
                  <a:cubicBezTo>
                    <a:pt x="5739" y="9357"/>
                    <a:pt x="4148" y="3618"/>
                    <a:pt x="3376" y="1110"/>
                  </a:cubicBezTo>
                  <a:cubicBezTo>
                    <a:pt x="3135" y="435"/>
                    <a:pt x="2508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549406" y="1944523"/>
              <a:ext cx="119861" cy="212164"/>
            </a:xfrm>
            <a:custGeom>
              <a:avLst/>
              <a:gdLst/>
              <a:ahLst/>
              <a:cxnLst/>
              <a:rect l="l" t="t" r="r" b="b"/>
              <a:pathLst>
                <a:path w="5789" h="10247" extrusionOk="0">
                  <a:moveTo>
                    <a:pt x="4004" y="1"/>
                  </a:moveTo>
                  <a:cubicBezTo>
                    <a:pt x="3280" y="1"/>
                    <a:pt x="2653" y="435"/>
                    <a:pt x="2412" y="1110"/>
                  </a:cubicBezTo>
                  <a:cubicBezTo>
                    <a:pt x="1640" y="3618"/>
                    <a:pt x="1" y="9357"/>
                    <a:pt x="1689" y="10177"/>
                  </a:cubicBezTo>
                  <a:cubicBezTo>
                    <a:pt x="1787" y="10224"/>
                    <a:pt x="1884" y="10247"/>
                    <a:pt x="1981" y="10247"/>
                  </a:cubicBezTo>
                  <a:cubicBezTo>
                    <a:pt x="3467" y="10247"/>
                    <a:pt x="4868" y="4965"/>
                    <a:pt x="5547" y="1978"/>
                  </a:cubicBezTo>
                  <a:cubicBezTo>
                    <a:pt x="5788" y="965"/>
                    <a:pt x="5016" y="1"/>
                    <a:pt x="4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705516" y="1562096"/>
              <a:ext cx="382131" cy="520068"/>
            </a:xfrm>
            <a:custGeom>
              <a:avLst/>
              <a:gdLst/>
              <a:ahLst/>
              <a:cxnLst/>
              <a:rect l="l" t="t" r="r" b="b"/>
              <a:pathLst>
                <a:path w="18456" h="25118" extrusionOk="0">
                  <a:moveTo>
                    <a:pt x="10149" y="0"/>
                  </a:moveTo>
                  <a:cubicBezTo>
                    <a:pt x="9413" y="0"/>
                    <a:pt x="8713" y="571"/>
                    <a:pt x="8713" y="1447"/>
                  </a:cubicBezTo>
                  <a:lnTo>
                    <a:pt x="8713" y="1495"/>
                  </a:lnTo>
                  <a:cubicBezTo>
                    <a:pt x="8569" y="1495"/>
                    <a:pt x="8472" y="1447"/>
                    <a:pt x="8328" y="1447"/>
                  </a:cubicBezTo>
                  <a:cubicBezTo>
                    <a:pt x="7508" y="1447"/>
                    <a:pt x="6881" y="2122"/>
                    <a:pt x="6881" y="2894"/>
                  </a:cubicBezTo>
                  <a:cubicBezTo>
                    <a:pt x="6881" y="3039"/>
                    <a:pt x="6881" y="3135"/>
                    <a:pt x="6929" y="3232"/>
                  </a:cubicBezTo>
                  <a:cubicBezTo>
                    <a:pt x="6640" y="3039"/>
                    <a:pt x="6350" y="2894"/>
                    <a:pt x="6013" y="2894"/>
                  </a:cubicBezTo>
                  <a:cubicBezTo>
                    <a:pt x="5193" y="2894"/>
                    <a:pt x="4566" y="3569"/>
                    <a:pt x="4566" y="4341"/>
                  </a:cubicBezTo>
                  <a:cubicBezTo>
                    <a:pt x="4566" y="4534"/>
                    <a:pt x="4614" y="4727"/>
                    <a:pt x="4662" y="4871"/>
                  </a:cubicBezTo>
                  <a:lnTo>
                    <a:pt x="4566" y="4871"/>
                  </a:lnTo>
                  <a:cubicBezTo>
                    <a:pt x="3167" y="4871"/>
                    <a:pt x="2589" y="6656"/>
                    <a:pt x="3746" y="7476"/>
                  </a:cubicBezTo>
                  <a:cubicBezTo>
                    <a:pt x="3559" y="7401"/>
                    <a:pt x="3373" y="7367"/>
                    <a:pt x="3192" y="7367"/>
                  </a:cubicBezTo>
                  <a:cubicBezTo>
                    <a:pt x="2207" y="7367"/>
                    <a:pt x="1409" y="8386"/>
                    <a:pt x="1817" y="9405"/>
                  </a:cubicBezTo>
                  <a:cubicBezTo>
                    <a:pt x="0" y="9548"/>
                    <a:pt x="127" y="12251"/>
                    <a:pt x="1914" y="12251"/>
                  </a:cubicBezTo>
                  <a:cubicBezTo>
                    <a:pt x="1930" y="12251"/>
                    <a:pt x="1946" y="12251"/>
                    <a:pt x="1962" y="12250"/>
                  </a:cubicBezTo>
                  <a:lnTo>
                    <a:pt x="1962" y="12250"/>
                  </a:lnTo>
                  <a:cubicBezTo>
                    <a:pt x="1528" y="12877"/>
                    <a:pt x="1624" y="13697"/>
                    <a:pt x="2203" y="14179"/>
                  </a:cubicBezTo>
                  <a:cubicBezTo>
                    <a:pt x="1190" y="15048"/>
                    <a:pt x="1817" y="16687"/>
                    <a:pt x="3167" y="16687"/>
                  </a:cubicBezTo>
                  <a:cubicBezTo>
                    <a:pt x="3264" y="16687"/>
                    <a:pt x="3360" y="16687"/>
                    <a:pt x="3505" y="16639"/>
                  </a:cubicBezTo>
                  <a:lnTo>
                    <a:pt x="3505" y="16639"/>
                  </a:lnTo>
                  <a:cubicBezTo>
                    <a:pt x="3457" y="16735"/>
                    <a:pt x="3457" y="16832"/>
                    <a:pt x="3505" y="16928"/>
                  </a:cubicBezTo>
                  <a:cubicBezTo>
                    <a:pt x="3505" y="17652"/>
                    <a:pt x="4035" y="18279"/>
                    <a:pt x="4759" y="18327"/>
                  </a:cubicBezTo>
                  <a:cubicBezTo>
                    <a:pt x="3149" y="19758"/>
                    <a:pt x="4564" y="21773"/>
                    <a:pt x="6092" y="21773"/>
                  </a:cubicBezTo>
                  <a:cubicBezTo>
                    <a:pt x="6623" y="21773"/>
                    <a:pt x="7168" y="21529"/>
                    <a:pt x="7604" y="20931"/>
                  </a:cubicBezTo>
                  <a:lnTo>
                    <a:pt x="7604" y="21076"/>
                  </a:lnTo>
                  <a:cubicBezTo>
                    <a:pt x="7604" y="22282"/>
                    <a:pt x="8590" y="23021"/>
                    <a:pt x="9579" y="23021"/>
                  </a:cubicBezTo>
                  <a:cubicBezTo>
                    <a:pt x="10211" y="23021"/>
                    <a:pt x="10845" y="22718"/>
                    <a:pt x="11221" y="22041"/>
                  </a:cubicBezTo>
                  <a:cubicBezTo>
                    <a:pt x="11221" y="23898"/>
                    <a:pt x="12763" y="25117"/>
                    <a:pt x="14358" y="25117"/>
                  </a:cubicBezTo>
                  <a:cubicBezTo>
                    <a:pt x="15123" y="25117"/>
                    <a:pt x="15901" y="24836"/>
                    <a:pt x="16526" y="24211"/>
                  </a:cubicBezTo>
                  <a:cubicBezTo>
                    <a:pt x="18455" y="22233"/>
                    <a:pt x="17057" y="18906"/>
                    <a:pt x="14308" y="18906"/>
                  </a:cubicBezTo>
                  <a:cubicBezTo>
                    <a:pt x="13054" y="18906"/>
                    <a:pt x="11897" y="19677"/>
                    <a:pt x="11414" y="20835"/>
                  </a:cubicBezTo>
                  <a:cubicBezTo>
                    <a:pt x="11267" y="19775"/>
                    <a:pt x="10383" y="19147"/>
                    <a:pt x="9487" y="19147"/>
                  </a:cubicBezTo>
                  <a:cubicBezTo>
                    <a:pt x="8914" y="19147"/>
                    <a:pt x="8336" y="19403"/>
                    <a:pt x="7942" y="19967"/>
                  </a:cubicBezTo>
                  <a:cubicBezTo>
                    <a:pt x="7942" y="19919"/>
                    <a:pt x="7942" y="19870"/>
                    <a:pt x="7942" y="19822"/>
                  </a:cubicBezTo>
                  <a:cubicBezTo>
                    <a:pt x="7942" y="18713"/>
                    <a:pt x="7074" y="17845"/>
                    <a:pt x="6013" y="17845"/>
                  </a:cubicBezTo>
                  <a:cubicBezTo>
                    <a:pt x="6254" y="17604"/>
                    <a:pt x="6350" y="17266"/>
                    <a:pt x="6350" y="16928"/>
                  </a:cubicBezTo>
                  <a:cubicBezTo>
                    <a:pt x="6350" y="16109"/>
                    <a:pt x="5723" y="15482"/>
                    <a:pt x="4903" y="15482"/>
                  </a:cubicBezTo>
                  <a:lnTo>
                    <a:pt x="4566" y="15482"/>
                  </a:lnTo>
                  <a:cubicBezTo>
                    <a:pt x="4614" y="15433"/>
                    <a:pt x="4614" y="15337"/>
                    <a:pt x="4614" y="15240"/>
                  </a:cubicBezTo>
                  <a:cubicBezTo>
                    <a:pt x="4614" y="14855"/>
                    <a:pt x="4421" y="14469"/>
                    <a:pt x="4132" y="14179"/>
                  </a:cubicBezTo>
                  <a:cubicBezTo>
                    <a:pt x="5096" y="13311"/>
                    <a:pt x="4518" y="11672"/>
                    <a:pt x="3216" y="11672"/>
                  </a:cubicBezTo>
                  <a:cubicBezTo>
                    <a:pt x="3360" y="11430"/>
                    <a:pt x="3457" y="11093"/>
                    <a:pt x="3457" y="10803"/>
                  </a:cubicBezTo>
                  <a:cubicBezTo>
                    <a:pt x="3457" y="10611"/>
                    <a:pt x="3408" y="10418"/>
                    <a:pt x="3360" y="10273"/>
                  </a:cubicBezTo>
                  <a:cubicBezTo>
                    <a:pt x="4662" y="10080"/>
                    <a:pt x="5096" y="8392"/>
                    <a:pt x="3987" y="7669"/>
                  </a:cubicBezTo>
                  <a:lnTo>
                    <a:pt x="3987" y="7669"/>
                  </a:lnTo>
                  <a:cubicBezTo>
                    <a:pt x="4167" y="7741"/>
                    <a:pt x="4351" y="7774"/>
                    <a:pt x="4530" y="7774"/>
                  </a:cubicBezTo>
                  <a:cubicBezTo>
                    <a:pt x="5311" y="7774"/>
                    <a:pt x="6013" y="7142"/>
                    <a:pt x="6013" y="6318"/>
                  </a:cubicBezTo>
                  <a:cubicBezTo>
                    <a:pt x="6013" y="6125"/>
                    <a:pt x="5964" y="5981"/>
                    <a:pt x="5916" y="5788"/>
                  </a:cubicBezTo>
                  <a:lnTo>
                    <a:pt x="6013" y="5788"/>
                  </a:lnTo>
                  <a:cubicBezTo>
                    <a:pt x="6833" y="5788"/>
                    <a:pt x="7460" y="5161"/>
                    <a:pt x="7460" y="4341"/>
                  </a:cubicBezTo>
                  <a:cubicBezTo>
                    <a:pt x="7460" y="4244"/>
                    <a:pt x="7460" y="4148"/>
                    <a:pt x="7411" y="4052"/>
                  </a:cubicBezTo>
                  <a:lnTo>
                    <a:pt x="7411" y="4052"/>
                  </a:lnTo>
                  <a:cubicBezTo>
                    <a:pt x="7693" y="4277"/>
                    <a:pt x="8012" y="4379"/>
                    <a:pt x="8323" y="4379"/>
                  </a:cubicBezTo>
                  <a:cubicBezTo>
                    <a:pt x="9074" y="4379"/>
                    <a:pt x="9774" y="3782"/>
                    <a:pt x="9774" y="2894"/>
                  </a:cubicBezTo>
                  <a:lnTo>
                    <a:pt x="9774" y="2846"/>
                  </a:lnTo>
                  <a:cubicBezTo>
                    <a:pt x="9871" y="2894"/>
                    <a:pt x="10016" y="2894"/>
                    <a:pt x="10160" y="2894"/>
                  </a:cubicBezTo>
                  <a:cubicBezTo>
                    <a:pt x="11462" y="2894"/>
                    <a:pt x="12089" y="1351"/>
                    <a:pt x="11173" y="434"/>
                  </a:cubicBezTo>
                  <a:cubicBezTo>
                    <a:pt x="10874" y="135"/>
                    <a:pt x="10507" y="0"/>
                    <a:pt x="1014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942269" y="1541371"/>
              <a:ext cx="443936" cy="545225"/>
            </a:xfrm>
            <a:custGeom>
              <a:avLst/>
              <a:gdLst/>
              <a:ahLst/>
              <a:cxnLst/>
              <a:rect l="l" t="t" r="r" b="b"/>
              <a:pathLst>
                <a:path w="21441" h="26333" extrusionOk="0">
                  <a:moveTo>
                    <a:pt x="5561" y="0"/>
                  </a:moveTo>
                  <a:cubicBezTo>
                    <a:pt x="4782" y="0"/>
                    <a:pt x="4003" y="459"/>
                    <a:pt x="3741" y="1387"/>
                  </a:cubicBezTo>
                  <a:cubicBezTo>
                    <a:pt x="3319" y="797"/>
                    <a:pt x="2721" y="537"/>
                    <a:pt x="2136" y="537"/>
                  </a:cubicBezTo>
                  <a:cubicBezTo>
                    <a:pt x="1046" y="537"/>
                    <a:pt x="1" y="1437"/>
                    <a:pt x="220" y="2786"/>
                  </a:cubicBezTo>
                  <a:cubicBezTo>
                    <a:pt x="373" y="3853"/>
                    <a:pt x="1235" y="4412"/>
                    <a:pt x="2109" y="4412"/>
                  </a:cubicBezTo>
                  <a:cubicBezTo>
                    <a:pt x="2893" y="4412"/>
                    <a:pt x="3686" y="3962"/>
                    <a:pt x="3982" y="3027"/>
                  </a:cubicBezTo>
                  <a:cubicBezTo>
                    <a:pt x="4364" y="3600"/>
                    <a:pt x="4970" y="3877"/>
                    <a:pt x="5572" y="3877"/>
                  </a:cubicBezTo>
                  <a:cubicBezTo>
                    <a:pt x="6188" y="3877"/>
                    <a:pt x="6800" y="3588"/>
                    <a:pt x="7165" y="3027"/>
                  </a:cubicBezTo>
                  <a:cubicBezTo>
                    <a:pt x="7422" y="3950"/>
                    <a:pt x="8223" y="4437"/>
                    <a:pt x="9026" y="4437"/>
                  </a:cubicBezTo>
                  <a:cubicBezTo>
                    <a:pt x="9734" y="4437"/>
                    <a:pt x="10443" y="4059"/>
                    <a:pt x="10782" y="3268"/>
                  </a:cubicBezTo>
                  <a:cubicBezTo>
                    <a:pt x="10927" y="3943"/>
                    <a:pt x="11554" y="4426"/>
                    <a:pt x="12229" y="4426"/>
                  </a:cubicBezTo>
                  <a:lnTo>
                    <a:pt x="12326" y="4426"/>
                  </a:lnTo>
                  <a:cubicBezTo>
                    <a:pt x="12541" y="5009"/>
                    <a:pt x="13088" y="5339"/>
                    <a:pt x="13645" y="5339"/>
                  </a:cubicBezTo>
                  <a:cubicBezTo>
                    <a:pt x="13962" y="5339"/>
                    <a:pt x="14281" y="5232"/>
                    <a:pt x="14544" y="5004"/>
                  </a:cubicBezTo>
                  <a:cubicBezTo>
                    <a:pt x="14544" y="5149"/>
                    <a:pt x="14544" y="5245"/>
                    <a:pt x="14544" y="5342"/>
                  </a:cubicBezTo>
                  <a:cubicBezTo>
                    <a:pt x="14544" y="6162"/>
                    <a:pt x="15171" y="6789"/>
                    <a:pt x="15991" y="6789"/>
                  </a:cubicBezTo>
                  <a:lnTo>
                    <a:pt x="16087" y="6789"/>
                  </a:lnTo>
                  <a:cubicBezTo>
                    <a:pt x="15991" y="6933"/>
                    <a:pt x="15991" y="7126"/>
                    <a:pt x="15991" y="7271"/>
                  </a:cubicBezTo>
                  <a:cubicBezTo>
                    <a:pt x="15991" y="8091"/>
                    <a:pt x="16618" y="8766"/>
                    <a:pt x="17438" y="8766"/>
                  </a:cubicBezTo>
                  <a:cubicBezTo>
                    <a:pt x="17631" y="8718"/>
                    <a:pt x="17824" y="8718"/>
                    <a:pt x="17968" y="8621"/>
                  </a:cubicBezTo>
                  <a:lnTo>
                    <a:pt x="17968" y="8621"/>
                  </a:lnTo>
                  <a:cubicBezTo>
                    <a:pt x="16907" y="9393"/>
                    <a:pt x="17341" y="11081"/>
                    <a:pt x="18643" y="11274"/>
                  </a:cubicBezTo>
                  <a:cubicBezTo>
                    <a:pt x="18450" y="11708"/>
                    <a:pt x="18499" y="12239"/>
                    <a:pt x="18788" y="12624"/>
                  </a:cubicBezTo>
                  <a:cubicBezTo>
                    <a:pt x="17486" y="12673"/>
                    <a:pt x="16907" y="14264"/>
                    <a:pt x="17872" y="15180"/>
                  </a:cubicBezTo>
                  <a:cubicBezTo>
                    <a:pt x="17534" y="15422"/>
                    <a:pt x="17389" y="15807"/>
                    <a:pt x="17389" y="16241"/>
                  </a:cubicBezTo>
                  <a:cubicBezTo>
                    <a:pt x="17389" y="16338"/>
                    <a:pt x="17389" y="16386"/>
                    <a:pt x="17389" y="16483"/>
                  </a:cubicBezTo>
                  <a:cubicBezTo>
                    <a:pt x="17293" y="16483"/>
                    <a:pt x="17148" y="16434"/>
                    <a:pt x="17052" y="16434"/>
                  </a:cubicBezTo>
                  <a:cubicBezTo>
                    <a:pt x="15798" y="16434"/>
                    <a:pt x="15123" y="17929"/>
                    <a:pt x="15991" y="18846"/>
                  </a:cubicBezTo>
                  <a:cubicBezTo>
                    <a:pt x="15364" y="18846"/>
                    <a:pt x="14833" y="19135"/>
                    <a:pt x="14448" y="19617"/>
                  </a:cubicBezTo>
                  <a:cubicBezTo>
                    <a:pt x="14158" y="19424"/>
                    <a:pt x="13869" y="19376"/>
                    <a:pt x="13531" y="19376"/>
                  </a:cubicBezTo>
                  <a:cubicBezTo>
                    <a:pt x="12470" y="19376"/>
                    <a:pt x="11602" y="20244"/>
                    <a:pt x="11602" y="21305"/>
                  </a:cubicBezTo>
                  <a:cubicBezTo>
                    <a:pt x="11602" y="21354"/>
                    <a:pt x="11602" y="21450"/>
                    <a:pt x="11602" y="21498"/>
                  </a:cubicBezTo>
                  <a:cubicBezTo>
                    <a:pt x="10953" y="20532"/>
                    <a:pt x="10022" y="20117"/>
                    <a:pt x="9101" y="20117"/>
                  </a:cubicBezTo>
                  <a:cubicBezTo>
                    <a:pt x="7219" y="20117"/>
                    <a:pt x="5376" y="21851"/>
                    <a:pt x="6056" y="24151"/>
                  </a:cubicBezTo>
                  <a:cubicBezTo>
                    <a:pt x="6503" y="25642"/>
                    <a:pt x="7740" y="26333"/>
                    <a:pt x="8983" y="26333"/>
                  </a:cubicBezTo>
                  <a:cubicBezTo>
                    <a:pt x="10554" y="26333"/>
                    <a:pt x="12133" y="25227"/>
                    <a:pt x="12133" y="23234"/>
                  </a:cubicBezTo>
                  <a:cubicBezTo>
                    <a:pt x="12133" y="22993"/>
                    <a:pt x="12084" y="22752"/>
                    <a:pt x="12036" y="22559"/>
                  </a:cubicBezTo>
                  <a:lnTo>
                    <a:pt x="12036" y="22559"/>
                  </a:lnTo>
                  <a:cubicBezTo>
                    <a:pt x="12412" y="23030"/>
                    <a:pt x="12960" y="23259"/>
                    <a:pt x="13507" y="23259"/>
                  </a:cubicBezTo>
                  <a:cubicBezTo>
                    <a:pt x="14082" y="23259"/>
                    <a:pt x="14656" y="23005"/>
                    <a:pt x="15026" y="22511"/>
                  </a:cubicBezTo>
                  <a:cubicBezTo>
                    <a:pt x="15316" y="22656"/>
                    <a:pt x="15653" y="22752"/>
                    <a:pt x="15991" y="22752"/>
                  </a:cubicBezTo>
                  <a:cubicBezTo>
                    <a:pt x="17775" y="22752"/>
                    <a:pt x="18595" y="20534"/>
                    <a:pt x="17245" y="19328"/>
                  </a:cubicBezTo>
                  <a:cubicBezTo>
                    <a:pt x="17968" y="19280"/>
                    <a:pt x="18499" y="18653"/>
                    <a:pt x="18499" y="17929"/>
                  </a:cubicBezTo>
                  <a:cubicBezTo>
                    <a:pt x="18547" y="17833"/>
                    <a:pt x="18547" y="17736"/>
                    <a:pt x="18499" y="17640"/>
                  </a:cubicBezTo>
                  <a:lnTo>
                    <a:pt x="18499" y="17640"/>
                  </a:lnTo>
                  <a:cubicBezTo>
                    <a:pt x="18643" y="17688"/>
                    <a:pt x="18740" y="17688"/>
                    <a:pt x="18836" y="17688"/>
                  </a:cubicBezTo>
                  <a:cubicBezTo>
                    <a:pt x="20187" y="17688"/>
                    <a:pt x="20814" y="16049"/>
                    <a:pt x="19801" y="15180"/>
                  </a:cubicBezTo>
                  <a:cubicBezTo>
                    <a:pt x="20380" y="14698"/>
                    <a:pt x="20476" y="13878"/>
                    <a:pt x="20042" y="13251"/>
                  </a:cubicBezTo>
                  <a:cubicBezTo>
                    <a:pt x="20814" y="13251"/>
                    <a:pt x="21441" y="12624"/>
                    <a:pt x="21441" y="11804"/>
                  </a:cubicBezTo>
                  <a:cubicBezTo>
                    <a:pt x="21441" y="11081"/>
                    <a:pt x="20910" y="10502"/>
                    <a:pt x="20187" y="10406"/>
                  </a:cubicBezTo>
                  <a:cubicBezTo>
                    <a:pt x="20235" y="10213"/>
                    <a:pt x="20283" y="10020"/>
                    <a:pt x="20283" y="9827"/>
                  </a:cubicBezTo>
                  <a:cubicBezTo>
                    <a:pt x="20283" y="9004"/>
                    <a:pt x="19582" y="8371"/>
                    <a:pt x="18801" y="8371"/>
                  </a:cubicBezTo>
                  <a:cubicBezTo>
                    <a:pt x="18621" y="8371"/>
                    <a:pt x="18438" y="8405"/>
                    <a:pt x="18258" y="8477"/>
                  </a:cubicBezTo>
                  <a:cubicBezTo>
                    <a:pt x="18643" y="8236"/>
                    <a:pt x="18885" y="7753"/>
                    <a:pt x="18885" y="7271"/>
                  </a:cubicBezTo>
                  <a:cubicBezTo>
                    <a:pt x="18885" y="6499"/>
                    <a:pt x="18209" y="5824"/>
                    <a:pt x="17438" y="5824"/>
                  </a:cubicBezTo>
                  <a:lnTo>
                    <a:pt x="17341" y="5824"/>
                  </a:lnTo>
                  <a:cubicBezTo>
                    <a:pt x="17389" y="5680"/>
                    <a:pt x="17438" y="5535"/>
                    <a:pt x="17438" y="5342"/>
                  </a:cubicBezTo>
                  <a:cubicBezTo>
                    <a:pt x="17438" y="4522"/>
                    <a:pt x="16763" y="3895"/>
                    <a:pt x="15991" y="3895"/>
                  </a:cubicBezTo>
                  <a:cubicBezTo>
                    <a:pt x="15653" y="3895"/>
                    <a:pt x="15316" y="3992"/>
                    <a:pt x="15075" y="4233"/>
                  </a:cubicBezTo>
                  <a:cubicBezTo>
                    <a:pt x="15123" y="4088"/>
                    <a:pt x="15123" y="3992"/>
                    <a:pt x="15123" y="3895"/>
                  </a:cubicBezTo>
                  <a:cubicBezTo>
                    <a:pt x="15123" y="3075"/>
                    <a:pt x="14448" y="2448"/>
                    <a:pt x="13676" y="2448"/>
                  </a:cubicBezTo>
                  <a:lnTo>
                    <a:pt x="13579" y="2448"/>
                  </a:lnTo>
                  <a:cubicBezTo>
                    <a:pt x="13323" y="1832"/>
                    <a:pt x="12765" y="1516"/>
                    <a:pt x="12212" y="1516"/>
                  </a:cubicBezTo>
                  <a:cubicBezTo>
                    <a:pt x="11727" y="1516"/>
                    <a:pt x="11246" y="1759"/>
                    <a:pt x="10975" y="2255"/>
                  </a:cubicBezTo>
                  <a:cubicBezTo>
                    <a:pt x="10859" y="1181"/>
                    <a:pt x="9956" y="543"/>
                    <a:pt x="9034" y="543"/>
                  </a:cubicBezTo>
                  <a:cubicBezTo>
                    <a:pt x="8426" y="543"/>
                    <a:pt x="7809" y="822"/>
                    <a:pt x="7406" y="1435"/>
                  </a:cubicBezTo>
                  <a:cubicBezTo>
                    <a:pt x="7162" y="483"/>
                    <a:pt x="6361" y="0"/>
                    <a:pt x="556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009723" y="1776778"/>
              <a:ext cx="97893" cy="73917"/>
            </a:xfrm>
            <a:custGeom>
              <a:avLst/>
              <a:gdLst/>
              <a:ahLst/>
              <a:cxnLst/>
              <a:rect l="l" t="t" r="r" b="b"/>
              <a:pathLst>
                <a:path w="4728" h="3570" extrusionOk="0">
                  <a:moveTo>
                    <a:pt x="2364" y="0"/>
                  </a:moveTo>
                  <a:cubicBezTo>
                    <a:pt x="1062" y="0"/>
                    <a:pt x="1" y="820"/>
                    <a:pt x="1" y="1785"/>
                  </a:cubicBezTo>
                  <a:cubicBezTo>
                    <a:pt x="1" y="2798"/>
                    <a:pt x="1062" y="3569"/>
                    <a:pt x="2364" y="3569"/>
                  </a:cubicBezTo>
                  <a:cubicBezTo>
                    <a:pt x="3666" y="3569"/>
                    <a:pt x="4727" y="2798"/>
                    <a:pt x="4727" y="1785"/>
                  </a:cubicBezTo>
                  <a:cubicBezTo>
                    <a:pt x="4727" y="820"/>
                    <a:pt x="3666" y="0"/>
                    <a:pt x="2364" y="0"/>
                  </a:cubicBezTo>
                  <a:close/>
                </a:path>
              </a:pathLst>
            </a:custGeom>
            <a:solidFill>
              <a:srgbClr val="595959">
                <a:alpha val="72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009723" y="1776778"/>
              <a:ext cx="97893" cy="58926"/>
            </a:xfrm>
            <a:custGeom>
              <a:avLst/>
              <a:gdLst/>
              <a:ahLst/>
              <a:cxnLst/>
              <a:rect l="l" t="t" r="r" b="b"/>
              <a:pathLst>
                <a:path w="4728" h="2846" extrusionOk="0">
                  <a:moveTo>
                    <a:pt x="2364" y="0"/>
                  </a:moveTo>
                  <a:cubicBezTo>
                    <a:pt x="1062" y="0"/>
                    <a:pt x="1" y="145"/>
                    <a:pt x="1" y="1110"/>
                  </a:cubicBezTo>
                  <a:cubicBezTo>
                    <a:pt x="1" y="2074"/>
                    <a:pt x="2364" y="2846"/>
                    <a:pt x="2364" y="2846"/>
                  </a:cubicBezTo>
                  <a:cubicBezTo>
                    <a:pt x="2364" y="2846"/>
                    <a:pt x="4727" y="2074"/>
                    <a:pt x="4727" y="1110"/>
                  </a:cubicBezTo>
                  <a:cubicBezTo>
                    <a:pt x="4727" y="97"/>
                    <a:pt x="3666" y="0"/>
                    <a:pt x="2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4437099" y="1775784"/>
              <a:ext cx="53812" cy="56939"/>
            </a:xfrm>
            <a:custGeom>
              <a:avLst/>
              <a:gdLst/>
              <a:ahLst/>
              <a:cxnLst/>
              <a:rect l="l" t="t" r="r" b="b"/>
              <a:pathLst>
                <a:path w="2599" h="2750" extrusionOk="0">
                  <a:moveTo>
                    <a:pt x="0" y="0"/>
                  </a:moveTo>
                  <a:cubicBezTo>
                    <a:pt x="0" y="0"/>
                    <a:pt x="1109" y="2653"/>
                    <a:pt x="1881" y="2749"/>
                  </a:cubicBezTo>
                  <a:cubicBezTo>
                    <a:pt x="1889" y="2750"/>
                    <a:pt x="1897" y="2750"/>
                    <a:pt x="1904" y="2750"/>
                  </a:cubicBezTo>
                  <a:cubicBezTo>
                    <a:pt x="2598" y="2750"/>
                    <a:pt x="2315" y="579"/>
                    <a:pt x="2315" y="5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4399149" y="1634912"/>
              <a:ext cx="187525" cy="153093"/>
            </a:xfrm>
            <a:custGeom>
              <a:avLst/>
              <a:gdLst/>
              <a:ahLst/>
              <a:cxnLst/>
              <a:rect l="l" t="t" r="r" b="b"/>
              <a:pathLst>
                <a:path w="9057" h="7394" extrusionOk="0">
                  <a:moveTo>
                    <a:pt x="1211" y="0"/>
                  </a:moveTo>
                  <a:cubicBezTo>
                    <a:pt x="1107" y="0"/>
                    <a:pt x="1009" y="2"/>
                    <a:pt x="917" y="4"/>
                  </a:cubicBezTo>
                  <a:cubicBezTo>
                    <a:pt x="435" y="4"/>
                    <a:pt x="49" y="390"/>
                    <a:pt x="49" y="872"/>
                  </a:cubicBezTo>
                  <a:cubicBezTo>
                    <a:pt x="1" y="2801"/>
                    <a:pt x="435" y="4682"/>
                    <a:pt x="1303" y="6370"/>
                  </a:cubicBezTo>
                  <a:cubicBezTo>
                    <a:pt x="1447" y="6563"/>
                    <a:pt x="1592" y="6708"/>
                    <a:pt x="1833" y="6804"/>
                  </a:cubicBezTo>
                  <a:cubicBezTo>
                    <a:pt x="2514" y="6996"/>
                    <a:pt x="4124" y="7394"/>
                    <a:pt x="5586" y="7394"/>
                  </a:cubicBezTo>
                  <a:cubicBezTo>
                    <a:pt x="7439" y="7394"/>
                    <a:pt x="9056" y="6755"/>
                    <a:pt x="8248" y="4248"/>
                  </a:cubicBezTo>
                  <a:cubicBezTo>
                    <a:pt x="7058" y="497"/>
                    <a:pt x="3135" y="0"/>
                    <a:pt x="12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4435091" y="1667936"/>
              <a:ext cx="110958" cy="90791"/>
            </a:xfrm>
            <a:custGeom>
              <a:avLst/>
              <a:gdLst/>
              <a:ahLst/>
              <a:cxnLst/>
              <a:rect l="l" t="t" r="r" b="b"/>
              <a:pathLst>
                <a:path w="5359" h="4385" extrusionOk="0">
                  <a:moveTo>
                    <a:pt x="531" y="1"/>
                  </a:moveTo>
                  <a:cubicBezTo>
                    <a:pt x="242" y="1"/>
                    <a:pt x="1" y="242"/>
                    <a:pt x="49" y="531"/>
                  </a:cubicBezTo>
                  <a:cubicBezTo>
                    <a:pt x="1" y="1640"/>
                    <a:pt x="242" y="2798"/>
                    <a:pt x="772" y="3811"/>
                  </a:cubicBezTo>
                  <a:cubicBezTo>
                    <a:pt x="821" y="3907"/>
                    <a:pt x="965" y="4003"/>
                    <a:pt x="1062" y="4052"/>
                  </a:cubicBezTo>
                  <a:cubicBezTo>
                    <a:pt x="1465" y="4158"/>
                    <a:pt x="2418" y="4385"/>
                    <a:pt x="3285" y="4385"/>
                  </a:cubicBezTo>
                  <a:cubicBezTo>
                    <a:pt x="4391" y="4385"/>
                    <a:pt x="5358" y="4016"/>
                    <a:pt x="4872" y="2557"/>
                  </a:cubicBezTo>
                  <a:cubicBezTo>
                    <a:pt x="4148" y="193"/>
                    <a:pt x="1592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632409" y="1775784"/>
              <a:ext cx="53812" cy="56939"/>
            </a:xfrm>
            <a:custGeom>
              <a:avLst/>
              <a:gdLst/>
              <a:ahLst/>
              <a:cxnLst/>
              <a:rect l="l" t="t" r="r" b="b"/>
              <a:pathLst>
                <a:path w="2599" h="2750" extrusionOk="0">
                  <a:moveTo>
                    <a:pt x="2599" y="0"/>
                  </a:moveTo>
                  <a:lnTo>
                    <a:pt x="284" y="579"/>
                  </a:lnTo>
                  <a:cubicBezTo>
                    <a:pt x="284" y="579"/>
                    <a:pt x="1" y="2750"/>
                    <a:pt x="695" y="2750"/>
                  </a:cubicBezTo>
                  <a:cubicBezTo>
                    <a:pt x="703" y="2750"/>
                    <a:pt x="710" y="2750"/>
                    <a:pt x="718" y="2749"/>
                  </a:cubicBezTo>
                  <a:cubicBezTo>
                    <a:pt x="1490" y="2653"/>
                    <a:pt x="2599" y="0"/>
                    <a:pt x="2599" y="0"/>
                  </a:cubicBezTo>
                  <a:close/>
                </a:path>
              </a:pathLst>
            </a:custGeom>
            <a:solidFill>
              <a:srgbClr val="595959">
                <a:alpha val="16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536673" y="1634912"/>
              <a:ext cx="187504" cy="153093"/>
            </a:xfrm>
            <a:custGeom>
              <a:avLst/>
              <a:gdLst/>
              <a:ahLst/>
              <a:cxnLst/>
              <a:rect l="l" t="t" r="r" b="b"/>
              <a:pathLst>
                <a:path w="9056" h="7394" extrusionOk="0">
                  <a:moveTo>
                    <a:pt x="7886" y="0"/>
                  </a:moveTo>
                  <a:cubicBezTo>
                    <a:pt x="5921" y="0"/>
                    <a:pt x="1998" y="497"/>
                    <a:pt x="809" y="4248"/>
                  </a:cubicBezTo>
                  <a:cubicBezTo>
                    <a:pt x="0" y="6755"/>
                    <a:pt x="1617" y="7394"/>
                    <a:pt x="3470" y="7394"/>
                  </a:cubicBezTo>
                  <a:cubicBezTo>
                    <a:pt x="4932" y="7394"/>
                    <a:pt x="6542" y="6996"/>
                    <a:pt x="7223" y="6804"/>
                  </a:cubicBezTo>
                  <a:cubicBezTo>
                    <a:pt x="7464" y="6708"/>
                    <a:pt x="7609" y="6563"/>
                    <a:pt x="7753" y="6370"/>
                  </a:cubicBezTo>
                  <a:cubicBezTo>
                    <a:pt x="8622" y="4682"/>
                    <a:pt x="9056" y="2801"/>
                    <a:pt x="9007" y="872"/>
                  </a:cubicBezTo>
                  <a:cubicBezTo>
                    <a:pt x="9007" y="390"/>
                    <a:pt x="8622" y="4"/>
                    <a:pt x="8187" y="4"/>
                  </a:cubicBezTo>
                  <a:cubicBezTo>
                    <a:pt x="8093" y="2"/>
                    <a:pt x="7992" y="0"/>
                    <a:pt x="7886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577274" y="1667936"/>
              <a:ext cx="110958" cy="90791"/>
            </a:xfrm>
            <a:custGeom>
              <a:avLst/>
              <a:gdLst/>
              <a:ahLst/>
              <a:cxnLst/>
              <a:rect l="l" t="t" r="r" b="b"/>
              <a:pathLst>
                <a:path w="5359" h="4385" extrusionOk="0">
                  <a:moveTo>
                    <a:pt x="4828" y="1"/>
                  </a:moveTo>
                  <a:cubicBezTo>
                    <a:pt x="3767" y="1"/>
                    <a:pt x="1211" y="193"/>
                    <a:pt x="487" y="2557"/>
                  </a:cubicBezTo>
                  <a:cubicBezTo>
                    <a:pt x="1" y="4016"/>
                    <a:pt x="968" y="4385"/>
                    <a:pt x="2065" y="4385"/>
                  </a:cubicBezTo>
                  <a:cubicBezTo>
                    <a:pt x="2926" y="4385"/>
                    <a:pt x="3867" y="4158"/>
                    <a:pt x="4249" y="4052"/>
                  </a:cubicBezTo>
                  <a:cubicBezTo>
                    <a:pt x="4394" y="4003"/>
                    <a:pt x="4539" y="3907"/>
                    <a:pt x="4587" y="3811"/>
                  </a:cubicBezTo>
                  <a:cubicBezTo>
                    <a:pt x="5117" y="2798"/>
                    <a:pt x="5358" y="1640"/>
                    <a:pt x="5358" y="531"/>
                  </a:cubicBezTo>
                  <a:cubicBezTo>
                    <a:pt x="5358" y="242"/>
                    <a:pt x="5117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4025707" y="1884232"/>
              <a:ext cx="57933" cy="25364"/>
            </a:xfrm>
            <a:custGeom>
              <a:avLst/>
              <a:gdLst/>
              <a:ahLst/>
              <a:cxnLst/>
              <a:rect l="l" t="t" r="r" b="b"/>
              <a:pathLst>
                <a:path w="2798" h="1225" extrusionOk="0">
                  <a:moveTo>
                    <a:pt x="336" y="0"/>
                  </a:moveTo>
                  <a:cubicBezTo>
                    <a:pt x="275" y="0"/>
                    <a:pt x="210" y="24"/>
                    <a:pt x="145" y="67"/>
                  </a:cubicBezTo>
                  <a:cubicBezTo>
                    <a:pt x="49" y="115"/>
                    <a:pt x="0" y="308"/>
                    <a:pt x="97" y="405"/>
                  </a:cubicBezTo>
                  <a:cubicBezTo>
                    <a:pt x="386" y="887"/>
                    <a:pt x="868" y="1176"/>
                    <a:pt x="1399" y="1225"/>
                  </a:cubicBezTo>
                  <a:cubicBezTo>
                    <a:pt x="1929" y="1176"/>
                    <a:pt x="2412" y="887"/>
                    <a:pt x="2701" y="405"/>
                  </a:cubicBezTo>
                  <a:cubicBezTo>
                    <a:pt x="2798" y="308"/>
                    <a:pt x="2749" y="115"/>
                    <a:pt x="2605" y="67"/>
                  </a:cubicBezTo>
                  <a:cubicBezTo>
                    <a:pt x="2568" y="30"/>
                    <a:pt x="2517" y="15"/>
                    <a:pt x="2465" y="15"/>
                  </a:cubicBezTo>
                  <a:cubicBezTo>
                    <a:pt x="2382" y="15"/>
                    <a:pt x="2297" y="56"/>
                    <a:pt x="2267" y="115"/>
                  </a:cubicBezTo>
                  <a:cubicBezTo>
                    <a:pt x="1978" y="501"/>
                    <a:pt x="1688" y="742"/>
                    <a:pt x="1447" y="742"/>
                  </a:cubicBezTo>
                  <a:cubicBezTo>
                    <a:pt x="1061" y="646"/>
                    <a:pt x="724" y="453"/>
                    <a:pt x="531" y="115"/>
                  </a:cubicBezTo>
                  <a:cubicBezTo>
                    <a:pt x="478" y="36"/>
                    <a:pt x="410" y="0"/>
                    <a:pt x="3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041690" y="1285508"/>
              <a:ext cx="200714" cy="182763"/>
            </a:xfrm>
            <a:custGeom>
              <a:avLst/>
              <a:gdLst/>
              <a:ahLst/>
              <a:cxnLst/>
              <a:rect l="l" t="t" r="r" b="b"/>
              <a:pathLst>
                <a:path w="9694" h="8827" extrusionOk="0">
                  <a:moveTo>
                    <a:pt x="4865" y="0"/>
                  </a:moveTo>
                  <a:cubicBezTo>
                    <a:pt x="3738" y="0"/>
                    <a:pt x="2604" y="434"/>
                    <a:pt x="1736" y="1302"/>
                  </a:cubicBezTo>
                  <a:cubicBezTo>
                    <a:pt x="0" y="2990"/>
                    <a:pt x="0" y="5788"/>
                    <a:pt x="1736" y="7524"/>
                  </a:cubicBezTo>
                  <a:cubicBezTo>
                    <a:pt x="2604" y="8392"/>
                    <a:pt x="3738" y="8826"/>
                    <a:pt x="4865" y="8826"/>
                  </a:cubicBezTo>
                  <a:cubicBezTo>
                    <a:pt x="5992" y="8826"/>
                    <a:pt x="7114" y="8392"/>
                    <a:pt x="7958" y="7524"/>
                  </a:cubicBezTo>
                  <a:cubicBezTo>
                    <a:pt x="9694" y="5788"/>
                    <a:pt x="9694" y="2990"/>
                    <a:pt x="7958" y="1302"/>
                  </a:cubicBezTo>
                  <a:cubicBezTo>
                    <a:pt x="7114" y="434"/>
                    <a:pt x="5992" y="0"/>
                    <a:pt x="4865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982083" y="1322444"/>
              <a:ext cx="126528" cy="108556"/>
            </a:xfrm>
            <a:custGeom>
              <a:avLst/>
              <a:gdLst/>
              <a:ahLst/>
              <a:cxnLst/>
              <a:rect l="l" t="t" r="r" b="b"/>
              <a:pathLst>
                <a:path w="6111" h="5243" extrusionOk="0">
                  <a:moveTo>
                    <a:pt x="2590" y="1"/>
                  </a:moveTo>
                  <a:cubicBezTo>
                    <a:pt x="1191" y="1"/>
                    <a:pt x="34" y="1158"/>
                    <a:pt x="34" y="2605"/>
                  </a:cubicBezTo>
                  <a:cubicBezTo>
                    <a:pt x="1" y="4181"/>
                    <a:pt x="1309" y="5243"/>
                    <a:pt x="2665" y="5243"/>
                  </a:cubicBezTo>
                  <a:cubicBezTo>
                    <a:pt x="3301" y="5243"/>
                    <a:pt x="3947" y="5009"/>
                    <a:pt x="4471" y="4486"/>
                  </a:cubicBezTo>
                  <a:cubicBezTo>
                    <a:pt x="6110" y="2798"/>
                    <a:pt x="4953" y="1"/>
                    <a:pt x="2590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2" name="Google Shape;412;p17"/>
          <p:cNvSpPr txBox="1"/>
          <p:nvPr/>
        </p:nvSpPr>
        <p:spPr>
          <a:xfrm>
            <a:off x="5387575" y="5205682"/>
            <a:ext cx="1440000" cy="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77E937-88A8-468C-9E12-AC3ECF66052C}"/>
              </a:ext>
            </a:extLst>
          </p:cNvPr>
          <p:cNvSpPr txBox="1"/>
          <p:nvPr/>
        </p:nvSpPr>
        <p:spPr>
          <a:xfrm>
            <a:off x="9533985" y="1403876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B87014-5A05-42A5-9C3B-C42B3459FFE9}"/>
              </a:ext>
            </a:extLst>
          </p:cNvPr>
          <p:cNvSpPr txBox="1"/>
          <p:nvPr/>
        </p:nvSpPr>
        <p:spPr>
          <a:xfrm>
            <a:off x="9533985" y="2656380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9640D3-9411-45E2-872A-9E35DAC71D65}"/>
              </a:ext>
            </a:extLst>
          </p:cNvPr>
          <p:cNvSpPr txBox="1"/>
          <p:nvPr/>
        </p:nvSpPr>
        <p:spPr>
          <a:xfrm>
            <a:off x="9533985" y="3908884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DC14B1-4DB4-451B-AC0C-A26B993C1375}"/>
              </a:ext>
            </a:extLst>
          </p:cNvPr>
          <p:cNvSpPr txBox="1"/>
          <p:nvPr/>
        </p:nvSpPr>
        <p:spPr>
          <a:xfrm>
            <a:off x="9533985" y="5161388"/>
            <a:ext cx="1916962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3C5FC287-7C17-40BA-B909-BBDED1211D75}"/>
              </a:ext>
            </a:extLst>
          </p:cNvPr>
          <p:cNvGrpSpPr/>
          <p:nvPr/>
        </p:nvGrpSpPr>
        <p:grpSpPr>
          <a:xfrm>
            <a:off x="0" y="548124"/>
            <a:ext cx="12192000" cy="566057"/>
            <a:chOff x="0" y="686244"/>
            <a:chExt cx="12192000" cy="566057"/>
          </a:xfrm>
        </p:grpSpPr>
        <p:cxnSp>
          <p:nvCxnSpPr>
            <p:cNvPr id="141" name="Straight Connector 13">
              <a:extLst>
                <a:ext uri="{FF2B5EF4-FFF2-40B4-BE49-F238E27FC236}">
                  <a16:creationId xmlns:a16="http://schemas.microsoft.com/office/drawing/2014/main" id="{73191BAB-959A-4A50-863C-05438034FF32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: Rounded Corners 165">
              <a:extLst>
                <a:ext uri="{FF2B5EF4-FFF2-40B4-BE49-F238E27FC236}">
                  <a16:creationId xmlns:a16="http://schemas.microsoft.com/office/drawing/2014/main" id="{1AF43A6B-E093-4617-9F8B-3D0E10987004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144" name="Google Shape;1011;p31">
            <a:extLst>
              <a:ext uri="{FF2B5EF4-FFF2-40B4-BE49-F238E27FC236}">
                <a16:creationId xmlns:a16="http://schemas.microsoft.com/office/drawing/2014/main" id="{B96E4A68-9A20-4131-B8C9-4C191803885C}"/>
              </a:ext>
            </a:extLst>
          </p:cNvPr>
          <p:cNvSpPr/>
          <p:nvPr/>
        </p:nvSpPr>
        <p:spPr>
          <a:xfrm>
            <a:off x="7312164" y="1717897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72FEE2AF-D384-4262-9A1C-E66024FB737A}"/>
              </a:ext>
            </a:extLst>
          </p:cNvPr>
          <p:cNvSpPr txBox="1">
            <a:spLocks/>
          </p:cNvSpPr>
          <p:nvPr/>
        </p:nvSpPr>
        <p:spPr>
          <a:xfrm>
            <a:off x="7648628" y="1893198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146" name="Google Shape;1011;p31">
            <a:extLst>
              <a:ext uri="{FF2B5EF4-FFF2-40B4-BE49-F238E27FC236}">
                <a16:creationId xmlns:a16="http://schemas.microsoft.com/office/drawing/2014/main" id="{6F94C48F-47CC-4D22-8FF8-33124D497B02}"/>
              </a:ext>
            </a:extLst>
          </p:cNvPr>
          <p:cNvSpPr/>
          <p:nvPr/>
        </p:nvSpPr>
        <p:spPr>
          <a:xfrm>
            <a:off x="7319447" y="2924554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C1DA5B87-64D5-4F2F-A3C5-50630DDF2B50}"/>
              </a:ext>
            </a:extLst>
          </p:cNvPr>
          <p:cNvSpPr txBox="1">
            <a:spLocks/>
          </p:cNvSpPr>
          <p:nvPr/>
        </p:nvSpPr>
        <p:spPr>
          <a:xfrm>
            <a:off x="7655911" y="3099855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148" name="Google Shape;1011;p31">
            <a:extLst>
              <a:ext uri="{FF2B5EF4-FFF2-40B4-BE49-F238E27FC236}">
                <a16:creationId xmlns:a16="http://schemas.microsoft.com/office/drawing/2014/main" id="{DB5CA7CA-D2CC-4DD4-B7FC-EC6B3FD60232}"/>
              </a:ext>
            </a:extLst>
          </p:cNvPr>
          <p:cNvSpPr/>
          <p:nvPr/>
        </p:nvSpPr>
        <p:spPr>
          <a:xfrm>
            <a:off x="7379165" y="4151158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" name="Title 1">
            <a:extLst>
              <a:ext uri="{FF2B5EF4-FFF2-40B4-BE49-F238E27FC236}">
                <a16:creationId xmlns:a16="http://schemas.microsoft.com/office/drawing/2014/main" id="{CF38925D-9BC7-4148-B808-B132A3BF9C5B}"/>
              </a:ext>
            </a:extLst>
          </p:cNvPr>
          <p:cNvSpPr txBox="1">
            <a:spLocks/>
          </p:cNvSpPr>
          <p:nvPr/>
        </p:nvSpPr>
        <p:spPr>
          <a:xfrm>
            <a:off x="7715629" y="4326459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150" name="Google Shape;1011;p31">
            <a:extLst>
              <a:ext uri="{FF2B5EF4-FFF2-40B4-BE49-F238E27FC236}">
                <a16:creationId xmlns:a16="http://schemas.microsoft.com/office/drawing/2014/main" id="{2B6F95F4-C370-418B-86D4-AC020E31032D}"/>
              </a:ext>
            </a:extLst>
          </p:cNvPr>
          <p:cNvSpPr/>
          <p:nvPr/>
        </p:nvSpPr>
        <p:spPr>
          <a:xfrm>
            <a:off x="7379165" y="5285902"/>
            <a:ext cx="1822000" cy="496000"/>
          </a:xfrm>
          <a:prstGeom prst="roundRect">
            <a:avLst>
              <a:gd name="adj" fmla="val 50000"/>
            </a:avLst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84C234DE-0A74-4E89-946F-A3111A1E8439}"/>
              </a:ext>
            </a:extLst>
          </p:cNvPr>
          <p:cNvSpPr txBox="1">
            <a:spLocks/>
          </p:cNvSpPr>
          <p:nvPr/>
        </p:nvSpPr>
        <p:spPr>
          <a:xfrm>
            <a:off x="7715629" y="5461203"/>
            <a:ext cx="1225618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 algn="dist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C0CEE582-236E-491F-B4F7-A5363D830FC7}"/>
              </a:ext>
            </a:extLst>
          </p:cNvPr>
          <p:cNvSpPr txBox="1">
            <a:spLocks/>
          </p:cNvSpPr>
          <p:nvPr/>
        </p:nvSpPr>
        <p:spPr>
          <a:xfrm>
            <a:off x="5039437" y="627781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5" grpId="0"/>
      <p:bldP spid="147" grpId="0"/>
      <p:bldP spid="149" grpId="0"/>
      <p:bldP spid="151" grpId="0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0" name="Google Shape;1000;p30"/>
          <p:cNvCxnSpPr/>
          <p:nvPr/>
        </p:nvCxnSpPr>
        <p:spPr>
          <a:xfrm flipH="1">
            <a:off x="6412799" y="1928346"/>
            <a:ext cx="2083600" cy="17460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01" name="Google Shape;1001;p30"/>
          <p:cNvCxnSpPr/>
          <p:nvPr/>
        </p:nvCxnSpPr>
        <p:spPr>
          <a:xfrm flipH="1">
            <a:off x="6425599" y="4011748"/>
            <a:ext cx="2070800" cy="12424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02" name="Google Shape;1002;p30"/>
          <p:cNvCxnSpPr/>
          <p:nvPr/>
        </p:nvCxnSpPr>
        <p:spPr>
          <a:xfrm>
            <a:off x="8496399" y="1611689"/>
            <a:ext cx="0" cy="1588400"/>
          </a:xfrm>
          <a:prstGeom prst="straightConnector1">
            <a:avLst/>
          </a:pr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Google Shape;1003;p30"/>
          <p:cNvCxnSpPr/>
          <p:nvPr/>
        </p:nvCxnSpPr>
        <p:spPr>
          <a:xfrm>
            <a:off x="8496399" y="3693864"/>
            <a:ext cx="0" cy="1588400"/>
          </a:xfrm>
          <a:prstGeom prst="straightConnector1">
            <a:avLst/>
          </a:pr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950;p27">
            <a:extLst>
              <a:ext uri="{FF2B5EF4-FFF2-40B4-BE49-F238E27FC236}">
                <a16:creationId xmlns:a16="http://schemas.microsoft.com/office/drawing/2014/main" id="{DAF8C48C-47DC-466C-AAAC-02624E111E45}"/>
              </a:ext>
            </a:extLst>
          </p:cNvPr>
          <p:cNvSpPr/>
          <p:nvPr/>
        </p:nvSpPr>
        <p:spPr>
          <a:xfrm>
            <a:off x="5253200" y="3200089"/>
            <a:ext cx="842800" cy="842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3200">
                <a:solidFill>
                  <a:prstClr val="white"/>
                </a:solidFill>
                <a:cs typeface="+mn-ea"/>
                <a:sym typeface="+mn-lt"/>
              </a:rPr>
              <a:t>A</a:t>
            </a:r>
            <a:endParaRPr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Google Shape;950;p27">
            <a:extLst>
              <a:ext uri="{FF2B5EF4-FFF2-40B4-BE49-F238E27FC236}">
                <a16:creationId xmlns:a16="http://schemas.microsoft.com/office/drawing/2014/main" id="{F8A03C9F-6000-4C54-9EAE-FC4F6FAD558E}"/>
              </a:ext>
            </a:extLst>
          </p:cNvPr>
          <p:cNvSpPr/>
          <p:nvPr/>
        </p:nvSpPr>
        <p:spPr>
          <a:xfrm>
            <a:off x="5253200" y="4832748"/>
            <a:ext cx="842800" cy="842800"/>
          </a:xfrm>
          <a:prstGeom prst="ellipse">
            <a:avLst/>
          </a:pr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sz="3200" dirty="0">
                <a:solidFill>
                  <a:prstClr val="white"/>
                </a:solidFill>
                <a:cs typeface="+mn-ea"/>
                <a:sym typeface="+mn-lt"/>
              </a:rPr>
              <a:t>B</a:t>
            </a:r>
            <a:endParaRPr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4B5C12-7CDE-419C-A468-47030ED4D703}"/>
              </a:ext>
            </a:extLst>
          </p:cNvPr>
          <p:cNvSpPr txBox="1"/>
          <p:nvPr/>
        </p:nvSpPr>
        <p:spPr>
          <a:xfrm>
            <a:off x="8813198" y="1725734"/>
            <a:ext cx="1916962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05985E-BDD6-4C0F-840A-2733333967C4}"/>
              </a:ext>
            </a:extLst>
          </p:cNvPr>
          <p:cNvSpPr txBox="1"/>
          <p:nvPr/>
        </p:nvSpPr>
        <p:spPr>
          <a:xfrm>
            <a:off x="8825998" y="3693864"/>
            <a:ext cx="1916962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EE797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EE797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EE797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79" y="1516229"/>
            <a:ext cx="5053320" cy="505332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E4AB8-05A8-4716-915E-D7FD3B53AEAD}"/>
              </a:ext>
            </a:extLst>
          </p:cNvPr>
          <p:cNvGrpSpPr/>
          <p:nvPr/>
        </p:nvGrpSpPr>
        <p:grpSpPr>
          <a:xfrm>
            <a:off x="0" y="686244"/>
            <a:ext cx="12192000" cy="566057"/>
            <a:chOff x="0" y="686244"/>
            <a:chExt cx="12192000" cy="566057"/>
          </a:xfrm>
        </p:grpSpPr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B0319731-3252-4436-AB66-228FC07756DE}"/>
                </a:ext>
              </a:extLst>
            </p:cNvPr>
            <p:cNvCxnSpPr/>
            <p:nvPr/>
          </p:nvCxnSpPr>
          <p:spPr>
            <a:xfrm>
              <a:off x="0" y="969272"/>
              <a:ext cx="12192000" cy="0"/>
            </a:xfrm>
            <a:prstGeom prst="line">
              <a:avLst/>
            </a:prstGeom>
            <a:ln>
              <a:solidFill>
                <a:srgbClr val="EE7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165">
              <a:extLst>
                <a:ext uri="{FF2B5EF4-FFF2-40B4-BE49-F238E27FC236}">
                  <a16:creationId xmlns:a16="http://schemas.microsoft.com/office/drawing/2014/main" id="{53FD7408-256B-4099-814B-830BDB7EF504}"/>
                </a:ext>
              </a:extLst>
            </p:cNvPr>
            <p:cNvSpPr/>
            <p:nvPr/>
          </p:nvSpPr>
          <p:spPr>
            <a:xfrm>
              <a:off x="4228697" y="686244"/>
              <a:ext cx="3734606" cy="566057"/>
            </a:xfrm>
            <a:prstGeom prst="roundRect">
              <a:avLst>
                <a:gd name="adj" fmla="val 50000"/>
              </a:avLst>
            </a:prstGeom>
            <a:solidFill>
              <a:srgbClr val="EE79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1431</Words>
  <Application>Microsoft Office PowerPoint</Application>
  <PresentationFormat>宽屏</PresentationFormat>
  <Paragraphs>235</Paragraphs>
  <Slides>29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Roboto Bold</vt:lpstr>
      <vt:lpstr>等线</vt:lpstr>
      <vt:lpstr>方正卡通简体</vt:lpstr>
      <vt:lpstr>微软雅黑</vt:lpstr>
      <vt:lpstr>Arial</vt:lpstr>
      <vt:lpstr>Calibri</vt:lpstr>
      <vt:lpstr>Georgia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386</cp:revision>
  <dcterms:created xsi:type="dcterms:W3CDTF">2019-03-29T12:25:33Z</dcterms:created>
  <dcterms:modified xsi:type="dcterms:W3CDTF">2021-10-05T08:26:18Z</dcterms:modified>
</cp:coreProperties>
</file>