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6" r:id="rId3"/>
  </p:sldMasterIdLst>
  <p:notesMasterIdLst>
    <p:notesMasterId r:id="rId58"/>
  </p:notesMasterIdLst>
  <p:sldIdLst>
    <p:sldId id="256" r:id="rId4"/>
    <p:sldId id="257" r:id="rId5"/>
    <p:sldId id="311" r:id="rId6"/>
    <p:sldId id="260" r:id="rId7"/>
    <p:sldId id="266" r:id="rId8"/>
    <p:sldId id="261" r:id="rId9"/>
    <p:sldId id="262" r:id="rId10"/>
    <p:sldId id="263" r:id="rId11"/>
    <p:sldId id="264" r:id="rId12"/>
    <p:sldId id="265" r:id="rId13"/>
    <p:sldId id="267" r:id="rId14"/>
    <p:sldId id="268" r:id="rId15"/>
    <p:sldId id="269" r:id="rId16"/>
    <p:sldId id="270" r:id="rId17"/>
    <p:sldId id="271" r:id="rId18"/>
    <p:sldId id="312" r:id="rId19"/>
    <p:sldId id="273" r:id="rId20"/>
    <p:sldId id="274" r:id="rId21"/>
    <p:sldId id="275" r:id="rId22"/>
    <p:sldId id="276" r:id="rId23"/>
    <p:sldId id="277" r:id="rId24"/>
    <p:sldId id="278" r:id="rId25"/>
    <p:sldId id="279" r:id="rId26"/>
    <p:sldId id="280" r:id="rId27"/>
    <p:sldId id="313" r:id="rId28"/>
    <p:sldId id="282" r:id="rId29"/>
    <p:sldId id="283" r:id="rId30"/>
    <p:sldId id="285" r:id="rId31"/>
    <p:sldId id="286" r:id="rId32"/>
    <p:sldId id="287" r:id="rId33"/>
    <p:sldId id="288" r:id="rId34"/>
    <p:sldId id="314" r:id="rId35"/>
    <p:sldId id="290" r:id="rId36"/>
    <p:sldId id="291" r:id="rId37"/>
    <p:sldId id="293" r:id="rId38"/>
    <p:sldId id="295" r:id="rId39"/>
    <p:sldId id="315" r:id="rId40"/>
    <p:sldId id="298" r:id="rId41"/>
    <p:sldId id="299" r:id="rId42"/>
    <p:sldId id="300" r:id="rId43"/>
    <p:sldId id="301" r:id="rId44"/>
    <p:sldId id="302" r:id="rId45"/>
    <p:sldId id="304" r:id="rId46"/>
    <p:sldId id="316" r:id="rId47"/>
    <p:sldId id="306" r:id="rId48"/>
    <p:sldId id="307" r:id="rId49"/>
    <p:sldId id="308" r:id="rId50"/>
    <p:sldId id="309" r:id="rId51"/>
    <p:sldId id="310" r:id="rId52"/>
    <p:sldId id="317" r:id="rId53"/>
    <p:sldId id="318" r:id="rId54"/>
    <p:sldId id="305" r:id="rId55"/>
    <p:sldId id="319" r:id="rId56"/>
    <p:sldId id="1772" r:id="rId5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001"/>
    <a:srgbClr val="222363"/>
    <a:srgbClr val="291157"/>
    <a:srgbClr val="9997E1"/>
    <a:srgbClr val="181832"/>
    <a:srgbClr val="181932"/>
    <a:srgbClr val="DF8417"/>
    <a:srgbClr val="C39E71"/>
    <a:srgbClr val="E9E7EE"/>
    <a:srgbClr val="E587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6314" autoAdjust="0"/>
  </p:normalViewPr>
  <p:slideViewPr>
    <p:cSldViewPr snapToGrid="0">
      <p:cViewPr varScale="1">
        <p:scale>
          <a:sx n="68" d="100"/>
          <a:sy n="68" d="100"/>
        </p:scale>
        <p:origin x="810" y="4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ea"/>
                <a:sym typeface="+mn-lt"/>
              </a:defRPr>
            </a:pPr>
            <a:r>
              <a:rPr lang="zh-CN" altLang="en-US" dirty="0">
                <a:latin typeface="方正黑体简体" panose="02010601030101010101" pitchFamily="2" charset="-122"/>
                <a:ea typeface="方正黑体简体" panose="02010601030101010101" pitchFamily="2" charset="-122"/>
              </a:rPr>
              <a:t>分析数据</a:t>
            </a:r>
            <a:endParaRPr lang="zh-CN" dirty="0">
              <a:latin typeface="方正黑体简体" panose="02010601030101010101" pitchFamily="2" charset="-122"/>
              <a:ea typeface="方正黑体简体" panose="02010601030101010101" pitchFamily="2" charset="-122"/>
            </a:endParaRP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ea"/>
              <a:sym typeface="+mn-lt"/>
            </a:defRPr>
          </a:pPr>
          <a:endParaRPr lang="zh-CN"/>
        </a:p>
      </c:txPr>
    </c:title>
    <c:autoTitleDeleted val="0"/>
    <c:plotArea>
      <c:layout/>
      <c:barChart>
        <c:barDir val="col"/>
        <c:grouping val="clustered"/>
        <c:varyColors val="0"/>
        <c:ser>
          <c:idx val="0"/>
          <c:order val="0"/>
          <c:tx>
            <c:strRef>
              <c:f>Sheet1!$B$1</c:f>
              <c:strCache>
                <c:ptCount val="1"/>
                <c:pt idx="0">
                  <c:v>Series 1</c:v>
                </c:pt>
              </c:strCache>
            </c:strRef>
          </c:tx>
          <c:spPr>
            <a:solidFill>
              <a:srgbClr val="222363"/>
            </a:solidFill>
            <a:ln>
              <a:noFill/>
            </a:ln>
            <a:effectLst/>
          </c:spPr>
          <c:invertIfNegative val="0"/>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General</c:formatCode>
                <c:ptCount val="6"/>
                <c:pt idx="0">
                  <c:v>4.3</c:v>
                </c:pt>
                <c:pt idx="1">
                  <c:v>2.5</c:v>
                </c:pt>
                <c:pt idx="2">
                  <c:v>3.5</c:v>
                </c:pt>
                <c:pt idx="3">
                  <c:v>4.5</c:v>
                </c:pt>
                <c:pt idx="4">
                  <c:v>4.5</c:v>
                </c:pt>
                <c:pt idx="5">
                  <c:v>2.5</c:v>
                </c:pt>
              </c:numCache>
            </c:numRef>
          </c:val>
          <c:extLst>
            <c:ext xmlns:c16="http://schemas.microsoft.com/office/drawing/2014/chart" uri="{C3380CC4-5D6E-409C-BE32-E72D297353CC}">
              <c16:uniqueId val="{00000000-A69D-4096-9FB6-A7B18385965A}"/>
            </c:ext>
          </c:extLst>
        </c:ser>
        <c:ser>
          <c:idx val="1"/>
          <c:order val="1"/>
          <c:tx>
            <c:strRef>
              <c:f>Sheet1!$C$1</c:f>
              <c:strCache>
                <c:ptCount val="1"/>
                <c:pt idx="0">
                  <c:v>Series 2</c:v>
                </c:pt>
              </c:strCache>
            </c:strRef>
          </c:tx>
          <c:spPr>
            <a:solidFill>
              <a:srgbClr val="E57001"/>
            </a:solidFill>
            <a:ln>
              <a:noFill/>
            </a:ln>
            <a:effectLst/>
          </c:spPr>
          <c:invertIfNegative val="0"/>
          <c:cat>
            <c:strRef>
              <c:f>Sheet1!$A$2:$A$7</c:f>
              <c:strCache>
                <c:ptCount val="6"/>
                <c:pt idx="0">
                  <c:v>Category 1</c:v>
                </c:pt>
                <c:pt idx="1">
                  <c:v>Category 2</c:v>
                </c:pt>
                <c:pt idx="2">
                  <c:v>Category 3</c:v>
                </c:pt>
                <c:pt idx="3">
                  <c:v>Category 4</c:v>
                </c:pt>
                <c:pt idx="4">
                  <c:v>Category 5</c:v>
                </c:pt>
                <c:pt idx="5">
                  <c:v>Category 6</c:v>
                </c:pt>
              </c:strCache>
            </c:strRef>
          </c:cat>
          <c:val>
            <c:numRef>
              <c:f>Sheet1!$C$2:$C$7</c:f>
              <c:numCache>
                <c:formatCode>General</c:formatCode>
                <c:ptCount val="6"/>
                <c:pt idx="0">
                  <c:v>2.4</c:v>
                </c:pt>
                <c:pt idx="1">
                  <c:v>4.4000000000000004</c:v>
                </c:pt>
                <c:pt idx="2">
                  <c:v>1.8</c:v>
                </c:pt>
                <c:pt idx="3">
                  <c:v>2.8</c:v>
                </c:pt>
                <c:pt idx="4">
                  <c:v>2.8</c:v>
                </c:pt>
                <c:pt idx="5">
                  <c:v>4.4000000000000004</c:v>
                </c:pt>
              </c:numCache>
            </c:numRef>
          </c:val>
          <c:extLst>
            <c:ext xmlns:c16="http://schemas.microsoft.com/office/drawing/2014/chart" uri="{C3380CC4-5D6E-409C-BE32-E72D297353CC}">
              <c16:uniqueId val="{00000001-A69D-4096-9FB6-A7B18385965A}"/>
            </c:ext>
          </c:extLst>
        </c:ser>
        <c:ser>
          <c:idx val="2"/>
          <c:order val="2"/>
          <c:tx>
            <c:strRef>
              <c:f>Sheet1!$D$1</c:f>
              <c:strCache>
                <c:ptCount val="1"/>
                <c:pt idx="0">
                  <c:v>Series 3</c:v>
                </c:pt>
              </c:strCache>
            </c:strRef>
          </c:tx>
          <c:spPr>
            <a:solidFill>
              <a:schemeClr val="tx1">
                <a:lumMod val="50000"/>
                <a:lumOff val="50000"/>
              </a:schemeClr>
            </a:solidFill>
            <a:ln>
              <a:noFill/>
            </a:ln>
            <a:effectLst/>
          </c:spPr>
          <c:invertIfNegative val="0"/>
          <c:cat>
            <c:strRef>
              <c:f>Sheet1!$A$2:$A$7</c:f>
              <c:strCache>
                <c:ptCount val="6"/>
                <c:pt idx="0">
                  <c:v>Category 1</c:v>
                </c:pt>
                <c:pt idx="1">
                  <c:v>Category 2</c:v>
                </c:pt>
                <c:pt idx="2">
                  <c:v>Category 3</c:v>
                </c:pt>
                <c:pt idx="3">
                  <c:v>Category 4</c:v>
                </c:pt>
                <c:pt idx="4">
                  <c:v>Category 5</c:v>
                </c:pt>
                <c:pt idx="5">
                  <c:v>Category 6</c:v>
                </c:pt>
              </c:strCache>
            </c:strRef>
          </c:cat>
          <c:val>
            <c:numRef>
              <c:f>Sheet1!$D$2:$D$7</c:f>
              <c:numCache>
                <c:formatCode>General</c:formatCode>
                <c:ptCount val="6"/>
                <c:pt idx="0">
                  <c:v>2</c:v>
                </c:pt>
                <c:pt idx="1">
                  <c:v>2</c:v>
                </c:pt>
                <c:pt idx="2">
                  <c:v>3</c:v>
                </c:pt>
                <c:pt idx="3">
                  <c:v>5</c:v>
                </c:pt>
                <c:pt idx="4">
                  <c:v>5</c:v>
                </c:pt>
                <c:pt idx="5">
                  <c:v>2</c:v>
                </c:pt>
              </c:numCache>
            </c:numRef>
          </c:val>
          <c:extLst>
            <c:ext xmlns:c16="http://schemas.microsoft.com/office/drawing/2014/chart" uri="{C3380CC4-5D6E-409C-BE32-E72D297353CC}">
              <c16:uniqueId val="{00000002-A69D-4096-9FB6-A7B18385965A}"/>
            </c:ext>
          </c:extLst>
        </c:ser>
        <c:dLbls>
          <c:showLegendKey val="0"/>
          <c:showVal val="0"/>
          <c:showCatName val="0"/>
          <c:showSerName val="0"/>
          <c:showPercent val="0"/>
          <c:showBubbleSize val="0"/>
        </c:dLbls>
        <c:gapWidth val="219"/>
        <c:overlap val="-27"/>
        <c:axId val="671076736"/>
        <c:axId val="671078272"/>
      </c:barChart>
      <c:catAx>
        <c:axId val="671076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ea"/>
                <a:sym typeface="+mn-lt"/>
              </a:defRPr>
            </a:pPr>
            <a:endParaRPr lang="zh-CN"/>
          </a:p>
        </c:txPr>
        <c:crossAx val="671078272"/>
        <c:crosses val="autoZero"/>
        <c:auto val="1"/>
        <c:lblAlgn val="ctr"/>
        <c:lblOffset val="100"/>
        <c:noMultiLvlLbl val="0"/>
      </c:catAx>
      <c:valAx>
        <c:axId val="671078272"/>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ea"/>
                <a:sym typeface="+mn-lt"/>
              </a:defRPr>
            </a:pPr>
            <a:endParaRPr lang="zh-CN"/>
          </a:p>
        </c:txPr>
        <c:crossAx val="671076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ea"/>
              <a:sym typeface="+mn-lt"/>
            </a:defRPr>
          </a:pPr>
          <a:endParaRPr lang="zh-CN"/>
        </a:p>
      </c:txPr>
    </c:legend>
    <c:plotVisOnly val="1"/>
    <c:dispBlanksAs val="gap"/>
    <c:showDLblsOverMax val="0"/>
  </c:chart>
  <c:spPr>
    <a:noFill/>
    <a:ln>
      <a:noFill/>
    </a:ln>
    <a:effectLst/>
  </c:spPr>
  <c:txPr>
    <a:bodyPr/>
    <a:lstStyle/>
    <a:p>
      <a:pPr>
        <a:lnSpc>
          <a:spcPct val="120000"/>
        </a:lnSpc>
        <a:spcBef>
          <a:spcPts val="0"/>
        </a:spcBef>
        <a:spcAft>
          <a:spcPts val="0"/>
        </a:spcAft>
        <a:defRPr sz="1600">
          <a:latin typeface="+mn-lt"/>
          <a:ea typeface="+mn-ea"/>
          <a:cs typeface="+mn-ea"/>
          <a:sym typeface="+mn-lt"/>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a:effectLst>
              <a:outerShdw blurRad="190500" dist="63500" dir="2700000" algn="tl" rotWithShape="0">
                <a:prstClr val="black">
                  <a:alpha val="30000"/>
                </a:prstClr>
              </a:outerShdw>
            </a:effectLst>
          </c:spPr>
          <c:explosion val="4"/>
          <c:dPt>
            <c:idx val="0"/>
            <c:bubble3D val="0"/>
            <c:spPr>
              <a:solidFill>
                <a:srgbClr val="E7E6E6">
                  <a:lumMod val="50000"/>
                </a:srgbClr>
              </a:solidFill>
              <a:ln w="19050">
                <a:noFill/>
              </a:ln>
              <a:effectLst>
                <a:outerShdw blurRad="190500" dist="63500" dir="2700000" algn="tl" rotWithShape="0">
                  <a:prstClr val="black">
                    <a:alpha val="30000"/>
                  </a:prstClr>
                </a:outerShdw>
              </a:effectLst>
            </c:spPr>
            <c:extLst>
              <c:ext xmlns:c16="http://schemas.microsoft.com/office/drawing/2014/chart" uri="{C3380CC4-5D6E-409C-BE32-E72D297353CC}">
                <c16:uniqueId val="{00000001-73A8-4A8F-A288-81677F49240A}"/>
              </c:ext>
            </c:extLst>
          </c:dPt>
          <c:dPt>
            <c:idx val="1"/>
            <c:bubble3D val="0"/>
            <c:spPr>
              <a:solidFill>
                <a:srgbClr val="E57001"/>
              </a:solidFill>
              <a:ln w="19050">
                <a:noFill/>
              </a:ln>
              <a:effectLst>
                <a:outerShdw blurRad="190500" dist="63500" dir="2700000" algn="tl" rotWithShape="0">
                  <a:prstClr val="black">
                    <a:alpha val="30000"/>
                  </a:prstClr>
                </a:outerShdw>
              </a:effectLst>
            </c:spPr>
            <c:extLst>
              <c:ext xmlns:c16="http://schemas.microsoft.com/office/drawing/2014/chart" uri="{C3380CC4-5D6E-409C-BE32-E72D297353CC}">
                <c16:uniqueId val="{00000003-73A8-4A8F-A288-81677F49240A}"/>
              </c:ext>
            </c:extLst>
          </c:dPt>
          <c:dPt>
            <c:idx val="2"/>
            <c:bubble3D val="0"/>
            <c:spPr>
              <a:solidFill>
                <a:srgbClr val="222363"/>
              </a:solidFill>
              <a:ln w="19050">
                <a:noFill/>
              </a:ln>
              <a:effectLst>
                <a:outerShdw blurRad="190500" dist="63500" dir="2700000" algn="tl" rotWithShape="0">
                  <a:prstClr val="black">
                    <a:alpha val="30000"/>
                  </a:prstClr>
                </a:outerShdw>
              </a:effectLst>
            </c:spPr>
            <c:extLst>
              <c:ext xmlns:c16="http://schemas.microsoft.com/office/drawing/2014/chart" uri="{C3380CC4-5D6E-409C-BE32-E72D297353CC}">
                <c16:uniqueId val="{00000005-73A8-4A8F-A288-81677F49240A}"/>
              </c:ext>
            </c:extLst>
          </c:dPt>
          <c:dPt>
            <c:idx val="3"/>
            <c:bubble3D val="0"/>
            <c:spPr>
              <a:solidFill>
                <a:sysClr val="windowText" lastClr="000000">
                  <a:lumMod val="65000"/>
                  <a:lumOff val="35000"/>
                </a:sysClr>
              </a:solidFill>
              <a:ln w="19050">
                <a:noFill/>
              </a:ln>
              <a:effectLst>
                <a:outerShdw blurRad="190500" dist="63500" dir="2700000" algn="tl" rotWithShape="0">
                  <a:prstClr val="black">
                    <a:alpha val="30000"/>
                  </a:prstClr>
                </a:outerShdw>
              </a:effectLst>
            </c:spPr>
            <c:extLst>
              <c:ext xmlns:c16="http://schemas.microsoft.com/office/drawing/2014/chart" uri="{C3380CC4-5D6E-409C-BE32-E72D297353CC}">
                <c16:uniqueId val="{00000007-73A8-4A8F-A288-81677F49240A}"/>
              </c:ext>
            </c:extLst>
          </c:dPt>
          <c:cat>
            <c:strRef>
              <c:f>Sheet1!$A$2:$A$5</c:f>
              <c:strCache>
                <c:ptCount val="4"/>
                <c:pt idx="0">
                  <c:v>类别 1</c:v>
                </c:pt>
                <c:pt idx="1">
                  <c:v>类别 2</c:v>
                </c:pt>
                <c:pt idx="2">
                  <c:v>类别 3</c:v>
                </c:pt>
                <c:pt idx="3">
                  <c:v>类别 4</c:v>
                </c:pt>
              </c:strCache>
            </c:strRef>
          </c:cat>
          <c:val>
            <c:numRef>
              <c:f>Sheet1!$B$2:$B$5</c:f>
              <c:numCache>
                <c:formatCode>General</c:formatCode>
                <c:ptCount val="4"/>
                <c:pt idx="0">
                  <c:v>700</c:v>
                </c:pt>
                <c:pt idx="1">
                  <c:v>400</c:v>
                </c:pt>
                <c:pt idx="2">
                  <c:v>200</c:v>
                </c:pt>
                <c:pt idx="3">
                  <c:v>100</c:v>
                </c:pt>
              </c:numCache>
            </c:numRef>
          </c:val>
          <c:extLst>
            <c:ext xmlns:c16="http://schemas.microsoft.com/office/drawing/2014/chart" uri="{C3380CC4-5D6E-409C-BE32-E72D297353CC}">
              <c16:uniqueId val="{00000008-73A8-4A8F-A288-81677F49240A}"/>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4.7317715028170233E-2"/>
          <c:y val="0.95045335543275511"/>
          <c:w val="0.8999999213817319"/>
          <c:h val="4.954664456724489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ea"/>
              <a:sym typeface="+mn-lt"/>
            </a:defRPr>
          </a:pPr>
          <a:endParaRPr lang="zh-CN"/>
        </a:p>
      </c:txPr>
    </c:legend>
    <c:plotVisOnly val="1"/>
    <c:dispBlanksAs val="gap"/>
    <c:showDLblsOverMax val="0"/>
  </c:chart>
  <c:spPr>
    <a:noFill/>
    <a:ln>
      <a:noFill/>
    </a:ln>
    <a:effectLst/>
  </c:spPr>
  <c:txPr>
    <a:bodyPr/>
    <a:lstStyle/>
    <a:p>
      <a:pPr>
        <a:lnSpc>
          <a:spcPct val="120000"/>
        </a:lnSpc>
        <a:spcBef>
          <a:spcPts val="0"/>
        </a:spcBef>
        <a:spcAft>
          <a:spcPts val="0"/>
        </a:spcAft>
        <a:defRPr>
          <a:latin typeface="+mn-lt"/>
          <a:ea typeface="+mn-ea"/>
          <a:cs typeface="+mn-ea"/>
          <a:sym typeface="+mn-lt"/>
        </a:defRPr>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56963105019365E-3"/>
          <c:y val="5.6174836437785543E-2"/>
          <c:w val="0.97611560389652463"/>
          <c:h val="0.81057939146507396"/>
        </c:manualLayout>
      </c:layout>
      <c:barChart>
        <c:barDir val="col"/>
        <c:grouping val="clustered"/>
        <c:varyColors val="0"/>
        <c:ser>
          <c:idx val="1"/>
          <c:order val="1"/>
          <c:tx>
            <c:strRef>
              <c:f>Sheet1!$C$1</c:f>
              <c:strCache>
                <c:ptCount val="1"/>
                <c:pt idx="0">
                  <c:v>系列 2</c:v>
                </c:pt>
              </c:strCache>
            </c:strRef>
          </c:tx>
          <c:spPr>
            <a:solidFill>
              <a:srgbClr val="F65056"/>
            </a:solidFill>
            <a:ln>
              <a:noFill/>
            </a:ln>
            <a:effectLst>
              <a:outerShdw blurRad="190500" dist="63500" dir="2700000" algn="tl" rotWithShape="0">
                <a:prstClr val="black">
                  <a:alpha val="30000"/>
                </a:prstClr>
              </a:outerShdw>
            </a:effectLst>
          </c:spPr>
          <c:invertIfNegative val="0"/>
          <c:dPt>
            <c:idx val="0"/>
            <c:invertIfNegative val="0"/>
            <c:bubble3D val="0"/>
            <c:spPr>
              <a:solidFill>
                <a:srgbClr val="E57001"/>
              </a:solidFill>
              <a:ln>
                <a:noFill/>
              </a:ln>
              <a:effectLst>
                <a:outerShdw blurRad="190500" dist="63500" dir="2700000" algn="tl" rotWithShape="0">
                  <a:prstClr val="black">
                    <a:alpha val="30000"/>
                  </a:prstClr>
                </a:outerShdw>
              </a:effectLst>
            </c:spPr>
            <c:extLst>
              <c:ext xmlns:c16="http://schemas.microsoft.com/office/drawing/2014/chart" uri="{C3380CC4-5D6E-409C-BE32-E72D297353CC}">
                <c16:uniqueId val="{00000003-F13C-43F2-8CAF-18D9D0702D0F}"/>
              </c:ext>
            </c:extLst>
          </c:dPt>
          <c:dPt>
            <c:idx val="1"/>
            <c:invertIfNegative val="0"/>
            <c:bubble3D val="0"/>
            <c:spPr>
              <a:solidFill>
                <a:srgbClr val="222363"/>
              </a:solidFill>
              <a:ln>
                <a:noFill/>
              </a:ln>
              <a:effectLst>
                <a:outerShdw blurRad="190500" dist="63500" dir="2700000" algn="tl" rotWithShape="0">
                  <a:prstClr val="black">
                    <a:alpha val="30000"/>
                  </a:prstClr>
                </a:outerShdw>
              </a:effectLst>
            </c:spPr>
            <c:extLst>
              <c:ext xmlns:c16="http://schemas.microsoft.com/office/drawing/2014/chart" uri="{C3380CC4-5D6E-409C-BE32-E72D297353CC}">
                <c16:uniqueId val="{00000004-F13C-43F2-8CAF-18D9D0702D0F}"/>
              </c:ext>
            </c:extLst>
          </c:dPt>
          <c:dPt>
            <c:idx val="2"/>
            <c:invertIfNegative val="0"/>
            <c:bubble3D val="0"/>
            <c:spPr>
              <a:solidFill>
                <a:srgbClr val="E57001"/>
              </a:solidFill>
              <a:ln>
                <a:noFill/>
              </a:ln>
              <a:effectLst>
                <a:outerShdw blurRad="190500" dist="63500" dir="2700000" algn="tl" rotWithShape="0">
                  <a:prstClr val="black">
                    <a:alpha val="30000"/>
                  </a:prstClr>
                </a:outerShdw>
              </a:effectLst>
            </c:spPr>
            <c:extLst>
              <c:ext xmlns:c16="http://schemas.microsoft.com/office/drawing/2014/chart" uri="{C3380CC4-5D6E-409C-BE32-E72D297353CC}">
                <c16:uniqueId val="{00000005-F13C-43F2-8CAF-18D9D0702D0F}"/>
              </c:ext>
            </c:extLst>
          </c:dPt>
          <c:dPt>
            <c:idx val="3"/>
            <c:invertIfNegative val="0"/>
            <c:bubble3D val="0"/>
            <c:spPr>
              <a:solidFill>
                <a:srgbClr val="222363"/>
              </a:solidFill>
              <a:ln>
                <a:noFill/>
              </a:ln>
              <a:effectLst>
                <a:outerShdw blurRad="190500" dist="63500" dir="2700000" algn="tl" rotWithShape="0">
                  <a:prstClr val="black">
                    <a:alpha val="30000"/>
                  </a:prstClr>
                </a:outerShdw>
              </a:effectLst>
            </c:spPr>
            <c:extLst>
              <c:ext xmlns:c16="http://schemas.microsoft.com/office/drawing/2014/chart" uri="{C3380CC4-5D6E-409C-BE32-E72D297353CC}">
                <c16:uniqueId val="{00000006-F13C-43F2-8CAF-18D9D0702D0F}"/>
              </c:ext>
            </c:extLst>
          </c:dPt>
          <c:dPt>
            <c:idx val="4"/>
            <c:invertIfNegative val="0"/>
            <c:bubble3D val="0"/>
            <c:spPr>
              <a:solidFill>
                <a:srgbClr val="E57001"/>
              </a:solidFill>
              <a:ln>
                <a:noFill/>
              </a:ln>
              <a:effectLst>
                <a:outerShdw blurRad="190500" dist="63500" dir="2700000" algn="tl" rotWithShape="0">
                  <a:prstClr val="black">
                    <a:alpha val="30000"/>
                  </a:prstClr>
                </a:outerShdw>
              </a:effectLst>
            </c:spPr>
            <c:extLst>
              <c:ext xmlns:c16="http://schemas.microsoft.com/office/drawing/2014/chart" uri="{C3380CC4-5D6E-409C-BE32-E72D297353CC}">
                <c16:uniqueId val="{00000007-F13C-43F2-8CAF-18D9D0702D0F}"/>
              </c:ext>
            </c:extLst>
          </c:dPt>
          <c:dPt>
            <c:idx val="5"/>
            <c:invertIfNegative val="0"/>
            <c:bubble3D val="0"/>
            <c:spPr>
              <a:solidFill>
                <a:srgbClr val="222363"/>
              </a:solidFill>
              <a:ln>
                <a:noFill/>
              </a:ln>
              <a:effectLst>
                <a:outerShdw blurRad="190500" dist="63500" dir="2700000" algn="tl" rotWithShape="0">
                  <a:prstClr val="black">
                    <a:alpha val="30000"/>
                  </a:prstClr>
                </a:outerShdw>
              </a:effectLst>
            </c:spPr>
            <c:extLst>
              <c:ext xmlns:c16="http://schemas.microsoft.com/office/drawing/2014/chart" uri="{C3380CC4-5D6E-409C-BE32-E72D297353CC}">
                <c16:uniqueId val="{00000008-F13C-43F2-8CAF-18D9D0702D0F}"/>
              </c:ext>
            </c:extLst>
          </c:dPt>
          <c:dPt>
            <c:idx val="6"/>
            <c:invertIfNegative val="0"/>
            <c:bubble3D val="0"/>
            <c:spPr>
              <a:solidFill>
                <a:srgbClr val="E57001"/>
              </a:solidFill>
              <a:ln>
                <a:noFill/>
              </a:ln>
              <a:effectLst>
                <a:outerShdw blurRad="190500" dist="63500" dir="2700000" algn="tl" rotWithShape="0">
                  <a:prstClr val="black">
                    <a:alpha val="30000"/>
                  </a:prstClr>
                </a:outerShdw>
              </a:effectLst>
            </c:spPr>
            <c:extLst>
              <c:ext xmlns:c16="http://schemas.microsoft.com/office/drawing/2014/chart" uri="{C3380CC4-5D6E-409C-BE32-E72D297353CC}">
                <c16:uniqueId val="{00000009-F13C-43F2-8CAF-18D9D0702D0F}"/>
              </c:ext>
            </c:extLst>
          </c:dPt>
          <c:dPt>
            <c:idx val="7"/>
            <c:invertIfNegative val="0"/>
            <c:bubble3D val="0"/>
            <c:spPr>
              <a:solidFill>
                <a:srgbClr val="222363"/>
              </a:solidFill>
              <a:ln>
                <a:noFill/>
              </a:ln>
              <a:effectLst>
                <a:outerShdw blurRad="190500" dist="63500" dir="2700000" algn="tl" rotWithShape="0">
                  <a:prstClr val="black">
                    <a:alpha val="30000"/>
                  </a:prstClr>
                </a:outerShdw>
              </a:effectLst>
            </c:spPr>
            <c:extLst>
              <c:ext xmlns:c16="http://schemas.microsoft.com/office/drawing/2014/chart" uri="{C3380CC4-5D6E-409C-BE32-E72D297353CC}">
                <c16:uniqueId val="{0000000A-F13C-43F2-8CAF-18D9D0702D0F}"/>
              </c:ext>
            </c:extLst>
          </c:dPt>
          <c:dPt>
            <c:idx val="8"/>
            <c:invertIfNegative val="0"/>
            <c:bubble3D val="0"/>
            <c:spPr>
              <a:solidFill>
                <a:srgbClr val="E57001"/>
              </a:solidFill>
              <a:ln>
                <a:noFill/>
              </a:ln>
              <a:effectLst>
                <a:outerShdw blurRad="190500" dist="63500" dir="2700000" algn="tl" rotWithShape="0">
                  <a:prstClr val="black">
                    <a:alpha val="30000"/>
                  </a:prstClr>
                </a:outerShdw>
              </a:effectLst>
            </c:spPr>
            <c:extLst>
              <c:ext xmlns:c16="http://schemas.microsoft.com/office/drawing/2014/chart" uri="{C3380CC4-5D6E-409C-BE32-E72D297353CC}">
                <c16:uniqueId val="{0000000B-F13C-43F2-8CAF-18D9D0702D0F}"/>
              </c:ext>
            </c:extLst>
          </c:dPt>
          <c:dPt>
            <c:idx val="9"/>
            <c:invertIfNegative val="0"/>
            <c:bubble3D val="0"/>
            <c:spPr>
              <a:solidFill>
                <a:srgbClr val="222363"/>
              </a:solidFill>
              <a:ln>
                <a:noFill/>
              </a:ln>
              <a:effectLst>
                <a:outerShdw blurRad="190500" dist="63500" dir="2700000" algn="tl" rotWithShape="0">
                  <a:prstClr val="black">
                    <a:alpha val="30000"/>
                  </a:prstClr>
                </a:outerShdw>
              </a:effectLst>
            </c:spPr>
            <c:extLst>
              <c:ext xmlns:c16="http://schemas.microsoft.com/office/drawing/2014/chart" uri="{C3380CC4-5D6E-409C-BE32-E72D297353CC}">
                <c16:uniqueId val="{0000000C-F13C-43F2-8CAF-18D9D0702D0F}"/>
              </c:ext>
            </c:extLst>
          </c:dPt>
          <c:dPt>
            <c:idx val="10"/>
            <c:invertIfNegative val="0"/>
            <c:bubble3D val="0"/>
            <c:spPr>
              <a:solidFill>
                <a:srgbClr val="E57001"/>
              </a:solidFill>
              <a:ln>
                <a:noFill/>
              </a:ln>
              <a:effectLst>
                <a:outerShdw blurRad="190500" dist="63500" dir="2700000" algn="tl" rotWithShape="0">
                  <a:prstClr val="black">
                    <a:alpha val="30000"/>
                  </a:prstClr>
                </a:outerShdw>
              </a:effectLst>
            </c:spPr>
            <c:extLst>
              <c:ext xmlns:c16="http://schemas.microsoft.com/office/drawing/2014/chart" uri="{C3380CC4-5D6E-409C-BE32-E72D297353CC}">
                <c16:uniqueId val="{0000000D-F13C-43F2-8CAF-18D9D0702D0F}"/>
              </c:ext>
            </c:extLst>
          </c:dPt>
          <c:dPt>
            <c:idx val="11"/>
            <c:invertIfNegative val="0"/>
            <c:bubble3D val="0"/>
            <c:spPr>
              <a:solidFill>
                <a:srgbClr val="222363"/>
              </a:solidFill>
              <a:ln>
                <a:noFill/>
              </a:ln>
              <a:effectLst>
                <a:outerShdw blurRad="190500" dist="63500" dir="2700000" algn="tl" rotWithShape="0">
                  <a:prstClr val="black">
                    <a:alpha val="30000"/>
                  </a:prstClr>
                </a:outerShdw>
              </a:effectLst>
            </c:spPr>
            <c:extLst>
              <c:ext xmlns:c16="http://schemas.microsoft.com/office/drawing/2014/chart" uri="{C3380CC4-5D6E-409C-BE32-E72D297353CC}">
                <c16:uniqueId val="{0000000E-F13C-43F2-8CAF-18D9D0702D0F}"/>
              </c:ext>
            </c:extLst>
          </c:dPt>
          <c:dLbls>
            <c:spPr>
              <a:noFill/>
              <a:ln>
                <a:noFill/>
              </a:ln>
              <a:effectLst/>
            </c:spPr>
            <c:txPr>
              <a:bodyPr rot="0" spcFirstLastPara="1" vertOverflow="ellipsis" vert="horz" wrap="square" anchor="ctr" anchorCtr="1"/>
              <a:lstStyle/>
              <a:p>
                <a:pPr>
                  <a:defRPr sz="1197" b="0" i="0" u="none" strike="noStrike" kern="1200" baseline="0">
                    <a:solidFill>
                      <a:srgbClr val="E57001"/>
                    </a:solidFill>
                    <a:latin typeface="+mn-lt"/>
                    <a:ea typeface="+mn-ea"/>
                    <a:cs typeface="+mn-ea"/>
                    <a:sym typeface="+mn-lt"/>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45</c:v>
                </c:pt>
                <c:pt idx="1">
                  <c:v>50</c:v>
                </c:pt>
                <c:pt idx="2">
                  <c:v>55</c:v>
                </c:pt>
                <c:pt idx="3">
                  <c:v>46</c:v>
                </c:pt>
                <c:pt idx="4">
                  <c:v>66</c:v>
                </c:pt>
                <c:pt idx="5">
                  <c:v>76</c:v>
                </c:pt>
                <c:pt idx="6">
                  <c:v>80</c:v>
                </c:pt>
                <c:pt idx="7">
                  <c:v>75</c:v>
                </c:pt>
                <c:pt idx="8">
                  <c:v>82</c:v>
                </c:pt>
                <c:pt idx="9">
                  <c:v>69</c:v>
                </c:pt>
                <c:pt idx="10">
                  <c:v>79</c:v>
                </c:pt>
                <c:pt idx="11">
                  <c:v>60</c:v>
                </c:pt>
              </c:numCache>
            </c:numRef>
          </c:val>
          <c:extLst>
            <c:ext xmlns:c16="http://schemas.microsoft.com/office/drawing/2014/chart" uri="{C3380CC4-5D6E-409C-BE32-E72D297353CC}">
              <c16:uniqueId val="{00000001-F13C-43F2-8CAF-18D9D0702D0F}"/>
            </c:ext>
          </c:extLst>
        </c:ser>
        <c:dLbls>
          <c:showLegendKey val="0"/>
          <c:showVal val="1"/>
          <c:showCatName val="0"/>
          <c:showSerName val="0"/>
          <c:showPercent val="0"/>
          <c:showBubbleSize val="0"/>
        </c:dLbls>
        <c:gapWidth val="100"/>
        <c:overlap val="-27"/>
        <c:axId val="666569728"/>
        <c:axId val="666576000"/>
      </c:barChart>
      <c:lineChart>
        <c:grouping val="standard"/>
        <c:varyColors val="0"/>
        <c:ser>
          <c:idx val="0"/>
          <c:order val="0"/>
          <c:tx>
            <c:strRef>
              <c:f>Sheet1!$B$1</c:f>
              <c:strCache>
                <c:ptCount val="1"/>
                <c:pt idx="0">
                  <c:v>系列 1</c:v>
                </c:pt>
              </c:strCache>
            </c:strRef>
          </c:tx>
          <c:spPr>
            <a:ln w="28575" cap="sq">
              <a:solidFill>
                <a:srgbClr val="E57001"/>
              </a:solidFill>
              <a:round/>
            </a:ln>
            <a:effectLst>
              <a:outerShdw blurRad="50800" dist="50800" dir="5400000" sx="1000" sy="1000" algn="ctr" rotWithShape="0">
                <a:srgbClr val="000000">
                  <a:alpha val="43137"/>
                </a:srgbClr>
              </a:outerShdw>
              <a:softEdge rad="0"/>
            </a:effectLst>
          </c:spPr>
          <c:marker>
            <c:symbol val="circle"/>
            <c:size val="5"/>
            <c:spPr>
              <a:solidFill>
                <a:schemeClr val="bg1"/>
              </a:solidFill>
              <a:ln w="28575">
                <a:solidFill>
                  <a:srgbClr val="E57001"/>
                </a:solidFill>
              </a:ln>
              <a:effectLst>
                <a:outerShdw blurRad="50800" dist="50800" dir="5400000" sx="1000" sy="1000" algn="ctr" rotWithShape="0">
                  <a:srgbClr val="000000">
                    <a:alpha val="43137"/>
                  </a:srgbClr>
                </a:outerShdw>
                <a:softEdge rad="0"/>
              </a:effectLst>
            </c:spPr>
          </c:marker>
          <c:dLbls>
            <c:delete val="1"/>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45</c:v>
                </c:pt>
                <c:pt idx="1">
                  <c:v>50</c:v>
                </c:pt>
                <c:pt idx="2">
                  <c:v>55</c:v>
                </c:pt>
                <c:pt idx="3">
                  <c:v>46</c:v>
                </c:pt>
                <c:pt idx="4">
                  <c:v>66</c:v>
                </c:pt>
                <c:pt idx="5">
                  <c:v>76</c:v>
                </c:pt>
                <c:pt idx="6">
                  <c:v>80</c:v>
                </c:pt>
                <c:pt idx="7">
                  <c:v>75</c:v>
                </c:pt>
                <c:pt idx="8">
                  <c:v>82</c:v>
                </c:pt>
                <c:pt idx="9">
                  <c:v>69</c:v>
                </c:pt>
                <c:pt idx="10">
                  <c:v>79</c:v>
                </c:pt>
                <c:pt idx="11">
                  <c:v>60</c:v>
                </c:pt>
              </c:numCache>
            </c:numRef>
          </c:val>
          <c:smooth val="1"/>
          <c:extLst>
            <c:ext xmlns:c16="http://schemas.microsoft.com/office/drawing/2014/chart" uri="{C3380CC4-5D6E-409C-BE32-E72D297353CC}">
              <c16:uniqueId val="{00000000-F13C-43F2-8CAF-18D9D0702D0F}"/>
            </c:ext>
          </c:extLst>
        </c:ser>
        <c:dLbls>
          <c:showLegendKey val="0"/>
          <c:showVal val="1"/>
          <c:showCatName val="0"/>
          <c:showSerName val="0"/>
          <c:showPercent val="0"/>
          <c:showBubbleSize val="0"/>
        </c:dLbls>
        <c:marker val="1"/>
        <c:smooth val="0"/>
        <c:axId val="666569728"/>
        <c:axId val="666576000"/>
      </c:lineChart>
      <c:catAx>
        <c:axId val="66656972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E57001"/>
                </a:solidFill>
                <a:latin typeface="+mn-lt"/>
                <a:ea typeface="+mn-ea"/>
                <a:cs typeface="+mn-ea"/>
                <a:sym typeface="+mn-lt"/>
              </a:defRPr>
            </a:pPr>
            <a:endParaRPr lang="zh-CN"/>
          </a:p>
        </c:txPr>
        <c:crossAx val="666576000"/>
        <c:crosses val="autoZero"/>
        <c:auto val="1"/>
        <c:lblAlgn val="ctr"/>
        <c:lblOffset val="100"/>
        <c:noMultiLvlLbl val="0"/>
      </c:catAx>
      <c:valAx>
        <c:axId val="666576000"/>
        <c:scaling>
          <c:orientation val="minMax"/>
          <c:max val="100"/>
        </c:scaling>
        <c:delete val="1"/>
        <c:axPos val="l"/>
        <c:numFmt formatCode="General" sourceLinked="1"/>
        <c:majorTickMark val="none"/>
        <c:minorTickMark val="none"/>
        <c:tickLblPos val="nextTo"/>
        <c:crossAx val="666569728"/>
        <c:crosses val="autoZero"/>
        <c:crossBetween val="between"/>
      </c:valAx>
      <c:spPr>
        <a:noFill/>
        <a:ln>
          <a:noFill/>
        </a:ln>
        <a:effectLst/>
      </c:spPr>
    </c:plotArea>
    <c:plotVisOnly val="1"/>
    <c:dispBlanksAs val="gap"/>
    <c:showDLblsOverMax val="0"/>
  </c:chart>
  <c:spPr>
    <a:noFill/>
    <a:ln>
      <a:noFill/>
    </a:ln>
    <a:effectLst/>
  </c:spPr>
  <c:txPr>
    <a:bodyPr/>
    <a:lstStyle/>
    <a:p>
      <a:pPr>
        <a:lnSpc>
          <a:spcPct val="120000"/>
        </a:lnSpc>
        <a:spcBef>
          <a:spcPts val="0"/>
        </a:spcBef>
        <a:spcAft>
          <a:spcPts val="0"/>
        </a:spcAft>
        <a:defRPr>
          <a:solidFill>
            <a:srgbClr val="E57001"/>
          </a:solidFill>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C535B8-AC85-459B-A687-169A6819FC00}" type="datetimeFigureOut">
              <a:rPr lang="zh-CN" altLang="en-US" smtClean="0"/>
              <a:t>2021/10/5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2DAFAE-CE97-4B8E-AE9C-25B4D28BAED7}" type="slidenum">
              <a:rPr lang="zh-CN" altLang="en-US" smtClean="0"/>
              <a:t>‹#›</a:t>
            </a:fld>
            <a:endParaRPr lang="zh-CN" altLang="en-US"/>
          </a:p>
        </p:txBody>
      </p:sp>
    </p:spTree>
    <p:extLst>
      <p:ext uri="{BB962C8B-B14F-4D97-AF65-F5344CB8AC3E}">
        <p14:creationId xmlns:p14="http://schemas.microsoft.com/office/powerpoint/2010/main" val="2127906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8CA7E8-92C1-4564-8642-CE744917AFC2}" type="slidenum">
              <a:rPr lang="zh-CN" altLang="en-US" smtClean="0"/>
              <a:t>4</a:t>
            </a:fld>
            <a:endParaRPr lang="zh-CN" altLang="en-US"/>
          </a:p>
        </p:txBody>
      </p:sp>
    </p:spTree>
    <p:extLst>
      <p:ext uri="{BB962C8B-B14F-4D97-AF65-F5344CB8AC3E}">
        <p14:creationId xmlns:p14="http://schemas.microsoft.com/office/powerpoint/2010/main" val="3541623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147A23-5BA8-44CE-9215-79B767159C4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方正黑体简体"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方正黑体简体" panose="02010601030101010101" pitchFamily="2" charset="-122"/>
              <a:cs typeface="+mn-cs"/>
            </a:endParaRPr>
          </a:p>
        </p:txBody>
      </p:sp>
    </p:spTree>
    <p:extLst>
      <p:ext uri="{BB962C8B-B14F-4D97-AF65-F5344CB8AC3E}">
        <p14:creationId xmlns:p14="http://schemas.microsoft.com/office/powerpoint/2010/main" val="4291323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147A23-5BA8-44CE-9215-79B767159C4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方正黑体简体"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方正黑体简体" panose="02010601030101010101" pitchFamily="2" charset="-122"/>
              <a:cs typeface="+mn-cs"/>
            </a:endParaRPr>
          </a:p>
        </p:txBody>
      </p:sp>
    </p:spTree>
    <p:extLst>
      <p:ext uri="{BB962C8B-B14F-4D97-AF65-F5344CB8AC3E}">
        <p14:creationId xmlns:p14="http://schemas.microsoft.com/office/powerpoint/2010/main" val="275726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15</a:t>
            </a:fld>
            <a:endParaRPr lang="zh-CN" altLang="en-US"/>
          </a:p>
        </p:txBody>
      </p:sp>
    </p:spTree>
    <p:extLst>
      <p:ext uri="{BB962C8B-B14F-4D97-AF65-F5344CB8AC3E}">
        <p14:creationId xmlns:p14="http://schemas.microsoft.com/office/powerpoint/2010/main" val="1646703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17</a:t>
            </a:fld>
            <a:endParaRPr lang="zh-CN" altLang="en-US"/>
          </a:p>
        </p:txBody>
      </p:sp>
    </p:spTree>
    <p:extLst>
      <p:ext uri="{BB962C8B-B14F-4D97-AF65-F5344CB8AC3E}">
        <p14:creationId xmlns:p14="http://schemas.microsoft.com/office/powerpoint/2010/main" val="375307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8CA7E8-92C1-4564-8642-CE744917AFC2}" type="slidenum">
              <a:rPr lang="zh-CN" altLang="en-US" smtClean="0"/>
              <a:t>18</a:t>
            </a:fld>
            <a:endParaRPr lang="zh-CN" altLang="en-US"/>
          </a:p>
        </p:txBody>
      </p:sp>
    </p:spTree>
    <p:extLst>
      <p:ext uri="{BB962C8B-B14F-4D97-AF65-F5344CB8AC3E}">
        <p14:creationId xmlns:p14="http://schemas.microsoft.com/office/powerpoint/2010/main" val="2156712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828526" eaLnBrk="1" fontAlgn="auto" hangingPunct="1">
              <a:spcBef>
                <a:spcPts val="0"/>
              </a:spcBef>
              <a:spcAft>
                <a:spcPts val="0"/>
              </a:spcAft>
              <a:buFontTx/>
              <a:buNone/>
              <a:defRPr/>
            </a:pPr>
            <a:fld id="{1B40826B-D42A-9844-8E6E-DB15A56B1805}" type="slidenum">
              <a:rPr lang="en-US" smtClean="0">
                <a:solidFill>
                  <a:prstClr val="black"/>
                </a:solidFill>
                <a:latin typeface="Calibri" panose="020F0502020204030204"/>
              </a:rPr>
              <a:pPr defTabSz="1828526" eaLnBrk="1" fontAlgn="auto" hangingPunct="1">
                <a:spcBef>
                  <a:spcPts val="0"/>
                </a:spcBef>
                <a:spcAft>
                  <a:spcPts val="0"/>
                </a:spcAft>
                <a:buFontTx/>
                <a:buNone/>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2183001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154411-6D0A-49A7-81D8-9A845F50F6F8}" type="slidenum">
              <a:rPr lang="zh-CN" altLang="en-US" smtClean="0"/>
              <a:t>20</a:t>
            </a:fld>
            <a:endParaRPr lang="zh-CN" altLang="en-US"/>
          </a:p>
        </p:txBody>
      </p:sp>
    </p:spTree>
    <p:extLst>
      <p:ext uri="{BB962C8B-B14F-4D97-AF65-F5344CB8AC3E}">
        <p14:creationId xmlns:p14="http://schemas.microsoft.com/office/powerpoint/2010/main" val="2586496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2984598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AC6A9B-126A-4E6D-AAF1-1109D0968196}" type="slidenum">
              <a:rPr lang="zh-CN" altLang="en-US" smtClean="0">
                <a:solidFill>
                  <a:srgbClr val="000000"/>
                </a:solidFill>
              </a:rPr>
              <a:pPr/>
              <a:t>22</a:t>
            </a:fld>
            <a:endParaRPr lang="zh-CN" altLang="en-US">
              <a:solidFill>
                <a:srgbClr val="000000"/>
              </a:solidFill>
            </a:endParaRPr>
          </a:p>
        </p:txBody>
      </p:sp>
    </p:spTree>
    <p:extLst>
      <p:ext uri="{BB962C8B-B14F-4D97-AF65-F5344CB8AC3E}">
        <p14:creationId xmlns:p14="http://schemas.microsoft.com/office/powerpoint/2010/main" val="1039097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8CA7E8-92C1-4564-8642-CE744917AFC2}" type="slidenum">
              <a:rPr lang="zh-CN" altLang="en-US" smtClean="0"/>
              <a:t>23</a:t>
            </a:fld>
            <a:endParaRPr lang="zh-CN" altLang="en-US"/>
          </a:p>
        </p:txBody>
      </p:sp>
    </p:spTree>
    <p:extLst>
      <p:ext uri="{BB962C8B-B14F-4D97-AF65-F5344CB8AC3E}">
        <p14:creationId xmlns:p14="http://schemas.microsoft.com/office/powerpoint/2010/main" val="4101807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5</a:t>
            </a:fld>
            <a:endParaRPr lang="zh-CN" altLang="en-US"/>
          </a:p>
        </p:txBody>
      </p:sp>
    </p:spTree>
    <p:extLst>
      <p:ext uri="{BB962C8B-B14F-4D97-AF65-F5344CB8AC3E}">
        <p14:creationId xmlns:p14="http://schemas.microsoft.com/office/powerpoint/2010/main" val="2776457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8CA7E8-92C1-4564-8642-CE744917AFC2}" type="slidenum">
              <a:rPr lang="zh-CN" altLang="en-US" smtClean="0"/>
              <a:t>24</a:t>
            </a:fld>
            <a:endParaRPr lang="zh-CN" altLang="en-US"/>
          </a:p>
        </p:txBody>
      </p:sp>
    </p:spTree>
    <p:extLst>
      <p:ext uri="{BB962C8B-B14F-4D97-AF65-F5344CB8AC3E}">
        <p14:creationId xmlns:p14="http://schemas.microsoft.com/office/powerpoint/2010/main" val="692897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26</a:t>
            </a:fld>
            <a:endParaRPr lang="zh-CN" altLang="en-US"/>
          </a:p>
        </p:txBody>
      </p:sp>
    </p:spTree>
    <p:extLst>
      <p:ext uri="{BB962C8B-B14F-4D97-AF65-F5344CB8AC3E}">
        <p14:creationId xmlns:p14="http://schemas.microsoft.com/office/powerpoint/2010/main" val="3224466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27</a:t>
            </a:fld>
            <a:endParaRPr lang="zh-CN" altLang="en-US"/>
          </a:p>
        </p:txBody>
      </p:sp>
    </p:spTree>
    <p:extLst>
      <p:ext uri="{BB962C8B-B14F-4D97-AF65-F5344CB8AC3E}">
        <p14:creationId xmlns:p14="http://schemas.microsoft.com/office/powerpoint/2010/main" val="3809717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147A23-5BA8-44CE-9215-79B767159C4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方正黑体简体"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方正黑体简体" panose="02010601030101010101" pitchFamily="2" charset="-122"/>
              <a:cs typeface="+mn-cs"/>
            </a:endParaRPr>
          </a:p>
        </p:txBody>
      </p:sp>
    </p:spTree>
    <p:extLst>
      <p:ext uri="{BB962C8B-B14F-4D97-AF65-F5344CB8AC3E}">
        <p14:creationId xmlns:p14="http://schemas.microsoft.com/office/powerpoint/2010/main" val="2343454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29</a:t>
            </a:fld>
            <a:endParaRPr lang="zh-CN" altLang="en-US"/>
          </a:p>
        </p:txBody>
      </p:sp>
    </p:spTree>
    <p:extLst>
      <p:ext uri="{BB962C8B-B14F-4D97-AF65-F5344CB8AC3E}">
        <p14:creationId xmlns:p14="http://schemas.microsoft.com/office/powerpoint/2010/main" val="1504681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8CA7E8-92C1-4564-8642-CE744917AFC2}" type="slidenum">
              <a:rPr lang="zh-CN" altLang="en-US" smtClean="0"/>
              <a:t>30</a:t>
            </a:fld>
            <a:endParaRPr lang="zh-CN" altLang="en-US"/>
          </a:p>
        </p:txBody>
      </p:sp>
    </p:spTree>
    <p:extLst>
      <p:ext uri="{BB962C8B-B14F-4D97-AF65-F5344CB8AC3E}">
        <p14:creationId xmlns:p14="http://schemas.microsoft.com/office/powerpoint/2010/main" val="39878885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8D6CD0-2F6D-4B3F-988D-53746408761F}" type="slidenum">
              <a:rPr lang="zh-CN" altLang="en-US" smtClean="0">
                <a:solidFill>
                  <a:srgbClr val="000000"/>
                </a:solidFill>
              </a:rPr>
              <a:pPr/>
              <a:t>31</a:t>
            </a:fld>
            <a:endParaRPr lang="zh-CN" altLang="en-US">
              <a:solidFill>
                <a:srgbClr val="000000"/>
              </a:solidFill>
            </a:endParaRPr>
          </a:p>
        </p:txBody>
      </p:sp>
    </p:spTree>
    <p:extLst>
      <p:ext uri="{BB962C8B-B14F-4D97-AF65-F5344CB8AC3E}">
        <p14:creationId xmlns:p14="http://schemas.microsoft.com/office/powerpoint/2010/main" val="840878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8CA7E8-92C1-4564-8642-CE744917AFC2}" type="slidenum">
              <a:rPr lang="zh-CN" altLang="en-US" smtClean="0"/>
              <a:t>33</a:t>
            </a:fld>
            <a:endParaRPr lang="zh-CN" altLang="en-US"/>
          </a:p>
        </p:txBody>
      </p:sp>
    </p:spTree>
    <p:extLst>
      <p:ext uri="{BB962C8B-B14F-4D97-AF65-F5344CB8AC3E}">
        <p14:creationId xmlns:p14="http://schemas.microsoft.com/office/powerpoint/2010/main" val="12606756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8CA7E8-92C1-4564-8642-CE744917AFC2}" type="slidenum">
              <a:rPr lang="zh-CN" altLang="en-US" smtClean="0"/>
              <a:t>34</a:t>
            </a:fld>
            <a:endParaRPr lang="zh-CN" altLang="en-US"/>
          </a:p>
        </p:txBody>
      </p:sp>
    </p:spTree>
    <p:extLst>
      <p:ext uri="{BB962C8B-B14F-4D97-AF65-F5344CB8AC3E}">
        <p14:creationId xmlns:p14="http://schemas.microsoft.com/office/powerpoint/2010/main" val="37587975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8CA7E8-92C1-4564-8642-CE744917AFC2}" type="slidenum">
              <a:rPr lang="zh-CN" altLang="en-US" smtClean="0"/>
              <a:t>35</a:t>
            </a:fld>
            <a:endParaRPr lang="zh-CN" altLang="en-US"/>
          </a:p>
        </p:txBody>
      </p:sp>
    </p:spTree>
    <p:extLst>
      <p:ext uri="{BB962C8B-B14F-4D97-AF65-F5344CB8AC3E}">
        <p14:creationId xmlns:p14="http://schemas.microsoft.com/office/powerpoint/2010/main" val="213671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4100846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010D82-7047-4CD6-8E7F-27AAC0BD12ED}" type="slidenum">
              <a:rPr lang="zh-CN" altLang="en-US" smtClean="0">
                <a:solidFill>
                  <a:srgbClr val="000000"/>
                </a:solidFill>
              </a:rPr>
              <a:pPr/>
              <a:t>36</a:t>
            </a:fld>
            <a:endParaRPr lang="zh-CN" altLang="en-US">
              <a:solidFill>
                <a:srgbClr val="000000"/>
              </a:solidFill>
            </a:endParaRPr>
          </a:p>
        </p:txBody>
      </p:sp>
    </p:spTree>
    <p:extLst>
      <p:ext uri="{BB962C8B-B14F-4D97-AF65-F5344CB8AC3E}">
        <p14:creationId xmlns:p14="http://schemas.microsoft.com/office/powerpoint/2010/main" val="8980487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8CA7E8-92C1-4564-8642-CE744917AFC2}" type="slidenum">
              <a:rPr lang="zh-CN" altLang="en-US" smtClean="0"/>
              <a:t>38</a:t>
            </a:fld>
            <a:endParaRPr lang="zh-CN" altLang="en-US"/>
          </a:p>
        </p:txBody>
      </p:sp>
    </p:spTree>
    <p:extLst>
      <p:ext uri="{BB962C8B-B14F-4D97-AF65-F5344CB8AC3E}">
        <p14:creationId xmlns:p14="http://schemas.microsoft.com/office/powerpoint/2010/main" val="39064356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8CA7E8-92C1-4564-8642-CE744917AFC2}" type="slidenum">
              <a:rPr lang="zh-CN" altLang="en-US" smtClean="0"/>
              <a:t>39</a:t>
            </a:fld>
            <a:endParaRPr lang="zh-CN" altLang="en-US"/>
          </a:p>
        </p:txBody>
      </p:sp>
    </p:spTree>
    <p:extLst>
      <p:ext uri="{BB962C8B-B14F-4D97-AF65-F5344CB8AC3E}">
        <p14:creationId xmlns:p14="http://schemas.microsoft.com/office/powerpoint/2010/main" val="10176937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281D7-AB8B-4A49-B31C-4FE8BBA57302}" type="slidenum">
              <a:rPr lang="zh-CN" altLang="en-US" smtClean="0"/>
              <a:t>40</a:t>
            </a:fld>
            <a:endParaRPr lang="zh-CN" altLang="en-US"/>
          </a:p>
        </p:txBody>
      </p:sp>
    </p:spTree>
    <p:extLst>
      <p:ext uri="{BB962C8B-B14F-4D97-AF65-F5344CB8AC3E}">
        <p14:creationId xmlns:p14="http://schemas.microsoft.com/office/powerpoint/2010/main" val="35052059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4A9E6-078F-4903-A68F-25A0AC6F649D}" type="slidenum">
              <a:rPr lang="zh-CN" altLang="en-US" smtClean="0">
                <a:solidFill>
                  <a:srgbClr val="000000"/>
                </a:solidFill>
              </a:rPr>
              <a:pPr/>
              <a:t>41</a:t>
            </a:fld>
            <a:endParaRPr lang="zh-CN" altLang="en-US">
              <a:solidFill>
                <a:srgbClr val="000000"/>
              </a:solidFill>
            </a:endParaRPr>
          </a:p>
        </p:txBody>
      </p:sp>
    </p:spTree>
    <p:extLst>
      <p:ext uri="{BB962C8B-B14F-4D97-AF65-F5344CB8AC3E}">
        <p14:creationId xmlns:p14="http://schemas.microsoft.com/office/powerpoint/2010/main" val="34875517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42</a:t>
            </a:fld>
            <a:endParaRPr lang="zh-CN" altLang="en-US"/>
          </a:p>
        </p:txBody>
      </p:sp>
    </p:spTree>
    <p:extLst>
      <p:ext uri="{BB962C8B-B14F-4D97-AF65-F5344CB8AC3E}">
        <p14:creationId xmlns:p14="http://schemas.microsoft.com/office/powerpoint/2010/main" val="16201606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43</a:t>
            </a:fld>
            <a:endParaRPr lang="zh-CN" altLang="en-US"/>
          </a:p>
        </p:txBody>
      </p:sp>
    </p:spTree>
    <p:extLst>
      <p:ext uri="{BB962C8B-B14F-4D97-AF65-F5344CB8AC3E}">
        <p14:creationId xmlns:p14="http://schemas.microsoft.com/office/powerpoint/2010/main" val="7298191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281D7-AB8B-4A49-B31C-4FE8BBA57302}" type="slidenum">
              <a:rPr lang="zh-CN" altLang="en-US" smtClean="0"/>
              <a:t>45</a:t>
            </a:fld>
            <a:endParaRPr lang="zh-CN" altLang="en-US"/>
          </a:p>
        </p:txBody>
      </p:sp>
    </p:spTree>
    <p:extLst>
      <p:ext uri="{BB962C8B-B14F-4D97-AF65-F5344CB8AC3E}">
        <p14:creationId xmlns:p14="http://schemas.microsoft.com/office/powerpoint/2010/main" val="3906411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A8D6CD0-2F6D-4B3F-988D-53746408761F}" type="slidenum">
              <a:rPr lang="zh-CN" altLang="en-US" smtClean="0">
                <a:solidFill>
                  <a:srgbClr val="000000"/>
                </a:solidFill>
              </a:rPr>
              <a:pPr/>
              <a:t>46</a:t>
            </a:fld>
            <a:endParaRPr lang="zh-CN" altLang="en-US">
              <a:solidFill>
                <a:srgbClr val="000000"/>
              </a:solidFill>
            </a:endParaRPr>
          </a:p>
        </p:txBody>
      </p:sp>
    </p:spTree>
    <p:extLst>
      <p:ext uri="{BB962C8B-B14F-4D97-AF65-F5344CB8AC3E}">
        <p14:creationId xmlns:p14="http://schemas.microsoft.com/office/powerpoint/2010/main" val="10451167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010D82-7047-4CD6-8E7F-27AAC0BD12ED}" type="slidenum">
              <a:rPr lang="zh-CN" altLang="en-US" smtClean="0">
                <a:solidFill>
                  <a:srgbClr val="000000"/>
                </a:solidFill>
              </a:rPr>
              <a:pPr/>
              <a:t>47</a:t>
            </a:fld>
            <a:endParaRPr lang="zh-CN" altLang="en-US">
              <a:solidFill>
                <a:srgbClr val="000000"/>
              </a:solidFill>
            </a:endParaRPr>
          </a:p>
        </p:txBody>
      </p:sp>
    </p:spTree>
    <p:extLst>
      <p:ext uri="{BB962C8B-B14F-4D97-AF65-F5344CB8AC3E}">
        <p14:creationId xmlns:p14="http://schemas.microsoft.com/office/powerpoint/2010/main" val="2707091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4138805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010D82-7047-4CD6-8E7F-27AAC0BD12ED}" type="slidenum">
              <a:rPr lang="zh-CN" altLang="en-US" smtClean="0">
                <a:solidFill>
                  <a:srgbClr val="000000"/>
                </a:solidFill>
              </a:rPr>
              <a:pPr/>
              <a:t>48</a:t>
            </a:fld>
            <a:endParaRPr lang="zh-CN" altLang="en-US">
              <a:solidFill>
                <a:srgbClr val="000000"/>
              </a:solidFill>
            </a:endParaRPr>
          </a:p>
        </p:txBody>
      </p:sp>
    </p:spTree>
    <p:extLst>
      <p:ext uri="{BB962C8B-B14F-4D97-AF65-F5344CB8AC3E}">
        <p14:creationId xmlns:p14="http://schemas.microsoft.com/office/powerpoint/2010/main" val="34250978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8053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2264313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1588592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7D6CD-A187-4476-AD7D-58C44BB48257}" type="slidenum">
              <a:rPr lang="zh-CN" altLang="en-US" smtClean="0"/>
              <a:t>10</a:t>
            </a:fld>
            <a:endParaRPr lang="zh-CN" altLang="en-US"/>
          </a:p>
        </p:txBody>
      </p:sp>
    </p:spTree>
    <p:extLst>
      <p:ext uri="{BB962C8B-B14F-4D97-AF65-F5344CB8AC3E}">
        <p14:creationId xmlns:p14="http://schemas.microsoft.com/office/powerpoint/2010/main" val="1691548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2CA35-3062-407C-A83C-49F792045B16}" type="slidenum">
              <a:rPr lang="zh-CN" altLang="en-US" smtClean="0"/>
              <a:t>11</a:t>
            </a:fld>
            <a:endParaRPr lang="zh-CN" altLang="en-US"/>
          </a:p>
        </p:txBody>
      </p:sp>
    </p:spTree>
    <p:extLst>
      <p:ext uri="{BB962C8B-B14F-4D97-AF65-F5344CB8AC3E}">
        <p14:creationId xmlns:p14="http://schemas.microsoft.com/office/powerpoint/2010/main" val="857094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12</a:t>
            </a:fld>
            <a:endParaRPr lang="zh-CN" altLang="en-US"/>
          </a:p>
        </p:txBody>
      </p:sp>
    </p:spTree>
    <p:extLst>
      <p:ext uri="{BB962C8B-B14F-4D97-AF65-F5344CB8AC3E}">
        <p14:creationId xmlns:p14="http://schemas.microsoft.com/office/powerpoint/2010/main" val="2611474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圆角矩形 1"/>
          <p:cNvSpPr/>
          <p:nvPr userDrawn="1"/>
        </p:nvSpPr>
        <p:spPr>
          <a:xfrm>
            <a:off x="11776165" y="6481596"/>
            <a:ext cx="678799" cy="265840"/>
          </a:xfrm>
          <a:prstGeom prst="roundRect">
            <a:avLst>
              <a:gd name="adj" fmla="val 50000"/>
            </a:avLst>
          </a:prstGeom>
          <a:solidFill>
            <a:srgbClr val="E57001"/>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base" latinLnBrk="0" hangingPunct="1">
              <a:lnSpc>
                <a:spcPct val="100000"/>
              </a:lnSpc>
              <a:spcBef>
                <a:spcPct val="0"/>
              </a:spcBef>
              <a:spcAft>
                <a:spcPct val="0"/>
              </a:spcAft>
              <a:buClrTx/>
              <a:buSzTx/>
              <a:buFontTx/>
              <a:buNone/>
              <a:tabLst/>
            </a:pPr>
            <a:endParaRPr kumimoji="0" lang="zh-CN" altLang="en-US" sz="1800" b="0" i="0" u="none" strike="noStrike" kern="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 name="TextBox 15"/>
          <p:cNvSpPr txBox="1"/>
          <p:nvPr userDrawn="1"/>
        </p:nvSpPr>
        <p:spPr>
          <a:xfrm>
            <a:off x="11755714" y="6476814"/>
            <a:ext cx="454213" cy="253916"/>
          </a:xfrm>
          <a:prstGeom prst="rect">
            <a:avLst/>
          </a:prstGeom>
          <a:noFill/>
        </p:spPr>
        <p:txBody>
          <a:bodyPr wrap="square" rtlCol="0">
            <a:spAutoFit/>
          </a:bodyPr>
          <a:lstStyle/>
          <a:p>
            <a:pPr algn="ctr"/>
            <a:fld id="{2EEF1883-7A0E-4F66-9932-E581691AD397}" type="slidenum">
              <a:rPr lang="zh-CN" altLang="en-US" sz="1050" b="0" smtClean="0">
                <a:solidFill>
                  <a:schemeClr val="bg1"/>
                </a:solidFill>
                <a:latin typeface="微软雅黑 Light" panose="020B0502040204020203" pitchFamily="34" charset="-122"/>
                <a:ea typeface="微软雅黑 Light" panose="020B0502040204020203" pitchFamily="34" charset="-122"/>
              </a:rPr>
              <a:pPr algn="ctr"/>
              <a:t>‹#›</a:t>
            </a:fld>
            <a:r>
              <a:rPr lang="zh-CN" altLang="en-US" sz="1050" b="0" dirty="0">
                <a:solidFill>
                  <a:schemeClr val="bg1"/>
                </a:solidFill>
                <a:latin typeface="微软雅黑 Light" panose="020B0502040204020203" pitchFamily="34" charset="-122"/>
                <a:ea typeface="微软雅黑 Light" panose="020B0502040204020203" pitchFamily="34" charset="-122"/>
              </a:rPr>
              <a:t> </a:t>
            </a:r>
          </a:p>
        </p:txBody>
      </p:sp>
    </p:spTree>
    <p:extLst>
      <p:ext uri="{BB962C8B-B14F-4D97-AF65-F5344CB8AC3E}">
        <p14:creationId xmlns:p14="http://schemas.microsoft.com/office/powerpoint/2010/main" val="1985526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4" name="矩形 3"/>
          <p:cNvSpPr/>
          <p:nvPr userDrawn="1"/>
        </p:nvSpPr>
        <p:spPr>
          <a:xfrm>
            <a:off x="0" y="0"/>
            <a:ext cx="12192000" cy="6858000"/>
          </a:xfrm>
          <a:prstGeom prst="rect">
            <a:avLst/>
          </a:prstGeom>
          <a:solidFill>
            <a:srgbClr val="FCFCF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endParaRPr>
          </a:p>
        </p:txBody>
      </p:sp>
      <p:sp>
        <p:nvSpPr>
          <p:cNvPr id="3" name="圆角矩形 2"/>
          <p:cNvSpPr/>
          <p:nvPr userDrawn="1"/>
        </p:nvSpPr>
        <p:spPr>
          <a:xfrm>
            <a:off x="11776165" y="6481596"/>
            <a:ext cx="678799" cy="265840"/>
          </a:xfrm>
          <a:prstGeom prst="roundRect">
            <a:avLst>
              <a:gd name="adj" fmla="val 50000"/>
            </a:avLst>
          </a:prstGeom>
          <a:solidFill>
            <a:srgbClr val="E57001"/>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base" latinLnBrk="0" hangingPunct="1">
              <a:lnSpc>
                <a:spcPct val="100000"/>
              </a:lnSpc>
              <a:spcBef>
                <a:spcPct val="0"/>
              </a:spcBef>
              <a:spcAft>
                <a:spcPct val="0"/>
              </a:spcAft>
              <a:buClrTx/>
              <a:buSzTx/>
              <a:buFontTx/>
              <a:buNone/>
              <a:tabLst/>
            </a:pPr>
            <a:endParaRPr kumimoji="0" lang="zh-CN" altLang="en-US" sz="1800" b="0" i="0" u="none" strike="noStrike" kern="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 name="TextBox 15"/>
          <p:cNvSpPr txBox="1"/>
          <p:nvPr userDrawn="1"/>
        </p:nvSpPr>
        <p:spPr>
          <a:xfrm>
            <a:off x="11755714" y="6476814"/>
            <a:ext cx="454213" cy="253916"/>
          </a:xfrm>
          <a:prstGeom prst="rect">
            <a:avLst/>
          </a:prstGeom>
          <a:noFill/>
        </p:spPr>
        <p:txBody>
          <a:bodyPr wrap="square" rtlCol="0">
            <a:spAutoFit/>
          </a:bodyPr>
          <a:lstStyle/>
          <a:p>
            <a:pPr algn="ctr"/>
            <a:fld id="{2EEF1883-7A0E-4F66-9932-E581691AD397}" type="slidenum">
              <a:rPr lang="zh-CN" altLang="en-US" sz="1050" b="0" smtClean="0">
                <a:solidFill>
                  <a:schemeClr val="bg1"/>
                </a:solidFill>
                <a:latin typeface="微软雅黑 Light" panose="020B0502040204020203" pitchFamily="34" charset="-122"/>
                <a:ea typeface="微软雅黑 Light" panose="020B0502040204020203" pitchFamily="34" charset="-122"/>
              </a:rPr>
              <a:pPr algn="ctr"/>
              <a:t>‹#›</a:t>
            </a:fld>
            <a:r>
              <a:rPr lang="zh-CN" altLang="en-US" sz="1050" b="0" dirty="0">
                <a:solidFill>
                  <a:schemeClr val="bg1"/>
                </a:solidFill>
                <a:latin typeface="微软雅黑 Light" panose="020B0502040204020203" pitchFamily="34" charset="-122"/>
                <a:ea typeface="微软雅黑 Light" panose="020B0502040204020203" pitchFamily="34" charset="-122"/>
              </a:rPr>
              <a:t> </a:t>
            </a:r>
          </a:p>
        </p:txBody>
      </p:sp>
    </p:spTree>
    <p:extLst>
      <p:ext uri="{BB962C8B-B14F-4D97-AF65-F5344CB8AC3E}">
        <p14:creationId xmlns:p14="http://schemas.microsoft.com/office/powerpoint/2010/main" val="843204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2" name="圆角矩形 1"/>
          <p:cNvSpPr/>
          <p:nvPr userDrawn="1"/>
        </p:nvSpPr>
        <p:spPr>
          <a:xfrm>
            <a:off x="11776165" y="6481596"/>
            <a:ext cx="678799" cy="265840"/>
          </a:xfrm>
          <a:prstGeom prst="roundRect">
            <a:avLst>
              <a:gd name="adj" fmla="val 50000"/>
            </a:avLst>
          </a:prstGeom>
          <a:solidFill>
            <a:srgbClr val="E57001"/>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base" latinLnBrk="0" hangingPunct="1">
              <a:lnSpc>
                <a:spcPct val="100000"/>
              </a:lnSpc>
              <a:spcBef>
                <a:spcPct val="0"/>
              </a:spcBef>
              <a:spcAft>
                <a:spcPct val="0"/>
              </a:spcAft>
              <a:buClrTx/>
              <a:buSzTx/>
              <a:buFontTx/>
              <a:buNone/>
              <a:tabLst/>
            </a:pPr>
            <a:endParaRPr kumimoji="0" lang="zh-CN" altLang="en-US" sz="1800" b="0" i="0" u="none" strike="noStrike" kern="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 name="TextBox 15"/>
          <p:cNvSpPr txBox="1"/>
          <p:nvPr userDrawn="1"/>
        </p:nvSpPr>
        <p:spPr>
          <a:xfrm>
            <a:off x="11755714" y="6476814"/>
            <a:ext cx="454213" cy="253916"/>
          </a:xfrm>
          <a:prstGeom prst="rect">
            <a:avLst/>
          </a:prstGeom>
          <a:noFill/>
        </p:spPr>
        <p:txBody>
          <a:bodyPr wrap="square" rtlCol="0">
            <a:spAutoFit/>
          </a:bodyPr>
          <a:lstStyle/>
          <a:p>
            <a:pPr algn="ctr"/>
            <a:fld id="{2EEF1883-7A0E-4F66-9932-E581691AD397}" type="slidenum">
              <a:rPr lang="zh-CN" altLang="en-US" sz="1050" b="0" smtClean="0">
                <a:solidFill>
                  <a:schemeClr val="bg1"/>
                </a:solidFill>
                <a:latin typeface="微软雅黑 Light" panose="020B0502040204020203" pitchFamily="34" charset="-122"/>
                <a:ea typeface="微软雅黑 Light" panose="020B0502040204020203" pitchFamily="34" charset="-122"/>
              </a:rPr>
              <a:pPr algn="ctr"/>
              <a:t>‹#›</a:t>
            </a:fld>
            <a:r>
              <a:rPr lang="zh-CN" altLang="en-US" sz="1050" b="0" dirty="0">
                <a:solidFill>
                  <a:schemeClr val="bg1"/>
                </a:solidFill>
                <a:latin typeface="微软雅黑 Light" panose="020B0502040204020203" pitchFamily="34" charset="-122"/>
                <a:ea typeface="微软雅黑 Light" panose="020B0502040204020203" pitchFamily="34" charset="-122"/>
              </a:rPr>
              <a:t> </a:t>
            </a:r>
          </a:p>
        </p:txBody>
      </p:sp>
    </p:spTree>
    <p:extLst>
      <p:ext uri="{BB962C8B-B14F-4D97-AF65-F5344CB8AC3E}">
        <p14:creationId xmlns:p14="http://schemas.microsoft.com/office/powerpoint/2010/main" val="4103034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2021/10/5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834015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2021/10/5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926300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594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1_Images &amp; Contents Layout">
    <p:spTree>
      <p:nvGrpSpPr>
        <p:cNvPr id="1" name=""/>
        <p:cNvGrpSpPr/>
        <p:nvPr/>
      </p:nvGrpSpPr>
      <p:grpSpPr>
        <a:xfrm>
          <a:off x="0" y="0"/>
          <a:ext cx="0" cy="0"/>
          <a:chOff x="0" y="0"/>
          <a:chExt cx="0" cy="0"/>
        </a:xfrm>
      </p:grpSpPr>
      <p:sp>
        <p:nvSpPr>
          <p:cNvPr id="2" name="Picture Placeholder 2"/>
          <p:cNvSpPr>
            <a:spLocks noGrp="1"/>
          </p:cNvSpPr>
          <p:nvPr>
            <p:ph type="pic" idx="12" hasCustomPrompt="1"/>
          </p:nvPr>
        </p:nvSpPr>
        <p:spPr>
          <a:xfrm>
            <a:off x="4004758" y="52144"/>
            <a:ext cx="8111751" cy="4471498"/>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5" hasCustomPrompt="1"/>
          </p:nvPr>
        </p:nvSpPr>
        <p:spPr>
          <a:xfrm>
            <a:off x="52496" y="2321294"/>
            <a:ext cx="3866361" cy="2189285"/>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Picture Placeholder 2">
            <a:extLst>
              <a:ext uri="{FF2B5EF4-FFF2-40B4-BE49-F238E27FC236}">
                <a16:creationId xmlns:a16="http://schemas.microsoft.com/office/drawing/2014/main" id="{58EB7C68-1D9A-46E9-BA6C-81583C7C18CB}"/>
              </a:ext>
            </a:extLst>
          </p:cNvPr>
          <p:cNvSpPr>
            <a:spLocks noGrp="1"/>
          </p:cNvSpPr>
          <p:nvPr>
            <p:ph type="pic" idx="17" hasCustomPrompt="1"/>
          </p:nvPr>
        </p:nvSpPr>
        <p:spPr>
          <a:xfrm>
            <a:off x="52496" y="42022"/>
            <a:ext cx="3866361" cy="2189285"/>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a:extLst>
              <a:ext uri="{FF2B5EF4-FFF2-40B4-BE49-F238E27FC236}">
                <a16:creationId xmlns:a16="http://schemas.microsoft.com/office/drawing/2014/main" id="{9E6EF280-0367-48C9-B8B6-3BB98A801128}"/>
              </a:ext>
            </a:extLst>
          </p:cNvPr>
          <p:cNvSpPr>
            <a:spLocks noGrp="1"/>
          </p:cNvSpPr>
          <p:nvPr>
            <p:ph type="pic" idx="18" hasCustomPrompt="1"/>
          </p:nvPr>
        </p:nvSpPr>
        <p:spPr>
          <a:xfrm>
            <a:off x="52496" y="4600567"/>
            <a:ext cx="3866361" cy="2189285"/>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a:extLst>
              <a:ext uri="{FF2B5EF4-FFF2-40B4-BE49-F238E27FC236}">
                <a16:creationId xmlns:a16="http://schemas.microsoft.com/office/drawing/2014/main" id="{BCBD211C-1A1D-4A5B-849B-BF510C1F589F}"/>
              </a:ext>
            </a:extLst>
          </p:cNvPr>
          <p:cNvSpPr>
            <a:spLocks noGrp="1"/>
          </p:cNvSpPr>
          <p:nvPr>
            <p:ph type="pic" idx="19" hasCustomPrompt="1"/>
          </p:nvPr>
        </p:nvSpPr>
        <p:spPr>
          <a:xfrm>
            <a:off x="4004758" y="4609358"/>
            <a:ext cx="4044468" cy="2179811"/>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a:extLst>
              <a:ext uri="{FF2B5EF4-FFF2-40B4-BE49-F238E27FC236}">
                <a16:creationId xmlns:a16="http://schemas.microsoft.com/office/drawing/2014/main" id="{19E79D5F-331E-4CE3-B241-D25A4E847B2B}"/>
              </a:ext>
            </a:extLst>
          </p:cNvPr>
          <p:cNvSpPr>
            <a:spLocks noGrp="1"/>
          </p:cNvSpPr>
          <p:nvPr>
            <p:ph type="pic" idx="20" hasCustomPrompt="1"/>
          </p:nvPr>
        </p:nvSpPr>
        <p:spPr>
          <a:xfrm>
            <a:off x="8138302" y="4599884"/>
            <a:ext cx="3981517" cy="2179811"/>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48815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1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0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0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0" grpId="0" animBg="1"/>
      <p:bldP spid="11" grpId="0" animBg="1"/>
      <p:bldP spid="12" grpId="0" animBg="1"/>
      <p:bldP spid="13"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Images &amp; Contents Layout">
    <p:spTree>
      <p:nvGrpSpPr>
        <p:cNvPr id="1" name=""/>
        <p:cNvGrpSpPr/>
        <p:nvPr/>
      </p:nvGrpSpPr>
      <p:grpSpPr>
        <a:xfrm>
          <a:off x="0" y="0"/>
          <a:ext cx="0" cy="0"/>
          <a:chOff x="0" y="0"/>
          <a:chExt cx="0" cy="0"/>
        </a:xfrm>
      </p:grpSpPr>
      <p:sp>
        <p:nvSpPr>
          <p:cNvPr id="2" name="Picture Placeholder 2"/>
          <p:cNvSpPr>
            <a:spLocks noGrp="1"/>
          </p:cNvSpPr>
          <p:nvPr>
            <p:ph type="pic" idx="12" hasCustomPrompt="1"/>
          </p:nvPr>
        </p:nvSpPr>
        <p:spPr>
          <a:xfrm>
            <a:off x="52496" y="47810"/>
            <a:ext cx="8111751" cy="4471498"/>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5" hasCustomPrompt="1"/>
          </p:nvPr>
        </p:nvSpPr>
        <p:spPr>
          <a:xfrm>
            <a:off x="8253637" y="2322748"/>
            <a:ext cx="3866361" cy="2189285"/>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Picture Placeholder 2">
            <a:extLst>
              <a:ext uri="{FF2B5EF4-FFF2-40B4-BE49-F238E27FC236}">
                <a16:creationId xmlns:a16="http://schemas.microsoft.com/office/drawing/2014/main" id="{58EB7C68-1D9A-46E9-BA6C-81583C7C18CB}"/>
              </a:ext>
            </a:extLst>
          </p:cNvPr>
          <p:cNvSpPr>
            <a:spLocks noGrp="1"/>
          </p:cNvSpPr>
          <p:nvPr>
            <p:ph type="pic" idx="17" hasCustomPrompt="1"/>
          </p:nvPr>
        </p:nvSpPr>
        <p:spPr>
          <a:xfrm>
            <a:off x="8248131" y="42022"/>
            <a:ext cx="3866361" cy="2189285"/>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a:extLst>
              <a:ext uri="{FF2B5EF4-FFF2-40B4-BE49-F238E27FC236}">
                <a16:creationId xmlns:a16="http://schemas.microsoft.com/office/drawing/2014/main" id="{9E6EF280-0367-48C9-B8B6-3BB98A801128}"/>
              </a:ext>
            </a:extLst>
          </p:cNvPr>
          <p:cNvSpPr>
            <a:spLocks noGrp="1"/>
          </p:cNvSpPr>
          <p:nvPr>
            <p:ph type="pic" idx="18" hasCustomPrompt="1"/>
          </p:nvPr>
        </p:nvSpPr>
        <p:spPr>
          <a:xfrm>
            <a:off x="8261736" y="4596805"/>
            <a:ext cx="3866361" cy="2189285"/>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a:extLst>
              <a:ext uri="{FF2B5EF4-FFF2-40B4-BE49-F238E27FC236}">
                <a16:creationId xmlns:a16="http://schemas.microsoft.com/office/drawing/2014/main" id="{BCBD211C-1A1D-4A5B-849B-BF510C1F589F}"/>
              </a:ext>
            </a:extLst>
          </p:cNvPr>
          <p:cNvSpPr>
            <a:spLocks noGrp="1"/>
          </p:cNvSpPr>
          <p:nvPr>
            <p:ph type="pic" idx="19" hasCustomPrompt="1"/>
          </p:nvPr>
        </p:nvSpPr>
        <p:spPr>
          <a:xfrm>
            <a:off x="63903" y="4596806"/>
            <a:ext cx="4044468" cy="2189285"/>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a:extLst>
              <a:ext uri="{FF2B5EF4-FFF2-40B4-BE49-F238E27FC236}">
                <a16:creationId xmlns:a16="http://schemas.microsoft.com/office/drawing/2014/main" id="{19E79D5F-331E-4CE3-B241-D25A4E847B2B}"/>
              </a:ext>
            </a:extLst>
          </p:cNvPr>
          <p:cNvSpPr>
            <a:spLocks noGrp="1"/>
          </p:cNvSpPr>
          <p:nvPr>
            <p:ph type="pic" idx="20" hasCustomPrompt="1"/>
          </p:nvPr>
        </p:nvSpPr>
        <p:spPr>
          <a:xfrm>
            <a:off x="4182730" y="4596805"/>
            <a:ext cx="3981517" cy="2189285"/>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9072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1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0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0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0" grpId="0" animBg="1"/>
      <p:bldP spid="11" grpId="0" animBg="1"/>
      <p:bldP spid="12"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B17ECC-FC4F-43F2-A093-A7D47ADD950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AB01B49-AC3C-4D5D-B649-79FABB8AFC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C1BC5B9-61E2-4455-9660-E14CCE93FDF4}"/>
              </a:ext>
            </a:extLst>
          </p:cNvPr>
          <p:cNvSpPr>
            <a:spLocks noGrp="1"/>
          </p:cNvSpPr>
          <p:nvPr>
            <p:ph type="dt" sz="half" idx="10"/>
          </p:nvPr>
        </p:nvSpPr>
        <p:spPr/>
        <p:txBody>
          <a:bodyPr/>
          <a:lstStyle/>
          <a:p>
            <a:fld id="{93FC91E9-BA21-4665-B569-3794335F89ED}" type="datetimeFigureOut">
              <a:rPr lang="zh-CN" altLang="en-US" smtClean="0"/>
              <a:t>2021/10/5</a:t>
            </a:fld>
            <a:endParaRPr lang="zh-CN" altLang="en-US"/>
          </a:p>
        </p:txBody>
      </p:sp>
      <p:sp>
        <p:nvSpPr>
          <p:cNvPr id="5" name="页脚占位符 4">
            <a:extLst>
              <a:ext uri="{FF2B5EF4-FFF2-40B4-BE49-F238E27FC236}">
                <a16:creationId xmlns:a16="http://schemas.microsoft.com/office/drawing/2014/main" id="{AF05D5EA-306B-488B-BB64-C5B5BF34012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DCE0A82-47B2-4B50-AB8C-44FADE5B69C3}"/>
              </a:ext>
            </a:extLst>
          </p:cNvPr>
          <p:cNvSpPr>
            <a:spLocks noGrp="1"/>
          </p:cNvSpPr>
          <p:nvPr>
            <p:ph type="sldNum" sz="quarter" idx="12"/>
          </p:nvPr>
        </p:nvSpPr>
        <p:spPr/>
        <p:txBody>
          <a:bodyPr/>
          <a:lstStyle/>
          <a:p>
            <a:fld id="{D6526C87-8BF2-4EE6-A5B5-29351161E3D7}" type="slidenum">
              <a:rPr lang="zh-CN" altLang="en-US" smtClean="0"/>
              <a:t>‹#›</a:t>
            </a:fld>
            <a:endParaRPr lang="zh-CN" altLang="en-US"/>
          </a:p>
        </p:txBody>
      </p:sp>
    </p:spTree>
    <p:extLst>
      <p:ext uri="{BB962C8B-B14F-4D97-AF65-F5344CB8AC3E}">
        <p14:creationId xmlns:p14="http://schemas.microsoft.com/office/powerpoint/2010/main" val="28230658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F2ED62-F664-44BF-B91E-AA049AB3CF3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13F92DF-82B5-44EF-8268-D2FD7CE3334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B4D8D7C-E351-4A30-AB9D-6FFF91C16DAA}"/>
              </a:ext>
            </a:extLst>
          </p:cNvPr>
          <p:cNvSpPr>
            <a:spLocks noGrp="1"/>
          </p:cNvSpPr>
          <p:nvPr>
            <p:ph type="dt" sz="half" idx="10"/>
          </p:nvPr>
        </p:nvSpPr>
        <p:spPr/>
        <p:txBody>
          <a:bodyPr/>
          <a:lstStyle/>
          <a:p>
            <a:fld id="{93FC91E9-BA21-4665-B569-3794335F89ED}" type="datetimeFigureOut">
              <a:rPr lang="zh-CN" altLang="en-US" smtClean="0"/>
              <a:t>2021/10/5</a:t>
            </a:fld>
            <a:endParaRPr lang="zh-CN" altLang="en-US"/>
          </a:p>
        </p:txBody>
      </p:sp>
      <p:sp>
        <p:nvSpPr>
          <p:cNvPr id="5" name="页脚占位符 4">
            <a:extLst>
              <a:ext uri="{FF2B5EF4-FFF2-40B4-BE49-F238E27FC236}">
                <a16:creationId xmlns:a16="http://schemas.microsoft.com/office/drawing/2014/main" id="{826C37D6-D9D1-41EA-B0A7-0603D21A4BE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218907A-6567-4074-93A0-20375B682291}"/>
              </a:ext>
            </a:extLst>
          </p:cNvPr>
          <p:cNvSpPr>
            <a:spLocks noGrp="1"/>
          </p:cNvSpPr>
          <p:nvPr>
            <p:ph type="sldNum" sz="quarter" idx="12"/>
          </p:nvPr>
        </p:nvSpPr>
        <p:spPr/>
        <p:txBody>
          <a:bodyPr/>
          <a:lstStyle/>
          <a:p>
            <a:fld id="{D6526C87-8BF2-4EE6-A5B5-29351161E3D7}" type="slidenum">
              <a:rPr lang="zh-CN" altLang="en-US" smtClean="0"/>
              <a:t>‹#›</a:t>
            </a:fld>
            <a:endParaRPr lang="zh-CN" altLang="en-US"/>
          </a:p>
        </p:txBody>
      </p:sp>
    </p:spTree>
    <p:extLst>
      <p:ext uri="{BB962C8B-B14F-4D97-AF65-F5344CB8AC3E}">
        <p14:creationId xmlns:p14="http://schemas.microsoft.com/office/powerpoint/2010/main" val="1180904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ECA7B8-A938-43F1-BA2E-A12D1AD7BCE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05C5454-6B29-4C77-8519-7CB9DC0F9D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FAD185F-6B51-4122-90DC-9DCC8033011B}"/>
              </a:ext>
            </a:extLst>
          </p:cNvPr>
          <p:cNvSpPr>
            <a:spLocks noGrp="1"/>
          </p:cNvSpPr>
          <p:nvPr>
            <p:ph type="dt" sz="half" idx="10"/>
          </p:nvPr>
        </p:nvSpPr>
        <p:spPr/>
        <p:txBody>
          <a:bodyPr/>
          <a:lstStyle/>
          <a:p>
            <a:fld id="{93FC91E9-BA21-4665-B569-3794335F89ED}" type="datetimeFigureOut">
              <a:rPr lang="zh-CN" altLang="en-US" smtClean="0"/>
              <a:t>2021/10/5</a:t>
            </a:fld>
            <a:endParaRPr lang="zh-CN" altLang="en-US"/>
          </a:p>
        </p:txBody>
      </p:sp>
      <p:sp>
        <p:nvSpPr>
          <p:cNvPr id="5" name="页脚占位符 4">
            <a:extLst>
              <a:ext uri="{FF2B5EF4-FFF2-40B4-BE49-F238E27FC236}">
                <a16:creationId xmlns:a16="http://schemas.microsoft.com/office/drawing/2014/main" id="{3FCFE8E0-EA23-4BE8-BFED-DCE98CFF690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D550A4F-3006-4784-9798-C8AEBD7BFB42}"/>
              </a:ext>
            </a:extLst>
          </p:cNvPr>
          <p:cNvSpPr>
            <a:spLocks noGrp="1"/>
          </p:cNvSpPr>
          <p:nvPr>
            <p:ph type="sldNum" sz="quarter" idx="12"/>
          </p:nvPr>
        </p:nvSpPr>
        <p:spPr/>
        <p:txBody>
          <a:bodyPr/>
          <a:lstStyle/>
          <a:p>
            <a:fld id="{D6526C87-8BF2-4EE6-A5B5-29351161E3D7}" type="slidenum">
              <a:rPr lang="zh-CN" altLang="en-US" smtClean="0"/>
              <a:t>‹#›</a:t>
            </a:fld>
            <a:endParaRPr lang="zh-CN" altLang="en-US"/>
          </a:p>
        </p:txBody>
      </p:sp>
    </p:spTree>
    <p:extLst>
      <p:ext uri="{BB962C8B-B14F-4D97-AF65-F5344CB8AC3E}">
        <p14:creationId xmlns:p14="http://schemas.microsoft.com/office/powerpoint/2010/main" val="840274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6073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C3AE85-85C7-4F5B-8464-7CEBFFAEF2D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61490B8-7680-432B-BF59-4DFA5C47384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B6EBA0B-AEAA-4092-8A95-AE19BB38621D}"/>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7CE2E69C-3B59-4ACC-9132-9D235AC313BE}"/>
              </a:ext>
            </a:extLst>
          </p:cNvPr>
          <p:cNvSpPr>
            <a:spLocks noGrp="1"/>
          </p:cNvSpPr>
          <p:nvPr>
            <p:ph type="dt" sz="half" idx="10"/>
          </p:nvPr>
        </p:nvSpPr>
        <p:spPr/>
        <p:txBody>
          <a:bodyPr/>
          <a:lstStyle/>
          <a:p>
            <a:fld id="{93FC91E9-BA21-4665-B569-3794335F89ED}" type="datetimeFigureOut">
              <a:rPr lang="zh-CN" altLang="en-US" smtClean="0"/>
              <a:t>2021/10/5</a:t>
            </a:fld>
            <a:endParaRPr lang="zh-CN" altLang="en-US"/>
          </a:p>
        </p:txBody>
      </p:sp>
      <p:sp>
        <p:nvSpPr>
          <p:cNvPr id="6" name="页脚占位符 5">
            <a:extLst>
              <a:ext uri="{FF2B5EF4-FFF2-40B4-BE49-F238E27FC236}">
                <a16:creationId xmlns:a16="http://schemas.microsoft.com/office/drawing/2014/main" id="{0B439F7D-3BD5-4AF7-A770-1A89104D44F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892F731-D1F4-439B-B402-7FBE9D909CC9}"/>
              </a:ext>
            </a:extLst>
          </p:cNvPr>
          <p:cNvSpPr>
            <a:spLocks noGrp="1"/>
          </p:cNvSpPr>
          <p:nvPr>
            <p:ph type="sldNum" sz="quarter" idx="12"/>
          </p:nvPr>
        </p:nvSpPr>
        <p:spPr/>
        <p:txBody>
          <a:bodyPr/>
          <a:lstStyle/>
          <a:p>
            <a:fld id="{D6526C87-8BF2-4EE6-A5B5-29351161E3D7}" type="slidenum">
              <a:rPr lang="zh-CN" altLang="en-US" smtClean="0"/>
              <a:t>‹#›</a:t>
            </a:fld>
            <a:endParaRPr lang="zh-CN" altLang="en-US"/>
          </a:p>
        </p:txBody>
      </p:sp>
    </p:spTree>
    <p:extLst>
      <p:ext uri="{BB962C8B-B14F-4D97-AF65-F5344CB8AC3E}">
        <p14:creationId xmlns:p14="http://schemas.microsoft.com/office/powerpoint/2010/main" val="2828419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E1611B-1A3A-427A-8140-A6CA9977CAD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B9F6744-CE8D-4708-B5C7-AF089312B7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969BF5F-93D7-4914-A98E-46360EA9C1F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BA7C32F0-A56D-4278-8717-14459ED685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514C022-9392-4C0E-8EFB-3803D409E2E7}"/>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FADC142-1181-4BB6-BA11-254D19EE252C}"/>
              </a:ext>
            </a:extLst>
          </p:cNvPr>
          <p:cNvSpPr>
            <a:spLocks noGrp="1"/>
          </p:cNvSpPr>
          <p:nvPr>
            <p:ph type="dt" sz="half" idx="10"/>
          </p:nvPr>
        </p:nvSpPr>
        <p:spPr/>
        <p:txBody>
          <a:bodyPr/>
          <a:lstStyle/>
          <a:p>
            <a:fld id="{93FC91E9-BA21-4665-B569-3794335F89ED}" type="datetimeFigureOut">
              <a:rPr lang="zh-CN" altLang="en-US" smtClean="0"/>
              <a:t>2021/10/5</a:t>
            </a:fld>
            <a:endParaRPr lang="zh-CN" altLang="en-US"/>
          </a:p>
        </p:txBody>
      </p:sp>
      <p:sp>
        <p:nvSpPr>
          <p:cNvPr id="8" name="页脚占位符 7">
            <a:extLst>
              <a:ext uri="{FF2B5EF4-FFF2-40B4-BE49-F238E27FC236}">
                <a16:creationId xmlns:a16="http://schemas.microsoft.com/office/drawing/2014/main" id="{25A6B887-6142-4ACC-A60D-A965373BD44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7D2B6AB-F45B-4FDD-93E5-1CCDAEE3A90F}"/>
              </a:ext>
            </a:extLst>
          </p:cNvPr>
          <p:cNvSpPr>
            <a:spLocks noGrp="1"/>
          </p:cNvSpPr>
          <p:nvPr>
            <p:ph type="sldNum" sz="quarter" idx="12"/>
          </p:nvPr>
        </p:nvSpPr>
        <p:spPr/>
        <p:txBody>
          <a:bodyPr/>
          <a:lstStyle/>
          <a:p>
            <a:fld id="{D6526C87-8BF2-4EE6-A5B5-29351161E3D7}" type="slidenum">
              <a:rPr lang="zh-CN" altLang="en-US" smtClean="0"/>
              <a:t>‹#›</a:t>
            </a:fld>
            <a:endParaRPr lang="zh-CN" altLang="en-US"/>
          </a:p>
        </p:txBody>
      </p:sp>
    </p:spTree>
    <p:extLst>
      <p:ext uri="{BB962C8B-B14F-4D97-AF65-F5344CB8AC3E}">
        <p14:creationId xmlns:p14="http://schemas.microsoft.com/office/powerpoint/2010/main" val="474993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43F1F-2E27-4DBD-9C62-96F94B576CE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7A9939F-DCD1-45CD-860D-9B2B878803AF}"/>
              </a:ext>
            </a:extLst>
          </p:cNvPr>
          <p:cNvSpPr>
            <a:spLocks noGrp="1"/>
          </p:cNvSpPr>
          <p:nvPr>
            <p:ph type="dt" sz="half" idx="10"/>
          </p:nvPr>
        </p:nvSpPr>
        <p:spPr/>
        <p:txBody>
          <a:bodyPr/>
          <a:lstStyle/>
          <a:p>
            <a:fld id="{93FC91E9-BA21-4665-B569-3794335F89ED}" type="datetimeFigureOut">
              <a:rPr lang="zh-CN" altLang="en-US" smtClean="0"/>
              <a:t>2021/10/5</a:t>
            </a:fld>
            <a:endParaRPr lang="zh-CN" altLang="en-US"/>
          </a:p>
        </p:txBody>
      </p:sp>
      <p:sp>
        <p:nvSpPr>
          <p:cNvPr id="4" name="页脚占位符 3">
            <a:extLst>
              <a:ext uri="{FF2B5EF4-FFF2-40B4-BE49-F238E27FC236}">
                <a16:creationId xmlns:a16="http://schemas.microsoft.com/office/drawing/2014/main" id="{8BE7FD49-5A55-4DA5-BA2E-75C395A996B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E308369-6290-435F-A08D-058DF9A132DA}"/>
              </a:ext>
            </a:extLst>
          </p:cNvPr>
          <p:cNvSpPr>
            <a:spLocks noGrp="1"/>
          </p:cNvSpPr>
          <p:nvPr>
            <p:ph type="sldNum" sz="quarter" idx="12"/>
          </p:nvPr>
        </p:nvSpPr>
        <p:spPr/>
        <p:txBody>
          <a:bodyPr/>
          <a:lstStyle/>
          <a:p>
            <a:fld id="{D6526C87-8BF2-4EE6-A5B5-29351161E3D7}" type="slidenum">
              <a:rPr lang="zh-CN" altLang="en-US" smtClean="0"/>
              <a:t>‹#›</a:t>
            </a:fld>
            <a:endParaRPr lang="zh-CN" altLang="en-US"/>
          </a:p>
        </p:txBody>
      </p:sp>
    </p:spTree>
    <p:extLst>
      <p:ext uri="{BB962C8B-B14F-4D97-AF65-F5344CB8AC3E}">
        <p14:creationId xmlns:p14="http://schemas.microsoft.com/office/powerpoint/2010/main" val="14715467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D4A9C83-D7D1-4657-ADDE-4E9F60AB36EC}"/>
              </a:ext>
            </a:extLst>
          </p:cNvPr>
          <p:cNvSpPr>
            <a:spLocks noGrp="1"/>
          </p:cNvSpPr>
          <p:nvPr>
            <p:ph type="dt" sz="half" idx="10"/>
          </p:nvPr>
        </p:nvSpPr>
        <p:spPr/>
        <p:txBody>
          <a:bodyPr/>
          <a:lstStyle/>
          <a:p>
            <a:fld id="{93FC91E9-BA21-4665-B569-3794335F89ED}" type="datetimeFigureOut">
              <a:rPr lang="zh-CN" altLang="en-US" smtClean="0"/>
              <a:t>2021/10/5</a:t>
            </a:fld>
            <a:endParaRPr lang="zh-CN" altLang="en-US"/>
          </a:p>
        </p:txBody>
      </p:sp>
      <p:sp>
        <p:nvSpPr>
          <p:cNvPr id="3" name="页脚占位符 2">
            <a:extLst>
              <a:ext uri="{FF2B5EF4-FFF2-40B4-BE49-F238E27FC236}">
                <a16:creationId xmlns:a16="http://schemas.microsoft.com/office/drawing/2014/main" id="{15782F24-BF15-4A53-A91D-09152DABC335}"/>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795C497-9509-40D5-B7E2-3088B3D8E29D}"/>
              </a:ext>
            </a:extLst>
          </p:cNvPr>
          <p:cNvSpPr>
            <a:spLocks noGrp="1"/>
          </p:cNvSpPr>
          <p:nvPr>
            <p:ph type="sldNum" sz="quarter" idx="12"/>
          </p:nvPr>
        </p:nvSpPr>
        <p:spPr/>
        <p:txBody>
          <a:bodyPr/>
          <a:lstStyle/>
          <a:p>
            <a:fld id="{D6526C87-8BF2-4EE6-A5B5-29351161E3D7}" type="slidenum">
              <a:rPr lang="zh-CN" altLang="en-US" smtClean="0"/>
              <a:t>‹#›</a:t>
            </a:fld>
            <a:endParaRPr lang="zh-CN" altLang="en-US"/>
          </a:p>
        </p:txBody>
      </p:sp>
    </p:spTree>
    <p:extLst>
      <p:ext uri="{BB962C8B-B14F-4D97-AF65-F5344CB8AC3E}">
        <p14:creationId xmlns:p14="http://schemas.microsoft.com/office/powerpoint/2010/main" val="13870673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6E757F-007B-4371-A700-D0A91FEDD08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7E6EF5C-0641-4ECC-BB8F-21A5DCBE3F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052D715-2981-4A80-8C39-81D13B2261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DE4AD20-4BFD-4261-A491-9781229A3115}"/>
              </a:ext>
            </a:extLst>
          </p:cNvPr>
          <p:cNvSpPr>
            <a:spLocks noGrp="1"/>
          </p:cNvSpPr>
          <p:nvPr>
            <p:ph type="dt" sz="half" idx="10"/>
          </p:nvPr>
        </p:nvSpPr>
        <p:spPr/>
        <p:txBody>
          <a:bodyPr/>
          <a:lstStyle/>
          <a:p>
            <a:fld id="{93FC91E9-BA21-4665-B569-3794335F89ED}" type="datetimeFigureOut">
              <a:rPr lang="zh-CN" altLang="en-US" smtClean="0"/>
              <a:t>2021/10/5</a:t>
            </a:fld>
            <a:endParaRPr lang="zh-CN" altLang="en-US"/>
          </a:p>
        </p:txBody>
      </p:sp>
      <p:sp>
        <p:nvSpPr>
          <p:cNvPr id="6" name="页脚占位符 5">
            <a:extLst>
              <a:ext uri="{FF2B5EF4-FFF2-40B4-BE49-F238E27FC236}">
                <a16:creationId xmlns:a16="http://schemas.microsoft.com/office/drawing/2014/main" id="{E4C059F3-11B2-4EB9-A0B2-0B71F1CD2DC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7212123-F401-40DC-AC3F-E6989421CAB9}"/>
              </a:ext>
            </a:extLst>
          </p:cNvPr>
          <p:cNvSpPr>
            <a:spLocks noGrp="1"/>
          </p:cNvSpPr>
          <p:nvPr>
            <p:ph type="sldNum" sz="quarter" idx="12"/>
          </p:nvPr>
        </p:nvSpPr>
        <p:spPr/>
        <p:txBody>
          <a:bodyPr/>
          <a:lstStyle/>
          <a:p>
            <a:fld id="{D6526C87-8BF2-4EE6-A5B5-29351161E3D7}" type="slidenum">
              <a:rPr lang="zh-CN" altLang="en-US" smtClean="0"/>
              <a:t>‹#›</a:t>
            </a:fld>
            <a:endParaRPr lang="zh-CN" altLang="en-US"/>
          </a:p>
        </p:txBody>
      </p:sp>
    </p:spTree>
    <p:extLst>
      <p:ext uri="{BB962C8B-B14F-4D97-AF65-F5344CB8AC3E}">
        <p14:creationId xmlns:p14="http://schemas.microsoft.com/office/powerpoint/2010/main" val="10675122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E5F61A-9DC1-4F73-8A5B-C16195101A4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143ED87-F2ED-410B-8853-568355F58D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F8726CC-CD51-4B7E-9162-3B265B9ACF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659CC49-251E-4ABA-8143-44A797A87F6F}"/>
              </a:ext>
            </a:extLst>
          </p:cNvPr>
          <p:cNvSpPr>
            <a:spLocks noGrp="1"/>
          </p:cNvSpPr>
          <p:nvPr>
            <p:ph type="dt" sz="half" idx="10"/>
          </p:nvPr>
        </p:nvSpPr>
        <p:spPr/>
        <p:txBody>
          <a:bodyPr/>
          <a:lstStyle/>
          <a:p>
            <a:fld id="{93FC91E9-BA21-4665-B569-3794335F89ED}" type="datetimeFigureOut">
              <a:rPr lang="zh-CN" altLang="en-US" smtClean="0"/>
              <a:t>2021/10/5</a:t>
            </a:fld>
            <a:endParaRPr lang="zh-CN" altLang="en-US"/>
          </a:p>
        </p:txBody>
      </p:sp>
      <p:sp>
        <p:nvSpPr>
          <p:cNvPr id="6" name="页脚占位符 5">
            <a:extLst>
              <a:ext uri="{FF2B5EF4-FFF2-40B4-BE49-F238E27FC236}">
                <a16:creationId xmlns:a16="http://schemas.microsoft.com/office/drawing/2014/main" id="{58D232FB-5A71-4CA3-AD03-FCB0FA95226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2C8F8A4-AF5D-4EB7-BA0C-EA45F768B3FD}"/>
              </a:ext>
            </a:extLst>
          </p:cNvPr>
          <p:cNvSpPr>
            <a:spLocks noGrp="1"/>
          </p:cNvSpPr>
          <p:nvPr>
            <p:ph type="sldNum" sz="quarter" idx="12"/>
          </p:nvPr>
        </p:nvSpPr>
        <p:spPr/>
        <p:txBody>
          <a:bodyPr/>
          <a:lstStyle/>
          <a:p>
            <a:fld id="{D6526C87-8BF2-4EE6-A5B5-29351161E3D7}" type="slidenum">
              <a:rPr lang="zh-CN" altLang="en-US" smtClean="0"/>
              <a:t>‹#›</a:t>
            </a:fld>
            <a:endParaRPr lang="zh-CN" altLang="en-US"/>
          </a:p>
        </p:txBody>
      </p:sp>
    </p:spTree>
    <p:extLst>
      <p:ext uri="{BB962C8B-B14F-4D97-AF65-F5344CB8AC3E}">
        <p14:creationId xmlns:p14="http://schemas.microsoft.com/office/powerpoint/2010/main" val="32878148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FD7094-0298-46D9-9383-B01EF500508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928AFD0-1BAA-4B83-BF38-82925396E04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C1DDED9-46B7-4B68-AFCE-B50DA383FA18}"/>
              </a:ext>
            </a:extLst>
          </p:cNvPr>
          <p:cNvSpPr>
            <a:spLocks noGrp="1"/>
          </p:cNvSpPr>
          <p:nvPr>
            <p:ph type="dt" sz="half" idx="10"/>
          </p:nvPr>
        </p:nvSpPr>
        <p:spPr/>
        <p:txBody>
          <a:bodyPr/>
          <a:lstStyle/>
          <a:p>
            <a:fld id="{93FC91E9-BA21-4665-B569-3794335F89ED}" type="datetimeFigureOut">
              <a:rPr lang="zh-CN" altLang="en-US" smtClean="0"/>
              <a:t>2021/10/5</a:t>
            </a:fld>
            <a:endParaRPr lang="zh-CN" altLang="en-US"/>
          </a:p>
        </p:txBody>
      </p:sp>
      <p:sp>
        <p:nvSpPr>
          <p:cNvPr id="5" name="页脚占位符 4">
            <a:extLst>
              <a:ext uri="{FF2B5EF4-FFF2-40B4-BE49-F238E27FC236}">
                <a16:creationId xmlns:a16="http://schemas.microsoft.com/office/drawing/2014/main" id="{BE6600B9-1B93-491C-8F30-74660DAACDD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3CFA1D6-EAF4-4B08-B88E-9E699810C952}"/>
              </a:ext>
            </a:extLst>
          </p:cNvPr>
          <p:cNvSpPr>
            <a:spLocks noGrp="1"/>
          </p:cNvSpPr>
          <p:nvPr>
            <p:ph type="sldNum" sz="quarter" idx="12"/>
          </p:nvPr>
        </p:nvSpPr>
        <p:spPr/>
        <p:txBody>
          <a:bodyPr/>
          <a:lstStyle/>
          <a:p>
            <a:fld id="{D6526C87-8BF2-4EE6-A5B5-29351161E3D7}" type="slidenum">
              <a:rPr lang="zh-CN" altLang="en-US" smtClean="0"/>
              <a:t>‹#›</a:t>
            </a:fld>
            <a:endParaRPr lang="zh-CN" altLang="en-US"/>
          </a:p>
        </p:txBody>
      </p:sp>
    </p:spTree>
    <p:extLst>
      <p:ext uri="{BB962C8B-B14F-4D97-AF65-F5344CB8AC3E}">
        <p14:creationId xmlns:p14="http://schemas.microsoft.com/office/powerpoint/2010/main" val="4147599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513C813-506E-4CF6-8A39-FE1E96BD51E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4B0BA30-BE10-4528-A295-BF98B32950D8}"/>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9F297A4-5EEB-45CF-86B9-9434BE6F99DF}"/>
              </a:ext>
            </a:extLst>
          </p:cNvPr>
          <p:cNvSpPr>
            <a:spLocks noGrp="1"/>
          </p:cNvSpPr>
          <p:nvPr>
            <p:ph type="dt" sz="half" idx="10"/>
          </p:nvPr>
        </p:nvSpPr>
        <p:spPr/>
        <p:txBody>
          <a:bodyPr/>
          <a:lstStyle/>
          <a:p>
            <a:fld id="{93FC91E9-BA21-4665-B569-3794335F89ED}" type="datetimeFigureOut">
              <a:rPr lang="zh-CN" altLang="en-US" smtClean="0"/>
              <a:t>2021/10/5</a:t>
            </a:fld>
            <a:endParaRPr lang="zh-CN" altLang="en-US"/>
          </a:p>
        </p:txBody>
      </p:sp>
      <p:sp>
        <p:nvSpPr>
          <p:cNvPr id="5" name="页脚占位符 4">
            <a:extLst>
              <a:ext uri="{FF2B5EF4-FFF2-40B4-BE49-F238E27FC236}">
                <a16:creationId xmlns:a16="http://schemas.microsoft.com/office/drawing/2014/main" id="{90023150-F116-4D33-A901-4E752D0AF38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10285C9-C50F-4206-9CFF-99CB5D72CA38}"/>
              </a:ext>
            </a:extLst>
          </p:cNvPr>
          <p:cNvSpPr>
            <a:spLocks noGrp="1"/>
          </p:cNvSpPr>
          <p:nvPr>
            <p:ph type="sldNum" sz="quarter" idx="12"/>
          </p:nvPr>
        </p:nvSpPr>
        <p:spPr/>
        <p:txBody>
          <a:bodyPr/>
          <a:lstStyle/>
          <a:p>
            <a:fld id="{D6526C87-8BF2-4EE6-A5B5-29351161E3D7}" type="slidenum">
              <a:rPr lang="zh-CN" altLang="en-US" smtClean="0"/>
              <a:t>‹#›</a:t>
            </a:fld>
            <a:endParaRPr lang="zh-CN" altLang="en-US"/>
          </a:p>
        </p:txBody>
      </p:sp>
    </p:spTree>
    <p:extLst>
      <p:ext uri="{BB962C8B-B14F-4D97-AF65-F5344CB8AC3E}">
        <p14:creationId xmlns:p14="http://schemas.microsoft.com/office/powerpoint/2010/main" val="20833801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zh-CN" sz="1400" dirty="0">
                <a:solidFill>
                  <a:schemeClr val="bg1"/>
                </a:solidFill>
                <a:latin typeface="Arial" pitchFamily="34" charset="0"/>
                <a:cs typeface="Arial" pitchFamily="34" charset="0"/>
              </a:rPr>
              <a:t>www.freeppt7.com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41198799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211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7" name="圆角矩形 6"/>
          <p:cNvSpPr/>
          <p:nvPr userDrawn="1"/>
        </p:nvSpPr>
        <p:spPr>
          <a:xfrm>
            <a:off x="11776165" y="6481596"/>
            <a:ext cx="678799" cy="265840"/>
          </a:xfrm>
          <a:prstGeom prst="roundRect">
            <a:avLst>
              <a:gd name="adj" fmla="val 50000"/>
            </a:avLst>
          </a:prstGeom>
          <a:solidFill>
            <a:srgbClr val="E57001"/>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base" latinLnBrk="0" hangingPunct="1">
              <a:lnSpc>
                <a:spcPct val="100000"/>
              </a:lnSpc>
              <a:spcBef>
                <a:spcPct val="0"/>
              </a:spcBef>
              <a:spcAft>
                <a:spcPct val="0"/>
              </a:spcAft>
              <a:buClrTx/>
              <a:buSzTx/>
              <a:buFontTx/>
              <a:buNone/>
              <a:tabLst/>
            </a:pPr>
            <a:endParaRPr kumimoji="0" lang="zh-CN" altLang="en-US" sz="1800" b="0" i="0" u="none" strike="noStrike" kern="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 name="TextBox 15"/>
          <p:cNvSpPr txBox="1"/>
          <p:nvPr userDrawn="1"/>
        </p:nvSpPr>
        <p:spPr>
          <a:xfrm>
            <a:off x="11755714" y="6476814"/>
            <a:ext cx="454213" cy="253916"/>
          </a:xfrm>
          <a:prstGeom prst="rect">
            <a:avLst/>
          </a:prstGeom>
          <a:noFill/>
        </p:spPr>
        <p:txBody>
          <a:bodyPr wrap="square" rtlCol="0">
            <a:spAutoFit/>
          </a:bodyPr>
          <a:lstStyle/>
          <a:p>
            <a:pPr algn="ctr"/>
            <a:fld id="{2EEF1883-7A0E-4F66-9932-E581691AD397}" type="slidenum">
              <a:rPr lang="zh-CN" altLang="en-US" sz="1050" b="0" smtClean="0">
                <a:solidFill>
                  <a:schemeClr val="bg1"/>
                </a:solidFill>
                <a:latin typeface="微软雅黑 Light" panose="020B0502040204020203" pitchFamily="34" charset="-122"/>
                <a:ea typeface="微软雅黑 Light" panose="020B0502040204020203" pitchFamily="34" charset="-122"/>
              </a:rPr>
              <a:pPr algn="ctr"/>
              <a:t>‹#›</a:t>
            </a:fld>
            <a:r>
              <a:rPr lang="zh-CN" altLang="en-US" sz="1050" b="0" dirty="0">
                <a:solidFill>
                  <a:schemeClr val="bg1"/>
                </a:solidFill>
                <a:latin typeface="微软雅黑 Light" panose="020B0502040204020203" pitchFamily="34" charset="-122"/>
                <a:ea typeface="微软雅黑 Light" panose="020B0502040204020203" pitchFamily="34" charset="-122"/>
              </a:rPr>
              <a:t> </a:t>
            </a:r>
          </a:p>
        </p:txBody>
      </p:sp>
    </p:spTree>
    <p:extLst>
      <p:ext uri="{BB962C8B-B14F-4D97-AF65-F5344CB8AC3E}">
        <p14:creationId xmlns:p14="http://schemas.microsoft.com/office/powerpoint/2010/main" val="1815831277"/>
      </p:ext>
    </p:extLst>
  </p:cSld>
  <p:clrMapOvr>
    <a:masterClrMapping/>
  </p:clrMapOvr>
  <mc:AlternateContent xmlns:mc="http://schemas.openxmlformats.org/markup-compatibility/2006" xmlns:p14="http://schemas.microsoft.com/office/powerpoint/2010/main">
    <mc:Choice Requires="p14">
      <p:transition spd="slow" p14:dur="2000" advTm="0">
        <p14:vortex dir="r"/>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atin typeface="方正黑体简体" panose="02010601030101010101" pitchFamily="2" charset="-122"/>
                <a:ea typeface="方正黑体简体" panose="02010601030101010101" pitchFamily="2" charset="-122"/>
              </a:defRPr>
            </a:lvl1pPr>
          </a:lstStyle>
          <a:p>
            <a:r>
              <a:rPr lang="zh-CN" altLang="en-US" dirty="0"/>
              <a:t>单击此处编辑母版标题样式</a:t>
            </a:r>
          </a:p>
        </p:txBody>
      </p:sp>
      <p:sp>
        <p:nvSpPr>
          <p:cNvPr id="3" name="日期占位符 2"/>
          <p:cNvSpPr>
            <a:spLocks noGrp="1"/>
          </p:cNvSpPr>
          <p:nvPr>
            <p:ph type="dt" sz="half" idx="10"/>
          </p:nvPr>
        </p:nvSpPr>
        <p:spPr>
          <a:xfrm>
            <a:off x="609600" y="6356352"/>
            <a:ext cx="2844800" cy="365125"/>
          </a:xfrm>
          <a:prstGeom prst="rect">
            <a:avLst/>
          </a:prstGeom>
        </p:spPr>
        <p:txBody>
          <a:bodyPr/>
          <a:lstStyle/>
          <a:p>
            <a:pPr>
              <a:buFont typeface="Arial" pitchFamily="34" charset="0"/>
              <a:buNone/>
            </a:pPr>
            <a:fld id="{6A9BE82D-BE47-49DE-8AA6-951A8F6B4152}" type="datetimeFigureOut">
              <a:rPr lang="zh-CN" altLang="en-US">
                <a:solidFill>
                  <a:prstClr val="black"/>
                </a:solidFill>
                <a:latin typeface="Calibri"/>
                <a:ea typeface="宋体" pitchFamily="2" charset="-122"/>
              </a:rPr>
              <a:pPr>
                <a:buFont typeface="Arial" pitchFamily="34" charset="0"/>
                <a:buNone/>
              </a:pPr>
              <a:t>2021/10/5</a:t>
            </a:fld>
            <a:endParaRPr lang="zh-CN" altLang="en-US">
              <a:solidFill>
                <a:prstClr val="black"/>
              </a:solidFill>
              <a:latin typeface="Calibri"/>
              <a:ea typeface="宋体" pitchFamily="2" charset="-122"/>
            </a:endParaRPr>
          </a:p>
        </p:txBody>
      </p:sp>
      <p:sp>
        <p:nvSpPr>
          <p:cNvPr id="4" name="页脚占位符 3"/>
          <p:cNvSpPr>
            <a:spLocks noGrp="1"/>
          </p:cNvSpPr>
          <p:nvPr>
            <p:ph type="ftr" sz="quarter" idx="11"/>
          </p:nvPr>
        </p:nvSpPr>
        <p:spPr>
          <a:xfrm>
            <a:off x="4165600" y="6356352"/>
            <a:ext cx="3860800" cy="365125"/>
          </a:xfrm>
          <a:prstGeom prst="rect">
            <a:avLst/>
          </a:prstGeom>
        </p:spPr>
        <p:txBody>
          <a:bodyPr/>
          <a:lstStyle/>
          <a:p>
            <a:pPr>
              <a:buFont typeface="Arial" pitchFamily="34" charset="0"/>
              <a:buNone/>
            </a:pPr>
            <a:endParaRPr lang="zh-CN" altLang="en-US">
              <a:solidFill>
                <a:prstClr val="black"/>
              </a:solidFill>
              <a:latin typeface="Calibri"/>
              <a:ea typeface="宋体" pitchFamily="2" charset="-122"/>
            </a:endParaRPr>
          </a:p>
        </p:txBody>
      </p:sp>
      <p:sp>
        <p:nvSpPr>
          <p:cNvPr id="5" name="灯片编号占位符 4"/>
          <p:cNvSpPr>
            <a:spLocks noGrp="1"/>
          </p:cNvSpPr>
          <p:nvPr>
            <p:ph type="sldNum" sz="quarter" idx="12"/>
          </p:nvPr>
        </p:nvSpPr>
        <p:spPr>
          <a:xfrm>
            <a:off x="8737601" y="6356352"/>
            <a:ext cx="2844800" cy="365125"/>
          </a:xfrm>
          <a:prstGeom prst="rect">
            <a:avLst/>
          </a:prstGeom>
        </p:spPr>
        <p:txBody>
          <a:bodyPr/>
          <a:lstStyle/>
          <a:p>
            <a:pPr>
              <a:buFont typeface="Arial" pitchFamily="34" charset="0"/>
              <a:buNone/>
            </a:pPr>
            <a:fld id="{B1022D3A-80DD-4654-A118-ED731BEB6F13}" type="slidenum">
              <a:rPr lang="zh-CN" altLang="en-US">
                <a:solidFill>
                  <a:prstClr val="black"/>
                </a:solidFill>
                <a:latin typeface="Calibri"/>
                <a:ea typeface="宋体" pitchFamily="2" charset="-122"/>
              </a:rPr>
              <a:pPr>
                <a:buFont typeface="Arial" pitchFamily="34" charset="0"/>
                <a:buNone/>
              </a:pPr>
              <a:t>‹#›</a:t>
            </a:fld>
            <a:endParaRPr lang="zh-CN" altLang="en-US">
              <a:solidFill>
                <a:prstClr val="black"/>
              </a:solidFill>
              <a:latin typeface="Calibri"/>
              <a:ea typeface="宋体" pitchFamily="2" charset="-122"/>
            </a:endParaRPr>
          </a:p>
        </p:txBody>
      </p:sp>
      <p:sp>
        <p:nvSpPr>
          <p:cNvPr id="6" name="圆角矩形 5"/>
          <p:cNvSpPr/>
          <p:nvPr userDrawn="1"/>
        </p:nvSpPr>
        <p:spPr>
          <a:xfrm>
            <a:off x="11776165" y="6481596"/>
            <a:ext cx="678799" cy="265840"/>
          </a:xfrm>
          <a:prstGeom prst="roundRect">
            <a:avLst>
              <a:gd name="adj" fmla="val 50000"/>
            </a:avLst>
          </a:prstGeom>
          <a:solidFill>
            <a:srgbClr val="E57001"/>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base" latinLnBrk="0" hangingPunct="1">
              <a:lnSpc>
                <a:spcPct val="100000"/>
              </a:lnSpc>
              <a:spcBef>
                <a:spcPct val="0"/>
              </a:spcBef>
              <a:spcAft>
                <a:spcPct val="0"/>
              </a:spcAft>
              <a:buClrTx/>
              <a:buSzTx/>
              <a:buFontTx/>
              <a:buNone/>
              <a:tabLst/>
            </a:pPr>
            <a:endParaRPr kumimoji="0" lang="zh-CN" altLang="en-US" sz="1800" b="0" i="0" u="none" strike="noStrike" kern="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TextBox 15"/>
          <p:cNvSpPr txBox="1"/>
          <p:nvPr userDrawn="1"/>
        </p:nvSpPr>
        <p:spPr>
          <a:xfrm>
            <a:off x="11755714" y="6476814"/>
            <a:ext cx="454213" cy="253916"/>
          </a:xfrm>
          <a:prstGeom prst="rect">
            <a:avLst/>
          </a:prstGeom>
          <a:noFill/>
        </p:spPr>
        <p:txBody>
          <a:bodyPr wrap="square" rtlCol="0">
            <a:spAutoFit/>
          </a:bodyPr>
          <a:lstStyle/>
          <a:p>
            <a:pPr algn="ctr"/>
            <a:fld id="{2EEF1883-7A0E-4F66-9932-E581691AD397}" type="slidenum">
              <a:rPr lang="zh-CN" altLang="en-US" sz="1050" b="0" smtClean="0">
                <a:solidFill>
                  <a:schemeClr val="bg1"/>
                </a:solidFill>
                <a:latin typeface="微软雅黑 Light" panose="020B0502040204020203" pitchFamily="34" charset="-122"/>
                <a:ea typeface="微软雅黑 Light" panose="020B0502040204020203" pitchFamily="34" charset="-122"/>
              </a:rPr>
              <a:pPr algn="ctr"/>
              <a:t>‹#›</a:t>
            </a:fld>
            <a:r>
              <a:rPr lang="zh-CN" altLang="en-US" sz="1050" b="0" dirty="0">
                <a:solidFill>
                  <a:schemeClr val="bg1"/>
                </a:solidFill>
                <a:latin typeface="微软雅黑 Light" panose="020B0502040204020203" pitchFamily="34" charset="-122"/>
                <a:ea typeface="微软雅黑 Light" panose="020B0502040204020203" pitchFamily="34" charset="-122"/>
              </a:rPr>
              <a:t> </a:t>
            </a:r>
          </a:p>
        </p:txBody>
      </p:sp>
    </p:spTree>
    <p:extLst>
      <p:ext uri="{BB962C8B-B14F-4D97-AF65-F5344CB8AC3E}">
        <p14:creationId xmlns:p14="http://schemas.microsoft.com/office/powerpoint/2010/main" val="3659822474"/>
      </p:ext>
    </p:extLst>
  </p:cSld>
  <p:clrMapOvr>
    <a:masterClrMapping/>
  </p:clrMapOvr>
  <mc:AlternateContent xmlns:mc="http://schemas.openxmlformats.org/markup-compatibility/2006" xmlns:p14="http://schemas.microsoft.com/office/powerpoint/2010/main">
    <mc:Choice Requires="p14">
      <p:transition spd="slow" p14:dur="2000" advTm="0">
        <p14:vortex dir="r"/>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11" name="Slide Number Placeholder 5"/>
          <p:cNvSpPr txBox="1">
            <a:spLocks/>
          </p:cNvSpPr>
          <p:nvPr userDrawn="1"/>
        </p:nvSpPr>
        <p:spPr>
          <a:xfrm>
            <a:off x="510173" y="4221424"/>
            <a:ext cx="2607101" cy="1364728"/>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3800" b="0" i="0" smtClean="0">
                <a:solidFill>
                  <a:schemeClr val="bg1"/>
                </a:solidFill>
                <a:latin typeface="Roboto Medium" charset="0"/>
                <a:ea typeface="Roboto Medium" charset="0"/>
                <a:cs typeface="Roboto Medium" charset="0"/>
              </a:rPr>
              <a:pPr algn="l"/>
              <a:t>‹#›</a:t>
            </a:fld>
            <a:endParaRPr lang="en-US" sz="13800" b="0" i="0" dirty="0">
              <a:solidFill>
                <a:schemeClr val="bg1"/>
              </a:solidFill>
              <a:latin typeface="Roboto Medium" charset="0"/>
              <a:ea typeface="Roboto Medium" charset="0"/>
              <a:cs typeface="Roboto Medium" charset="0"/>
            </a:endParaRPr>
          </a:p>
        </p:txBody>
      </p:sp>
      <p:sp>
        <p:nvSpPr>
          <p:cNvPr id="9" name="Title 8"/>
          <p:cNvSpPr>
            <a:spLocks noGrp="1"/>
          </p:cNvSpPr>
          <p:nvPr>
            <p:ph type="title"/>
          </p:nvPr>
        </p:nvSpPr>
        <p:spPr>
          <a:xfrm>
            <a:off x="1261947" y="4791307"/>
            <a:ext cx="3287752" cy="1325563"/>
          </a:xfrm>
          <a:prstGeom prst="rect">
            <a:avLst/>
          </a:prstGeom>
        </p:spPr>
        <p:txBody>
          <a:bodyPr/>
          <a:lstStyle>
            <a:lvl1pPr>
              <a:lnSpc>
                <a:spcPct val="70000"/>
              </a:lnSpc>
              <a:defRPr sz="3600" b="1" i="0">
                <a:latin typeface="Roboto Thin" charset="0"/>
                <a:ea typeface="Roboto Thin" charset="0"/>
                <a:cs typeface="Roboto Thin" charset="0"/>
              </a:defRPr>
            </a:lvl1pPr>
          </a:lstStyle>
          <a:p>
            <a:r>
              <a:rPr lang="en-US"/>
              <a:t>Click to edit Master title style</a:t>
            </a:r>
          </a:p>
        </p:txBody>
      </p:sp>
      <p:sp>
        <p:nvSpPr>
          <p:cNvPr id="8" name="Picture Placeholder 2"/>
          <p:cNvSpPr>
            <a:spLocks noGrp="1"/>
          </p:cNvSpPr>
          <p:nvPr>
            <p:ph type="pic" sz="quarter" idx="11" hasCustomPrompt="1"/>
          </p:nvPr>
        </p:nvSpPr>
        <p:spPr>
          <a:xfrm>
            <a:off x="5387685" y="1366411"/>
            <a:ext cx="2589153" cy="2348970"/>
          </a:xfrm>
          <a:prstGeom prst="round2SameRect">
            <a:avLst>
              <a:gd name="adj1" fmla="val 1159"/>
              <a:gd name="adj2" fmla="val 0"/>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0" name="Picture Placeholder 2"/>
          <p:cNvSpPr>
            <a:spLocks noGrp="1"/>
          </p:cNvSpPr>
          <p:nvPr>
            <p:ph type="pic" sz="quarter" idx="12" hasCustomPrompt="1"/>
          </p:nvPr>
        </p:nvSpPr>
        <p:spPr>
          <a:xfrm>
            <a:off x="8331608" y="1366411"/>
            <a:ext cx="2589153" cy="2348970"/>
          </a:xfrm>
          <a:prstGeom prst="round2SameRect">
            <a:avLst>
              <a:gd name="adj1" fmla="val 1159"/>
              <a:gd name="adj2" fmla="val 0"/>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6" name="圆角矩形 5"/>
          <p:cNvSpPr/>
          <p:nvPr userDrawn="1"/>
        </p:nvSpPr>
        <p:spPr>
          <a:xfrm>
            <a:off x="11776165" y="6481596"/>
            <a:ext cx="678799" cy="265840"/>
          </a:xfrm>
          <a:prstGeom prst="roundRect">
            <a:avLst>
              <a:gd name="adj" fmla="val 50000"/>
            </a:avLst>
          </a:prstGeom>
          <a:solidFill>
            <a:srgbClr val="E57001"/>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base" latinLnBrk="0" hangingPunct="1">
              <a:lnSpc>
                <a:spcPct val="100000"/>
              </a:lnSpc>
              <a:spcBef>
                <a:spcPct val="0"/>
              </a:spcBef>
              <a:spcAft>
                <a:spcPct val="0"/>
              </a:spcAft>
              <a:buClrTx/>
              <a:buSzTx/>
              <a:buFontTx/>
              <a:buNone/>
              <a:tabLst/>
            </a:pPr>
            <a:endParaRPr kumimoji="0" lang="zh-CN" altLang="en-US" sz="1800" b="0" i="0" u="none" strike="noStrike" kern="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TextBox 15"/>
          <p:cNvSpPr txBox="1"/>
          <p:nvPr userDrawn="1"/>
        </p:nvSpPr>
        <p:spPr>
          <a:xfrm>
            <a:off x="11755714" y="6476814"/>
            <a:ext cx="454213" cy="253916"/>
          </a:xfrm>
          <a:prstGeom prst="rect">
            <a:avLst/>
          </a:prstGeom>
          <a:noFill/>
        </p:spPr>
        <p:txBody>
          <a:bodyPr wrap="square" rtlCol="0">
            <a:spAutoFit/>
          </a:bodyPr>
          <a:lstStyle/>
          <a:p>
            <a:pPr algn="ctr"/>
            <a:fld id="{2EEF1883-7A0E-4F66-9932-E581691AD397}" type="slidenum">
              <a:rPr lang="zh-CN" altLang="en-US" sz="1050" b="0" smtClean="0">
                <a:solidFill>
                  <a:schemeClr val="bg1"/>
                </a:solidFill>
                <a:latin typeface="微软雅黑 Light" panose="020B0502040204020203" pitchFamily="34" charset="-122"/>
                <a:ea typeface="微软雅黑 Light" panose="020B0502040204020203" pitchFamily="34" charset="-122"/>
              </a:rPr>
              <a:pPr algn="ctr"/>
              <a:t>‹#›</a:t>
            </a:fld>
            <a:r>
              <a:rPr lang="zh-CN" altLang="en-US" sz="1050" b="0" dirty="0">
                <a:solidFill>
                  <a:schemeClr val="bg1"/>
                </a:solidFill>
                <a:latin typeface="微软雅黑 Light" panose="020B0502040204020203" pitchFamily="34" charset="-122"/>
                <a:ea typeface="微软雅黑 Light" panose="020B0502040204020203" pitchFamily="34" charset="-122"/>
              </a:rPr>
              <a:t> </a:t>
            </a:r>
          </a:p>
        </p:txBody>
      </p:sp>
    </p:spTree>
    <p:extLst>
      <p:ext uri="{BB962C8B-B14F-4D97-AF65-F5344CB8AC3E}">
        <p14:creationId xmlns:p14="http://schemas.microsoft.com/office/powerpoint/2010/main" val="162982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1" name="Slide Number Placeholder 5"/>
          <p:cNvSpPr txBox="1">
            <a:spLocks/>
          </p:cNvSpPr>
          <p:nvPr userDrawn="1"/>
        </p:nvSpPr>
        <p:spPr>
          <a:xfrm>
            <a:off x="510173" y="4221424"/>
            <a:ext cx="2607101" cy="1364728"/>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3800" b="0" i="0" smtClean="0">
                <a:solidFill>
                  <a:schemeClr val="bg1"/>
                </a:solidFill>
                <a:latin typeface="Roboto Medium" charset="0"/>
                <a:ea typeface="Roboto Medium" charset="0"/>
                <a:cs typeface="Roboto Medium" charset="0"/>
              </a:rPr>
              <a:pPr algn="l"/>
              <a:t>‹#›</a:t>
            </a:fld>
            <a:endParaRPr lang="en-US" sz="13800" b="0" i="0" dirty="0">
              <a:solidFill>
                <a:schemeClr val="bg1"/>
              </a:solidFill>
              <a:latin typeface="Roboto Medium" charset="0"/>
              <a:ea typeface="Roboto Medium" charset="0"/>
              <a:cs typeface="Roboto Medium" charset="0"/>
            </a:endParaRPr>
          </a:p>
        </p:txBody>
      </p:sp>
      <p:sp>
        <p:nvSpPr>
          <p:cNvPr id="9" name="Title 8"/>
          <p:cNvSpPr>
            <a:spLocks noGrp="1"/>
          </p:cNvSpPr>
          <p:nvPr>
            <p:ph type="title"/>
          </p:nvPr>
        </p:nvSpPr>
        <p:spPr>
          <a:xfrm>
            <a:off x="1261947" y="4791307"/>
            <a:ext cx="3287752" cy="1325563"/>
          </a:xfrm>
          <a:prstGeom prst="rect">
            <a:avLst/>
          </a:prstGeom>
        </p:spPr>
        <p:txBody>
          <a:bodyPr/>
          <a:lstStyle>
            <a:lvl1pPr>
              <a:lnSpc>
                <a:spcPct val="70000"/>
              </a:lnSpc>
              <a:defRPr sz="3600" b="1" i="0">
                <a:latin typeface="Roboto Thin" charset="0"/>
                <a:ea typeface="Roboto Thin" charset="0"/>
                <a:cs typeface="Roboto Thin" charset="0"/>
              </a:defRPr>
            </a:lvl1pPr>
          </a:lstStyle>
          <a:p>
            <a:r>
              <a:rPr lang="en-US"/>
              <a:t>Click to edit Master title style</a:t>
            </a:r>
          </a:p>
        </p:txBody>
      </p:sp>
      <p:sp>
        <p:nvSpPr>
          <p:cNvPr id="8" name="Picture Placeholder 2"/>
          <p:cNvSpPr>
            <a:spLocks noGrp="1"/>
          </p:cNvSpPr>
          <p:nvPr>
            <p:ph type="pic" sz="quarter" idx="11" hasCustomPrompt="1"/>
          </p:nvPr>
        </p:nvSpPr>
        <p:spPr>
          <a:xfrm>
            <a:off x="5387685" y="1366411"/>
            <a:ext cx="2589153" cy="2348970"/>
          </a:xfrm>
          <a:prstGeom prst="round2SameRect">
            <a:avLst>
              <a:gd name="adj1" fmla="val 1159"/>
              <a:gd name="adj2" fmla="val 0"/>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0" name="Picture Placeholder 2"/>
          <p:cNvSpPr>
            <a:spLocks noGrp="1"/>
          </p:cNvSpPr>
          <p:nvPr>
            <p:ph type="pic" sz="quarter" idx="12" hasCustomPrompt="1"/>
          </p:nvPr>
        </p:nvSpPr>
        <p:spPr>
          <a:xfrm>
            <a:off x="8331608" y="1366411"/>
            <a:ext cx="2589153" cy="2348970"/>
          </a:xfrm>
          <a:prstGeom prst="round2SameRect">
            <a:avLst>
              <a:gd name="adj1" fmla="val 1159"/>
              <a:gd name="adj2" fmla="val 0"/>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6" name="圆角矩形 5"/>
          <p:cNvSpPr/>
          <p:nvPr userDrawn="1"/>
        </p:nvSpPr>
        <p:spPr>
          <a:xfrm>
            <a:off x="11776165" y="6481596"/>
            <a:ext cx="678799" cy="265840"/>
          </a:xfrm>
          <a:prstGeom prst="roundRect">
            <a:avLst>
              <a:gd name="adj" fmla="val 50000"/>
            </a:avLst>
          </a:prstGeom>
          <a:solidFill>
            <a:srgbClr val="E57001"/>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base" latinLnBrk="0" hangingPunct="1">
              <a:lnSpc>
                <a:spcPct val="100000"/>
              </a:lnSpc>
              <a:spcBef>
                <a:spcPct val="0"/>
              </a:spcBef>
              <a:spcAft>
                <a:spcPct val="0"/>
              </a:spcAft>
              <a:buClrTx/>
              <a:buSzTx/>
              <a:buFontTx/>
              <a:buNone/>
              <a:tabLst/>
            </a:pPr>
            <a:endParaRPr kumimoji="0" lang="zh-CN" altLang="en-US" sz="1800" b="0" i="0" u="none" strike="noStrike" kern="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TextBox 15"/>
          <p:cNvSpPr txBox="1"/>
          <p:nvPr userDrawn="1"/>
        </p:nvSpPr>
        <p:spPr>
          <a:xfrm>
            <a:off x="11755714" y="6476814"/>
            <a:ext cx="454213" cy="253916"/>
          </a:xfrm>
          <a:prstGeom prst="rect">
            <a:avLst/>
          </a:prstGeom>
          <a:noFill/>
        </p:spPr>
        <p:txBody>
          <a:bodyPr wrap="square" rtlCol="0">
            <a:spAutoFit/>
          </a:bodyPr>
          <a:lstStyle/>
          <a:p>
            <a:pPr algn="ctr"/>
            <a:fld id="{2EEF1883-7A0E-4F66-9932-E581691AD397}" type="slidenum">
              <a:rPr lang="zh-CN" altLang="en-US" sz="1050" b="0" smtClean="0">
                <a:solidFill>
                  <a:schemeClr val="bg1"/>
                </a:solidFill>
                <a:latin typeface="微软雅黑 Light" panose="020B0502040204020203" pitchFamily="34" charset="-122"/>
                <a:ea typeface="微软雅黑 Light" panose="020B0502040204020203" pitchFamily="34" charset="-122"/>
              </a:rPr>
              <a:pPr algn="ctr"/>
              <a:t>‹#›</a:t>
            </a:fld>
            <a:r>
              <a:rPr lang="zh-CN" altLang="en-US" sz="1050" b="0" dirty="0">
                <a:solidFill>
                  <a:schemeClr val="bg1"/>
                </a:solidFill>
                <a:latin typeface="微软雅黑 Light" panose="020B0502040204020203" pitchFamily="34" charset="-122"/>
                <a:ea typeface="微软雅黑 Light" panose="020B0502040204020203" pitchFamily="34" charset="-122"/>
              </a:rPr>
              <a:t> </a:t>
            </a:r>
          </a:p>
        </p:txBody>
      </p:sp>
      <p:sp>
        <p:nvSpPr>
          <p:cNvPr id="13" name="TextBox 12"/>
          <p:cNvSpPr txBox="1"/>
          <p:nvPr userDrawn="1"/>
        </p:nvSpPr>
        <p:spPr>
          <a:xfrm>
            <a:off x="1813723" y="6671515"/>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p>
        </p:txBody>
      </p:sp>
    </p:spTree>
    <p:extLst>
      <p:ext uri="{BB962C8B-B14F-4D97-AF65-F5344CB8AC3E}">
        <p14:creationId xmlns:p14="http://schemas.microsoft.com/office/powerpoint/2010/main" val="132238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2"/>
            <a:ext cx="2844800" cy="365125"/>
          </a:xfrm>
          <a:prstGeom prst="rect">
            <a:avLst/>
          </a:prstGeom>
        </p:spPr>
        <p:txBody>
          <a:bodyPr/>
          <a:lstStyle/>
          <a:p>
            <a:pPr>
              <a:buFont typeface="Arial" pitchFamily="34" charset="0"/>
              <a:buNone/>
            </a:pPr>
            <a:fld id="{6A9BE82D-BE47-49DE-8AA6-951A8F6B4152}" type="datetimeFigureOut">
              <a:rPr lang="zh-CN" altLang="en-US">
                <a:solidFill>
                  <a:prstClr val="black"/>
                </a:solidFill>
                <a:latin typeface="Calibri"/>
                <a:ea typeface="宋体" pitchFamily="2" charset="-122"/>
              </a:rPr>
              <a:pPr>
                <a:buFont typeface="Arial" pitchFamily="34" charset="0"/>
                <a:buNone/>
              </a:pPr>
              <a:t>2021/10/5</a:t>
            </a:fld>
            <a:endParaRPr lang="zh-CN" altLang="en-US">
              <a:solidFill>
                <a:prstClr val="black"/>
              </a:solidFill>
              <a:latin typeface="Calibri"/>
              <a:ea typeface="宋体" pitchFamily="2" charset="-122"/>
            </a:endParaRPr>
          </a:p>
        </p:txBody>
      </p:sp>
      <p:sp>
        <p:nvSpPr>
          <p:cNvPr id="3" name="页脚占位符 2"/>
          <p:cNvSpPr>
            <a:spLocks noGrp="1"/>
          </p:cNvSpPr>
          <p:nvPr>
            <p:ph type="ftr" sz="quarter" idx="11"/>
          </p:nvPr>
        </p:nvSpPr>
        <p:spPr>
          <a:xfrm>
            <a:off x="4165600" y="6356352"/>
            <a:ext cx="3860800" cy="365125"/>
          </a:xfrm>
          <a:prstGeom prst="rect">
            <a:avLst/>
          </a:prstGeom>
        </p:spPr>
        <p:txBody>
          <a:bodyPr/>
          <a:lstStyle/>
          <a:p>
            <a:pPr>
              <a:buFont typeface="Arial" pitchFamily="34" charset="0"/>
              <a:buNone/>
            </a:pPr>
            <a:endParaRPr lang="zh-CN" altLang="en-US">
              <a:solidFill>
                <a:prstClr val="black"/>
              </a:solidFill>
              <a:latin typeface="Calibri"/>
              <a:ea typeface="宋体" pitchFamily="2" charset="-122"/>
            </a:endParaRPr>
          </a:p>
        </p:txBody>
      </p:sp>
      <p:sp>
        <p:nvSpPr>
          <p:cNvPr id="4" name="灯片编号占位符 3"/>
          <p:cNvSpPr>
            <a:spLocks noGrp="1"/>
          </p:cNvSpPr>
          <p:nvPr>
            <p:ph type="sldNum" sz="quarter" idx="12"/>
          </p:nvPr>
        </p:nvSpPr>
        <p:spPr>
          <a:xfrm>
            <a:off x="8737601" y="6356352"/>
            <a:ext cx="2844800" cy="365125"/>
          </a:xfrm>
          <a:prstGeom prst="rect">
            <a:avLst/>
          </a:prstGeom>
        </p:spPr>
        <p:txBody>
          <a:bodyPr/>
          <a:lstStyle/>
          <a:p>
            <a:pPr>
              <a:buFont typeface="Arial" pitchFamily="34" charset="0"/>
              <a:buNone/>
            </a:pPr>
            <a:fld id="{B1022D3A-80DD-4654-A118-ED731BEB6F13}" type="slidenum">
              <a:rPr lang="zh-CN" altLang="en-US">
                <a:solidFill>
                  <a:prstClr val="black"/>
                </a:solidFill>
                <a:latin typeface="Calibri"/>
                <a:ea typeface="宋体" pitchFamily="2" charset="-122"/>
              </a:rPr>
              <a:pPr>
                <a:buFont typeface="Arial" pitchFamily="34" charset="0"/>
                <a:buNone/>
              </a:pPr>
              <a:t>‹#›</a:t>
            </a:fld>
            <a:endParaRPr lang="zh-CN" altLang="en-US">
              <a:solidFill>
                <a:prstClr val="black"/>
              </a:solidFill>
              <a:latin typeface="Calibri"/>
              <a:ea typeface="宋体" pitchFamily="2" charset="-122"/>
            </a:endParaRPr>
          </a:p>
        </p:txBody>
      </p:sp>
      <p:sp>
        <p:nvSpPr>
          <p:cNvPr id="5" name="圆角矩形 4"/>
          <p:cNvSpPr/>
          <p:nvPr userDrawn="1"/>
        </p:nvSpPr>
        <p:spPr>
          <a:xfrm>
            <a:off x="11776165" y="6481596"/>
            <a:ext cx="678799" cy="265840"/>
          </a:xfrm>
          <a:prstGeom prst="roundRect">
            <a:avLst>
              <a:gd name="adj" fmla="val 50000"/>
            </a:avLst>
          </a:prstGeom>
          <a:solidFill>
            <a:srgbClr val="E57001"/>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base" latinLnBrk="0" hangingPunct="1">
              <a:lnSpc>
                <a:spcPct val="100000"/>
              </a:lnSpc>
              <a:spcBef>
                <a:spcPct val="0"/>
              </a:spcBef>
              <a:spcAft>
                <a:spcPct val="0"/>
              </a:spcAft>
              <a:buClrTx/>
              <a:buSzTx/>
              <a:buFontTx/>
              <a:buNone/>
              <a:tabLst/>
            </a:pPr>
            <a:endParaRPr kumimoji="0" lang="zh-CN" altLang="en-US" sz="1800" b="0" i="0" u="none" strike="noStrike" kern="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TextBox 15"/>
          <p:cNvSpPr txBox="1"/>
          <p:nvPr userDrawn="1"/>
        </p:nvSpPr>
        <p:spPr>
          <a:xfrm>
            <a:off x="11755714" y="6476814"/>
            <a:ext cx="454213" cy="253916"/>
          </a:xfrm>
          <a:prstGeom prst="rect">
            <a:avLst/>
          </a:prstGeom>
          <a:noFill/>
        </p:spPr>
        <p:txBody>
          <a:bodyPr wrap="square" rtlCol="0">
            <a:spAutoFit/>
          </a:bodyPr>
          <a:lstStyle/>
          <a:p>
            <a:pPr algn="ctr"/>
            <a:fld id="{2EEF1883-7A0E-4F66-9932-E581691AD397}" type="slidenum">
              <a:rPr lang="zh-CN" altLang="en-US" sz="1050" b="0" smtClean="0">
                <a:solidFill>
                  <a:schemeClr val="bg1"/>
                </a:solidFill>
                <a:latin typeface="微软雅黑 Light" panose="020B0502040204020203" pitchFamily="34" charset="-122"/>
                <a:ea typeface="微软雅黑 Light" panose="020B0502040204020203" pitchFamily="34" charset="-122"/>
              </a:rPr>
              <a:pPr algn="ctr"/>
              <a:t>‹#›</a:t>
            </a:fld>
            <a:r>
              <a:rPr lang="zh-CN" altLang="en-US" sz="1050" b="0" dirty="0">
                <a:solidFill>
                  <a:schemeClr val="bg1"/>
                </a:solidFill>
                <a:latin typeface="微软雅黑 Light" panose="020B0502040204020203" pitchFamily="34" charset="-122"/>
                <a:ea typeface="微软雅黑 Light" panose="020B0502040204020203" pitchFamily="34" charset="-122"/>
              </a:rPr>
              <a:t> </a:t>
            </a:r>
          </a:p>
        </p:txBody>
      </p:sp>
    </p:spTree>
    <p:extLst>
      <p:ext uri="{BB962C8B-B14F-4D97-AF65-F5344CB8AC3E}">
        <p14:creationId xmlns:p14="http://schemas.microsoft.com/office/powerpoint/2010/main" val="614114733"/>
      </p:ext>
    </p:extLst>
  </p:cSld>
  <p:clrMapOvr>
    <a:masterClrMapping/>
  </p:clrMapOvr>
  <mc:AlternateContent xmlns:mc="http://schemas.openxmlformats.org/markup-compatibility/2006" xmlns:p14="http://schemas.microsoft.com/office/powerpoint/2010/main">
    <mc:Choice Requires="p14">
      <p:transition spd="slow" p14:dur="2000" advTm="0">
        <p14:vortex dir="r"/>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Normal Center">
    <p:spTree>
      <p:nvGrpSpPr>
        <p:cNvPr id="1" name=""/>
        <p:cNvGrpSpPr/>
        <p:nvPr/>
      </p:nvGrpSpPr>
      <p:grpSpPr>
        <a:xfrm>
          <a:off x="0" y="0"/>
          <a:ext cx="0" cy="0"/>
          <a:chOff x="0" y="0"/>
          <a:chExt cx="0" cy="0"/>
        </a:xfrm>
      </p:grpSpPr>
      <p:sp>
        <p:nvSpPr>
          <p:cNvPr id="4" name="Title 1"/>
          <p:cNvSpPr>
            <a:spLocks noGrp="1"/>
          </p:cNvSpPr>
          <p:nvPr>
            <p:ph type="title"/>
          </p:nvPr>
        </p:nvSpPr>
        <p:spPr>
          <a:xfrm>
            <a:off x="470455" y="458073"/>
            <a:ext cx="11357112" cy="562527"/>
          </a:xfrm>
          <a:prstGeom prst="rect">
            <a:avLst/>
          </a:prstGeom>
        </p:spPr>
        <p:txBody>
          <a:bodyPr>
            <a:normAutofit/>
          </a:bodyPr>
          <a:lstStyle>
            <a:lvl1pPr algn="l">
              <a:defRPr sz="3200">
                <a:solidFill>
                  <a:schemeClr val="tx1"/>
                </a:solidFill>
                <a:latin typeface="方正黑体简体" panose="02010601030101010101" pitchFamily="2" charset="-122"/>
                <a:ea typeface="方正黑体简体" panose="02010601030101010101" pitchFamily="2" charset="-122"/>
              </a:defRPr>
            </a:lvl1pPr>
          </a:lstStyle>
          <a:p>
            <a:r>
              <a:rPr lang="en-US" dirty="0"/>
              <a:t>Click to edit Master title style</a:t>
            </a:r>
            <a:endParaRPr lang="id-ID" dirty="0"/>
          </a:p>
        </p:txBody>
      </p:sp>
      <p:sp>
        <p:nvSpPr>
          <p:cNvPr id="5" name="Text Placeholder 7"/>
          <p:cNvSpPr>
            <a:spLocks noGrp="1"/>
          </p:cNvSpPr>
          <p:nvPr>
            <p:ph type="body" sz="quarter" idx="10"/>
          </p:nvPr>
        </p:nvSpPr>
        <p:spPr>
          <a:xfrm>
            <a:off x="470455" y="928942"/>
            <a:ext cx="11357112" cy="436908"/>
          </a:xfrm>
          <a:prstGeom prst="rect">
            <a:avLst/>
          </a:prstGeom>
        </p:spPr>
        <p:txBody>
          <a:bodyPr>
            <a:normAutofit/>
          </a:bodyPr>
          <a:lstStyle>
            <a:lvl1pPr marL="0" indent="0" algn="l">
              <a:buNone/>
              <a:defRPr sz="1600">
                <a:solidFill>
                  <a:schemeClr val="tx1">
                    <a:lumMod val="50000"/>
                    <a:lumOff val="50000"/>
                  </a:schemeClr>
                </a:solidFill>
                <a:latin typeface="方正黑体简体" panose="02010601030101010101" pitchFamily="2" charset="-122"/>
                <a:ea typeface="方正黑体简体" panose="02010601030101010101" pitchFamily="2" charset="-122"/>
              </a:defRPr>
            </a:lvl1pPr>
          </a:lstStyle>
          <a:p>
            <a:pPr lvl="0"/>
            <a:r>
              <a:rPr lang="en-US" dirty="0"/>
              <a:t>Click to edit Master text styles</a:t>
            </a:r>
          </a:p>
        </p:txBody>
      </p:sp>
      <p:sp>
        <p:nvSpPr>
          <p:cNvPr id="6" name="圆角矩形 5"/>
          <p:cNvSpPr/>
          <p:nvPr userDrawn="1"/>
        </p:nvSpPr>
        <p:spPr>
          <a:xfrm>
            <a:off x="11776165" y="6481596"/>
            <a:ext cx="678799" cy="265840"/>
          </a:xfrm>
          <a:prstGeom prst="roundRect">
            <a:avLst>
              <a:gd name="adj" fmla="val 50000"/>
            </a:avLst>
          </a:prstGeom>
          <a:solidFill>
            <a:srgbClr val="E57001"/>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base" latinLnBrk="0" hangingPunct="1">
              <a:lnSpc>
                <a:spcPct val="100000"/>
              </a:lnSpc>
              <a:spcBef>
                <a:spcPct val="0"/>
              </a:spcBef>
              <a:spcAft>
                <a:spcPct val="0"/>
              </a:spcAft>
              <a:buClrTx/>
              <a:buSzTx/>
              <a:buFontTx/>
              <a:buNone/>
              <a:tabLst/>
            </a:pPr>
            <a:endParaRPr kumimoji="0" lang="zh-CN" altLang="en-US" sz="1800" b="0" i="0" u="none" strike="noStrike" kern="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TextBox 15"/>
          <p:cNvSpPr txBox="1"/>
          <p:nvPr userDrawn="1"/>
        </p:nvSpPr>
        <p:spPr>
          <a:xfrm>
            <a:off x="11755714" y="6476814"/>
            <a:ext cx="454213" cy="253916"/>
          </a:xfrm>
          <a:prstGeom prst="rect">
            <a:avLst/>
          </a:prstGeom>
          <a:noFill/>
        </p:spPr>
        <p:txBody>
          <a:bodyPr wrap="square" rtlCol="0">
            <a:spAutoFit/>
          </a:bodyPr>
          <a:lstStyle/>
          <a:p>
            <a:pPr algn="ctr"/>
            <a:fld id="{2EEF1883-7A0E-4F66-9932-E581691AD397}" type="slidenum">
              <a:rPr lang="zh-CN" altLang="en-US" sz="1050" b="0" smtClean="0">
                <a:solidFill>
                  <a:schemeClr val="bg1"/>
                </a:solidFill>
                <a:latin typeface="微软雅黑 Light" panose="020B0502040204020203" pitchFamily="34" charset="-122"/>
                <a:ea typeface="微软雅黑 Light" panose="020B0502040204020203" pitchFamily="34" charset="-122"/>
              </a:rPr>
              <a:pPr algn="ctr"/>
              <a:t>‹#›</a:t>
            </a:fld>
            <a:r>
              <a:rPr lang="zh-CN" altLang="en-US" sz="1050" b="0" dirty="0">
                <a:solidFill>
                  <a:schemeClr val="bg1"/>
                </a:solidFill>
                <a:latin typeface="微软雅黑 Light" panose="020B0502040204020203" pitchFamily="34" charset="-122"/>
                <a:ea typeface="微软雅黑 Light" panose="020B0502040204020203" pitchFamily="34" charset="-122"/>
              </a:rPr>
              <a:t> </a:t>
            </a:r>
          </a:p>
        </p:txBody>
      </p:sp>
    </p:spTree>
    <p:extLst>
      <p:ext uri="{BB962C8B-B14F-4D97-AF65-F5344CB8AC3E}">
        <p14:creationId xmlns:p14="http://schemas.microsoft.com/office/powerpoint/2010/main" val="276070506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圆角矩形 1"/>
          <p:cNvSpPr/>
          <p:nvPr userDrawn="1"/>
        </p:nvSpPr>
        <p:spPr>
          <a:xfrm>
            <a:off x="11776165" y="6481596"/>
            <a:ext cx="678799" cy="265840"/>
          </a:xfrm>
          <a:prstGeom prst="roundRect">
            <a:avLst>
              <a:gd name="adj" fmla="val 50000"/>
            </a:avLst>
          </a:prstGeom>
          <a:solidFill>
            <a:srgbClr val="E57001"/>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base" latinLnBrk="0" hangingPunct="1">
              <a:lnSpc>
                <a:spcPct val="100000"/>
              </a:lnSpc>
              <a:spcBef>
                <a:spcPct val="0"/>
              </a:spcBef>
              <a:spcAft>
                <a:spcPct val="0"/>
              </a:spcAft>
              <a:buClrTx/>
              <a:buSzTx/>
              <a:buFontTx/>
              <a:buNone/>
              <a:tabLst/>
            </a:pPr>
            <a:endParaRPr kumimoji="0" lang="zh-CN" altLang="en-US" sz="1800" b="0" i="0" u="none" strike="noStrike" kern="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 name="TextBox 15"/>
          <p:cNvSpPr txBox="1"/>
          <p:nvPr userDrawn="1"/>
        </p:nvSpPr>
        <p:spPr>
          <a:xfrm>
            <a:off x="11755714" y="6476814"/>
            <a:ext cx="454213" cy="253916"/>
          </a:xfrm>
          <a:prstGeom prst="rect">
            <a:avLst/>
          </a:prstGeom>
          <a:noFill/>
        </p:spPr>
        <p:txBody>
          <a:bodyPr wrap="square" rtlCol="0">
            <a:spAutoFit/>
          </a:bodyPr>
          <a:lstStyle/>
          <a:p>
            <a:pPr algn="ctr"/>
            <a:fld id="{2EEF1883-7A0E-4F66-9932-E581691AD397}" type="slidenum">
              <a:rPr lang="zh-CN" altLang="en-US" sz="1050" b="0" smtClean="0">
                <a:solidFill>
                  <a:schemeClr val="bg1"/>
                </a:solidFill>
                <a:latin typeface="微软雅黑 Light" panose="020B0502040204020203" pitchFamily="34" charset="-122"/>
                <a:ea typeface="微软雅黑 Light" panose="020B0502040204020203" pitchFamily="34" charset="-122"/>
              </a:rPr>
              <a:pPr algn="ctr"/>
              <a:t>‹#›</a:t>
            </a:fld>
            <a:r>
              <a:rPr lang="zh-CN" altLang="en-US" sz="1050" b="0" dirty="0">
                <a:solidFill>
                  <a:schemeClr val="bg1"/>
                </a:solidFill>
                <a:latin typeface="微软雅黑 Light" panose="020B0502040204020203" pitchFamily="34" charset="-122"/>
                <a:ea typeface="微软雅黑 Light" panose="020B0502040204020203" pitchFamily="34" charset="-122"/>
              </a:rPr>
              <a:t> </a:t>
            </a:r>
          </a:p>
        </p:txBody>
      </p:sp>
    </p:spTree>
    <p:extLst>
      <p:ext uri="{BB962C8B-B14F-4D97-AF65-F5344CB8AC3E}">
        <p14:creationId xmlns:p14="http://schemas.microsoft.com/office/powerpoint/2010/main" val="2829713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184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1" r:id="rId6"/>
    <p:sldLayoutId id="2147483654" r:id="rId7"/>
    <p:sldLayoutId id="2147483655" r:id="rId8"/>
    <p:sldLayoutId id="2147483657" r:id="rId9"/>
    <p:sldLayoutId id="2147483658" r:id="rId10"/>
    <p:sldLayoutId id="21474836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53050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ADB8B3F-5A61-49F0-B668-B084FA5C15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482CA6A-3C80-4DFB-AB7B-DB3A2ED983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FCD5FB6-C516-404D-A0B2-33025D0771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C91E9-BA21-4665-B569-3794335F89ED}" type="datetimeFigureOut">
              <a:rPr lang="zh-CN" altLang="en-US" smtClean="0"/>
              <a:t>2021/10/5</a:t>
            </a:fld>
            <a:endParaRPr lang="zh-CN" altLang="en-US"/>
          </a:p>
        </p:txBody>
      </p:sp>
      <p:sp>
        <p:nvSpPr>
          <p:cNvPr id="5" name="页脚占位符 4">
            <a:extLst>
              <a:ext uri="{FF2B5EF4-FFF2-40B4-BE49-F238E27FC236}">
                <a16:creationId xmlns:a16="http://schemas.microsoft.com/office/drawing/2014/main" id="{8E531633-5BA2-4B54-A916-F076F13EA3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D57B13A-F3CB-4E7A-B658-219181D45A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526C87-8BF2-4EE6-A5B5-29351161E3D7}" type="slidenum">
              <a:rPr lang="zh-CN" altLang="en-US" smtClean="0"/>
              <a:t>‹#›</a:t>
            </a:fld>
            <a:endParaRPr lang="zh-CN" altLang="en-US"/>
          </a:p>
        </p:txBody>
      </p:sp>
    </p:spTree>
    <p:extLst>
      <p:ext uri="{BB962C8B-B14F-4D97-AF65-F5344CB8AC3E}">
        <p14:creationId xmlns:p14="http://schemas.microsoft.com/office/powerpoint/2010/main" val="59070857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freeppt7.com/"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9.jpe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12.png"/><Relationship Id="rId3" Type="http://schemas.openxmlformats.org/officeDocument/2006/relationships/notesSlide" Target="../notesSlides/notesSlide12.xml"/><Relationship Id="rId7" Type="http://schemas.openxmlformats.org/officeDocument/2006/relationships/image" Target="../media/image30.png"/><Relationship Id="rId12"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45.jpe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44.jpeg"/><Relationship Id="rId17" Type="http://schemas.openxmlformats.org/officeDocument/2006/relationships/image" Target="../media/image12.png"/><Relationship Id="rId2" Type="http://schemas.openxmlformats.org/officeDocument/2006/relationships/tags" Target="../tags/tag3.xml"/><Relationship Id="rId16" Type="http://schemas.openxmlformats.org/officeDocument/2006/relationships/image" Target="../media/image11.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notesSlide" Target="../notesSlides/notesSlide22.xml"/><Relationship Id="rId5" Type="http://schemas.openxmlformats.org/officeDocument/2006/relationships/tags" Target="../tags/tag6.xml"/><Relationship Id="rId15" Type="http://schemas.openxmlformats.org/officeDocument/2006/relationships/image" Target="../media/image47.jpeg"/><Relationship Id="rId10" Type="http://schemas.openxmlformats.org/officeDocument/2006/relationships/slideLayout" Target="../slideLayouts/slideLayout4.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46.jpeg"/></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9.png"/><Relationship Id="rId7"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54.jpe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chart" Target="../charts/chart2.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7.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4.jpe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freeppt7.com/"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8" Type="http://schemas.openxmlformats.org/officeDocument/2006/relationships/hyperlink" Target="https://www.youtube.com/channel/UCdDW77rhEfG4hzWmlBBnfTQ" TargetMode="External"/><Relationship Id="rId3" Type="http://schemas.openxmlformats.org/officeDocument/2006/relationships/hyperlink" Target="https://www.freeppt7.com/" TargetMode="External"/><Relationship Id="rId7" Type="http://schemas.openxmlformats.org/officeDocument/2006/relationships/hyperlink" Target="https://www.facebook.com/groups/best.PowerPoint.templates" TargetMode="External"/><Relationship Id="rId2" Type="http://schemas.openxmlformats.org/officeDocument/2006/relationships/hyperlink" Target="https://www.jpppt.com/" TargetMode="External"/><Relationship Id="rId1" Type="http://schemas.openxmlformats.org/officeDocument/2006/relationships/slideLayout" Target="../slideLayouts/slideLayout29.xml"/><Relationship Id="rId6" Type="http://schemas.openxmlformats.org/officeDocument/2006/relationships/hyperlink" Target="https://www.facebook.com/freeppt7/" TargetMode="External"/><Relationship Id="rId5" Type="http://schemas.openxmlformats.org/officeDocument/2006/relationships/hyperlink" Target="https://www.instagram.com/slidesfree/" TargetMode="External"/><Relationship Id="rId4" Type="http://schemas.openxmlformats.org/officeDocument/2006/relationships/hyperlink" Target="http://www.pixabay.com/" TargetMode="External"/><Relationship Id="rId9" Type="http://schemas.openxmlformats.org/officeDocument/2006/relationships/hyperlink" Target="https://twitter.com/freeppt7_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510395" y="0"/>
            <a:ext cx="174553" cy="5847347"/>
          </a:xfrm>
          <a:prstGeom prst="rect">
            <a:avLst/>
          </a:prstGeom>
          <a:solidFill>
            <a:srgbClr val="222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rotWithShape="1">
          <a:blip r:embed="rId2" cstate="screen">
            <a:extLst>
              <a:ext uri="{28A0092B-C50C-407E-A947-70E740481C1C}">
                <a14:useLocalDpi xmlns:a14="http://schemas.microsoft.com/office/drawing/2010/main"/>
              </a:ext>
            </a:extLst>
          </a:blip>
          <a:srcRect l="-8"/>
          <a:stretch/>
        </p:blipFill>
        <p:spPr>
          <a:xfrm>
            <a:off x="0" y="-1"/>
            <a:ext cx="3703236" cy="6476355"/>
          </a:xfrm>
          <a:prstGeom prst="rect">
            <a:avLst/>
          </a:prstGeom>
        </p:spPr>
      </p:pic>
      <p:pic>
        <p:nvPicPr>
          <p:cNvPr id="5" name="图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1230" y="1239742"/>
            <a:ext cx="5344034" cy="5344034"/>
          </a:xfrm>
          <a:prstGeom prst="rect">
            <a:avLst/>
          </a:prstGeom>
        </p:spPr>
      </p:pic>
      <p:sp>
        <p:nvSpPr>
          <p:cNvPr id="12" name="文本框 11"/>
          <p:cNvSpPr txBox="1"/>
          <p:nvPr/>
        </p:nvSpPr>
        <p:spPr>
          <a:xfrm rot="5400000">
            <a:off x="1807057" y="1573065"/>
            <a:ext cx="4690626" cy="1938992"/>
          </a:xfrm>
          <a:prstGeom prst="rect">
            <a:avLst/>
          </a:prstGeom>
          <a:noFill/>
        </p:spPr>
        <p:txBody>
          <a:bodyPr wrap="square" rtlCol="0">
            <a:spAutoFit/>
          </a:bodyPr>
          <a:lstStyle/>
          <a:p>
            <a:pPr algn="ctr"/>
            <a:r>
              <a:rPr lang="en-US" altLang="zh-CN" sz="12000" dirty="0">
                <a:solidFill>
                  <a:srgbClr val="291157">
                    <a:alpha val="10000"/>
                  </a:srgbClr>
                </a:solidFill>
                <a:cs typeface="+mn-ea"/>
                <a:sym typeface="+mn-lt"/>
              </a:rPr>
              <a:t>20XX</a:t>
            </a:r>
            <a:endParaRPr lang="zh-CN" altLang="en-US" sz="12000" dirty="0">
              <a:solidFill>
                <a:srgbClr val="291157">
                  <a:alpha val="10000"/>
                </a:srgbClr>
              </a:solidFill>
              <a:cs typeface="+mn-ea"/>
              <a:sym typeface="+mn-lt"/>
            </a:endParaRPr>
          </a:p>
        </p:txBody>
      </p:sp>
      <p:pic>
        <p:nvPicPr>
          <p:cNvPr id="6" name="图片 5"/>
          <p:cNvPicPr>
            <a:picLocks noChangeAspect="1"/>
          </p:cNvPicPr>
          <p:nvPr/>
        </p:nvPicPr>
        <p:blipFill rotWithShape="1">
          <a:blip r:embed="rId4" cstate="screen">
            <a:extLst>
              <a:ext uri="{28A0092B-C50C-407E-A947-70E740481C1C}">
                <a14:useLocalDpi xmlns:a14="http://schemas.microsoft.com/office/drawing/2010/main"/>
              </a:ext>
            </a:extLst>
          </a:blip>
          <a:srcRect l="36314" t="47432" r="-65" b="-2510"/>
          <a:stretch/>
        </p:blipFill>
        <p:spPr>
          <a:xfrm>
            <a:off x="5584202" y="4119652"/>
            <a:ext cx="6615692" cy="2857241"/>
          </a:xfrm>
          <a:prstGeom prst="rect">
            <a:avLst/>
          </a:prstGeom>
        </p:spPr>
      </p:pic>
      <p:pic>
        <p:nvPicPr>
          <p:cNvPr id="7" name="图片 6"/>
          <p:cNvPicPr>
            <a:picLocks noChangeAspect="1"/>
          </p:cNvPicPr>
          <p:nvPr/>
        </p:nvPicPr>
        <p:blipFill rotWithShape="1">
          <a:blip r:embed="rId5" cstate="screen">
            <a:extLst>
              <a:ext uri="{28A0092B-C50C-407E-A947-70E740481C1C}">
                <a14:useLocalDpi xmlns:a14="http://schemas.microsoft.com/office/drawing/2010/main"/>
              </a:ext>
            </a:extLst>
          </a:blip>
          <a:srcRect t="34602" r="39309"/>
          <a:stretch/>
        </p:blipFill>
        <p:spPr>
          <a:xfrm>
            <a:off x="0" y="2490537"/>
            <a:ext cx="7399421" cy="3985818"/>
          </a:xfrm>
          <a:prstGeom prst="rect">
            <a:avLst/>
          </a:prstGeom>
        </p:spPr>
      </p:pic>
      <p:sp>
        <p:nvSpPr>
          <p:cNvPr id="10" name="文本框 9"/>
          <p:cNvSpPr txBox="1"/>
          <p:nvPr/>
        </p:nvSpPr>
        <p:spPr>
          <a:xfrm>
            <a:off x="6400379" y="2557601"/>
            <a:ext cx="5988623" cy="923330"/>
          </a:xfrm>
          <a:prstGeom prst="rect">
            <a:avLst/>
          </a:prstGeom>
          <a:noFill/>
        </p:spPr>
        <p:txBody>
          <a:bodyPr wrap="square" rtlCol="0">
            <a:spAutoFit/>
          </a:bodyPr>
          <a:lstStyle/>
          <a:p>
            <a:r>
              <a:rPr lang="en-US" altLang="zh-CN" sz="5400" b="1" dirty="0">
                <a:gradFill>
                  <a:gsLst>
                    <a:gs pos="0">
                      <a:schemeClr val="tx1">
                        <a:lumMod val="85000"/>
                        <a:lumOff val="15000"/>
                      </a:schemeClr>
                    </a:gs>
                    <a:gs pos="100000">
                      <a:schemeClr val="tx1">
                        <a:lumMod val="95000"/>
                        <a:lumOff val="5000"/>
                      </a:schemeClr>
                    </a:gs>
                  </a:gsLst>
                  <a:lin ang="5400000" scaled="1"/>
                </a:gradFill>
                <a:effectLst>
                  <a:outerShdw blurRad="38100" dist="38100" dir="2700000" algn="tl">
                    <a:srgbClr val="000000">
                      <a:alpha val="25000"/>
                    </a:srgbClr>
                  </a:outerShdw>
                </a:effectLst>
                <a:cs typeface="+mn-ea"/>
                <a:sym typeface="+mn-lt"/>
              </a:rPr>
              <a:t>PPT templates</a:t>
            </a:r>
            <a:endParaRPr lang="zh-CN" altLang="en-US" sz="5400" b="1" dirty="0">
              <a:gradFill>
                <a:gsLst>
                  <a:gs pos="0">
                    <a:schemeClr val="tx1">
                      <a:lumMod val="85000"/>
                      <a:lumOff val="15000"/>
                    </a:schemeClr>
                  </a:gs>
                  <a:gs pos="100000">
                    <a:schemeClr val="tx1">
                      <a:lumMod val="95000"/>
                      <a:lumOff val="5000"/>
                    </a:schemeClr>
                  </a:gs>
                </a:gsLst>
                <a:lin ang="5400000" scaled="1"/>
              </a:gradFill>
              <a:effectLst>
                <a:outerShdw blurRad="38100" dist="38100" dir="2700000" algn="tl">
                  <a:srgbClr val="000000">
                    <a:alpha val="25000"/>
                  </a:srgbClr>
                </a:outerShdw>
              </a:effectLst>
              <a:cs typeface="+mn-ea"/>
              <a:sym typeface="+mn-lt"/>
            </a:endParaRPr>
          </a:p>
        </p:txBody>
      </p:sp>
      <p:sp>
        <p:nvSpPr>
          <p:cNvPr id="11" name="文本框 10"/>
          <p:cNvSpPr txBox="1"/>
          <p:nvPr/>
        </p:nvSpPr>
        <p:spPr>
          <a:xfrm>
            <a:off x="6466444" y="1350650"/>
            <a:ext cx="5233668" cy="1200329"/>
          </a:xfrm>
          <a:prstGeom prst="rect">
            <a:avLst/>
          </a:prstGeom>
          <a:noFill/>
        </p:spPr>
        <p:txBody>
          <a:bodyPr wrap="square" rtlCol="0">
            <a:spAutoFit/>
          </a:bodyPr>
          <a:lstStyle/>
          <a:p>
            <a:r>
              <a:rPr lang="en-US" altLang="zh-CN" sz="3600" dirty="0">
                <a:solidFill>
                  <a:srgbClr val="E57001"/>
                </a:solidFill>
                <a:effectLst>
                  <a:outerShdw blurRad="38100" dist="38100" dir="2700000" algn="tl">
                    <a:srgbClr val="000000">
                      <a:alpha val="25000"/>
                    </a:srgbClr>
                  </a:outerShdw>
                </a:effectLst>
                <a:cs typeface="+mn-ea"/>
                <a:sym typeface="+mn-lt"/>
              </a:rPr>
              <a:t>COMPANY </a:t>
            </a:r>
          </a:p>
          <a:p>
            <a:r>
              <a:rPr lang="en-US" altLang="zh-CN" sz="3600" dirty="0">
                <a:solidFill>
                  <a:srgbClr val="E57001"/>
                </a:solidFill>
                <a:effectLst>
                  <a:outerShdw blurRad="38100" dist="38100" dir="2700000" algn="tl">
                    <a:srgbClr val="000000">
                      <a:alpha val="25000"/>
                    </a:srgbClr>
                  </a:outerShdw>
                </a:effectLst>
                <a:cs typeface="+mn-ea"/>
                <a:sym typeface="+mn-lt"/>
              </a:rPr>
              <a:t>PROFILE</a:t>
            </a:r>
            <a:endParaRPr lang="zh-CN" altLang="en-US" sz="3600" dirty="0">
              <a:solidFill>
                <a:srgbClr val="E57001"/>
              </a:solidFill>
              <a:effectLst>
                <a:outerShdw blurRad="38100" dist="38100" dir="2700000" algn="tl">
                  <a:srgbClr val="000000">
                    <a:alpha val="25000"/>
                  </a:srgbClr>
                </a:outerShdw>
              </a:effectLst>
              <a:cs typeface="+mn-ea"/>
              <a:sym typeface="+mn-lt"/>
            </a:endParaRPr>
          </a:p>
        </p:txBody>
      </p:sp>
      <p:sp>
        <p:nvSpPr>
          <p:cNvPr id="15" name="文本框 14"/>
          <p:cNvSpPr txBox="1"/>
          <p:nvPr/>
        </p:nvSpPr>
        <p:spPr>
          <a:xfrm>
            <a:off x="6418317" y="3480932"/>
            <a:ext cx="4598318" cy="307777"/>
          </a:xfrm>
          <a:prstGeom prst="rect">
            <a:avLst/>
          </a:prstGeom>
          <a:noFill/>
        </p:spPr>
        <p:txBody>
          <a:bodyPr wrap="square" rtlCol="0">
            <a:spAutoFit/>
          </a:bodyPr>
          <a:lstStyle/>
          <a:p>
            <a:pPr algn="dist"/>
            <a:r>
              <a:rPr lang="en-US" altLang="zh-CN" sz="1400" dirty="0">
                <a:solidFill>
                  <a:schemeClr val="tx1">
                    <a:lumMod val="95000"/>
                    <a:lumOff val="5000"/>
                  </a:schemeClr>
                </a:solidFill>
                <a:cs typeface="+mn-ea"/>
                <a:sym typeface="+mn-lt"/>
              </a:rPr>
              <a:t>Insert the Subtitle of Your Presentation</a:t>
            </a:r>
          </a:p>
        </p:txBody>
      </p:sp>
      <p:sp>
        <p:nvSpPr>
          <p:cNvPr id="23" name="文本框 22"/>
          <p:cNvSpPr txBox="1"/>
          <p:nvPr/>
        </p:nvSpPr>
        <p:spPr>
          <a:xfrm>
            <a:off x="6433816" y="4346673"/>
            <a:ext cx="1997085" cy="276999"/>
          </a:xfrm>
          <a:prstGeom prst="rect">
            <a:avLst/>
          </a:prstGeom>
          <a:noFill/>
        </p:spPr>
        <p:txBody>
          <a:bodyPr wrap="none" rtlCol="0">
            <a:spAutoFit/>
          </a:bodyPr>
          <a:lstStyle/>
          <a:p>
            <a:pPr marL="171450" indent="-171450">
              <a:buFont typeface="Wingdings" panose="05000000000000000000" pitchFamily="2" charset="2"/>
              <a:buChar char="ü"/>
            </a:pPr>
            <a:r>
              <a:rPr lang="en-US" altLang="zh-CN" sz="1200" dirty="0">
                <a:solidFill>
                  <a:schemeClr val="tx1">
                    <a:lumMod val="85000"/>
                    <a:lumOff val="15000"/>
                  </a:schemeClr>
                </a:solidFill>
                <a:cs typeface="+mn-ea"/>
                <a:sym typeface="+mn-lt"/>
              </a:rPr>
              <a:t>S</a:t>
            </a:r>
            <a:r>
              <a:rPr lang="zh-CN" altLang="en-US" sz="1200" dirty="0">
                <a:solidFill>
                  <a:schemeClr val="tx1">
                    <a:lumMod val="85000"/>
                    <a:lumOff val="15000"/>
                  </a:schemeClr>
                </a:solidFill>
                <a:cs typeface="+mn-ea"/>
                <a:sym typeface="+mn-lt"/>
              </a:rPr>
              <a:t>peech : </a:t>
            </a:r>
            <a:r>
              <a:rPr lang="en-US" altLang="zh-CN" sz="1200" dirty="0">
                <a:solidFill>
                  <a:schemeClr val="tx1">
                    <a:lumMod val="85000"/>
                    <a:lumOff val="15000"/>
                  </a:schemeClr>
                </a:solidFill>
                <a:cs typeface="+mn-ea"/>
                <a:sym typeface="+mn-lt"/>
              </a:rPr>
              <a:t>freeppt7.com</a:t>
            </a:r>
            <a:endParaRPr lang="zh-CN" altLang="en-US" sz="1200" dirty="0">
              <a:solidFill>
                <a:schemeClr val="tx1">
                  <a:lumMod val="85000"/>
                  <a:lumOff val="15000"/>
                </a:schemeClr>
              </a:solidFill>
              <a:cs typeface="+mn-ea"/>
              <a:sym typeface="+mn-lt"/>
            </a:endParaRPr>
          </a:p>
        </p:txBody>
      </p:sp>
      <p:sp>
        <p:nvSpPr>
          <p:cNvPr id="24" name="文本框 23"/>
          <p:cNvSpPr txBox="1"/>
          <p:nvPr/>
        </p:nvSpPr>
        <p:spPr>
          <a:xfrm>
            <a:off x="8779202" y="4346673"/>
            <a:ext cx="1409232" cy="276999"/>
          </a:xfrm>
          <a:prstGeom prst="rect">
            <a:avLst/>
          </a:prstGeom>
          <a:noFill/>
        </p:spPr>
        <p:txBody>
          <a:bodyPr wrap="none" rtlCol="0">
            <a:spAutoFit/>
          </a:bodyPr>
          <a:lstStyle/>
          <a:p>
            <a:pPr marL="171450" indent="-171450">
              <a:buFont typeface="Wingdings" panose="05000000000000000000" pitchFamily="2" charset="2"/>
              <a:buChar char="ü"/>
            </a:pPr>
            <a:r>
              <a:rPr lang="zh-CN" altLang="en-US" sz="1200" dirty="0">
                <a:solidFill>
                  <a:schemeClr val="tx1">
                    <a:lumMod val="85000"/>
                    <a:lumOff val="15000"/>
                  </a:schemeClr>
                </a:solidFill>
                <a:cs typeface="+mn-ea"/>
                <a:sym typeface="+mn-lt"/>
              </a:rPr>
              <a:t>Time : </a:t>
            </a:r>
            <a:r>
              <a:rPr lang="en-US" altLang="zh-CN" sz="1200" dirty="0">
                <a:solidFill>
                  <a:schemeClr val="tx1">
                    <a:lumMod val="85000"/>
                    <a:lumOff val="15000"/>
                  </a:schemeClr>
                </a:solidFill>
                <a:cs typeface="+mn-ea"/>
                <a:sym typeface="+mn-lt"/>
              </a:rPr>
              <a:t>20XX. X</a:t>
            </a:r>
            <a:endParaRPr lang="zh-CN" altLang="en-US" sz="1200" dirty="0">
              <a:solidFill>
                <a:schemeClr val="tx1">
                  <a:lumMod val="85000"/>
                  <a:lumOff val="15000"/>
                </a:schemeClr>
              </a:solidFill>
              <a:cs typeface="+mn-ea"/>
              <a:sym typeface="+mn-lt"/>
            </a:endParaRPr>
          </a:p>
        </p:txBody>
      </p:sp>
      <p:grpSp>
        <p:nvGrpSpPr>
          <p:cNvPr id="16" name="组合 15"/>
          <p:cNvGrpSpPr/>
          <p:nvPr/>
        </p:nvGrpSpPr>
        <p:grpSpPr>
          <a:xfrm>
            <a:off x="1626878" y="1607150"/>
            <a:ext cx="1880900" cy="416400"/>
            <a:chOff x="1626878" y="1607150"/>
            <a:chExt cx="1880900" cy="416400"/>
          </a:xfrm>
        </p:grpSpPr>
        <p:sp>
          <p:nvSpPr>
            <p:cNvPr id="26" name="文本框 25"/>
            <p:cNvSpPr txBox="1"/>
            <p:nvPr/>
          </p:nvSpPr>
          <p:spPr>
            <a:xfrm>
              <a:off x="1626878" y="1607150"/>
              <a:ext cx="1792579" cy="369332"/>
            </a:xfrm>
            <a:prstGeom prst="rect">
              <a:avLst/>
            </a:prstGeom>
            <a:noFill/>
          </p:spPr>
          <p:txBody>
            <a:bodyPr wrap="square" rtlCol="0">
              <a:spAutoFit/>
            </a:bodyPr>
            <a:lstStyle/>
            <a:p>
              <a:pPr algn="dist"/>
              <a:r>
                <a:rPr lang="zh-CN" altLang="en-US" dirty="0">
                  <a:gradFill>
                    <a:gsLst>
                      <a:gs pos="0">
                        <a:schemeClr val="bg1"/>
                      </a:gs>
                      <a:gs pos="100000">
                        <a:srgbClr val="291157"/>
                      </a:gs>
                    </a:gsLst>
                    <a:lin ang="5400000" scaled="0"/>
                  </a:gradFill>
                  <a:cs typeface="+mn-ea"/>
                  <a:sym typeface="+mn-lt"/>
                </a:rPr>
                <a:t>Enter the text</a:t>
              </a:r>
            </a:p>
          </p:txBody>
        </p:sp>
        <p:cxnSp>
          <p:nvCxnSpPr>
            <p:cNvPr id="28" name="直接连接符 27"/>
            <p:cNvCxnSpPr/>
            <p:nvPr/>
          </p:nvCxnSpPr>
          <p:spPr>
            <a:xfrm>
              <a:off x="1642377" y="2023550"/>
              <a:ext cx="1865401" cy="0"/>
            </a:xfrm>
            <a:prstGeom prst="line">
              <a:avLst/>
            </a:prstGeom>
            <a:ln w="12700">
              <a:gradFill>
                <a:gsLst>
                  <a:gs pos="0">
                    <a:schemeClr val="bg1">
                      <a:alpha val="12000"/>
                    </a:schemeClr>
                  </a:gs>
                  <a:gs pos="100000">
                    <a:srgbClr val="291157"/>
                  </a:gs>
                </a:gsLst>
                <a:lin ang="5400000" scaled="1"/>
              </a:gradFill>
              <a:headEnd type="ova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991449" y="959287"/>
            <a:ext cx="2516329" cy="421350"/>
            <a:chOff x="991449" y="959287"/>
            <a:chExt cx="2516329" cy="421350"/>
          </a:xfrm>
        </p:grpSpPr>
        <p:sp>
          <p:nvSpPr>
            <p:cNvPr id="25" name="文本框 24"/>
            <p:cNvSpPr txBox="1"/>
            <p:nvPr/>
          </p:nvSpPr>
          <p:spPr>
            <a:xfrm>
              <a:off x="996223" y="959287"/>
              <a:ext cx="1938992" cy="369332"/>
            </a:xfrm>
            <a:prstGeom prst="rect">
              <a:avLst/>
            </a:prstGeom>
            <a:noFill/>
          </p:spPr>
          <p:txBody>
            <a:bodyPr wrap="square" rtlCol="0">
              <a:spAutoFit/>
            </a:bodyPr>
            <a:lstStyle/>
            <a:p>
              <a:pPr algn="dist"/>
              <a:r>
                <a:rPr lang="zh-CN" altLang="en-US" dirty="0">
                  <a:gradFill>
                    <a:gsLst>
                      <a:gs pos="0">
                        <a:schemeClr val="bg1"/>
                      </a:gs>
                      <a:gs pos="100000">
                        <a:srgbClr val="291157"/>
                      </a:gs>
                    </a:gsLst>
                    <a:lin ang="5400000" scaled="0"/>
                  </a:gradFill>
                  <a:cs typeface="+mn-ea"/>
                  <a:sym typeface="+mn-lt"/>
                </a:rPr>
                <a:t>Enter the text</a:t>
              </a:r>
            </a:p>
          </p:txBody>
        </p:sp>
        <p:cxnSp>
          <p:nvCxnSpPr>
            <p:cNvPr id="30" name="直接连接符 29"/>
            <p:cNvCxnSpPr/>
            <p:nvPr/>
          </p:nvCxnSpPr>
          <p:spPr>
            <a:xfrm>
              <a:off x="991449" y="1380637"/>
              <a:ext cx="2516329" cy="0"/>
            </a:xfrm>
            <a:prstGeom prst="line">
              <a:avLst/>
            </a:prstGeom>
            <a:ln w="12700">
              <a:gradFill>
                <a:gsLst>
                  <a:gs pos="0">
                    <a:schemeClr val="bg1">
                      <a:alpha val="12000"/>
                    </a:schemeClr>
                  </a:gs>
                  <a:gs pos="100000">
                    <a:srgbClr val="291157"/>
                  </a:gs>
                </a:gsLst>
                <a:lin ang="5400000" scaled="1"/>
              </a:gradFill>
              <a:headEnd type="ova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0" y="6160282"/>
            <a:ext cx="12191799" cy="126410"/>
            <a:chOff x="0" y="6160282"/>
            <a:chExt cx="12191799" cy="126410"/>
          </a:xfrm>
          <a:solidFill>
            <a:srgbClr val="222363"/>
          </a:solidFill>
        </p:grpSpPr>
        <p:sp>
          <p:nvSpPr>
            <p:cNvPr id="13" name="矩形 12"/>
            <p:cNvSpPr/>
            <p:nvPr/>
          </p:nvSpPr>
          <p:spPr>
            <a:xfrm>
              <a:off x="0" y="6160282"/>
              <a:ext cx="11487150" cy="126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11816973" y="6160282"/>
              <a:ext cx="374826" cy="126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矩形 32"/>
            <p:cNvSpPr/>
            <p:nvPr/>
          </p:nvSpPr>
          <p:spPr>
            <a:xfrm>
              <a:off x="11700112" y="6160282"/>
              <a:ext cx="96824" cy="126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矩形 41"/>
            <p:cNvSpPr/>
            <p:nvPr/>
          </p:nvSpPr>
          <p:spPr>
            <a:xfrm>
              <a:off x="11630230" y="6160282"/>
              <a:ext cx="45719" cy="126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8" name="组合 37"/>
          <p:cNvGrpSpPr/>
          <p:nvPr/>
        </p:nvGrpSpPr>
        <p:grpSpPr>
          <a:xfrm>
            <a:off x="10558829" y="415303"/>
            <a:ext cx="1258144" cy="440350"/>
            <a:chOff x="10277469" y="468058"/>
            <a:chExt cx="1258144" cy="440350"/>
          </a:xfrm>
        </p:grpSpPr>
        <p:sp>
          <p:nvSpPr>
            <p:cNvPr id="17" name="文本框 16"/>
            <p:cNvSpPr txBox="1"/>
            <p:nvPr/>
          </p:nvSpPr>
          <p:spPr>
            <a:xfrm>
              <a:off x="10689165" y="468058"/>
              <a:ext cx="846448" cy="369332"/>
            </a:xfrm>
            <a:prstGeom prst="rect">
              <a:avLst/>
            </a:prstGeom>
            <a:noFill/>
          </p:spPr>
          <p:txBody>
            <a:bodyPr wrap="square" rtlCol="0">
              <a:spAutoFit/>
            </a:bodyPr>
            <a:lstStyle/>
            <a:p>
              <a:pPr algn="dist"/>
              <a:r>
                <a:rPr lang="en-US" altLang="zh-CN" dirty="0">
                  <a:solidFill>
                    <a:srgbClr val="0F2643"/>
                  </a:solidFill>
                  <a:cs typeface="+mn-ea"/>
                  <a:sym typeface="+mn-lt"/>
                </a:rPr>
                <a:t>LOGO</a:t>
              </a:r>
              <a:endParaRPr lang="zh-CN" altLang="en-US" dirty="0">
                <a:solidFill>
                  <a:srgbClr val="0F2643"/>
                </a:solidFill>
                <a:cs typeface="+mn-ea"/>
                <a:sym typeface="+mn-lt"/>
              </a:endParaRPr>
            </a:p>
          </p:txBody>
        </p:sp>
        <p:grpSp>
          <p:nvGrpSpPr>
            <p:cNvPr id="37" name="组合 36"/>
            <p:cNvGrpSpPr/>
            <p:nvPr/>
          </p:nvGrpSpPr>
          <p:grpSpPr>
            <a:xfrm>
              <a:off x="10277469" y="515511"/>
              <a:ext cx="402816" cy="392897"/>
              <a:chOff x="9317633" y="360309"/>
              <a:chExt cx="561259" cy="547438"/>
            </a:xfrm>
            <a:effectLst>
              <a:outerShdw blurRad="50800" dist="38100" dir="2700000" algn="tl" rotWithShape="0">
                <a:prstClr val="black">
                  <a:alpha val="20000"/>
                </a:prstClr>
              </a:outerShdw>
            </a:effectLst>
          </p:grpSpPr>
          <p:sp>
            <p:nvSpPr>
              <p:cNvPr id="35" name="矩形 34"/>
              <p:cNvSpPr/>
              <p:nvPr/>
            </p:nvSpPr>
            <p:spPr>
              <a:xfrm>
                <a:off x="9317633" y="360309"/>
                <a:ext cx="490747" cy="490747"/>
              </a:xfrm>
              <a:prstGeom prst="rect">
                <a:avLst/>
              </a:prstGeom>
              <a:noFill/>
              <a:ln w="38100">
                <a:gradFill>
                  <a:gsLst>
                    <a:gs pos="0">
                      <a:srgbClr val="E57001"/>
                    </a:gs>
                    <a:gs pos="100000">
                      <a:srgbClr val="291157"/>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p:cNvSpPr/>
              <p:nvPr/>
            </p:nvSpPr>
            <p:spPr>
              <a:xfrm>
                <a:off x="9680989" y="709844"/>
                <a:ext cx="197903" cy="197903"/>
              </a:xfrm>
              <a:prstGeom prst="rect">
                <a:avLst/>
              </a:prstGeom>
              <a:gradFill>
                <a:gsLst>
                  <a:gs pos="0">
                    <a:srgbClr val="E57001"/>
                  </a:gs>
                  <a:gs pos="100000">
                    <a:srgbClr val="291157"/>
                  </a:gs>
                </a:gsLst>
                <a:lin ang="2700000" scaled="0"/>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31" name="TextBox 3">
            <a:hlinkClick r:id="rId6"/>
            <a:extLst>
              <a:ext uri="{FF2B5EF4-FFF2-40B4-BE49-F238E27FC236}">
                <a16:creationId xmlns:a16="http://schemas.microsoft.com/office/drawing/2014/main" id="{82A596E2-CE29-43BB-9817-492CE2358BF0}"/>
              </a:ext>
            </a:extLst>
          </p:cNvPr>
          <p:cNvSpPr txBox="1"/>
          <p:nvPr/>
        </p:nvSpPr>
        <p:spPr>
          <a:xfrm>
            <a:off x="5121866" y="5919881"/>
            <a:ext cx="5169613" cy="246221"/>
          </a:xfrm>
          <a:prstGeom prst="rect">
            <a:avLst/>
          </a:prstGeom>
          <a:noFill/>
        </p:spPr>
        <p:txBody>
          <a:bodyPr wrap="square" rtlCol="0">
            <a:spAutoFit/>
          </a:bodyPr>
          <a:lstStyle/>
          <a:p>
            <a:r>
              <a:rPr lang="en-US" altLang="zh-CN" sz="1000" dirty="0">
                <a:solidFill>
                  <a:schemeClr val="bg1">
                    <a:lumMod val="50000"/>
                  </a:schemeClr>
                </a:solidFill>
                <a:cs typeface="Arial" pitchFamily="34" charset="0"/>
                <a:hlinkClick r:id="rId6">
                  <a:extLst>
                    <a:ext uri="{A12FA001-AC4F-418D-AE19-62706E023703}">
                      <ahyp:hlinkClr xmlns:ahyp="http://schemas.microsoft.com/office/drawing/2018/hyperlinkcolor" val="tx"/>
                    </a:ext>
                  </a:extLst>
                </a:hlinkClick>
              </a:rPr>
              <a:t>https://www.freeppt7.com</a:t>
            </a:r>
            <a:endParaRPr lang="ko-KR" altLang="en-US" sz="1000" dirty="0">
              <a:solidFill>
                <a:schemeClr val="bg1">
                  <a:lumMod val="50000"/>
                </a:schemeClr>
              </a:solidFill>
              <a:cs typeface="Arial" pitchFamily="34" charset="0"/>
            </a:endParaRPr>
          </a:p>
        </p:txBody>
      </p:sp>
    </p:spTree>
    <p:extLst>
      <p:ext uri="{BB962C8B-B14F-4D97-AF65-F5344CB8AC3E}">
        <p14:creationId xmlns:p14="http://schemas.microsoft.com/office/powerpoint/2010/main" val="72361985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ahyp="http://schemas.microsoft.com/office/drawing/2018/hyperlinkcolor" xmlns:a16="http://schemas.microsoft.com/office/drawing/2014/main" xmlns:a14="http://schemas.microsoft.com/office/drawing/2010/main" xmlns="">
      <p:transition spd="slow" advClick="0" advTm="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22" presetClass="entr" presetSubtype="1"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par>
                                    <p:cTn id="16" presetID="22" presetClass="entr" presetSubtype="8" fill="hold" nodeType="withEffect">
                                      <p:stCondLst>
                                        <p:cond delay="25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par>
                                    <p:cTn id="19" presetID="22" presetClass="entr" presetSubtype="2"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2" presetClass="entr" presetSubtype="8" fill="hold" nodeType="withEffect">
                                      <p:stCondLst>
                                        <p:cond delay="25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0-#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0-#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25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000" fill="hold"/>
                                            <p:tgtEl>
                                              <p:spTgt spid="12"/>
                                            </p:tgtEl>
                                            <p:attrNameLst>
                                              <p:attrName>ppt_x</p:attrName>
                                            </p:attrNameLst>
                                          </p:cBhvr>
                                          <p:tavLst>
                                            <p:tav tm="0">
                                              <p:val>
                                                <p:strVal val="0-#ppt_w/2"/>
                                              </p:val>
                                            </p:tav>
                                            <p:tav tm="100000">
                                              <p:val>
                                                <p:strVal val="#ppt_x"/>
                                              </p:val>
                                            </p:tav>
                                          </p:tavLst>
                                        </p:anim>
                                        <p:anim calcmode="lin" valueType="num">
                                          <p:cBhvr additive="base">
                                            <p:cTn id="38" dur="1000" fill="hold"/>
                                            <p:tgtEl>
                                              <p:spTgt spid="12"/>
                                            </p:tgtEl>
                                            <p:attrNameLst>
                                              <p:attrName>ppt_y</p:attrName>
                                            </p:attrNameLst>
                                          </p:cBhvr>
                                          <p:tavLst>
                                            <p:tav tm="0">
                                              <p:val>
                                                <p:strVal val="#ppt_y"/>
                                              </p:val>
                                            </p:tav>
                                            <p:tav tm="100000">
                                              <p:val>
                                                <p:strVal val="#ppt_y"/>
                                              </p:val>
                                            </p:tav>
                                          </p:tavLst>
                                        </p:anim>
                                      </p:childTnLst>
                                    </p:cTn>
                                  </p:par>
                                </p:childTnLst>
                              </p:cTn>
                            </p:par>
                            <p:par>
                              <p:cTn id="39" fill="hold">
                                <p:stCondLst>
                                  <p:cond delay="1250"/>
                                </p:stCondLst>
                                <p:childTnLst>
                                  <p:par>
                                    <p:cTn id="40" presetID="2" presetClass="entr" presetSubtype="2" fill="hold" nodeType="afterEffect" p14:presetBounceEnd="40000">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14:bounceEnd="40000">
                                          <p:cBhvr additive="base">
                                            <p:cTn id="42" dur="500" fill="hold"/>
                                            <p:tgtEl>
                                              <p:spTgt spid="38"/>
                                            </p:tgtEl>
                                            <p:attrNameLst>
                                              <p:attrName>ppt_x</p:attrName>
                                            </p:attrNameLst>
                                          </p:cBhvr>
                                          <p:tavLst>
                                            <p:tav tm="0">
                                              <p:val>
                                                <p:strVal val="1+#ppt_w/2"/>
                                              </p:val>
                                            </p:tav>
                                            <p:tav tm="100000">
                                              <p:val>
                                                <p:strVal val="#ppt_x"/>
                                              </p:val>
                                            </p:tav>
                                          </p:tavLst>
                                        </p:anim>
                                        <p:anim calcmode="lin" valueType="num" p14:bounceEnd="40000">
                                          <p:cBhvr additive="base">
                                            <p:cTn id="43" dur="500" fill="hold"/>
                                            <p:tgtEl>
                                              <p:spTgt spid="38"/>
                                            </p:tgtEl>
                                            <p:attrNameLst>
                                              <p:attrName>ppt_y</p:attrName>
                                            </p:attrNameLst>
                                          </p:cBhvr>
                                          <p:tavLst>
                                            <p:tav tm="0">
                                              <p:val>
                                                <p:strVal val="#ppt_y"/>
                                              </p:val>
                                            </p:tav>
                                            <p:tav tm="100000">
                                              <p:val>
                                                <p:strVal val="#ppt_y"/>
                                              </p:val>
                                            </p:tav>
                                          </p:tavLst>
                                        </p:anim>
                                      </p:childTnLst>
                                    </p:cTn>
                                  </p:par>
                                  <p:par>
                                    <p:cTn id="44" presetID="41" presetClass="entr" presetSubtype="0" fill="hold" grpId="0" nodeType="withEffect">
                                      <p:stCondLst>
                                        <p:cond delay="250"/>
                                      </p:stCondLst>
                                      <p:iterate type="lt">
                                        <p:tmPct val="10000"/>
                                      </p:iterate>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10"/>
                                            </p:tgtEl>
                                            <p:attrNameLst>
                                              <p:attrName>ppt_y</p:attrName>
                                            </p:attrNameLst>
                                          </p:cBhvr>
                                          <p:tavLst>
                                            <p:tav tm="0">
                                              <p:val>
                                                <p:strVal val="#ppt_y"/>
                                              </p:val>
                                            </p:tav>
                                            <p:tav tm="100000">
                                              <p:val>
                                                <p:strVal val="#ppt_y"/>
                                              </p:val>
                                            </p:tav>
                                          </p:tavLst>
                                        </p:anim>
                                        <p:anim calcmode="lin" valueType="num">
                                          <p:cBhvr>
                                            <p:cTn id="4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10"/>
                                            </p:tgtEl>
                                          </p:cBhvr>
                                        </p:animEffect>
                                      </p:childTnLst>
                                    </p:cTn>
                                  </p:par>
                                  <p:par>
                                    <p:cTn id="51" presetID="2" presetClass="entr" presetSubtype="1" fill="hold" grpId="0" nodeType="withEffect" p14:presetBounceEnd="40000">
                                      <p:stCondLst>
                                        <p:cond delay="500"/>
                                      </p:stCondLst>
                                      <p:childTnLst>
                                        <p:set>
                                          <p:cBhvr>
                                            <p:cTn id="52" dur="1" fill="hold">
                                              <p:stCondLst>
                                                <p:cond delay="0"/>
                                              </p:stCondLst>
                                            </p:cTn>
                                            <p:tgtEl>
                                              <p:spTgt spid="11"/>
                                            </p:tgtEl>
                                            <p:attrNameLst>
                                              <p:attrName>style.visibility</p:attrName>
                                            </p:attrNameLst>
                                          </p:cBhvr>
                                          <p:to>
                                            <p:strVal val="visible"/>
                                          </p:to>
                                        </p:set>
                                        <p:anim calcmode="lin" valueType="num" p14:bounceEnd="40000">
                                          <p:cBhvr additive="base">
                                            <p:cTn id="53" dur="75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54" dur="750" fill="hold"/>
                                            <p:tgtEl>
                                              <p:spTgt spid="11"/>
                                            </p:tgtEl>
                                            <p:attrNameLst>
                                              <p:attrName>ppt_y</p:attrName>
                                            </p:attrNameLst>
                                          </p:cBhvr>
                                          <p:tavLst>
                                            <p:tav tm="0">
                                              <p:val>
                                                <p:strVal val="0-#ppt_h/2"/>
                                              </p:val>
                                            </p:tav>
                                            <p:tav tm="100000">
                                              <p:val>
                                                <p:strVal val="#ppt_y"/>
                                              </p:val>
                                            </p:tav>
                                          </p:tavLst>
                                        </p:anim>
                                      </p:childTnLst>
                                    </p:cTn>
                                  </p:par>
                                  <p:par>
                                    <p:cTn id="55" presetID="42" presetClass="entr" presetSubtype="0" fill="hold" grpId="0" nodeType="withEffect">
                                      <p:stCondLst>
                                        <p:cond delay="100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anim calcmode="lin" valueType="num">
                                          <p:cBhvr>
                                            <p:cTn id="58" dur="1000" fill="hold"/>
                                            <p:tgtEl>
                                              <p:spTgt spid="15"/>
                                            </p:tgtEl>
                                            <p:attrNameLst>
                                              <p:attrName>ppt_x</p:attrName>
                                            </p:attrNameLst>
                                          </p:cBhvr>
                                          <p:tavLst>
                                            <p:tav tm="0">
                                              <p:val>
                                                <p:strVal val="#ppt_x"/>
                                              </p:val>
                                            </p:tav>
                                            <p:tav tm="100000">
                                              <p:val>
                                                <p:strVal val="#ppt_x"/>
                                              </p:val>
                                            </p:tav>
                                          </p:tavLst>
                                        </p:anim>
                                        <p:anim calcmode="lin" valueType="num">
                                          <p:cBhvr>
                                            <p:cTn id="59" dur="1000" fill="hold"/>
                                            <p:tgtEl>
                                              <p:spTgt spid="15"/>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2" presetClass="entr" presetSubtype="2"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1+#ppt_w/2"/>
                                              </p:val>
                                            </p:tav>
                                            <p:tav tm="100000">
                                              <p:val>
                                                <p:strVal val="#ppt_x"/>
                                              </p:val>
                                            </p:tav>
                                          </p:tavLst>
                                        </p:anim>
                                        <p:anim calcmode="lin" valueType="num">
                                          <p:cBhvr additive="base">
                                            <p:cTn id="64" dur="500" fill="hold"/>
                                            <p:tgtEl>
                                              <p:spTgt spid="23"/>
                                            </p:tgtEl>
                                            <p:attrNameLst>
                                              <p:attrName>ppt_y</p:attrName>
                                            </p:attrNameLst>
                                          </p:cBhvr>
                                          <p:tavLst>
                                            <p:tav tm="0">
                                              <p:val>
                                                <p:strVal val="#ppt_y"/>
                                              </p:val>
                                            </p:tav>
                                            <p:tav tm="100000">
                                              <p:val>
                                                <p:strVal val="#ppt_y"/>
                                              </p:val>
                                            </p:tav>
                                          </p:tavLst>
                                        </p:anim>
                                      </p:childTnLst>
                                    </p:cTn>
                                  </p:par>
                                </p:childTnLst>
                              </p:cTn>
                            </p:par>
                            <p:par>
                              <p:cTn id="65" fill="hold">
                                <p:stCondLst>
                                  <p:cond delay="3750"/>
                                </p:stCondLst>
                                <p:childTnLst>
                                  <p:par>
                                    <p:cTn id="66" presetID="2" presetClass="entr" presetSubtype="2"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additive="base">
                                            <p:cTn id="68" dur="500" fill="hold"/>
                                            <p:tgtEl>
                                              <p:spTgt spid="24"/>
                                            </p:tgtEl>
                                            <p:attrNameLst>
                                              <p:attrName>ppt_x</p:attrName>
                                            </p:attrNameLst>
                                          </p:cBhvr>
                                          <p:tavLst>
                                            <p:tav tm="0">
                                              <p:val>
                                                <p:strVal val="1+#ppt_w/2"/>
                                              </p:val>
                                            </p:tav>
                                            <p:tav tm="100000">
                                              <p:val>
                                                <p:strVal val="#ppt_x"/>
                                              </p:val>
                                            </p:tav>
                                          </p:tavLst>
                                        </p:anim>
                                        <p:anim calcmode="lin" valueType="num">
                                          <p:cBhvr additive="base">
                                            <p:cTn id="6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p:bldP spid="10" grpId="0"/>
          <p:bldP spid="11" grpId="0"/>
          <p:bldP spid="15" grpId="0"/>
          <p:bldP spid="23" grpId="0"/>
          <p:bldP spid="2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22" presetClass="entr" presetSubtype="1"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par>
                                    <p:cTn id="16" presetID="22" presetClass="entr" presetSubtype="8" fill="hold" nodeType="withEffect">
                                      <p:stCondLst>
                                        <p:cond delay="25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par>
                                    <p:cTn id="19" presetID="22" presetClass="entr" presetSubtype="2"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2" presetClass="entr" presetSubtype="8" fill="hold" nodeType="withEffect">
                                      <p:stCondLst>
                                        <p:cond delay="25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0-#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0-#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25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000" fill="hold"/>
                                            <p:tgtEl>
                                              <p:spTgt spid="12"/>
                                            </p:tgtEl>
                                            <p:attrNameLst>
                                              <p:attrName>ppt_x</p:attrName>
                                            </p:attrNameLst>
                                          </p:cBhvr>
                                          <p:tavLst>
                                            <p:tav tm="0">
                                              <p:val>
                                                <p:strVal val="0-#ppt_w/2"/>
                                              </p:val>
                                            </p:tav>
                                            <p:tav tm="100000">
                                              <p:val>
                                                <p:strVal val="#ppt_x"/>
                                              </p:val>
                                            </p:tav>
                                          </p:tavLst>
                                        </p:anim>
                                        <p:anim calcmode="lin" valueType="num">
                                          <p:cBhvr additive="base">
                                            <p:cTn id="38" dur="1000" fill="hold"/>
                                            <p:tgtEl>
                                              <p:spTgt spid="12"/>
                                            </p:tgtEl>
                                            <p:attrNameLst>
                                              <p:attrName>ppt_y</p:attrName>
                                            </p:attrNameLst>
                                          </p:cBhvr>
                                          <p:tavLst>
                                            <p:tav tm="0">
                                              <p:val>
                                                <p:strVal val="#ppt_y"/>
                                              </p:val>
                                            </p:tav>
                                            <p:tav tm="100000">
                                              <p:val>
                                                <p:strVal val="#ppt_y"/>
                                              </p:val>
                                            </p:tav>
                                          </p:tavLst>
                                        </p:anim>
                                      </p:childTnLst>
                                    </p:cTn>
                                  </p:par>
                                </p:childTnLst>
                              </p:cTn>
                            </p:par>
                            <p:par>
                              <p:cTn id="39" fill="hold">
                                <p:stCondLst>
                                  <p:cond delay="1250"/>
                                </p:stCondLst>
                                <p:childTnLst>
                                  <p:par>
                                    <p:cTn id="40" presetID="2" presetClass="entr" presetSubtype="2" fill="hold" nodeType="after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500" fill="hold"/>
                                            <p:tgtEl>
                                              <p:spTgt spid="38"/>
                                            </p:tgtEl>
                                            <p:attrNameLst>
                                              <p:attrName>ppt_x</p:attrName>
                                            </p:attrNameLst>
                                          </p:cBhvr>
                                          <p:tavLst>
                                            <p:tav tm="0">
                                              <p:val>
                                                <p:strVal val="1+#ppt_w/2"/>
                                              </p:val>
                                            </p:tav>
                                            <p:tav tm="100000">
                                              <p:val>
                                                <p:strVal val="#ppt_x"/>
                                              </p:val>
                                            </p:tav>
                                          </p:tavLst>
                                        </p:anim>
                                        <p:anim calcmode="lin" valueType="num">
                                          <p:cBhvr additive="base">
                                            <p:cTn id="43" dur="500" fill="hold"/>
                                            <p:tgtEl>
                                              <p:spTgt spid="38"/>
                                            </p:tgtEl>
                                            <p:attrNameLst>
                                              <p:attrName>ppt_y</p:attrName>
                                            </p:attrNameLst>
                                          </p:cBhvr>
                                          <p:tavLst>
                                            <p:tav tm="0">
                                              <p:val>
                                                <p:strVal val="#ppt_y"/>
                                              </p:val>
                                            </p:tav>
                                            <p:tav tm="100000">
                                              <p:val>
                                                <p:strVal val="#ppt_y"/>
                                              </p:val>
                                            </p:tav>
                                          </p:tavLst>
                                        </p:anim>
                                      </p:childTnLst>
                                    </p:cTn>
                                  </p:par>
                                  <p:par>
                                    <p:cTn id="44" presetID="41" presetClass="entr" presetSubtype="0" fill="hold" grpId="0" nodeType="withEffect">
                                      <p:stCondLst>
                                        <p:cond delay="250"/>
                                      </p:stCondLst>
                                      <p:iterate type="lt">
                                        <p:tmPct val="10000"/>
                                      </p:iterate>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10"/>
                                            </p:tgtEl>
                                            <p:attrNameLst>
                                              <p:attrName>ppt_y</p:attrName>
                                            </p:attrNameLst>
                                          </p:cBhvr>
                                          <p:tavLst>
                                            <p:tav tm="0">
                                              <p:val>
                                                <p:strVal val="#ppt_y"/>
                                              </p:val>
                                            </p:tav>
                                            <p:tav tm="100000">
                                              <p:val>
                                                <p:strVal val="#ppt_y"/>
                                              </p:val>
                                            </p:tav>
                                          </p:tavLst>
                                        </p:anim>
                                        <p:anim calcmode="lin" valueType="num">
                                          <p:cBhvr>
                                            <p:cTn id="4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10"/>
                                            </p:tgtEl>
                                          </p:cBhvr>
                                        </p:animEffect>
                                      </p:childTnLst>
                                    </p:cTn>
                                  </p:par>
                                  <p:par>
                                    <p:cTn id="51" presetID="2" presetClass="entr" presetSubtype="1" fill="hold" grpId="0" nodeType="withEffect">
                                      <p:stCondLst>
                                        <p:cond delay="50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750" fill="hold"/>
                                            <p:tgtEl>
                                              <p:spTgt spid="11"/>
                                            </p:tgtEl>
                                            <p:attrNameLst>
                                              <p:attrName>ppt_x</p:attrName>
                                            </p:attrNameLst>
                                          </p:cBhvr>
                                          <p:tavLst>
                                            <p:tav tm="0">
                                              <p:val>
                                                <p:strVal val="#ppt_x"/>
                                              </p:val>
                                            </p:tav>
                                            <p:tav tm="100000">
                                              <p:val>
                                                <p:strVal val="#ppt_x"/>
                                              </p:val>
                                            </p:tav>
                                          </p:tavLst>
                                        </p:anim>
                                        <p:anim calcmode="lin" valueType="num">
                                          <p:cBhvr additive="base">
                                            <p:cTn id="54" dur="750" fill="hold"/>
                                            <p:tgtEl>
                                              <p:spTgt spid="11"/>
                                            </p:tgtEl>
                                            <p:attrNameLst>
                                              <p:attrName>ppt_y</p:attrName>
                                            </p:attrNameLst>
                                          </p:cBhvr>
                                          <p:tavLst>
                                            <p:tav tm="0">
                                              <p:val>
                                                <p:strVal val="0-#ppt_h/2"/>
                                              </p:val>
                                            </p:tav>
                                            <p:tav tm="100000">
                                              <p:val>
                                                <p:strVal val="#ppt_y"/>
                                              </p:val>
                                            </p:tav>
                                          </p:tavLst>
                                        </p:anim>
                                      </p:childTnLst>
                                    </p:cTn>
                                  </p:par>
                                  <p:par>
                                    <p:cTn id="55" presetID="42" presetClass="entr" presetSubtype="0" fill="hold" grpId="0" nodeType="withEffect">
                                      <p:stCondLst>
                                        <p:cond delay="100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anim calcmode="lin" valueType="num">
                                          <p:cBhvr>
                                            <p:cTn id="58" dur="1000" fill="hold"/>
                                            <p:tgtEl>
                                              <p:spTgt spid="15"/>
                                            </p:tgtEl>
                                            <p:attrNameLst>
                                              <p:attrName>ppt_x</p:attrName>
                                            </p:attrNameLst>
                                          </p:cBhvr>
                                          <p:tavLst>
                                            <p:tav tm="0">
                                              <p:val>
                                                <p:strVal val="#ppt_x"/>
                                              </p:val>
                                            </p:tav>
                                            <p:tav tm="100000">
                                              <p:val>
                                                <p:strVal val="#ppt_x"/>
                                              </p:val>
                                            </p:tav>
                                          </p:tavLst>
                                        </p:anim>
                                        <p:anim calcmode="lin" valueType="num">
                                          <p:cBhvr>
                                            <p:cTn id="59" dur="1000" fill="hold"/>
                                            <p:tgtEl>
                                              <p:spTgt spid="15"/>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2" presetClass="entr" presetSubtype="2"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1+#ppt_w/2"/>
                                              </p:val>
                                            </p:tav>
                                            <p:tav tm="100000">
                                              <p:val>
                                                <p:strVal val="#ppt_x"/>
                                              </p:val>
                                            </p:tav>
                                          </p:tavLst>
                                        </p:anim>
                                        <p:anim calcmode="lin" valueType="num">
                                          <p:cBhvr additive="base">
                                            <p:cTn id="64" dur="500" fill="hold"/>
                                            <p:tgtEl>
                                              <p:spTgt spid="23"/>
                                            </p:tgtEl>
                                            <p:attrNameLst>
                                              <p:attrName>ppt_y</p:attrName>
                                            </p:attrNameLst>
                                          </p:cBhvr>
                                          <p:tavLst>
                                            <p:tav tm="0">
                                              <p:val>
                                                <p:strVal val="#ppt_y"/>
                                              </p:val>
                                            </p:tav>
                                            <p:tav tm="100000">
                                              <p:val>
                                                <p:strVal val="#ppt_y"/>
                                              </p:val>
                                            </p:tav>
                                          </p:tavLst>
                                        </p:anim>
                                      </p:childTnLst>
                                    </p:cTn>
                                  </p:par>
                                </p:childTnLst>
                              </p:cTn>
                            </p:par>
                            <p:par>
                              <p:cTn id="65" fill="hold">
                                <p:stCondLst>
                                  <p:cond delay="3750"/>
                                </p:stCondLst>
                                <p:childTnLst>
                                  <p:par>
                                    <p:cTn id="66" presetID="2" presetClass="entr" presetSubtype="2"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additive="base">
                                            <p:cTn id="68" dur="500" fill="hold"/>
                                            <p:tgtEl>
                                              <p:spTgt spid="24"/>
                                            </p:tgtEl>
                                            <p:attrNameLst>
                                              <p:attrName>ppt_x</p:attrName>
                                            </p:attrNameLst>
                                          </p:cBhvr>
                                          <p:tavLst>
                                            <p:tav tm="0">
                                              <p:val>
                                                <p:strVal val="1+#ppt_w/2"/>
                                              </p:val>
                                            </p:tav>
                                            <p:tav tm="100000">
                                              <p:val>
                                                <p:strVal val="#ppt_x"/>
                                              </p:val>
                                            </p:tav>
                                          </p:tavLst>
                                        </p:anim>
                                        <p:anim calcmode="lin" valueType="num">
                                          <p:cBhvr additive="base">
                                            <p:cTn id="6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p:bldP spid="10" grpId="0"/>
          <p:bldP spid="11" grpId="0"/>
          <p:bldP spid="15" grpId="0"/>
          <p:bldP spid="23" grpId="0"/>
          <p:bldP spid="24"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71362" y="4949274"/>
            <a:ext cx="2016223" cy="174817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611" tIns="67804" rIns="135611" bIns="67804">
            <a:noAutofit/>
          </a:bodyPr>
          <a:lstStyle>
            <a:defPPr>
              <a:defRPr lang="zh-CN"/>
            </a:defPPr>
            <a:lvl1pPr fontAlgn="base">
              <a:lnSpc>
                <a:spcPct val="110000"/>
              </a:lnSpc>
              <a:spcBef>
                <a:spcPct val="0"/>
              </a:spcBef>
              <a:spcAft>
                <a:spcPct val="0"/>
              </a:spcAft>
              <a:defRPr sz="1200">
                <a:solidFill>
                  <a:prstClr val="black">
                    <a:lumMod val="50000"/>
                    <a:lumOff val="50000"/>
                  </a:prstClr>
                </a:solidFill>
                <a:latin typeface="Arial" panose="020B0604020202020204"/>
                <a:cs typeface="+mn-ea"/>
              </a:defRPr>
            </a:lvl1pPr>
          </a:lstStyle>
          <a:p>
            <a:pPr algn="ctr">
              <a:lnSpc>
                <a:spcPct val="120000"/>
              </a:lnSpc>
            </a:pPr>
            <a:r>
              <a:rPr lang="zh-CN" altLang="en-US" dirty="0">
                <a:solidFill>
                  <a:schemeClr val="tx1">
                    <a:lumMod val="50000"/>
                    <a:lumOff val="50000"/>
                  </a:schemeClr>
                </a:solidFill>
                <a:latin typeface="+mn-lt"/>
                <a:sym typeface="+mn-lt"/>
              </a:rPr>
              <a:t>Enter the relevant text here and enter your text content</a:t>
            </a:r>
          </a:p>
        </p:txBody>
      </p:sp>
      <p:sp>
        <p:nvSpPr>
          <p:cNvPr id="40" name="TextBox 39"/>
          <p:cNvSpPr txBox="1"/>
          <p:nvPr/>
        </p:nvSpPr>
        <p:spPr>
          <a:xfrm>
            <a:off x="3892526" y="4923444"/>
            <a:ext cx="2016223" cy="136447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611" tIns="67804" rIns="135611" bIns="67804">
            <a:noAutofit/>
          </a:bodyPr>
          <a:lstStyle>
            <a:defPPr>
              <a:defRPr lang="zh-CN"/>
            </a:defPPr>
            <a:lvl1pPr fontAlgn="base">
              <a:lnSpc>
                <a:spcPct val="110000"/>
              </a:lnSpc>
              <a:spcBef>
                <a:spcPct val="0"/>
              </a:spcBef>
              <a:spcAft>
                <a:spcPct val="0"/>
              </a:spcAft>
              <a:defRPr sz="1100">
                <a:solidFill>
                  <a:prstClr val="black">
                    <a:lumMod val="50000"/>
                    <a:lumOff val="50000"/>
                  </a:prstClr>
                </a:solidFill>
                <a:latin typeface="Arial" panose="020B0604020202020204"/>
                <a:cs typeface="+mn-ea"/>
              </a:defRPr>
            </a:lvl1pPr>
          </a:lstStyle>
          <a:p>
            <a:pPr algn="ctr">
              <a:lnSpc>
                <a:spcPct val="120000"/>
              </a:lnSpc>
            </a:pPr>
            <a:r>
              <a:rPr lang="zh-CN" altLang="en-US" sz="1200" dirty="0">
                <a:solidFill>
                  <a:schemeClr val="tx1">
                    <a:lumMod val="50000"/>
                    <a:lumOff val="50000"/>
                  </a:schemeClr>
                </a:solidFill>
                <a:latin typeface="+mn-lt"/>
                <a:sym typeface="+mn-lt"/>
              </a:rPr>
              <a:t>Click on the loser brief text introduction, the text content needs to be summarized refined.</a:t>
            </a:r>
          </a:p>
        </p:txBody>
      </p:sp>
      <p:sp>
        <p:nvSpPr>
          <p:cNvPr id="41" name="TextBox 40"/>
          <p:cNvSpPr txBox="1"/>
          <p:nvPr/>
        </p:nvSpPr>
        <p:spPr>
          <a:xfrm>
            <a:off x="6513690" y="4923444"/>
            <a:ext cx="2016223" cy="136447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611" tIns="67804" rIns="135611" bIns="67804">
            <a:noAutofit/>
          </a:bodyPr>
          <a:lstStyle>
            <a:defPPr>
              <a:defRPr lang="zh-CN"/>
            </a:defPPr>
            <a:lvl1pPr fontAlgn="base">
              <a:lnSpc>
                <a:spcPct val="110000"/>
              </a:lnSpc>
              <a:spcBef>
                <a:spcPct val="0"/>
              </a:spcBef>
              <a:spcAft>
                <a:spcPct val="0"/>
              </a:spcAft>
              <a:defRPr sz="1100">
                <a:solidFill>
                  <a:prstClr val="black">
                    <a:lumMod val="50000"/>
                    <a:lumOff val="50000"/>
                  </a:prstClr>
                </a:solidFill>
                <a:latin typeface="Arial" panose="020B0604020202020204"/>
                <a:cs typeface="+mn-ea"/>
              </a:defRPr>
            </a:lvl1pPr>
          </a:lstStyle>
          <a:p>
            <a:pPr algn="ctr">
              <a:lnSpc>
                <a:spcPct val="120000"/>
              </a:lnSpc>
            </a:pPr>
            <a:r>
              <a:rPr lang="zh-CN" altLang="en-US" sz="1200" dirty="0">
                <a:solidFill>
                  <a:schemeClr val="tx1">
                    <a:lumMod val="50000"/>
                    <a:lumOff val="50000"/>
                  </a:schemeClr>
                </a:solidFill>
                <a:latin typeface="+mn-lt"/>
                <a:sym typeface="+mn-lt"/>
              </a:rPr>
              <a:t>Enter the relevant text here and enter your text content</a:t>
            </a:r>
          </a:p>
        </p:txBody>
      </p:sp>
      <p:sp>
        <p:nvSpPr>
          <p:cNvPr id="42" name="TextBox 41"/>
          <p:cNvSpPr txBox="1"/>
          <p:nvPr/>
        </p:nvSpPr>
        <p:spPr>
          <a:xfrm>
            <a:off x="9134854" y="4903780"/>
            <a:ext cx="2016223" cy="136447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611" tIns="67804" rIns="135611" bIns="67804">
            <a:noAutofit/>
          </a:bodyPr>
          <a:lstStyle>
            <a:defPPr>
              <a:defRPr lang="zh-CN"/>
            </a:defPPr>
            <a:lvl1pPr fontAlgn="base">
              <a:lnSpc>
                <a:spcPct val="110000"/>
              </a:lnSpc>
              <a:spcBef>
                <a:spcPct val="0"/>
              </a:spcBef>
              <a:spcAft>
                <a:spcPct val="0"/>
              </a:spcAft>
              <a:defRPr sz="1100">
                <a:solidFill>
                  <a:prstClr val="black">
                    <a:lumMod val="50000"/>
                    <a:lumOff val="50000"/>
                  </a:prstClr>
                </a:solidFill>
                <a:latin typeface="Arial" panose="020B0604020202020204"/>
                <a:cs typeface="+mn-ea"/>
              </a:defRPr>
            </a:lvl1pPr>
          </a:lstStyle>
          <a:p>
            <a:pPr algn="ctr">
              <a:lnSpc>
                <a:spcPct val="120000"/>
              </a:lnSpc>
            </a:pPr>
            <a:r>
              <a:rPr lang="zh-CN" altLang="en-US" sz="1200" dirty="0">
                <a:solidFill>
                  <a:schemeClr val="tx1">
                    <a:lumMod val="50000"/>
                    <a:lumOff val="50000"/>
                  </a:schemeClr>
                </a:solidFill>
                <a:latin typeface="+mn-lt"/>
                <a:sym typeface="+mn-lt"/>
              </a:rPr>
              <a:t>Click on the loser brief text introduction, the text content needs to be summarized refined.</a:t>
            </a:r>
          </a:p>
        </p:txBody>
      </p:sp>
      <p:sp>
        <p:nvSpPr>
          <p:cNvPr id="19" name="矩形 1"/>
          <p:cNvSpPr>
            <a:spLocks noChangeArrowheads="1"/>
          </p:cNvSpPr>
          <p:nvPr/>
        </p:nvSpPr>
        <p:spPr bwMode="auto">
          <a:xfrm>
            <a:off x="1422739" y="1973776"/>
            <a:ext cx="1785143" cy="1785143"/>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38100">
            <a:solidFill>
              <a:schemeClr val="bg1">
                <a:lumMod val="85000"/>
              </a:schemeClr>
            </a:solidFill>
          </a:ln>
          <a:effectLst>
            <a:outerShdw blurRad="190500" dist="63500" dir="2700000" algn="tl" rotWithShape="0">
              <a:prstClr val="black">
                <a:alpha val="30000"/>
              </a:prstClr>
            </a:outerShdw>
          </a:effectLst>
        </p:spPr>
        <p:txBody>
          <a:bodyPr lIns="145119" tIns="72560" rIns="145119" bIns="72560"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ctr">
              <a:lnSpc>
                <a:spcPct val="120000"/>
              </a:lnSpc>
            </a:pPr>
            <a:endParaRPr lang="zh-CN" altLang="en-US" sz="2097" dirty="0">
              <a:solidFill>
                <a:srgbClr val="FFFFFF"/>
              </a:solidFill>
              <a:latin typeface="+mn-lt"/>
              <a:ea typeface="+mn-ea"/>
              <a:cs typeface="+mn-ea"/>
              <a:sym typeface="+mn-lt"/>
            </a:endParaRPr>
          </a:p>
        </p:txBody>
      </p:sp>
      <p:sp>
        <p:nvSpPr>
          <p:cNvPr id="20" name="矩形 4"/>
          <p:cNvSpPr>
            <a:spLocks noChangeArrowheads="1"/>
          </p:cNvSpPr>
          <p:nvPr/>
        </p:nvSpPr>
        <p:spPr bwMode="auto">
          <a:xfrm>
            <a:off x="3983322" y="1973776"/>
            <a:ext cx="1785143" cy="1785143"/>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38100">
            <a:solidFill>
              <a:schemeClr val="bg1">
                <a:lumMod val="85000"/>
              </a:schemeClr>
            </a:solidFill>
          </a:ln>
          <a:effectLst>
            <a:outerShdw blurRad="254000" dist="63500" dir="2700000" algn="tl" rotWithShape="0">
              <a:prstClr val="black">
                <a:alpha val="30000"/>
              </a:prstClr>
            </a:outerShdw>
          </a:effectLst>
        </p:spPr>
        <p:txBody>
          <a:bodyPr lIns="145119" tIns="72560" rIns="145119" bIns="72560"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ctr">
              <a:lnSpc>
                <a:spcPct val="120000"/>
              </a:lnSpc>
            </a:pPr>
            <a:endParaRPr lang="zh-CN" altLang="en-US" sz="2097" dirty="0">
              <a:solidFill>
                <a:srgbClr val="FFFFFF"/>
              </a:solidFill>
              <a:latin typeface="+mn-lt"/>
              <a:ea typeface="+mn-ea"/>
              <a:cs typeface="+mn-ea"/>
              <a:sym typeface="+mn-lt"/>
            </a:endParaRPr>
          </a:p>
        </p:txBody>
      </p:sp>
      <p:sp>
        <p:nvSpPr>
          <p:cNvPr id="21" name="矩形 7"/>
          <p:cNvSpPr>
            <a:spLocks noChangeArrowheads="1"/>
          </p:cNvSpPr>
          <p:nvPr/>
        </p:nvSpPr>
        <p:spPr bwMode="auto">
          <a:xfrm>
            <a:off x="9212190" y="1973776"/>
            <a:ext cx="1785143" cy="1785143"/>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38100">
            <a:solidFill>
              <a:schemeClr val="bg1">
                <a:lumMod val="85000"/>
              </a:schemeClr>
            </a:solidFill>
          </a:ln>
          <a:effectLst>
            <a:outerShdw blurRad="254000" dist="63500" dir="2700000" algn="tl" rotWithShape="0">
              <a:prstClr val="black">
                <a:alpha val="30000"/>
              </a:prstClr>
            </a:outerShdw>
          </a:effectLst>
        </p:spPr>
        <p:txBody>
          <a:bodyPr lIns="145119" tIns="72560" rIns="145119" bIns="72560"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ctr">
              <a:lnSpc>
                <a:spcPct val="120000"/>
              </a:lnSpc>
            </a:pPr>
            <a:endParaRPr lang="zh-CN" altLang="en-US" sz="2097" dirty="0">
              <a:solidFill>
                <a:srgbClr val="FFFFFF"/>
              </a:solidFill>
              <a:latin typeface="+mn-lt"/>
              <a:ea typeface="+mn-ea"/>
              <a:cs typeface="+mn-ea"/>
              <a:sym typeface="+mn-lt"/>
            </a:endParaRPr>
          </a:p>
        </p:txBody>
      </p:sp>
      <p:sp>
        <p:nvSpPr>
          <p:cNvPr id="22" name="矩形 9"/>
          <p:cNvSpPr>
            <a:spLocks noChangeArrowheads="1"/>
          </p:cNvSpPr>
          <p:nvPr/>
        </p:nvSpPr>
        <p:spPr bwMode="auto">
          <a:xfrm>
            <a:off x="6597754" y="1973776"/>
            <a:ext cx="1785143" cy="1785143"/>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38100">
            <a:solidFill>
              <a:schemeClr val="bg1">
                <a:lumMod val="85000"/>
              </a:schemeClr>
            </a:solidFill>
          </a:ln>
          <a:effectLst>
            <a:outerShdw blurRad="254000" dist="63500" dir="2700000" algn="tl" rotWithShape="0">
              <a:prstClr val="black">
                <a:alpha val="30000"/>
              </a:prstClr>
            </a:outerShdw>
          </a:effectLst>
        </p:spPr>
        <p:txBody>
          <a:bodyPr lIns="145119" tIns="72560" rIns="145119" bIns="72560" anchor="ctr"/>
          <a:lstStyle/>
          <a:p>
            <a:pPr algn="ctr">
              <a:lnSpc>
                <a:spcPct val="120000"/>
              </a:lnSpc>
            </a:pPr>
            <a:endParaRPr lang="zh-CN" altLang="en-US" sz="2097" dirty="0">
              <a:solidFill>
                <a:srgbClr val="FFFFFF"/>
              </a:solidFill>
              <a:cs typeface="+mn-ea"/>
              <a:sym typeface="+mn-lt"/>
            </a:endParaRPr>
          </a:p>
        </p:txBody>
      </p:sp>
      <p:sp>
        <p:nvSpPr>
          <p:cNvPr id="23" name="矩形 22"/>
          <p:cNvSpPr/>
          <p:nvPr/>
        </p:nvSpPr>
        <p:spPr bwMode="auto">
          <a:xfrm>
            <a:off x="1449214" y="4047673"/>
            <a:ext cx="1785143" cy="669428"/>
          </a:xfrm>
          <a:prstGeom prst="rect">
            <a:avLst/>
          </a:prstGeom>
          <a:solidFill>
            <a:schemeClr val="accent2"/>
          </a:solidFill>
          <a:ln>
            <a:noFill/>
          </a:ln>
          <a:effectLst>
            <a:outerShdw blurRad="190500" dist="63500" dir="2700000" algn="tl" rotWithShape="0">
              <a:prstClr val="black">
                <a:alpha val="30000"/>
              </a:prstClr>
            </a:outerShdw>
          </a:effectLst>
        </p:spPr>
        <p:txBody>
          <a:bodyPr wrap="none" lIns="0" tIns="72560" rIns="0" bIns="72560" anchor="ctr"/>
          <a:lstStyle/>
          <a:p>
            <a:pPr algn="ctr">
              <a:lnSpc>
                <a:spcPct val="120000"/>
              </a:lnSpc>
              <a:defRPr/>
            </a:pPr>
            <a:r>
              <a:rPr lang="zh-CN" altLang="en-US" sz="1867" b="1" dirty="0">
                <a:solidFill>
                  <a:srgbClr val="F8F8F8"/>
                </a:solidFill>
                <a:cs typeface="+mn-ea"/>
                <a:sym typeface="+mn-lt"/>
              </a:rPr>
              <a:t>name</a:t>
            </a:r>
            <a:endParaRPr lang="en-US" altLang="zh-CN" sz="1867" b="1" dirty="0">
              <a:solidFill>
                <a:srgbClr val="F8F8F8"/>
              </a:solidFill>
              <a:cs typeface="+mn-ea"/>
              <a:sym typeface="+mn-lt"/>
            </a:endParaRPr>
          </a:p>
          <a:p>
            <a:pPr algn="ctr">
              <a:lnSpc>
                <a:spcPct val="120000"/>
              </a:lnSpc>
              <a:defRPr/>
            </a:pPr>
            <a:r>
              <a:rPr lang="zh-CN" altLang="en-US" sz="1200" dirty="0">
                <a:solidFill>
                  <a:schemeClr val="bg1"/>
                </a:solidFill>
                <a:cs typeface="+mn-ea"/>
                <a:sym typeface="+mn-lt"/>
              </a:rPr>
              <a:t>Add a description</a:t>
            </a:r>
            <a:endParaRPr lang="en-US" altLang="zh-CN" sz="1200" dirty="0">
              <a:solidFill>
                <a:schemeClr val="bg1"/>
              </a:solidFill>
              <a:cs typeface="+mn-ea"/>
              <a:sym typeface="+mn-lt"/>
            </a:endParaRPr>
          </a:p>
        </p:txBody>
      </p:sp>
      <p:sp>
        <p:nvSpPr>
          <p:cNvPr id="24" name="矩形 23"/>
          <p:cNvSpPr/>
          <p:nvPr/>
        </p:nvSpPr>
        <p:spPr bwMode="auto">
          <a:xfrm>
            <a:off x="4009797" y="4047673"/>
            <a:ext cx="1785143" cy="669428"/>
          </a:xfrm>
          <a:prstGeom prst="rect">
            <a:avLst/>
          </a:prstGeom>
          <a:solidFill>
            <a:srgbClr val="222363"/>
          </a:solidFill>
          <a:ln>
            <a:noFill/>
          </a:ln>
          <a:effectLst>
            <a:outerShdw blurRad="254000" dist="63500" dir="2700000" algn="tl" rotWithShape="0">
              <a:prstClr val="black">
                <a:alpha val="30000"/>
              </a:prstClr>
            </a:outerShdw>
          </a:effectLst>
        </p:spPr>
        <p:txBody>
          <a:bodyPr wrap="none" lIns="0" tIns="72560" rIns="0" bIns="72560" anchor="ctr"/>
          <a:lstStyle/>
          <a:p>
            <a:pPr algn="ctr">
              <a:lnSpc>
                <a:spcPct val="120000"/>
              </a:lnSpc>
              <a:defRPr/>
            </a:pPr>
            <a:r>
              <a:rPr lang="zh-CN" altLang="en-US" sz="1867" b="1" dirty="0">
                <a:solidFill>
                  <a:srgbClr val="F8F8F8"/>
                </a:solidFill>
                <a:cs typeface="+mn-ea"/>
                <a:sym typeface="+mn-lt"/>
              </a:rPr>
              <a:t>name</a:t>
            </a:r>
            <a:endParaRPr lang="en-US" altLang="zh-CN" sz="1867" b="1" dirty="0">
              <a:solidFill>
                <a:srgbClr val="F8F8F8"/>
              </a:solidFill>
              <a:cs typeface="+mn-ea"/>
              <a:sym typeface="+mn-lt"/>
            </a:endParaRPr>
          </a:p>
          <a:p>
            <a:pPr algn="ctr">
              <a:lnSpc>
                <a:spcPct val="120000"/>
              </a:lnSpc>
              <a:defRPr/>
            </a:pPr>
            <a:r>
              <a:rPr lang="zh-CN" altLang="en-US" sz="1200" dirty="0">
                <a:solidFill>
                  <a:srgbClr val="F8F8F8"/>
                </a:solidFill>
                <a:cs typeface="+mn-ea"/>
                <a:sym typeface="+mn-lt"/>
              </a:rPr>
              <a:t>Add a description</a:t>
            </a:r>
          </a:p>
        </p:txBody>
      </p:sp>
      <p:sp>
        <p:nvSpPr>
          <p:cNvPr id="25" name="矩形 24"/>
          <p:cNvSpPr/>
          <p:nvPr/>
        </p:nvSpPr>
        <p:spPr bwMode="auto">
          <a:xfrm>
            <a:off x="9238663" y="4047673"/>
            <a:ext cx="1785143" cy="669428"/>
          </a:xfrm>
          <a:prstGeom prst="rect">
            <a:avLst/>
          </a:prstGeom>
          <a:solidFill>
            <a:srgbClr val="222363"/>
          </a:solidFill>
          <a:ln>
            <a:noFill/>
          </a:ln>
          <a:effectLst>
            <a:outerShdw blurRad="254000" dist="63500" dir="2700000" algn="tl" rotWithShape="0">
              <a:prstClr val="black">
                <a:alpha val="30000"/>
              </a:prstClr>
            </a:outerShdw>
          </a:effectLst>
        </p:spPr>
        <p:txBody>
          <a:bodyPr wrap="none" lIns="0" tIns="72560" rIns="0" bIns="72560" anchor="ctr"/>
          <a:lstStyle/>
          <a:p>
            <a:pPr algn="ctr">
              <a:lnSpc>
                <a:spcPct val="120000"/>
              </a:lnSpc>
              <a:defRPr/>
            </a:pPr>
            <a:r>
              <a:rPr lang="zh-CN" altLang="en-US" sz="1867" b="1" dirty="0">
                <a:solidFill>
                  <a:srgbClr val="F8F8F8"/>
                </a:solidFill>
                <a:cs typeface="+mn-ea"/>
                <a:sym typeface="+mn-lt"/>
              </a:rPr>
              <a:t>name</a:t>
            </a:r>
            <a:endParaRPr lang="en-US" altLang="zh-CN" sz="1867" b="1" dirty="0">
              <a:solidFill>
                <a:srgbClr val="F8F8F8"/>
              </a:solidFill>
              <a:cs typeface="+mn-ea"/>
              <a:sym typeface="+mn-lt"/>
            </a:endParaRPr>
          </a:p>
          <a:p>
            <a:pPr algn="ctr">
              <a:lnSpc>
                <a:spcPct val="120000"/>
              </a:lnSpc>
              <a:defRPr/>
            </a:pPr>
            <a:r>
              <a:rPr lang="zh-CN" altLang="en-US" sz="1200" dirty="0">
                <a:solidFill>
                  <a:srgbClr val="F8F8F8"/>
                </a:solidFill>
                <a:cs typeface="+mn-ea"/>
                <a:sym typeface="+mn-lt"/>
              </a:rPr>
              <a:t>Add a description</a:t>
            </a:r>
          </a:p>
        </p:txBody>
      </p:sp>
      <p:sp>
        <p:nvSpPr>
          <p:cNvPr id="26" name="矩形 25"/>
          <p:cNvSpPr/>
          <p:nvPr/>
        </p:nvSpPr>
        <p:spPr bwMode="auto">
          <a:xfrm>
            <a:off x="6624227" y="4047673"/>
            <a:ext cx="1785143" cy="669428"/>
          </a:xfrm>
          <a:prstGeom prst="rect">
            <a:avLst/>
          </a:prstGeom>
          <a:solidFill>
            <a:schemeClr val="accent2"/>
          </a:solidFill>
          <a:ln>
            <a:noFill/>
          </a:ln>
          <a:effectLst>
            <a:outerShdw blurRad="254000" dist="63500" dir="2700000" algn="tl" rotWithShape="0">
              <a:prstClr val="black">
                <a:alpha val="30000"/>
              </a:prstClr>
            </a:outerShdw>
          </a:effectLst>
        </p:spPr>
        <p:txBody>
          <a:bodyPr wrap="none" lIns="0" tIns="72560" rIns="0" bIns="72560" anchor="ctr"/>
          <a:lstStyle/>
          <a:p>
            <a:pPr algn="ctr">
              <a:lnSpc>
                <a:spcPct val="120000"/>
              </a:lnSpc>
              <a:defRPr/>
            </a:pPr>
            <a:r>
              <a:rPr lang="zh-CN" altLang="en-US" sz="1867" b="1" dirty="0">
                <a:solidFill>
                  <a:srgbClr val="F8F8F8"/>
                </a:solidFill>
                <a:cs typeface="+mn-ea"/>
                <a:sym typeface="+mn-lt"/>
              </a:rPr>
              <a:t>name</a:t>
            </a:r>
            <a:endParaRPr lang="en-US" altLang="zh-CN" sz="1867" b="1" dirty="0">
              <a:solidFill>
                <a:srgbClr val="F8F8F8"/>
              </a:solidFill>
              <a:cs typeface="+mn-ea"/>
              <a:sym typeface="+mn-lt"/>
            </a:endParaRPr>
          </a:p>
          <a:p>
            <a:pPr algn="ctr">
              <a:lnSpc>
                <a:spcPct val="120000"/>
              </a:lnSpc>
              <a:defRPr/>
            </a:pPr>
            <a:r>
              <a:rPr lang="zh-CN" altLang="en-US" sz="1200" dirty="0">
                <a:solidFill>
                  <a:srgbClr val="F8F8F8"/>
                </a:solidFill>
                <a:cs typeface="+mn-ea"/>
                <a:sym typeface="+mn-lt"/>
              </a:rPr>
              <a:t>Add a description</a:t>
            </a:r>
          </a:p>
        </p:txBody>
      </p:sp>
      <p:grpSp>
        <p:nvGrpSpPr>
          <p:cNvPr id="16" name="组合 15"/>
          <p:cNvGrpSpPr/>
          <p:nvPr/>
        </p:nvGrpSpPr>
        <p:grpSpPr>
          <a:xfrm>
            <a:off x="1262155" y="486754"/>
            <a:ext cx="3999162" cy="577364"/>
            <a:chOff x="3945869" y="560469"/>
            <a:chExt cx="2974142" cy="608935"/>
          </a:xfrm>
        </p:grpSpPr>
        <p:sp>
          <p:nvSpPr>
            <p:cNvPr id="28" name="TextBox 8"/>
            <p:cNvSpPr txBox="1"/>
            <p:nvPr/>
          </p:nvSpPr>
          <p:spPr>
            <a:xfrm>
              <a:off x="3945869" y="560469"/>
              <a:ext cx="2974142" cy="427804"/>
            </a:xfrm>
            <a:prstGeom prst="rect">
              <a:avLst/>
            </a:prstGeom>
            <a:noFill/>
          </p:spPr>
          <p:txBody>
            <a:bodyPr wrap="square" lIns="0" tIns="0" rIns="0" bIns="0" rtlCol="0" anchor="ctr">
              <a:spAutoFit/>
            </a:bodyPr>
            <a:lstStyle/>
            <a:p>
              <a:pPr>
                <a:lnSpc>
                  <a:spcPct val="120000"/>
                </a:lnSpc>
              </a:pPr>
              <a:r>
                <a:rPr lang="zh-CN" altLang="en-US" sz="2400" b="1" dirty="0">
                  <a:solidFill>
                    <a:schemeClr val="tx1">
                      <a:lumMod val="65000"/>
                      <a:lumOff val="35000"/>
                    </a:schemeClr>
                  </a:solidFill>
                  <a:cs typeface="+mn-ea"/>
                  <a:sym typeface="+mn-lt"/>
                </a:rPr>
                <a:t>Team introduction</a:t>
              </a:r>
            </a:p>
          </p:txBody>
        </p:sp>
        <p:sp>
          <p:nvSpPr>
            <p:cNvPr id="29" name="TextBox 8"/>
            <p:cNvSpPr txBox="1"/>
            <p:nvPr/>
          </p:nvSpPr>
          <p:spPr>
            <a:xfrm>
              <a:off x="3967746" y="991141"/>
              <a:ext cx="2952265" cy="178263"/>
            </a:xfrm>
            <a:prstGeom prst="rect">
              <a:avLst/>
            </a:prstGeom>
            <a:noFill/>
          </p:spPr>
          <p:txBody>
            <a:bodyPr wrap="square" lIns="0" tIns="0" rIns="0" bIns="0" rtlCol="0" anchor="ctr">
              <a:spAutoFit/>
            </a:bodyPr>
            <a:lstStyle/>
            <a:p>
              <a:pPr>
                <a:lnSpc>
                  <a:spcPct val="120000"/>
                </a:lnSpc>
              </a:pPr>
              <a:r>
                <a:rPr lang="zh-CN" altLang="en-US" sz="1000" dirty="0">
                  <a:solidFill>
                    <a:schemeClr val="bg1">
                      <a:lumMod val="65000"/>
                    </a:schemeClr>
                  </a:solidFill>
                  <a:cs typeface="+mn-ea"/>
                  <a:sym typeface="+mn-lt"/>
                </a:rPr>
                <a:t>Add your subtitle text description here</a:t>
              </a:r>
            </a:p>
          </p:txBody>
        </p:sp>
      </p:grpSp>
      <p:grpSp>
        <p:nvGrpSpPr>
          <p:cNvPr id="30" name="组合 29"/>
          <p:cNvGrpSpPr/>
          <p:nvPr/>
        </p:nvGrpSpPr>
        <p:grpSpPr>
          <a:xfrm>
            <a:off x="250078" y="484573"/>
            <a:ext cx="1121946" cy="667710"/>
            <a:chOff x="171034" y="579507"/>
            <a:chExt cx="3487616" cy="2075606"/>
          </a:xfrm>
        </p:grpSpPr>
        <p:pic>
          <p:nvPicPr>
            <p:cNvPr id="31" name="图片 30"/>
            <p:cNvPicPr>
              <a:picLocks noChangeAspect="1"/>
            </p:cNvPicPr>
            <p:nvPr/>
          </p:nvPicPr>
          <p:blipFill rotWithShape="1">
            <a:blip r:embed="rId7" cstate="screen">
              <a:extLst>
                <a:ext uri="{28A0092B-C50C-407E-A947-70E740481C1C}">
                  <a14:useLocalDpi xmlns:a14="http://schemas.microsoft.com/office/drawing/2010/main"/>
                </a:ext>
              </a:extLst>
            </a:blip>
            <a:srcRect l="-8"/>
            <a:stretch/>
          </p:blipFill>
          <p:spPr>
            <a:xfrm>
              <a:off x="373608" y="579507"/>
              <a:ext cx="1960199" cy="1827574"/>
            </a:xfrm>
            <a:prstGeom prst="rect">
              <a:avLst/>
            </a:prstGeom>
            <a:effectLst>
              <a:outerShdw blurRad="190500" dist="63500" dir="2700000" algn="tl" rotWithShape="0">
                <a:prstClr val="black">
                  <a:alpha val="30000"/>
                </a:prstClr>
              </a:outerShdw>
            </a:effectLst>
          </p:spPr>
        </p:pic>
        <p:pic>
          <p:nvPicPr>
            <p:cNvPr id="32" name="图片 31"/>
            <p:cNvPicPr>
              <a:picLocks noChangeAspect="1"/>
            </p:cNvPicPr>
            <p:nvPr/>
          </p:nvPicPr>
          <p:blipFill rotWithShape="1">
            <a:blip r:embed="rId8" cstate="screen">
              <a:extLst>
                <a:ext uri="{28A0092B-C50C-407E-A947-70E740481C1C}">
                  <a14:useLocalDpi xmlns:a14="http://schemas.microsoft.com/office/drawing/2010/main"/>
                </a:ext>
              </a:extLst>
            </a:blip>
            <a:srcRect r="-102" b="-4775"/>
            <a:stretch/>
          </p:blipFill>
          <p:spPr>
            <a:xfrm flipH="1">
              <a:off x="373605" y="1003130"/>
              <a:ext cx="3285045" cy="1418773"/>
            </a:xfrm>
            <a:prstGeom prst="rect">
              <a:avLst/>
            </a:prstGeom>
          </p:spPr>
        </p:pic>
        <p:sp>
          <p:nvSpPr>
            <p:cNvPr id="33" name="文本框 32"/>
            <p:cNvSpPr txBox="1"/>
            <p:nvPr/>
          </p:nvSpPr>
          <p:spPr>
            <a:xfrm>
              <a:off x="171034" y="645965"/>
              <a:ext cx="2258300" cy="2009148"/>
            </a:xfrm>
            <a:prstGeom prst="rect">
              <a:avLst/>
            </a:prstGeom>
            <a:noFill/>
          </p:spPr>
          <p:txBody>
            <a:bodyPr wrap="none" rtlCol="0" anchor="ctr">
              <a:spAutoFit/>
            </a:bodyPr>
            <a:lstStyle/>
            <a:p>
              <a:pPr algn="ctr"/>
              <a:r>
                <a:rPr lang="en-US" altLang="zh-CN" sz="3600" dirty="0">
                  <a:solidFill>
                    <a:schemeClr val="bg1"/>
                  </a:solidFill>
                  <a:effectLst>
                    <a:outerShdw blurRad="38100" dist="38100" dir="2700000" algn="tl">
                      <a:srgbClr val="000000">
                        <a:alpha val="43137"/>
                      </a:srgbClr>
                    </a:outerShdw>
                  </a:effectLst>
                  <a:cs typeface="+mn-ea"/>
                  <a:sym typeface="+mn-lt"/>
                </a:rPr>
                <a:t>01</a:t>
              </a:r>
              <a:endParaRPr lang="zh-CN" altLang="en-US" sz="3600" dirty="0">
                <a:solidFill>
                  <a:schemeClr val="bg1"/>
                </a:solidFill>
                <a:effectLst>
                  <a:outerShdw blurRad="38100" dist="38100" dir="2700000" algn="tl">
                    <a:srgbClr val="000000">
                      <a:alpha val="43137"/>
                    </a:srgbClr>
                  </a:outerShdw>
                </a:effectLst>
                <a:cs typeface="+mn-ea"/>
                <a:sym typeface="+mn-lt"/>
              </a:endParaRPr>
            </a:p>
          </p:txBody>
        </p:sp>
      </p:grpSp>
    </p:spTree>
    <p:extLst>
      <p:ext uri="{BB962C8B-B14F-4D97-AF65-F5344CB8AC3E}">
        <p14:creationId xmlns:p14="http://schemas.microsoft.com/office/powerpoint/2010/main" val="1536094451"/>
      </p:ext>
    </p:extLst>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par>
                                <p:cTn id="45" presetID="47"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250"/>
                                        <p:tgtEl>
                                          <p:spTgt spid="4"/>
                                        </p:tgtEl>
                                      </p:cBhvr>
                                    </p:animEffect>
                                    <p:anim calcmode="lin" valueType="num">
                                      <p:cBhvr>
                                        <p:cTn id="48" dur="250" fill="hold"/>
                                        <p:tgtEl>
                                          <p:spTgt spid="4"/>
                                        </p:tgtEl>
                                        <p:attrNameLst>
                                          <p:attrName>ppt_x</p:attrName>
                                        </p:attrNameLst>
                                      </p:cBhvr>
                                      <p:tavLst>
                                        <p:tav tm="0">
                                          <p:val>
                                            <p:strVal val="#ppt_x"/>
                                          </p:val>
                                        </p:tav>
                                        <p:tav tm="100000">
                                          <p:val>
                                            <p:strVal val="#ppt_x"/>
                                          </p:val>
                                        </p:tav>
                                      </p:tavLst>
                                    </p:anim>
                                    <p:anim calcmode="lin" valueType="num">
                                      <p:cBhvr>
                                        <p:cTn id="49" dur="250" fill="hold"/>
                                        <p:tgtEl>
                                          <p:spTgt spid="4"/>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250"/>
                                        <p:tgtEl>
                                          <p:spTgt spid="40"/>
                                        </p:tgtEl>
                                      </p:cBhvr>
                                    </p:animEffect>
                                    <p:anim calcmode="lin" valueType="num">
                                      <p:cBhvr>
                                        <p:cTn id="53" dur="250" fill="hold"/>
                                        <p:tgtEl>
                                          <p:spTgt spid="40"/>
                                        </p:tgtEl>
                                        <p:attrNameLst>
                                          <p:attrName>ppt_x</p:attrName>
                                        </p:attrNameLst>
                                      </p:cBhvr>
                                      <p:tavLst>
                                        <p:tav tm="0">
                                          <p:val>
                                            <p:strVal val="#ppt_x"/>
                                          </p:val>
                                        </p:tav>
                                        <p:tav tm="100000">
                                          <p:val>
                                            <p:strVal val="#ppt_x"/>
                                          </p:val>
                                        </p:tav>
                                      </p:tavLst>
                                    </p:anim>
                                    <p:anim calcmode="lin" valueType="num">
                                      <p:cBhvr>
                                        <p:cTn id="54" dur="250" fill="hold"/>
                                        <p:tgtEl>
                                          <p:spTgt spid="40"/>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250"/>
                                        <p:tgtEl>
                                          <p:spTgt spid="41"/>
                                        </p:tgtEl>
                                      </p:cBhvr>
                                    </p:animEffect>
                                    <p:anim calcmode="lin" valueType="num">
                                      <p:cBhvr>
                                        <p:cTn id="58" dur="250" fill="hold"/>
                                        <p:tgtEl>
                                          <p:spTgt spid="41"/>
                                        </p:tgtEl>
                                        <p:attrNameLst>
                                          <p:attrName>ppt_x</p:attrName>
                                        </p:attrNameLst>
                                      </p:cBhvr>
                                      <p:tavLst>
                                        <p:tav tm="0">
                                          <p:val>
                                            <p:strVal val="#ppt_x"/>
                                          </p:val>
                                        </p:tav>
                                        <p:tav tm="100000">
                                          <p:val>
                                            <p:strVal val="#ppt_x"/>
                                          </p:val>
                                        </p:tav>
                                      </p:tavLst>
                                    </p:anim>
                                    <p:anim calcmode="lin" valueType="num">
                                      <p:cBhvr>
                                        <p:cTn id="59" dur="250" fill="hold"/>
                                        <p:tgtEl>
                                          <p:spTgt spid="41"/>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250"/>
                                        <p:tgtEl>
                                          <p:spTgt spid="42"/>
                                        </p:tgtEl>
                                      </p:cBhvr>
                                    </p:animEffect>
                                    <p:anim calcmode="lin" valueType="num">
                                      <p:cBhvr>
                                        <p:cTn id="63" dur="250" fill="hold"/>
                                        <p:tgtEl>
                                          <p:spTgt spid="42"/>
                                        </p:tgtEl>
                                        <p:attrNameLst>
                                          <p:attrName>ppt_x</p:attrName>
                                        </p:attrNameLst>
                                      </p:cBhvr>
                                      <p:tavLst>
                                        <p:tav tm="0">
                                          <p:val>
                                            <p:strVal val="#ppt_x"/>
                                          </p:val>
                                        </p:tav>
                                        <p:tav tm="100000">
                                          <p:val>
                                            <p:strVal val="#ppt_x"/>
                                          </p:val>
                                        </p:tav>
                                      </p:tavLst>
                                    </p:anim>
                                    <p:anim calcmode="lin" valueType="num">
                                      <p:cBhvr>
                                        <p:cTn id="64" dur="25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0" grpId="0"/>
      <p:bldP spid="41" grpId="0"/>
      <p:bldP spid="42" grpId="0"/>
      <p:bldP spid="19" grpId="0" animBg="1"/>
      <p:bldP spid="20" grpId="0" animBg="1"/>
      <p:bldP spid="21" grpId="0" animBg="1"/>
      <p:bldP spid="22" grpId="0" animBg="1"/>
      <p:bldP spid="23" grpId="0" animBg="1"/>
      <p:bldP spid="24" grpId="0" animBg="1"/>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reeform 5"/>
          <p:cNvSpPr>
            <a:spLocks/>
          </p:cNvSpPr>
          <p:nvPr/>
        </p:nvSpPr>
        <p:spPr bwMode="auto">
          <a:xfrm>
            <a:off x="5105705" y="3207255"/>
            <a:ext cx="2049890" cy="1053002"/>
          </a:xfrm>
          <a:custGeom>
            <a:avLst/>
            <a:gdLst>
              <a:gd name="T0" fmla="*/ 2338 w 2338"/>
              <a:gd name="T1" fmla="*/ 477 h 1201"/>
              <a:gd name="T2" fmla="*/ 0 w 2338"/>
              <a:gd name="T3" fmla="*/ 1201 h 1201"/>
              <a:gd name="T4" fmla="*/ 0 w 2338"/>
              <a:gd name="T5" fmla="*/ 724 h 1201"/>
              <a:gd name="T6" fmla="*/ 2338 w 2338"/>
              <a:gd name="T7" fmla="*/ 0 h 1201"/>
              <a:gd name="T8" fmla="*/ 2338 w 2338"/>
              <a:gd name="T9" fmla="*/ 477 h 1201"/>
            </a:gdLst>
            <a:ahLst/>
            <a:cxnLst>
              <a:cxn ang="0">
                <a:pos x="T0" y="T1"/>
              </a:cxn>
              <a:cxn ang="0">
                <a:pos x="T2" y="T3"/>
              </a:cxn>
              <a:cxn ang="0">
                <a:pos x="T4" y="T5"/>
              </a:cxn>
              <a:cxn ang="0">
                <a:pos x="T6" y="T7"/>
              </a:cxn>
              <a:cxn ang="0">
                <a:pos x="T8" y="T9"/>
              </a:cxn>
            </a:cxnLst>
            <a:rect l="0" t="0" r="r" b="b"/>
            <a:pathLst>
              <a:path w="2338" h="1201">
                <a:moveTo>
                  <a:pt x="2338" y="477"/>
                </a:moveTo>
                <a:lnTo>
                  <a:pt x="0" y="1201"/>
                </a:lnTo>
                <a:lnTo>
                  <a:pt x="0" y="724"/>
                </a:lnTo>
                <a:lnTo>
                  <a:pt x="2338" y="0"/>
                </a:lnTo>
                <a:lnTo>
                  <a:pt x="2338" y="477"/>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20000"/>
              </a:lnSpc>
              <a:buClrTx/>
              <a:buSzTx/>
              <a:buFontTx/>
              <a:buNone/>
              <a:tabLst/>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sp>
        <p:nvSpPr>
          <p:cNvPr id="61" name="Freeform 6"/>
          <p:cNvSpPr>
            <a:spLocks/>
          </p:cNvSpPr>
          <p:nvPr/>
        </p:nvSpPr>
        <p:spPr bwMode="auto">
          <a:xfrm>
            <a:off x="5105705" y="4005117"/>
            <a:ext cx="2049890" cy="1051249"/>
          </a:xfrm>
          <a:custGeom>
            <a:avLst/>
            <a:gdLst>
              <a:gd name="T0" fmla="*/ 2338 w 2338"/>
              <a:gd name="T1" fmla="*/ 477 h 1199"/>
              <a:gd name="T2" fmla="*/ 0 w 2338"/>
              <a:gd name="T3" fmla="*/ 1199 h 1199"/>
              <a:gd name="T4" fmla="*/ 0 w 2338"/>
              <a:gd name="T5" fmla="*/ 724 h 1199"/>
              <a:gd name="T6" fmla="*/ 2338 w 2338"/>
              <a:gd name="T7" fmla="*/ 0 h 1199"/>
              <a:gd name="T8" fmla="*/ 2338 w 2338"/>
              <a:gd name="T9" fmla="*/ 477 h 1199"/>
            </a:gdLst>
            <a:ahLst/>
            <a:cxnLst>
              <a:cxn ang="0">
                <a:pos x="T0" y="T1"/>
              </a:cxn>
              <a:cxn ang="0">
                <a:pos x="T2" y="T3"/>
              </a:cxn>
              <a:cxn ang="0">
                <a:pos x="T4" y="T5"/>
              </a:cxn>
              <a:cxn ang="0">
                <a:pos x="T6" y="T7"/>
              </a:cxn>
              <a:cxn ang="0">
                <a:pos x="T8" y="T9"/>
              </a:cxn>
            </a:cxnLst>
            <a:rect l="0" t="0" r="r" b="b"/>
            <a:pathLst>
              <a:path w="2338" h="1199">
                <a:moveTo>
                  <a:pt x="2338" y="477"/>
                </a:moveTo>
                <a:lnTo>
                  <a:pt x="0" y="1199"/>
                </a:lnTo>
                <a:lnTo>
                  <a:pt x="0" y="724"/>
                </a:lnTo>
                <a:lnTo>
                  <a:pt x="2338" y="0"/>
                </a:lnTo>
                <a:lnTo>
                  <a:pt x="2338" y="477"/>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20000"/>
              </a:lnSpc>
              <a:buClrTx/>
              <a:buSzTx/>
              <a:buFontTx/>
              <a:buNone/>
              <a:tabLst/>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grpSp>
        <p:nvGrpSpPr>
          <p:cNvPr id="62" name="Group 19"/>
          <p:cNvGrpSpPr/>
          <p:nvPr/>
        </p:nvGrpSpPr>
        <p:grpSpPr>
          <a:xfrm>
            <a:off x="4754120" y="1878070"/>
            <a:ext cx="2752184" cy="4003337"/>
            <a:chOff x="4675183" y="2070731"/>
            <a:chExt cx="2752184" cy="4003337"/>
          </a:xfrm>
          <a:effectLst>
            <a:outerShdw blurRad="190500" dist="63500" dir="2700000" algn="tl" rotWithShape="0">
              <a:prstClr val="black">
                <a:alpha val="30000"/>
              </a:prstClr>
            </a:outerShdw>
          </a:effectLst>
        </p:grpSpPr>
        <p:sp>
          <p:nvSpPr>
            <p:cNvPr id="63" name="Freeform 7"/>
            <p:cNvSpPr>
              <a:spLocks/>
            </p:cNvSpPr>
            <p:nvPr/>
          </p:nvSpPr>
          <p:spPr bwMode="auto">
            <a:xfrm>
              <a:off x="5637877" y="2284663"/>
              <a:ext cx="826795" cy="892553"/>
            </a:xfrm>
            <a:custGeom>
              <a:avLst/>
              <a:gdLst>
                <a:gd name="T0" fmla="*/ 472 w 943"/>
                <a:gd name="T1" fmla="*/ 0 h 1018"/>
                <a:gd name="T2" fmla="*/ 0 w 943"/>
                <a:gd name="T3" fmla="*/ 397 h 1018"/>
                <a:gd name="T4" fmla="*/ 173 w 943"/>
                <a:gd name="T5" fmla="*/ 842 h 1018"/>
                <a:gd name="T6" fmla="*/ 472 w 943"/>
                <a:gd name="T7" fmla="*/ 1018 h 1018"/>
                <a:gd name="T8" fmla="*/ 770 w 943"/>
                <a:gd name="T9" fmla="*/ 842 h 1018"/>
                <a:gd name="T10" fmla="*/ 943 w 943"/>
                <a:gd name="T11" fmla="*/ 397 h 1018"/>
                <a:gd name="T12" fmla="*/ 472 w 943"/>
                <a:gd name="T13" fmla="*/ 0 h 1018"/>
              </a:gdLst>
              <a:ahLst/>
              <a:cxnLst>
                <a:cxn ang="0">
                  <a:pos x="T0" y="T1"/>
                </a:cxn>
                <a:cxn ang="0">
                  <a:pos x="T2" y="T3"/>
                </a:cxn>
                <a:cxn ang="0">
                  <a:pos x="T4" y="T5"/>
                </a:cxn>
                <a:cxn ang="0">
                  <a:pos x="T6" y="T7"/>
                </a:cxn>
                <a:cxn ang="0">
                  <a:pos x="T8" y="T9"/>
                </a:cxn>
                <a:cxn ang="0">
                  <a:pos x="T10" y="T11"/>
                </a:cxn>
                <a:cxn ang="0">
                  <a:pos x="T12" y="T13"/>
                </a:cxn>
              </a:cxnLst>
              <a:rect l="0" t="0" r="r" b="b"/>
              <a:pathLst>
                <a:path w="943" h="1018">
                  <a:moveTo>
                    <a:pt x="472" y="0"/>
                  </a:moveTo>
                  <a:lnTo>
                    <a:pt x="0" y="397"/>
                  </a:lnTo>
                  <a:lnTo>
                    <a:pt x="173" y="842"/>
                  </a:lnTo>
                  <a:lnTo>
                    <a:pt x="472" y="1018"/>
                  </a:lnTo>
                  <a:lnTo>
                    <a:pt x="770" y="842"/>
                  </a:lnTo>
                  <a:lnTo>
                    <a:pt x="943" y="397"/>
                  </a:lnTo>
                  <a:lnTo>
                    <a:pt x="472" y="0"/>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20000"/>
                </a:lnSpc>
                <a:buClrTx/>
                <a:buSzTx/>
                <a:buFontTx/>
                <a:buNone/>
                <a:tabLst/>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sp>
          <p:nvSpPr>
            <p:cNvPr id="64" name="Freeform 8"/>
            <p:cNvSpPr>
              <a:spLocks/>
            </p:cNvSpPr>
            <p:nvPr/>
          </p:nvSpPr>
          <p:spPr bwMode="auto">
            <a:xfrm>
              <a:off x="4675183" y="2070731"/>
              <a:ext cx="1376530" cy="1023192"/>
            </a:xfrm>
            <a:custGeom>
              <a:avLst/>
              <a:gdLst>
                <a:gd name="T0" fmla="*/ 1062 w 1062"/>
                <a:gd name="T1" fmla="*/ 165 h 790"/>
                <a:gd name="T2" fmla="*/ 504 w 1062"/>
                <a:gd name="T3" fmla="*/ 790 h 790"/>
                <a:gd name="T4" fmla="*/ 0 w 1062"/>
                <a:gd name="T5" fmla="*/ 0 h 790"/>
                <a:gd name="T6" fmla="*/ 1062 w 1062"/>
                <a:gd name="T7" fmla="*/ 165 h 790"/>
              </a:gdLst>
              <a:ahLst/>
              <a:cxnLst>
                <a:cxn ang="0">
                  <a:pos x="T0" y="T1"/>
                </a:cxn>
                <a:cxn ang="0">
                  <a:pos x="T2" y="T3"/>
                </a:cxn>
                <a:cxn ang="0">
                  <a:pos x="T4" y="T5"/>
                </a:cxn>
                <a:cxn ang="0">
                  <a:pos x="T6" y="T7"/>
                </a:cxn>
              </a:cxnLst>
              <a:rect l="0" t="0" r="r" b="b"/>
              <a:pathLst>
                <a:path w="1062" h="790">
                  <a:moveTo>
                    <a:pt x="1062" y="165"/>
                  </a:moveTo>
                  <a:cubicBezTo>
                    <a:pt x="1062" y="165"/>
                    <a:pt x="610" y="540"/>
                    <a:pt x="504" y="790"/>
                  </a:cubicBezTo>
                  <a:cubicBezTo>
                    <a:pt x="504" y="790"/>
                    <a:pt x="117" y="81"/>
                    <a:pt x="0" y="0"/>
                  </a:cubicBezTo>
                  <a:cubicBezTo>
                    <a:pt x="0" y="0"/>
                    <a:pt x="871" y="3"/>
                    <a:pt x="1062" y="165"/>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20000"/>
                </a:lnSpc>
                <a:buClrTx/>
                <a:buSzTx/>
                <a:buFontTx/>
                <a:buNone/>
                <a:tabLst/>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sp>
          <p:nvSpPr>
            <p:cNvPr id="65" name="Freeform 9"/>
            <p:cNvSpPr>
              <a:spLocks/>
            </p:cNvSpPr>
            <p:nvPr/>
          </p:nvSpPr>
          <p:spPr bwMode="auto">
            <a:xfrm>
              <a:off x="4747955" y="2072485"/>
              <a:ext cx="645303" cy="903951"/>
            </a:xfrm>
            <a:custGeom>
              <a:avLst/>
              <a:gdLst>
                <a:gd name="T0" fmla="*/ 0 w 498"/>
                <a:gd name="T1" fmla="*/ 0 h 698"/>
                <a:gd name="T2" fmla="*/ 498 w 498"/>
                <a:gd name="T3" fmla="*/ 698 h 698"/>
              </a:gdLst>
              <a:ahLst/>
              <a:cxnLst>
                <a:cxn ang="0">
                  <a:pos x="T0" y="T1"/>
                </a:cxn>
                <a:cxn ang="0">
                  <a:pos x="T2" y="T3"/>
                </a:cxn>
              </a:cxnLst>
              <a:rect l="0" t="0" r="r" b="b"/>
              <a:pathLst>
                <a:path w="498" h="698">
                  <a:moveTo>
                    <a:pt x="0" y="0"/>
                  </a:moveTo>
                  <a:cubicBezTo>
                    <a:pt x="0" y="0"/>
                    <a:pt x="271" y="255"/>
                    <a:pt x="498" y="698"/>
                  </a:cubicBezTo>
                </a:path>
              </a:pathLst>
            </a:custGeom>
            <a:noFill/>
            <a:ln w="26988"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20000"/>
                </a:lnSpc>
                <a:buClrTx/>
                <a:buSzTx/>
                <a:buFontTx/>
                <a:buNone/>
                <a:tabLst/>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sp>
          <p:nvSpPr>
            <p:cNvPr id="66" name="Freeform 10"/>
            <p:cNvSpPr>
              <a:spLocks/>
            </p:cNvSpPr>
            <p:nvPr/>
          </p:nvSpPr>
          <p:spPr bwMode="auto">
            <a:xfrm>
              <a:off x="6051713" y="2070731"/>
              <a:ext cx="1375654" cy="1023192"/>
            </a:xfrm>
            <a:custGeom>
              <a:avLst/>
              <a:gdLst>
                <a:gd name="T0" fmla="*/ 0 w 1062"/>
                <a:gd name="T1" fmla="*/ 165 h 790"/>
                <a:gd name="T2" fmla="*/ 558 w 1062"/>
                <a:gd name="T3" fmla="*/ 790 h 790"/>
                <a:gd name="T4" fmla="*/ 1062 w 1062"/>
                <a:gd name="T5" fmla="*/ 0 h 790"/>
                <a:gd name="T6" fmla="*/ 0 w 1062"/>
                <a:gd name="T7" fmla="*/ 165 h 790"/>
              </a:gdLst>
              <a:ahLst/>
              <a:cxnLst>
                <a:cxn ang="0">
                  <a:pos x="T0" y="T1"/>
                </a:cxn>
                <a:cxn ang="0">
                  <a:pos x="T2" y="T3"/>
                </a:cxn>
                <a:cxn ang="0">
                  <a:pos x="T4" y="T5"/>
                </a:cxn>
                <a:cxn ang="0">
                  <a:pos x="T6" y="T7"/>
                </a:cxn>
              </a:cxnLst>
              <a:rect l="0" t="0" r="r" b="b"/>
              <a:pathLst>
                <a:path w="1062" h="790">
                  <a:moveTo>
                    <a:pt x="0" y="165"/>
                  </a:moveTo>
                  <a:cubicBezTo>
                    <a:pt x="0" y="165"/>
                    <a:pt x="452" y="540"/>
                    <a:pt x="558" y="790"/>
                  </a:cubicBezTo>
                  <a:cubicBezTo>
                    <a:pt x="558" y="790"/>
                    <a:pt x="946" y="81"/>
                    <a:pt x="1062" y="0"/>
                  </a:cubicBezTo>
                  <a:cubicBezTo>
                    <a:pt x="1062" y="0"/>
                    <a:pt x="191" y="3"/>
                    <a:pt x="0" y="165"/>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20000"/>
                </a:lnSpc>
                <a:buClrTx/>
                <a:buSzTx/>
                <a:buFontTx/>
                <a:buNone/>
                <a:tabLst/>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sp>
          <p:nvSpPr>
            <p:cNvPr id="67" name="Freeform 11"/>
            <p:cNvSpPr>
              <a:spLocks/>
            </p:cNvSpPr>
            <p:nvPr/>
          </p:nvSpPr>
          <p:spPr bwMode="auto">
            <a:xfrm>
              <a:off x="6709291" y="2072485"/>
              <a:ext cx="645303" cy="903951"/>
            </a:xfrm>
            <a:custGeom>
              <a:avLst/>
              <a:gdLst>
                <a:gd name="T0" fmla="*/ 498 w 498"/>
                <a:gd name="T1" fmla="*/ 0 h 698"/>
                <a:gd name="T2" fmla="*/ 0 w 498"/>
                <a:gd name="T3" fmla="*/ 698 h 698"/>
              </a:gdLst>
              <a:ahLst/>
              <a:cxnLst>
                <a:cxn ang="0">
                  <a:pos x="T0" y="T1"/>
                </a:cxn>
                <a:cxn ang="0">
                  <a:pos x="T2" y="T3"/>
                </a:cxn>
              </a:cxnLst>
              <a:rect l="0" t="0" r="r" b="b"/>
              <a:pathLst>
                <a:path w="498" h="698">
                  <a:moveTo>
                    <a:pt x="498" y="0"/>
                  </a:moveTo>
                  <a:cubicBezTo>
                    <a:pt x="498" y="0"/>
                    <a:pt x="227" y="255"/>
                    <a:pt x="0" y="698"/>
                  </a:cubicBezTo>
                </a:path>
              </a:pathLst>
            </a:custGeom>
            <a:noFill/>
            <a:ln w="26988"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20000"/>
                </a:lnSpc>
                <a:buClrTx/>
                <a:buSzTx/>
                <a:buFontTx/>
                <a:buNone/>
                <a:tabLst/>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sp>
          <p:nvSpPr>
            <p:cNvPr id="68" name="Freeform 12"/>
            <p:cNvSpPr>
              <a:spLocks/>
            </p:cNvSpPr>
            <p:nvPr/>
          </p:nvSpPr>
          <p:spPr bwMode="auto">
            <a:xfrm>
              <a:off x="5507238" y="3022904"/>
              <a:ext cx="1068784" cy="3051164"/>
            </a:xfrm>
            <a:custGeom>
              <a:avLst/>
              <a:gdLst>
                <a:gd name="T0" fmla="*/ 897 w 1219"/>
                <a:gd name="T1" fmla="*/ 0 h 3480"/>
                <a:gd name="T2" fmla="*/ 610 w 1219"/>
                <a:gd name="T3" fmla="*/ 168 h 3480"/>
                <a:gd name="T4" fmla="*/ 322 w 1219"/>
                <a:gd name="T5" fmla="*/ 0 h 3480"/>
                <a:gd name="T6" fmla="*/ 0 w 1219"/>
                <a:gd name="T7" fmla="*/ 2804 h 3480"/>
                <a:gd name="T8" fmla="*/ 599 w 1219"/>
                <a:gd name="T9" fmla="*/ 3480 h 3480"/>
                <a:gd name="T10" fmla="*/ 1219 w 1219"/>
                <a:gd name="T11" fmla="*/ 2804 h 3480"/>
                <a:gd name="T12" fmla="*/ 897 w 1219"/>
                <a:gd name="T13" fmla="*/ 0 h 3480"/>
              </a:gdLst>
              <a:ahLst/>
              <a:cxnLst>
                <a:cxn ang="0">
                  <a:pos x="T0" y="T1"/>
                </a:cxn>
                <a:cxn ang="0">
                  <a:pos x="T2" y="T3"/>
                </a:cxn>
                <a:cxn ang="0">
                  <a:pos x="T4" y="T5"/>
                </a:cxn>
                <a:cxn ang="0">
                  <a:pos x="T6" y="T7"/>
                </a:cxn>
                <a:cxn ang="0">
                  <a:pos x="T8" y="T9"/>
                </a:cxn>
                <a:cxn ang="0">
                  <a:pos x="T10" y="T11"/>
                </a:cxn>
                <a:cxn ang="0">
                  <a:pos x="T12" y="T13"/>
                </a:cxn>
              </a:cxnLst>
              <a:rect l="0" t="0" r="r" b="b"/>
              <a:pathLst>
                <a:path w="1219" h="3480">
                  <a:moveTo>
                    <a:pt x="897" y="0"/>
                  </a:moveTo>
                  <a:lnTo>
                    <a:pt x="610" y="168"/>
                  </a:lnTo>
                  <a:lnTo>
                    <a:pt x="322" y="0"/>
                  </a:lnTo>
                  <a:lnTo>
                    <a:pt x="0" y="2804"/>
                  </a:lnTo>
                  <a:lnTo>
                    <a:pt x="599" y="3480"/>
                  </a:lnTo>
                  <a:lnTo>
                    <a:pt x="1219" y="2804"/>
                  </a:lnTo>
                  <a:lnTo>
                    <a:pt x="897"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20000"/>
                </a:lnSpc>
                <a:buClrTx/>
                <a:buSzTx/>
                <a:buFontTx/>
                <a:buNone/>
                <a:tabLst/>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grpSp>
      <p:sp>
        <p:nvSpPr>
          <p:cNvPr id="69" name="Freeform 43"/>
          <p:cNvSpPr>
            <a:spLocks/>
          </p:cNvSpPr>
          <p:nvPr/>
        </p:nvSpPr>
        <p:spPr bwMode="auto">
          <a:xfrm>
            <a:off x="4718172" y="2932826"/>
            <a:ext cx="577792" cy="470826"/>
          </a:xfrm>
          <a:custGeom>
            <a:avLst/>
            <a:gdLst>
              <a:gd name="T0" fmla="*/ 659 w 659"/>
              <a:gd name="T1" fmla="*/ 537 h 537"/>
              <a:gd name="T2" fmla="*/ 0 w 659"/>
              <a:gd name="T3" fmla="*/ 477 h 537"/>
              <a:gd name="T4" fmla="*/ 179 w 659"/>
              <a:gd name="T5" fmla="*/ 242 h 537"/>
              <a:gd name="T6" fmla="*/ 0 w 659"/>
              <a:gd name="T7" fmla="*/ 0 h 537"/>
              <a:gd name="T8" fmla="*/ 659 w 659"/>
              <a:gd name="T9" fmla="*/ 60 h 537"/>
              <a:gd name="T10" fmla="*/ 659 w 659"/>
              <a:gd name="T11" fmla="*/ 537 h 537"/>
            </a:gdLst>
            <a:ahLst/>
            <a:cxnLst>
              <a:cxn ang="0">
                <a:pos x="T0" y="T1"/>
              </a:cxn>
              <a:cxn ang="0">
                <a:pos x="T2" y="T3"/>
              </a:cxn>
              <a:cxn ang="0">
                <a:pos x="T4" y="T5"/>
              </a:cxn>
              <a:cxn ang="0">
                <a:pos x="T6" y="T7"/>
              </a:cxn>
              <a:cxn ang="0">
                <a:pos x="T8" y="T9"/>
              </a:cxn>
              <a:cxn ang="0">
                <a:pos x="T10" y="T11"/>
              </a:cxn>
            </a:cxnLst>
            <a:rect l="0" t="0" r="r" b="b"/>
            <a:pathLst>
              <a:path w="659" h="537">
                <a:moveTo>
                  <a:pt x="659" y="537"/>
                </a:moveTo>
                <a:lnTo>
                  <a:pt x="0" y="477"/>
                </a:lnTo>
                <a:lnTo>
                  <a:pt x="179" y="242"/>
                </a:lnTo>
                <a:lnTo>
                  <a:pt x="0" y="0"/>
                </a:lnTo>
                <a:lnTo>
                  <a:pt x="659" y="60"/>
                </a:lnTo>
                <a:lnTo>
                  <a:pt x="659" y="537"/>
                </a:lnTo>
                <a:close/>
              </a:path>
            </a:pathLst>
          </a:custGeom>
          <a:solidFill>
            <a:srgbClr val="E5700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20000"/>
              </a:lnSpc>
              <a:buClrTx/>
              <a:buSzTx/>
              <a:buFontTx/>
              <a:buNone/>
              <a:tabLst/>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sp>
        <p:nvSpPr>
          <p:cNvPr id="70" name="Freeform 44"/>
          <p:cNvSpPr>
            <a:spLocks/>
          </p:cNvSpPr>
          <p:nvPr/>
        </p:nvSpPr>
        <p:spPr bwMode="auto">
          <a:xfrm>
            <a:off x="5105705" y="2987186"/>
            <a:ext cx="189383" cy="475210"/>
          </a:xfrm>
          <a:custGeom>
            <a:avLst/>
            <a:gdLst>
              <a:gd name="T0" fmla="*/ 216 w 216"/>
              <a:gd name="T1" fmla="*/ 477 h 542"/>
              <a:gd name="T2" fmla="*/ 0 w 216"/>
              <a:gd name="T3" fmla="*/ 542 h 542"/>
              <a:gd name="T4" fmla="*/ 0 w 216"/>
              <a:gd name="T5" fmla="*/ 65 h 542"/>
              <a:gd name="T6" fmla="*/ 216 w 216"/>
              <a:gd name="T7" fmla="*/ 0 h 542"/>
              <a:gd name="T8" fmla="*/ 216 w 216"/>
              <a:gd name="T9" fmla="*/ 477 h 542"/>
            </a:gdLst>
            <a:ahLst/>
            <a:cxnLst>
              <a:cxn ang="0">
                <a:pos x="T0" y="T1"/>
              </a:cxn>
              <a:cxn ang="0">
                <a:pos x="T2" y="T3"/>
              </a:cxn>
              <a:cxn ang="0">
                <a:pos x="T4" y="T5"/>
              </a:cxn>
              <a:cxn ang="0">
                <a:pos x="T6" y="T7"/>
              </a:cxn>
              <a:cxn ang="0">
                <a:pos x="T8" y="T9"/>
              </a:cxn>
            </a:cxnLst>
            <a:rect l="0" t="0" r="r" b="b"/>
            <a:pathLst>
              <a:path w="216" h="542">
                <a:moveTo>
                  <a:pt x="216" y="477"/>
                </a:moveTo>
                <a:lnTo>
                  <a:pt x="0" y="542"/>
                </a:lnTo>
                <a:lnTo>
                  <a:pt x="0" y="65"/>
                </a:lnTo>
                <a:lnTo>
                  <a:pt x="216" y="0"/>
                </a:lnTo>
                <a:lnTo>
                  <a:pt x="216" y="47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20000"/>
              </a:lnSpc>
              <a:buClrTx/>
              <a:buSzTx/>
              <a:buFontTx/>
              <a:buNone/>
              <a:tabLst/>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sp>
        <p:nvSpPr>
          <p:cNvPr id="71" name="Freeform 45"/>
          <p:cNvSpPr>
            <a:spLocks/>
          </p:cNvSpPr>
          <p:nvPr/>
        </p:nvSpPr>
        <p:spPr bwMode="auto">
          <a:xfrm>
            <a:off x="6964459" y="4859969"/>
            <a:ext cx="578669" cy="472580"/>
          </a:xfrm>
          <a:custGeom>
            <a:avLst/>
            <a:gdLst>
              <a:gd name="T0" fmla="*/ 0 w 660"/>
              <a:gd name="T1" fmla="*/ 0 h 539"/>
              <a:gd name="T2" fmla="*/ 660 w 660"/>
              <a:gd name="T3" fmla="*/ 62 h 539"/>
              <a:gd name="T4" fmla="*/ 481 w 660"/>
              <a:gd name="T5" fmla="*/ 297 h 539"/>
              <a:gd name="T6" fmla="*/ 660 w 660"/>
              <a:gd name="T7" fmla="*/ 539 h 539"/>
              <a:gd name="T8" fmla="*/ 0 w 660"/>
              <a:gd name="T9" fmla="*/ 477 h 539"/>
              <a:gd name="T10" fmla="*/ 0 w 660"/>
              <a:gd name="T11" fmla="*/ 0 h 539"/>
            </a:gdLst>
            <a:ahLst/>
            <a:cxnLst>
              <a:cxn ang="0">
                <a:pos x="T0" y="T1"/>
              </a:cxn>
              <a:cxn ang="0">
                <a:pos x="T2" y="T3"/>
              </a:cxn>
              <a:cxn ang="0">
                <a:pos x="T4" y="T5"/>
              </a:cxn>
              <a:cxn ang="0">
                <a:pos x="T6" y="T7"/>
              </a:cxn>
              <a:cxn ang="0">
                <a:pos x="T8" y="T9"/>
              </a:cxn>
              <a:cxn ang="0">
                <a:pos x="T10" y="T11"/>
              </a:cxn>
            </a:cxnLst>
            <a:rect l="0" t="0" r="r" b="b"/>
            <a:pathLst>
              <a:path w="660" h="539">
                <a:moveTo>
                  <a:pt x="0" y="0"/>
                </a:moveTo>
                <a:lnTo>
                  <a:pt x="660" y="62"/>
                </a:lnTo>
                <a:lnTo>
                  <a:pt x="481" y="297"/>
                </a:lnTo>
                <a:lnTo>
                  <a:pt x="660" y="539"/>
                </a:lnTo>
                <a:lnTo>
                  <a:pt x="0" y="477"/>
                </a:lnTo>
                <a:lnTo>
                  <a:pt x="0" y="0"/>
                </a:lnTo>
                <a:close/>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20000"/>
              </a:lnSpc>
              <a:buClrTx/>
              <a:buSzTx/>
              <a:buFontTx/>
              <a:buNone/>
              <a:tabLst/>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sp>
        <p:nvSpPr>
          <p:cNvPr id="72" name="Freeform 46"/>
          <p:cNvSpPr>
            <a:spLocks/>
          </p:cNvSpPr>
          <p:nvPr/>
        </p:nvSpPr>
        <p:spPr bwMode="auto">
          <a:xfrm>
            <a:off x="6966213" y="4802979"/>
            <a:ext cx="189383" cy="475210"/>
          </a:xfrm>
          <a:custGeom>
            <a:avLst/>
            <a:gdLst>
              <a:gd name="T0" fmla="*/ 0 w 216"/>
              <a:gd name="T1" fmla="*/ 65 h 542"/>
              <a:gd name="T2" fmla="*/ 216 w 216"/>
              <a:gd name="T3" fmla="*/ 0 h 542"/>
              <a:gd name="T4" fmla="*/ 216 w 216"/>
              <a:gd name="T5" fmla="*/ 477 h 542"/>
              <a:gd name="T6" fmla="*/ 0 w 216"/>
              <a:gd name="T7" fmla="*/ 542 h 542"/>
              <a:gd name="T8" fmla="*/ 0 w 216"/>
              <a:gd name="T9" fmla="*/ 65 h 542"/>
            </a:gdLst>
            <a:ahLst/>
            <a:cxnLst>
              <a:cxn ang="0">
                <a:pos x="T0" y="T1"/>
              </a:cxn>
              <a:cxn ang="0">
                <a:pos x="T2" y="T3"/>
              </a:cxn>
              <a:cxn ang="0">
                <a:pos x="T4" y="T5"/>
              </a:cxn>
              <a:cxn ang="0">
                <a:pos x="T6" y="T7"/>
              </a:cxn>
              <a:cxn ang="0">
                <a:pos x="T8" y="T9"/>
              </a:cxn>
            </a:cxnLst>
            <a:rect l="0" t="0" r="r" b="b"/>
            <a:pathLst>
              <a:path w="216" h="542">
                <a:moveTo>
                  <a:pt x="0" y="65"/>
                </a:moveTo>
                <a:lnTo>
                  <a:pt x="216" y="0"/>
                </a:lnTo>
                <a:lnTo>
                  <a:pt x="216" y="477"/>
                </a:lnTo>
                <a:lnTo>
                  <a:pt x="0" y="542"/>
                </a:lnTo>
                <a:lnTo>
                  <a:pt x="0" y="65"/>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20000"/>
              </a:lnSpc>
              <a:buClrTx/>
              <a:buSzTx/>
              <a:buFontTx/>
              <a:buNone/>
              <a:tabLst/>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grpSp>
        <p:nvGrpSpPr>
          <p:cNvPr id="73" name="Group 30"/>
          <p:cNvGrpSpPr/>
          <p:nvPr/>
        </p:nvGrpSpPr>
        <p:grpSpPr>
          <a:xfrm>
            <a:off x="5105705" y="3044176"/>
            <a:ext cx="2049890" cy="581300"/>
            <a:chOff x="5026768" y="3236837"/>
            <a:chExt cx="2049890" cy="581300"/>
          </a:xfrm>
          <a:solidFill>
            <a:srgbClr val="E57001"/>
          </a:solidFill>
        </p:grpSpPr>
        <p:sp>
          <p:nvSpPr>
            <p:cNvPr id="74" name="Freeform 47"/>
            <p:cNvSpPr>
              <a:spLocks/>
            </p:cNvSpPr>
            <p:nvPr/>
          </p:nvSpPr>
          <p:spPr bwMode="auto">
            <a:xfrm>
              <a:off x="5026768" y="3236837"/>
              <a:ext cx="2049890" cy="581300"/>
            </a:xfrm>
            <a:custGeom>
              <a:avLst/>
              <a:gdLst>
                <a:gd name="T0" fmla="*/ 2338 w 2338"/>
                <a:gd name="T1" fmla="*/ 663 h 663"/>
                <a:gd name="T2" fmla="*/ 0 w 2338"/>
                <a:gd name="T3" fmla="*/ 477 h 663"/>
                <a:gd name="T4" fmla="*/ 0 w 2338"/>
                <a:gd name="T5" fmla="*/ 0 h 663"/>
                <a:gd name="T6" fmla="*/ 2338 w 2338"/>
                <a:gd name="T7" fmla="*/ 186 h 663"/>
                <a:gd name="T8" fmla="*/ 2338 w 2338"/>
                <a:gd name="T9" fmla="*/ 663 h 663"/>
              </a:gdLst>
              <a:ahLst/>
              <a:cxnLst>
                <a:cxn ang="0">
                  <a:pos x="T0" y="T1"/>
                </a:cxn>
                <a:cxn ang="0">
                  <a:pos x="T2" y="T3"/>
                </a:cxn>
                <a:cxn ang="0">
                  <a:pos x="T4" y="T5"/>
                </a:cxn>
                <a:cxn ang="0">
                  <a:pos x="T6" y="T7"/>
                </a:cxn>
                <a:cxn ang="0">
                  <a:pos x="T8" y="T9"/>
                </a:cxn>
              </a:cxnLst>
              <a:rect l="0" t="0" r="r" b="b"/>
              <a:pathLst>
                <a:path w="2338" h="663">
                  <a:moveTo>
                    <a:pt x="2338" y="663"/>
                  </a:moveTo>
                  <a:lnTo>
                    <a:pt x="0" y="477"/>
                  </a:lnTo>
                  <a:lnTo>
                    <a:pt x="0" y="0"/>
                  </a:lnTo>
                  <a:lnTo>
                    <a:pt x="2338" y="186"/>
                  </a:lnTo>
                  <a:lnTo>
                    <a:pt x="2338" y="66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20000"/>
                </a:lnSpc>
                <a:buClrTx/>
                <a:buSzTx/>
                <a:buFontTx/>
                <a:buNone/>
                <a:tabLst/>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sp>
          <p:nvSpPr>
            <p:cNvPr id="75" name="TextBox 32"/>
            <p:cNvSpPr txBox="1"/>
            <p:nvPr/>
          </p:nvSpPr>
          <p:spPr>
            <a:xfrm rot="259200">
              <a:off x="5542000" y="3329195"/>
              <a:ext cx="1107996" cy="396583"/>
            </a:xfrm>
            <a:prstGeom prst="rect">
              <a:avLst/>
            </a:prstGeom>
            <a:grpFill/>
          </p:spPr>
          <p:txBody>
            <a:bodyPr wrap="none" rtlCol="0">
              <a:spAutoFit/>
            </a:bodyPr>
            <a:lstStyle/>
            <a:p>
              <a:pPr marL="0" marR="0" lvl="0" indent="0" algn="l" defTabSz="914400" rtl="0" eaLnBrk="1" fontAlgn="auto" latinLnBrk="0" hangingPunct="1">
                <a:lnSpc>
                  <a:spcPct val="120000"/>
                </a:lnSpc>
                <a:buClrTx/>
                <a:buSzTx/>
                <a:buFontTx/>
                <a:buNone/>
                <a:tabLst/>
                <a:defRPr/>
              </a:pPr>
              <a:r>
                <a:rPr kumimoji="0" lang="zh-CN" altLang="en-US" sz="1800" b="0" i="0" u="none" strike="noStrike" kern="1200" cap="none" spc="0" normalizeH="0" baseline="0" noProof="0" dirty="0">
                  <a:ln>
                    <a:noFill/>
                  </a:ln>
                  <a:solidFill>
                    <a:prstClr val="white"/>
                  </a:solidFill>
                  <a:effectLst/>
                  <a:uLnTx/>
                  <a:uFillTx/>
                  <a:cs typeface="+mn-ea"/>
                  <a:sym typeface="+mn-lt"/>
                </a:rPr>
                <a:t>Cooperation in good faith</a:t>
              </a:r>
              <a:endParaRPr kumimoji="0" lang="en-US" sz="1800" b="0" i="0" u="none" strike="noStrike" kern="1200" cap="none" spc="0" normalizeH="0" baseline="0" noProof="0" dirty="0">
                <a:ln>
                  <a:noFill/>
                </a:ln>
                <a:solidFill>
                  <a:prstClr val="white"/>
                </a:solidFill>
                <a:effectLst/>
                <a:uLnTx/>
                <a:uFillTx/>
                <a:cs typeface="+mn-ea"/>
                <a:sym typeface="+mn-lt"/>
              </a:endParaRPr>
            </a:p>
          </p:txBody>
        </p:sp>
      </p:grpSp>
      <p:grpSp>
        <p:nvGrpSpPr>
          <p:cNvPr id="76" name="Group 33"/>
          <p:cNvGrpSpPr/>
          <p:nvPr/>
        </p:nvGrpSpPr>
        <p:grpSpPr>
          <a:xfrm>
            <a:off x="5105705" y="3842037"/>
            <a:ext cx="2049890" cy="581300"/>
            <a:chOff x="5026768" y="4034698"/>
            <a:chExt cx="2049890" cy="581300"/>
          </a:xfrm>
          <a:solidFill>
            <a:srgbClr val="222363"/>
          </a:solidFill>
        </p:grpSpPr>
        <p:sp>
          <p:nvSpPr>
            <p:cNvPr id="77" name="Freeform 48"/>
            <p:cNvSpPr>
              <a:spLocks/>
            </p:cNvSpPr>
            <p:nvPr/>
          </p:nvSpPr>
          <p:spPr bwMode="auto">
            <a:xfrm>
              <a:off x="5026768" y="4034698"/>
              <a:ext cx="2049890" cy="581300"/>
            </a:xfrm>
            <a:custGeom>
              <a:avLst/>
              <a:gdLst>
                <a:gd name="T0" fmla="*/ 2338 w 2338"/>
                <a:gd name="T1" fmla="*/ 663 h 663"/>
                <a:gd name="T2" fmla="*/ 0 w 2338"/>
                <a:gd name="T3" fmla="*/ 477 h 663"/>
                <a:gd name="T4" fmla="*/ 0 w 2338"/>
                <a:gd name="T5" fmla="*/ 0 h 663"/>
                <a:gd name="T6" fmla="*/ 2338 w 2338"/>
                <a:gd name="T7" fmla="*/ 186 h 663"/>
                <a:gd name="T8" fmla="*/ 2338 w 2338"/>
                <a:gd name="T9" fmla="*/ 663 h 663"/>
              </a:gdLst>
              <a:ahLst/>
              <a:cxnLst>
                <a:cxn ang="0">
                  <a:pos x="T0" y="T1"/>
                </a:cxn>
                <a:cxn ang="0">
                  <a:pos x="T2" y="T3"/>
                </a:cxn>
                <a:cxn ang="0">
                  <a:pos x="T4" y="T5"/>
                </a:cxn>
                <a:cxn ang="0">
                  <a:pos x="T6" y="T7"/>
                </a:cxn>
                <a:cxn ang="0">
                  <a:pos x="T8" y="T9"/>
                </a:cxn>
              </a:cxnLst>
              <a:rect l="0" t="0" r="r" b="b"/>
              <a:pathLst>
                <a:path w="2338" h="663">
                  <a:moveTo>
                    <a:pt x="2338" y="663"/>
                  </a:moveTo>
                  <a:lnTo>
                    <a:pt x="0" y="477"/>
                  </a:lnTo>
                  <a:lnTo>
                    <a:pt x="0" y="0"/>
                  </a:lnTo>
                  <a:lnTo>
                    <a:pt x="2338" y="186"/>
                  </a:lnTo>
                  <a:lnTo>
                    <a:pt x="2338" y="66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20000"/>
                </a:lnSpc>
                <a:buClrTx/>
                <a:buSzTx/>
                <a:buFontTx/>
                <a:buNone/>
                <a:tabLst/>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sp>
          <p:nvSpPr>
            <p:cNvPr id="78" name="TextBox 35"/>
            <p:cNvSpPr txBox="1"/>
            <p:nvPr/>
          </p:nvSpPr>
          <p:spPr>
            <a:xfrm rot="259200">
              <a:off x="5542000" y="4126961"/>
              <a:ext cx="1107996" cy="396583"/>
            </a:xfrm>
            <a:prstGeom prst="rect">
              <a:avLst/>
            </a:prstGeom>
            <a:grpFill/>
          </p:spPr>
          <p:txBody>
            <a:bodyPr wrap="none" rtlCol="0">
              <a:spAutoFit/>
            </a:bodyPr>
            <a:lstStyle/>
            <a:p>
              <a:pPr lvl="0">
                <a:lnSpc>
                  <a:spcPct val="120000"/>
                </a:lnSpc>
                <a:defRPr/>
              </a:pPr>
              <a:r>
                <a:rPr lang="zh-CN" altLang="en-US" dirty="0">
                  <a:solidFill>
                    <a:prstClr val="white"/>
                  </a:solidFill>
                  <a:cs typeface="+mn-ea"/>
                  <a:sym typeface="+mn-lt"/>
                </a:rPr>
                <a:t>Quality first</a:t>
              </a:r>
              <a:endParaRPr lang="en-US" altLang="zh-CN" dirty="0">
                <a:solidFill>
                  <a:prstClr val="white"/>
                </a:solidFill>
                <a:cs typeface="+mn-ea"/>
                <a:sym typeface="+mn-lt"/>
              </a:endParaRPr>
            </a:p>
          </p:txBody>
        </p:sp>
      </p:grpSp>
      <p:grpSp>
        <p:nvGrpSpPr>
          <p:cNvPr id="79" name="Group 36"/>
          <p:cNvGrpSpPr/>
          <p:nvPr/>
        </p:nvGrpSpPr>
        <p:grpSpPr>
          <a:xfrm>
            <a:off x="5105705" y="4639899"/>
            <a:ext cx="2049890" cy="581300"/>
            <a:chOff x="5026768" y="4832560"/>
            <a:chExt cx="2049890" cy="581300"/>
          </a:xfrm>
          <a:solidFill>
            <a:schemeClr val="tx1">
              <a:lumMod val="85000"/>
              <a:lumOff val="15000"/>
            </a:schemeClr>
          </a:solidFill>
        </p:grpSpPr>
        <p:sp>
          <p:nvSpPr>
            <p:cNvPr id="80" name="Freeform 49"/>
            <p:cNvSpPr>
              <a:spLocks/>
            </p:cNvSpPr>
            <p:nvPr/>
          </p:nvSpPr>
          <p:spPr bwMode="auto">
            <a:xfrm>
              <a:off x="5026768" y="4832560"/>
              <a:ext cx="2049890" cy="581300"/>
            </a:xfrm>
            <a:custGeom>
              <a:avLst/>
              <a:gdLst>
                <a:gd name="T0" fmla="*/ 2338 w 2338"/>
                <a:gd name="T1" fmla="*/ 663 h 663"/>
                <a:gd name="T2" fmla="*/ 0 w 2338"/>
                <a:gd name="T3" fmla="*/ 477 h 663"/>
                <a:gd name="T4" fmla="*/ 0 w 2338"/>
                <a:gd name="T5" fmla="*/ 0 h 663"/>
                <a:gd name="T6" fmla="*/ 2338 w 2338"/>
                <a:gd name="T7" fmla="*/ 186 h 663"/>
                <a:gd name="T8" fmla="*/ 2338 w 2338"/>
                <a:gd name="T9" fmla="*/ 663 h 663"/>
              </a:gdLst>
              <a:ahLst/>
              <a:cxnLst>
                <a:cxn ang="0">
                  <a:pos x="T0" y="T1"/>
                </a:cxn>
                <a:cxn ang="0">
                  <a:pos x="T2" y="T3"/>
                </a:cxn>
                <a:cxn ang="0">
                  <a:pos x="T4" y="T5"/>
                </a:cxn>
                <a:cxn ang="0">
                  <a:pos x="T6" y="T7"/>
                </a:cxn>
                <a:cxn ang="0">
                  <a:pos x="T8" y="T9"/>
                </a:cxn>
              </a:cxnLst>
              <a:rect l="0" t="0" r="r" b="b"/>
              <a:pathLst>
                <a:path w="2338" h="663">
                  <a:moveTo>
                    <a:pt x="2338" y="663"/>
                  </a:moveTo>
                  <a:lnTo>
                    <a:pt x="0" y="477"/>
                  </a:lnTo>
                  <a:lnTo>
                    <a:pt x="0" y="0"/>
                  </a:lnTo>
                  <a:lnTo>
                    <a:pt x="2338" y="186"/>
                  </a:lnTo>
                  <a:lnTo>
                    <a:pt x="2338" y="66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20000"/>
                </a:lnSpc>
                <a:buClrTx/>
                <a:buSzTx/>
                <a:buFontTx/>
                <a:buNone/>
                <a:tabLst/>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sp>
          <p:nvSpPr>
            <p:cNvPr id="81" name="TextBox 38"/>
            <p:cNvSpPr txBox="1"/>
            <p:nvPr/>
          </p:nvSpPr>
          <p:spPr>
            <a:xfrm rot="259200">
              <a:off x="5542000" y="4920567"/>
              <a:ext cx="1107996" cy="396583"/>
            </a:xfrm>
            <a:prstGeom prst="rect">
              <a:avLst/>
            </a:prstGeom>
            <a:grpFill/>
          </p:spPr>
          <p:txBody>
            <a:bodyPr wrap="none" rtlCol="0">
              <a:spAutoFit/>
            </a:bodyPr>
            <a:lstStyle/>
            <a:p>
              <a:pPr lvl="0">
                <a:lnSpc>
                  <a:spcPct val="120000"/>
                </a:lnSpc>
                <a:defRPr/>
              </a:pPr>
              <a:r>
                <a:rPr lang="zh-CN" altLang="en-US" dirty="0">
                  <a:solidFill>
                    <a:prstClr val="white"/>
                  </a:solidFill>
                  <a:cs typeface="+mn-ea"/>
                  <a:sym typeface="+mn-lt"/>
                </a:rPr>
                <a:t>The development of science and technology</a:t>
              </a:r>
              <a:endParaRPr lang="en-US" altLang="zh-CN" dirty="0">
                <a:solidFill>
                  <a:prstClr val="white"/>
                </a:solidFill>
                <a:cs typeface="+mn-ea"/>
                <a:sym typeface="+mn-lt"/>
              </a:endParaRPr>
            </a:p>
          </p:txBody>
        </p:sp>
      </p:grpSp>
      <p:cxnSp>
        <p:nvCxnSpPr>
          <p:cNvPr id="82" name="Straight Connector 39"/>
          <p:cNvCxnSpPr/>
          <p:nvPr/>
        </p:nvCxnSpPr>
        <p:spPr>
          <a:xfrm flipH="1">
            <a:off x="3623995" y="3044176"/>
            <a:ext cx="788376" cy="0"/>
          </a:xfrm>
          <a:prstGeom prst="line">
            <a:avLst/>
          </a:prstGeom>
          <a:ln>
            <a:solidFill>
              <a:srgbClr val="E5700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3" name="TextBox 40"/>
          <p:cNvSpPr txBox="1"/>
          <p:nvPr/>
        </p:nvSpPr>
        <p:spPr>
          <a:xfrm>
            <a:off x="1006873" y="2927656"/>
            <a:ext cx="2378521" cy="738344"/>
          </a:xfrm>
          <a:prstGeom prst="rect">
            <a:avLst/>
          </a:prstGeom>
          <a:noFill/>
        </p:spPr>
        <p:txBody>
          <a:bodyPr wrap="square" rtlCol="0">
            <a:spAutoFit/>
          </a:bodyPr>
          <a:lstStyle/>
          <a:p>
            <a:pPr marL="0" marR="0" lvl="0" indent="0" algn="r" defTabSz="914400" rtl="0" eaLnBrk="1" fontAlgn="auto" latinLnBrk="0" hangingPunct="1">
              <a:lnSpc>
                <a:spcPct val="120000"/>
              </a:lnSpc>
              <a:buClrTx/>
              <a:buSzTx/>
              <a:buFontTx/>
              <a:buNone/>
              <a:tabLst/>
              <a:defRPr/>
            </a:pPr>
            <a:r>
              <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rPr>
              <a:t>After your content is typed here, or by copying your text, choose paste in this box and choose to keep only the text.</a:t>
            </a:r>
            <a:endParaRPr kumimoji="0" lang="en-US" sz="1200" b="0" i="0" u="none" strike="noStrike" kern="1200" cap="none" spc="0" normalizeH="0" baseline="0" noProof="0" dirty="0">
              <a:ln>
                <a:noFill/>
              </a:ln>
              <a:solidFill>
                <a:schemeClr val="tx1">
                  <a:lumMod val="50000"/>
                  <a:lumOff val="50000"/>
                </a:schemeClr>
              </a:solidFill>
              <a:effectLst/>
              <a:uLnTx/>
              <a:uFillTx/>
              <a:cs typeface="+mn-ea"/>
              <a:sym typeface="+mn-lt"/>
            </a:endParaRPr>
          </a:p>
        </p:txBody>
      </p:sp>
      <p:sp>
        <p:nvSpPr>
          <p:cNvPr id="84" name="TextBox 41"/>
          <p:cNvSpPr txBox="1"/>
          <p:nvPr/>
        </p:nvSpPr>
        <p:spPr>
          <a:xfrm>
            <a:off x="2380027" y="2636353"/>
            <a:ext cx="1005367" cy="362773"/>
          </a:xfrm>
          <a:prstGeom prst="rect">
            <a:avLst/>
          </a:prstGeom>
          <a:noFill/>
        </p:spPr>
        <p:txBody>
          <a:bodyPr wrap="none" lIns="91422" tIns="45711" rIns="91422" bIns="45711" rtlCol="0">
            <a:spAutoFit/>
          </a:bodyPr>
          <a:lstStyle/>
          <a:p>
            <a:pPr marL="0" marR="0" lvl="0" indent="0" algn="r" defTabSz="914400" rtl="0" eaLnBrk="1" fontAlgn="auto" latinLnBrk="0" hangingPunct="1">
              <a:lnSpc>
                <a:spcPct val="120000"/>
              </a:lnSpc>
              <a:buClrTx/>
              <a:buSzTx/>
              <a:buFontTx/>
              <a:buNone/>
              <a:tabLst/>
              <a:defRPr/>
            </a:pPr>
            <a:r>
              <a:rPr kumimoji="0" lang="zh-CN" altLang="en-US" sz="1600" b="1" i="0" u="none" strike="noStrike" kern="1200" cap="none" spc="0" normalizeH="0" baseline="0" noProof="0" dirty="0">
                <a:ln>
                  <a:noFill/>
                </a:ln>
                <a:solidFill>
                  <a:schemeClr val="tx1">
                    <a:lumMod val="65000"/>
                    <a:lumOff val="35000"/>
                  </a:schemeClr>
                </a:solidFill>
                <a:effectLst/>
                <a:uLnTx/>
                <a:uFillTx/>
                <a:cs typeface="+mn-ea"/>
                <a:sym typeface="+mn-lt"/>
              </a:rPr>
              <a:t>Sincere cooperation</a:t>
            </a:r>
            <a:endParaRPr kumimoji="0" lang="id-ID" sz="1600" b="1" i="0" u="none" strike="noStrike" kern="1200" cap="none" spc="0" normalizeH="0" baseline="0" noProof="0" dirty="0">
              <a:ln>
                <a:noFill/>
              </a:ln>
              <a:solidFill>
                <a:schemeClr val="tx1">
                  <a:lumMod val="65000"/>
                  <a:lumOff val="35000"/>
                </a:schemeClr>
              </a:solidFill>
              <a:effectLst/>
              <a:uLnTx/>
              <a:uFillTx/>
              <a:cs typeface="+mn-ea"/>
              <a:sym typeface="+mn-lt"/>
            </a:endParaRPr>
          </a:p>
        </p:txBody>
      </p:sp>
      <p:cxnSp>
        <p:nvCxnSpPr>
          <p:cNvPr id="85" name="Straight Connector 42"/>
          <p:cNvCxnSpPr/>
          <p:nvPr/>
        </p:nvCxnSpPr>
        <p:spPr>
          <a:xfrm flipH="1">
            <a:off x="3623995" y="4853832"/>
            <a:ext cx="788376" cy="0"/>
          </a:xfrm>
          <a:prstGeom prst="line">
            <a:avLst/>
          </a:prstGeom>
          <a:ln>
            <a:solidFill>
              <a:schemeClr val="tx1">
                <a:lumMod val="85000"/>
                <a:lumOff val="1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6" name="TextBox 43"/>
          <p:cNvSpPr txBox="1"/>
          <p:nvPr/>
        </p:nvSpPr>
        <p:spPr>
          <a:xfrm>
            <a:off x="1006873" y="4737312"/>
            <a:ext cx="2378521" cy="738344"/>
          </a:xfrm>
          <a:prstGeom prst="rect">
            <a:avLst/>
          </a:prstGeom>
          <a:noFill/>
        </p:spPr>
        <p:txBody>
          <a:bodyPr wrap="square" rtlCol="0">
            <a:spAutoFit/>
          </a:bodyPr>
          <a:lstStyle/>
          <a:p>
            <a:pPr marL="0" marR="0" lvl="0" indent="0" algn="r" defTabSz="914400" rtl="0" eaLnBrk="1" fontAlgn="auto" latinLnBrk="0" hangingPunct="1">
              <a:lnSpc>
                <a:spcPct val="120000"/>
              </a:lnSpc>
              <a:buClrTx/>
              <a:buSzTx/>
              <a:buFontTx/>
              <a:buNone/>
              <a:tabLst/>
              <a:defRPr/>
            </a:pPr>
            <a:r>
              <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rPr>
              <a:t>After your content is typed here, or by copying your text, choose paste in this box and choose to keep only the text.</a:t>
            </a:r>
            <a:endParaRPr kumimoji="0" lang="en-US" sz="1200" b="0" i="0" u="none" strike="noStrike" kern="1200" cap="none" spc="0" normalizeH="0" baseline="0" noProof="0" dirty="0">
              <a:ln>
                <a:noFill/>
              </a:ln>
              <a:solidFill>
                <a:schemeClr val="tx1">
                  <a:lumMod val="50000"/>
                  <a:lumOff val="50000"/>
                </a:schemeClr>
              </a:solidFill>
              <a:effectLst/>
              <a:uLnTx/>
              <a:uFillTx/>
              <a:cs typeface="+mn-ea"/>
              <a:sym typeface="+mn-lt"/>
            </a:endParaRPr>
          </a:p>
        </p:txBody>
      </p:sp>
      <p:sp>
        <p:nvSpPr>
          <p:cNvPr id="87" name="TextBox 44"/>
          <p:cNvSpPr txBox="1"/>
          <p:nvPr/>
        </p:nvSpPr>
        <p:spPr>
          <a:xfrm>
            <a:off x="2380027" y="4446009"/>
            <a:ext cx="1005367" cy="362773"/>
          </a:xfrm>
          <a:prstGeom prst="rect">
            <a:avLst/>
          </a:prstGeom>
          <a:noFill/>
        </p:spPr>
        <p:txBody>
          <a:bodyPr wrap="none" lIns="91422" tIns="45711" rIns="91422" bIns="45711" rtlCol="0">
            <a:spAutoFit/>
          </a:bodyPr>
          <a:lstStyle/>
          <a:p>
            <a:pPr lvl="0" algn="r">
              <a:lnSpc>
                <a:spcPct val="120000"/>
              </a:lnSpc>
              <a:defRPr/>
            </a:pPr>
            <a:r>
              <a:rPr lang="zh-CN" altLang="en-US" sz="1600" b="1" dirty="0">
                <a:solidFill>
                  <a:schemeClr val="tx1">
                    <a:lumMod val="65000"/>
                    <a:lumOff val="35000"/>
                  </a:schemeClr>
                </a:solidFill>
                <a:cs typeface="+mn-ea"/>
                <a:sym typeface="+mn-lt"/>
              </a:rPr>
              <a:t>The development of science and technology</a:t>
            </a:r>
            <a:endParaRPr lang="id-ID" altLang="zh-CN" sz="1600" b="1" dirty="0">
              <a:solidFill>
                <a:schemeClr val="tx1">
                  <a:lumMod val="65000"/>
                  <a:lumOff val="35000"/>
                </a:schemeClr>
              </a:solidFill>
              <a:cs typeface="+mn-ea"/>
              <a:sym typeface="+mn-lt"/>
            </a:endParaRPr>
          </a:p>
        </p:txBody>
      </p:sp>
      <p:cxnSp>
        <p:nvCxnSpPr>
          <p:cNvPr id="88" name="Straight Connector 45"/>
          <p:cNvCxnSpPr/>
          <p:nvPr/>
        </p:nvCxnSpPr>
        <p:spPr>
          <a:xfrm>
            <a:off x="7636065" y="4213222"/>
            <a:ext cx="788376" cy="0"/>
          </a:xfrm>
          <a:prstGeom prst="line">
            <a:avLst/>
          </a:prstGeom>
          <a:ln>
            <a:solidFill>
              <a:srgbClr val="22236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9" name="TextBox 46"/>
          <p:cNvSpPr txBox="1"/>
          <p:nvPr/>
        </p:nvSpPr>
        <p:spPr>
          <a:xfrm flipH="1">
            <a:off x="8663042" y="4096702"/>
            <a:ext cx="2378521" cy="738344"/>
          </a:xfrm>
          <a:prstGeom prst="rect">
            <a:avLst/>
          </a:prstGeom>
          <a:noFill/>
        </p:spPr>
        <p:txBody>
          <a:bodyPr wrap="square" rtlCol="0">
            <a:spAutoFit/>
          </a:bodyPr>
          <a:lstStyle/>
          <a:p>
            <a:pPr marL="0" marR="0" lvl="0" indent="0" algn="l" defTabSz="914400" rtl="0" eaLnBrk="1" fontAlgn="auto" latinLnBrk="0" hangingPunct="1">
              <a:lnSpc>
                <a:spcPct val="120000"/>
              </a:lnSpc>
              <a:buClrTx/>
              <a:buSzTx/>
              <a:buFontTx/>
              <a:buNone/>
              <a:tabLst/>
              <a:defRPr/>
            </a:pPr>
            <a:r>
              <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rPr>
              <a:t>After your content is typed here, or by copying your text, choose paste in this box and choose to keep only the text.</a:t>
            </a:r>
            <a:endParaRPr kumimoji="0" lang="en-US" sz="1200" b="0" i="0" u="none" strike="noStrike" kern="1200" cap="none" spc="0" normalizeH="0" baseline="0" noProof="0" dirty="0">
              <a:ln>
                <a:noFill/>
              </a:ln>
              <a:solidFill>
                <a:schemeClr val="tx1">
                  <a:lumMod val="50000"/>
                  <a:lumOff val="50000"/>
                </a:schemeClr>
              </a:solidFill>
              <a:effectLst/>
              <a:uLnTx/>
              <a:uFillTx/>
              <a:cs typeface="+mn-ea"/>
              <a:sym typeface="+mn-lt"/>
            </a:endParaRPr>
          </a:p>
        </p:txBody>
      </p:sp>
      <p:sp>
        <p:nvSpPr>
          <p:cNvPr id="90" name="TextBox 47"/>
          <p:cNvSpPr txBox="1"/>
          <p:nvPr/>
        </p:nvSpPr>
        <p:spPr>
          <a:xfrm flipH="1">
            <a:off x="8669454" y="3805399"/>
            <a:ext cx="1005367" cy="362773"/>
          </a:xfrm>
          <a:prstGeom prst="rect">
            <a:avLst/>
          </a:prstGeom>
          <a:noFill/>
        </p:spPr>
        <p:txBody>
          <a:bodyPr wrap="none" lIns="91422" tIns="45711" rIns="91422" bIns="45711" rtlCol="0">
            <a:spAutoFit/>
          </a:bodyPr>
          <a:lstStyle/>
          <a:p>
            <a:pPr lvl="0" algn="r">
              <a:lnSpc>
                <a:spcPct val="120000"/>
              </a:lnSpc>
              <a:defRPr/>
            </a:pPr>
            <a:r>
              <a:rPr lang="zh-CN" altLang="en-US" sz="1600" b="1" dirty="0">
                <a:solidFill>
                  <a:schemeClr val="tx1">
                    <a:lumMod val="65000"/>
                    <a:lumOff val="35000"/>
                  </a:schemeClr>
                </a:solidFill>
                <a:cs typeface="+mn-ea"/>
                <a:sym typeface="+mn-lt"/>
              </a:rPr>
              <a:t>Quality first</a:t>
            </a:r>
            <a:endParaRPr lang="id-ID" altLang="zh-CN" sz="1600" b="1" dirty="0">
              <a:solidFill>
                <a:schemeClr val="tx1">
                  <a:lumMod val="65000"/>
                  <a:lumOff val="35000"/>
                </a:schemeClr>
              </a:solidFill>
              <a:cs typeface="+mn-ea"/>
              <a:sym typeface="+mn-lt"/>
            </a:endParaRPr>
          </a:p>
        </p:txBody>
      </p:sp>
      <p:grpSp>
        <p:nvGrpSpPr>
          <p:cNvPr id="39" name="组合 38"/>
          <p:cNvGrpSpPr/>
          <p:nvPr/>
        </p:nvGrpSpPr>
        <p:grpSpPr>
          <a:xfrm>
            <a:off x="1262155" y="486754"/>
            <a:ext cx="4632208" cy="577364"/>
            <a:chOff x="3945869" y="560469"/>
            <a:chExt cx="2974142" cy="608935"/>
          </a:xfrm>
        </p:grpSpPr>
        <p:sp>
          <p:nvSpPr>
            <p:cNvPr id="43" name="TextBox 8"/>
            <p:cNvSpPr txBox="1"/>
            <p:nvPr/>
          </p:nvSpPr>
          <p:spPr>
            <a:xfrm>
              <a:off x="3945869" y="560469"/>
              <a:ext cx="2974142" cy="427804"/>
            </a:xfrm>
            <a:prstGeom prst="rect">
              <a:avLst/>
            </a:prstGeom>
            <a:noFill/>
          </p:spPr>
          <p:txBody>
            <a:bodyPr wrap="square" lIns="0" tIns="0" rIns="0" bIns="0" rtlCol="0" anchor="ctr">
              <a:spAutoFit/>
            </a:bodyPr>
            <a:lstStyle/>
            <a:p>
              <a:pPr>
                <a:lnSpc>
                  <a:spcPct val="120000"/>
                </a:lnSpc>
              </a:pPr>
              <a:r>
                <a:rPr lang="zh-CN" altLang="en-US" sz="2400" b="1" dirty="0">
                  <a:solidFill>
                    <a:schemeClr val="tx1">
                      <a:lumMod val="65000"/>
                      <a:lumOff val="35000"/>
                    </a:schemeClr>
                  </a:solidFill>
                  <a:cs typeface="+mn-ea"/>
                  <a:sym typeface="+mn-lt"/>
                </a:rPr>
                <a:t>Corporate philosophy</a:t>
              </a:r>
            </a:p>
          </p:txBody>
        </p:sp>
        <p:sp>
          <p:nvSpPr>
            <p:cNvPr id="44" name="TextBox 8"/>
            <p:cNvSpPr txBox="1"/>
            <p:nvPr/>
          </p:nvSpPr>
          <p:spPr>
            <a:xfrm>
              <a:off x="3967746" y="991141"/>
              <a:ext cx="2952265" cy="178263"/>
            </a:xfrm>
            <a:prstGeom prst="rect">
              <a:avLst/>
            </a:prstGeom>
            <a:noFill/>
          </p:spPr>
          <p:txBody>
            <a:bodyPr wrap="square" lIns="0" tIns="0" rIns="0" bIns="0" rtlCol="0" anchor="ctr">
              <a:spAutoFit/>
            </a:bodyPr>
            <a:lstStyle/>
            <a:p>
              <a:pPr>
                <a:lnSpc>
                  <a:spcPct val="120000"/>
                </a:lnSpc>
              </a:pPr>
              <a:r>
                <a:rPr lang="zh-CN" altLang="en-US" sz="1000" dirty="0">
                  <a:solidFill>
                    <a:schemeClr val="bg1">
                      <a:lumMod val="65000"/>
                    </a:schemeClr>
                  </a:solidFill>
                  <a:cs typeface="+mn-ea"/>
                  <a:sym typeface="+mn-lt"/>
                </a:rPr>
                <a:t>Add your subtitle text description here</a:t>
              </a:r>
            </a:p>
          </p:txBody>
        </p:sp>
      </p:grpSp>
      <p:grpSp>
        <p:nvGrpSpPr>
          <p:cNvPr id="45" name="组合 44"/>
          <p:cNvGrpSpPr/>
          <p:nvPr/>
        </p:nvGrpSpPr>
        <p:grpSpPr>
          <a:xfrm>
            <a:off x="250078" y="484573"/>
            <a:ext cx="1121946" cy="667710"/>
            <a:chOff x="171034" y="579507"/>
            <a:chExt cx="3487616" cy="2075606"/>
          </a:xfrm>
        </p:grpSpPr>
        <p:pic>
          <p:nvPicPr>
            <p:cNvPr id="46" name="图片 45"/>
            <p:cNvPicPr>
              <a:picLocks noChangeAspect="1"/>
            </p:cNvPicPr>
            <p:nvPr/>
          </p:nvPicPr>
          <p:blipFill rotWithShape="1">
            <a:blip r:embed="rId3" cstate="screen">
              <a:extLst>
                <a:ext uri="{28A0092B-C50C-407E-A947-70E740481C1C}">
                  <a14:useLocalDpi xmlns:a14="http://schemas.microsoft.com/office/drawing/2010/main"/>
                </a:ext>
              </a:extLst>
            </a:blip>
            <a:srcRect l="-8"/>
            <a:stretch/>
          </p:blipFill>
          <p:spPr>
            <a:xfrm>
              <a:off x="373608" y="579507"/>
              <a:ext cx="1960199" cy="1827574"/>
            </a:xfrm>
            <a:prstGeom prst="rect">
              <a:avLst/>
            </a:prstGeom>
            <a:effectLst>
              <a:outerShdw blurRad="190500" dist="63500" dir="2700000" algn="tl" rotWithShape="0">
                <a:prstClr val="black">
                  <a:alpha val="30000"/>
                </a:prstClr>
              </a:outerShdw>
            </a:effectLst>
          </p:spPr>
        </p:pic>
        <p:pic>
          <p:nvPicPr>
            <p:cNvPr id="47" name="图片 46"/>
            <p:cNvPicPr>
              <a:picLocks noChangeAspect="1"/>
            </p:cNvPicPr>
            <p:nvPr/>
          </p:nvPicPr>
          <p:blipFill rotWithShape="1">
            <a:blip r:embed="rId4" cstate="screen">
              <a:extLst>
                <a:ext uri="{28A0092B-C50C-407E-A947-70E740481C1C}">
                  <a14:useLocalDpi xmlns:a14="http://schemas.microsoft.com/office/drawing/2010/main"/>
                </a:ext>
              </a:extLst>
            </a:blip>
            <a:srcRect r="-102" b="-4775"/>
            <a:stretch/>
          </p:blipFill>
          <p:spPr>
            <a:xfrm flipH="1">
              <a:off x="373605" y="1003130"/>
              <a:ext cx="3285045" cy="1418773"/>
            </a:xfrm>
            <a:prstGeom prst="rect">
              <a:avLst/>
            </a:prstGeom>
          </p:spPr>
        </p:pic>
        <p:sp>
          <p:nvSpPr>
            <p:cNvPr id="48" name="文本框 47"/>
            <p:cNvSpPr txBox="1"/>
            <p:nvPr/>
          </p:nvSpPr>
          <p:spPr>
            <a:xfrm>
              <a:off x="171034" y="645965"/>
              <a:ext cx="2258300" cy="2009148"/>
            </a:xfrm>
            <a:prstGeom prst="rect">
              <a:avLst/>
            </a:prstGeom>
            <a:noFill/>
          </p:spPr>
          <p:txBody>
            <a:bodyPr wrap="none" rtlCol="0" anchor="ctr">
              <a:spAutoFit/>
            </a:bodyPr>
            <a:lstStyle/>
            <a:p>
              <a:pPr algn="ctr"/>
              <a:r>
                <a:rPr lang="en-US" altLang="zh-CN" sz="3600" dirty="0">
                  <a:solidFill>
                    <a:schemeClr val="bg1"/>
                  </a:solidFill>
                  <a:effectLst>
                    <a:outerShdw blurRad="38100" dist="38100" dir="2700000" algn="tl">
                      <a:srgbClr val="000000">
                        <a:alpha val="43137"/>
                      </a:srgbClr>
                    </a:outerShdw>
                  </a:effectLst>
                  <a:cs typeface="+mn-ea"/>
                  <a:sym typeface="+mn-lt"/>
                </a:rPr>
                <a:t>01</a:t>
              </a:r>
              <a:endParaRPr lang="zh-CN" altLang="en-US" sz="3600" dirty="0">
                <a:solidFill>
                  <a:schemeClr val="bg1"/>
                </a:solidFill>
                <a:effectLst>
                  <a:outerShdw blurRad="38100" dist="38100" dir="2700000" algn="tl">
                    <a:srgbClr val="000000">
                      <a:alpha val="43137"/>
                    </a:srgbClr>
                  </a:outerShdw>
                </a:effectLst>
                <a:cs typeface="+mn-ea"/>
                <a:sym typeface="+mn-lt"/>
              </a:endParaRPr>
            </a:p>
          </p:txBody>
        </p:sp>
      </p:grpSp>
      <p:sp>
        <p:nvSpPr>
          <p:cNvPr id="41" name="TextBox 40"/>
          <p:cNvSpPr txBox="1"/>
          <p:nvPr/>
        </p:nvSpPr>
        <p:spPr>
          <a:xfrm>
            <a:off x="116863" y="6615863"/>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Download </a:t>
            </a:r>
            <a:r>
              <a:rPr kumimoji="0" lang="en-US" altLang="zh-CN" sz="100" b="0" i="0" u="none" strike="noStrike" kern="0" cap="none" spc="0" normalizeH="0" baseline="0" noProof="0" dirty="0">
                <a:ln>
                  <a:noFill/>
                </a:ln>
                <a:solidFill>
                  <a:schemeClr val="bg1"/>
                </a:solidFill>
                <a:effectLst/>
                <a:uLnTx/>
                <a:uFillTx/>
              </a:rPr>
              <a:t>http://www.1ppt.com/xiazai/</a:t>
            </a:r>
          </a:p>
        </p:txBody>
      </p:sp>
    </p:spTree>
    <p:extLst>
      <p:ext uri="{BB962C8B-B14F-4D97-AF65-F5344CB8AC3E}">
        <p14:creationId xmlns:p14="http://schemas.microsoft.com/office/powerpoint/2010/main" val="1305400560"/>
      </p:ext>
    </p:extLst>
  </p:cSld>
  <p:clrMapOvr>
    <a:masterClrMapping/>
  </p:clrMapOvr>
  <p:transition spd="slow" advClick="0" advTm="0">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667">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14:bounceEnd="50667">
                                          <p:cBhvr additive="base">
                                            <p:cTn id="7" dur="750" fill="hold"/>
                                            <p:tgtEl>
                                              <p:spTgt spid="62"/>
                                            </p:tgtEl>
                                            <p:attrNameLst>
                                              <p:attrName>ppt_x</p:attrName>
                                            </p:attrNameLst>
                                          </p:cBhvr>
                                          <p:tavLst>
                                            <p:tav tm="0">
                                              <p:val>
                                                <p:strVal val="#ppt_x"/>
                                              </p:val>
                                            </p:tav>
                                            <p:tav tm="100000">
                                              <p:val>
                                                <p:strVal val="#ppt_x"/>
                                              </p:val>
                                            </p:tav>
                                          </p:tavLst>
                                        </p:anim>
                                        <p:anim calcmode="lin" valueType="num" p14:bounceEnd="50667">
                                          <p:cBhvr additive="base">
                                            <p:cTn id="8" dur="750" fill="hold"/>
                                            <p:tgtEl>
                                              <p:spTgt spid="62"/>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grpId="0" nodeType="after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10"/>
                                            <p:tgtEl>
                                              <p:spTgt spid="69"/>
                                            </p:tgtEl>
                                          </p:cBhvr>
                                        </p:animEffect>
                                      </p:childTnLst>
                                    </p:cTn>
                                  </p:par>
                                </p:childTnLst>
                              </p:cTn>
                            </p:par>
                            <p:par>
                              <p:cTn id="13" fill="hold">
                                <p:stCondLst>
                                  <p:cond delay="760"/>
                                </p:stCondLst>
                                <p:childTnLst>
                                  <p:par>
                                    <p:cTn id="14" presetID="22" presetClass="entr" presetSubtype="2" fill="hold" grpId="0" nodeType="after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wipe(right)">
                                          <p:cBhvr>
                                            <p:cTn id="16" dur="10"/>
                                            <p:tgtEl>
                                              <p:spTgt spid="70"/>
                                            </p:tgtEl>
                                          </p:cBhvr>
                                        </p:animEffect>
                                      </p:childTnLst>
                                    </p:cTn>
                                  </p:par>
                                </p:childTnLst>
                              </p:cTn>
                            </p:par>
                            <p:par>
                              <p:cTn id="17" fill="hold">
                                <p:stCondLst>
                                  <p:cond delay="770"/>
                                </p:stCondLst>
                                <p:childTnLst>
                                  <p:par>
                                    <p:cTn id="18" presetID="22" presetClass="entr" presetSubtype="8" fill="hold" nodeType="after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left)">
                                          <p:cBhvr>
                                            <p:cTn id="20" dur="250"/>
                                            <p:tgtEl>
                                              <p:spTgt spid="73"/>
                                            </p:tgtEl>
                                          </p:cBhvr>
                                        </p:animEffect>
                                      </p:childTnLst>
                                    </p:cTn>
                                  </p:par>
                                </p:childTnLst>
                              </p:cTn>
                            </p:par>
                            <p:par>
                              <p:cTn id="21" fill="hold">
                                <p:stCondLst>
                                  <p:cond delay="1020"/>
                                </p:stCondLst>
                                <p:childTnLst>
                                  <p:par>
                                    <p:cTn id="22" presetID="22" presetClass="entr" presetSubtype="2"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wipe(right)">
                                          <p:cBhvr>
                                            <p:cTn id="24" dur="250"/>
                                            <p:tgtEl>
                                              <p:spTgt spid="60"/>
                                            </p:tgtEl>
                                          </p:cBhvr>
                                        </p:animEffect>
                                      </p:childTnLst>
                                    </p:cTn>
                                  </p:par>
                                </p:childTnLst>
                              </p:cTn>
                            </p:par>
                            <p:par>
                              <p:cTn id="25" fill="hold">
                                <p:stCondLst>
                                  <p:cond delay="1270"/>
                                </p:stCondLst>
                                <p:childTnLst>
                                  <p:par>
                                    <p:cTn id="26" presetID="22" presetClass="entr" presetSubtype="8" fill="hold" nodeType="after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wipe(left)">
                                          <p:cBhvr>
                                            <p:cTn id="28" dur="250"/>
                                            <p:tgtEl>
                                              <p:spTgt spid="76"/>
                                            </p:tgtEl>
                                          </p:cBhvr>
                                        </p:animEffect>
                                      </p:childTnLst>
                                    </p:cTn>
                                  </p:par>
                                </p:childTnLst>
                              </p:cTn>
                            </p:par>
                            <p:par>
                              <p:cTn id="29" fill="hold">
                                <p:stCondLst>
                                  <p:cond delay="1520"/>
                                </p:stCondLst>
                                <p:childTnLst>
                                  <p:par>
                                    <p:cTn id="30" presetID="22" presetClass="entr" presetSubtype="2" fill="hold" grpId="0"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wipe(right)">
                                          <p:cBhvr>
                                            <p:cTn id="32" dur="250"/>
                                            <p:tgtEl>
                                              <p:spTgt spid="61"/>
                                            </p:tgtEl>
                                          </p:cBhvr>
                                        </p:animEffect>
                                      </p:childTnLst>
                                    </p:cTn>
                                  </p:par>
                                </p:childTnLst>
                              </p:cTn>
                            </p:par>
                            <p:par>
                              <p:cTn id="33" fill="hold">
                                <p:stCondLst>
                                  <p:cond delay="1770"/>
                                </p:stCondLst>
                                <p:childTnLst>
                                  <p:par>
                                    <p:cTn id="34" presetID="22" presetClass="entr" presetSubtype="8" fill="hold" nodeType="afterEffect">
                                      <p:stCondLst>
                                        <p:cond delay="0"/>
                                      </p:stCondLst>
                                      <p:childTnLst>
                                        <p:set>
                                          <p:cBhvr>
                                            <p:cTn id="35" dur="1" fill="hold">
                                              <p:stCondLst>
                                                <p:cond delay="0"/>
                                              </p:stCondLst>
                                            </p:cTn>
                                            <p:tgtEl>
                                              <p:spTgt spid="79"/>
                                            </p:tgtEl>
                                            <p:attrNameLst>
                                              <p:attrName>style.visibility</p:attrName>
                                            </p:attrNameLst>
                                          </p:cBhvr>
                                          <p:to>
                                            <p:strVal val="visible"/>
                                          </p:to>
                                        </p:set>
                                        <p:animEffect transition="in" filter="wipe(left)">
                                          <p:cBhvr>
                                            <p:cTn id="36" dur="250"/>
                                            <p:tgtEl>
                                              <p:spTgt spid="79"/>
                                            </p:tgtEl>
                                          </p:cBhvr>
                                        </p:animEffect>
                                      </p:childTnLst>
                                    </p:cTn>
                                  </p:par>
                                </p:childTnLst>
                              </p:cTn>
                            </p:par>
                            <p:par>
                              <p:cTn id="37" fill="hold">
                                <p:stCondLst>
                                  <p:cond delay="2020"/>
                                </p:stCondLst>
                                <p:childTnLst>
                                  <p:par>
                                    <p:cTn id="38" presetID="22" presetClass="entr" presetSubtype="2"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wipe(right)">
                                          <p:cBhvr>
                                            <p:cTn id="40" dur="10"/>
                                            <p:tgtEl>
                                              <p:spTgt spid="72"/>
                                            </p:tgtEl>
                                          </p:cBhvr>
                                        </p:animEffect>
                                      </p:childTnLst>
                                    </p:cTn>
                                  </p:par>
                                </p:childTnLst>
                              </p:cTn>
                            </p:par>
                            <p:par>
                              <p:cTn id="41" fill="hold">
                                <p:stCondLst>
                                  <p:cond delay="2030"/>
                                </p:stCondLst>
                                <p:childTnLst>
                                  <p:par>
                                    <p:cTn id="42" presetID="22" presetClass="entr" presetSubtype="8" fill="hold" grpId="0" nodeType="after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wipe(left)">
                                          <p:cBhvr>
                                            <p:cTn id="44" dur="10"/>
                                            <p:tgtEl>
                                              <p:spTgt spid="71"/>
                                            </p:tgtEl>
                                          </p:cBhvr>
                                        </p:animEffect>
                                      </p:childTnLst>
                                    </p:cTn>
                                  </p:par>
                                </p:childTnLst>
                              </p:cTn>
                            </p:par>
                            <p:par>
                              <p:cTn id="45" fill="hold">
                                <p:stCondLst>
                                  <p:cond delay="2040"/>
                                </p:stCondLst>
                                <p:childTnLst>
                                  <p:par>
                                    <p:cTn id="46" presetID="22" presetClass="entr" presetSubtype="2" fill="hold" nodeType="afterEffect">
                                      <p:stCondLst>
                                        <p:cond delay="0"/>
                                      </p:stCondLst>
                                      <p:childTnLst>
                                        <p:set>
                                          <p:cBhvr>
                                            <p:cTn id="47" dur="1" fill="hold">
                                              <p:stCondLst>
                                                <p:cond delay="0"/>
                                              </p:stCondLst>
                                            </p:cTn>
                                            <p:tgtEl>
                                              <p:spTgt spid="82"/>
                                            </p:tgtEl>
                                            <p:attrNameLst>
                                              <p:attrName>style.visibility</p:attrName>
                                            </p:attrNameLst>
                                          </p:cBhvr>
                                          <p:to>
                                            <p:strVal val="visible"/>
                                          </p:to>
                                        </p:set>
                                        <p:animEffect transition="in" filter="wipe(right)">
                                          <p:cBhvr>
                                            <p:cTn id="48" dur="500"/>
                                            <p:tgtEl>
                                              <p:spTgt spid="82"/>
                                            </p:tgtEl>
                                          </p:cBhvr>
                                        </p:animEffect>
                                      </p:childTnLst>
                                    </p:cTn>
                                  </p:par>
                                </p:childTnLst>
                              </p:cTn>
                            </p:par>
                            <p:par>
                              <p:cTn id="49" fill="hold">
                                <p:stCondLst>
                                  <p:cond delay="2540"/>
                                </p:stCondLst>
                                <p:childTnLst>
                                  <p:par>
                                    <p:cTn id="50" presetID="10" presetClass="entr" presetSubtype="0" fill="hold" grpId="0" nodeType="afterEffect">
                                      <p:stCondLst>
                                        <p:cond delay="0"/>
                                      </p:stCondLst>
                                      <p:childTnLst>
                                        <p:set>
                                          <p:cBhvr>
                                            <p:cTn id="51" dur="1" fill="hold">
                                              <p:stCondLst>
                                                <p:cond delay="0"/>
                                              </p:stCondLst>
                                            </p:cTn>
                                            <p:tgtEl>
                                              <p:spTgt spid="84"/>
                                            </p:tgtEl>
                                            <p:attrNameLst>
                                              <p:attrName>style.visibility</p:attrName>
                                            </p:attrNameLst>
                                          </p:cBhvr>
                                          <p:to>
                                            <p:strVal val="visible"/>
                                          </p:to>
                                        </p:set>
                                        <p:animEffect transition="in" filter="fade">
                                          <p:cBhvr>
                                            <p:cTn id="52" dur="500"/>
                                            <p:tgtEl>
                                              <p:spTgt spid="8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fade">
                                          <p:cBhvr>
                                            <p:cTn id="55" dur="500"/>
                                            <p:tgtEl>
                                              <p:spTgt spid="83"/>
                                            </p:tgtEl>
                                          </p:cBhvr>
                                        </p:animEffect>
                                      </p:childTnLst>
                                    </p:cTn>
                                  </p:par>
                                </p:childTnLst>
                              </p:cTn>
                            </p:par>
                            <p:par>
                              <p:cTn id="56" fill="hold">
                                <p:stCondLst>
                                  <p:cond delay="3040"/>
                                </p:stCondLst>
                                <p:childTnLst>
                                  <p:par>
                                    <p:cTn id="57" presetID="22" presetClass="entr" presetSubtype="8" fill="hold"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left)">
                                          <p:cBhvr>
                                            <p:cTn id="59" dur="500"/>
                                            <p:tgtEl>
                                              <p:spTgt spid="88"/>
                                            </p:tgtEl>
                                          </p:cBhvr>
                                        </p:animEffect>
                                      </p:childTnLst>
                                    </p:cTn>
                                  </p:par>
                                </p:childTnLst>
                              </p:cTn>
                            </p:par>
                            <p:par>
                              <p:cTn id="60" fill="hold">
                                <p:stCondLst>
                                  <p:cond delay="3540"/>
                                </p:stCondLst>
                                <p:childTnLst>
                                  <p:par>
                                    <p:cTn id="61" presetID="10" presetClass="entr" presetSubtype="0" fill="hold" grpId="0" nodeType="afterEffect">
                                      <p:stCondLst>
                                        <p:cond delay="0"/>
                                      </p:stCondLst>
                                      <p:childTnLst>
                                        <p:set>
                                          <p:cBhvr>
                                            <p:cTn id="62" dur="1" fill="hold">
                                              <p:stCondLst>
                                                <p:cond delay="0"/>
                                              </p:stCondLst>
                                            </p:cTn>
                                            <p:tgtEl>
                                              <p:spTgt spid="90"/>
                                            </p:tgtEl>
                                            <p:attrNameLst>
                                              <p:attrName>style.visibility</p:attrName>
                                            </p:attrNameLst>
                                          </p:cBhvr>
                                          <p:to>
                                            <p:strVal val="visible"/>
                                          </p:to>
                                        </p:set>
                                        <p:animEffect transition="in" filter="fade">
                                          <p:cBhvr>
                                            <p:cTn id="63" dur="500"/>
                                            <p:tgtEl>
                                              <p:spTgt spid="9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9"/>
                                            </p:tgtEl>
                                            <p:attrNameLst>
                                              <p:attrName>style.visibility</p:attrName>
                                            </p:attrNameLst>
                                          </p:cBhvr>
                                          <p:to>
                                            <p:strVal val="visible"/>
                                          </p:to>
                                        </p:set>
                                        <p:animEffect transition="in" filter="fade">
                                          <p:cBhvr>
                                            <p:cTn id="66" dur="500"/>
                                            <p:tgtEl>
                                              <p:spTgt spid="89"/>
                                            </p:tgtEl>
                                          </p:cBhvr>
                                        </p:animEffect>
                                      </p:childTnLst>
                                    </p:cTn>
                                  </p:par>
                                </p:childTnLst>
                              </p:cTn>
                            </p:par>
                            <p:par>
                              <p:cTn id="67" fill="hold">
                                <p:stCondLst>
                                  <p:cond delay="4040"/>
                                </p:stCondLst>
                                <p:childTnLst>
                                  <p:par>
                                    <p:cTn id="68" presetID="22" presetClass="entr" presetSubtype="2"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right)">
                                          <p:cBhvr>
                                            <p:cTn id="70" dur="500"/>
                                            <p:tgtEl>
                                              <p:spTgt spid="85"/>
                                            </p:tgtEl>
                                          </p:cBhvr>
                                        </p:animEffect>
                                      </p:childTnLst>
                                    </p:cTn>
                                  </p:par>
                                </p:childTnLst>
                              </p:cTn>
                            </p:par>
                            <p:par>
                              <p:cTn id="71" fill="hold">
                                <p:stCondLst>
                                  <p:cond delay="4540"/>
                                </p:stCondLst>
                                <p:childTnLst>
                                  <p:par>
                                    <p:cTn id="72" presetID="10" presetClass="entr" presetSubtype="0" fill="hold" grpId="0" nodeType="afterEffect">
                                      <p:stCondLst>
                                        <p:cond delay="0"/>
                                      </p:stCondLst>
                                      <p:childTnLst>
                                        <p:set>
                                          <p:cBhvr>
                                            <p:cTn id="73" dur="1" fill="hold">
                                              <p:stCondLst>
                                                <p:cond delay="0"/>
                                              </p:stCondLst>
                                            </p:cTn>
                                            <p:tgtEl>
                                              <p:spTgt spid="87"/>
                                            </p:tgtEl>
                                            <p:attrNameLst>
                                              <p:attrName>style.visibility</p:attrName>
                                            </p:attrNameLst>
                                          </p:cBhvr>
                                          <p:to>
                                            <p:strVal val="visible"/>
                                          </p:to>
                                        </p:set>
                                        <p:animEffect transition="in" filter="fade">
                                          <p:cBhvr>
                                            <p:cTn id="74" dur="500"/>
                                            <p:tgtEl>
                                              <p:spTgt spid="8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86"/>
                                            </p:tgtEl>
                                            <p:attrNameLst>
                                              <p:attrName>style.visibility</p:attrName>
                                            </p:attrNameLst>
                                          </p:cBhvr>
                                          <p:to>
                                            <p:strVal val="visible"/>
                                          </p:to>
                                        </p:set>
                                        <p:animEffect transition="in" filter="fade">
                                          <p:cBhvr>
                                            <p:cTn id="7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9" grpId="0" animBg="1"/>
          <p:bldP spid="70" grpId="0" animBg="1"/>
          <p:bldP spid="71" grpId="0" animBg="1"/>
          <p:bldP spid="72" grpId="0" animBg="1"/>
          <p:bldP spid="83" grpId="0"/>
          <p:bldP spid="84" grpId="0"/>
          <p:bldP spid="86" grpId="0"/>
          <p:bldP spid="87" grpId="0"/>
          <p:bldP spid="89" grpId="0"/>
          <p:bldP spid="90"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750" fill="hold"/>
                                            <p:tgtEl>
                                              <p:spTgt spid="62"/>
                                            </p:tgtEl>
                                            <p:attrNameLst>
                                              <p:attrName>ppt_x</p:attrName>
                                            </p:attrNameLst>
                                          </p:cBhvr>
                                          <p:tavLst>
                                            <p:tav tm="0">
                                              <p:val>
                                                <p:strVal val="#ppt_x"/>
                                              </p:val>
                                            </p:tav>
                                            <p:tav tm="100000">
                                              <p:val>
                                                <p:strVal val="#ppt_x"/>
                                              </p:val>
                                            </p:tav>
                                          </p:tavLst>
                                        </p:anim>
                                        <p:anim calcmode="lin" valueType="num">
                                          <p:cBhvr additive="base">
                                            <p:cTn id="8" dur="750" fill="hold"/>
                                            <p:tgtEl>
                                              <p:spTgt spid="62"/>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grpId="0" nodeType="after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10"/>
                                            <p:tgtEl>
                                              <p:spTgt spid="69"/>
                                            </p:tgtEl>
                                          </p:cBhvr>
                                        </p:animEffect>
                                      </p:childTnLst>
                                    </p:cTn>
                                  </p:par>
                                </p:childTnLst>
                              </p:cTn>
                            </p:par>
                            <p:par>
                              <p:cTn id="13" fill="hold">
                                <p:stCondLst>
                                  <p:cond delay="760"/>
                                </p:stCondLst>
                                <p:childTnLst>
                                  <p:par>
                                    <p:cTn id="14" presetID="22" presetClass="entr" presetSubtype="2" fill="hold" grpId="0" nodeType="after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wipe(right)">
                                          <p:cBhvr>
                                            <p:cTn id="16" dur="10"/>
                                            <p:tgtEl>
                                              <p:spTgt spid="70"/>
                                            </p:tgtEl>
                                          </p:cBhvr>
                                        </p:animEffect>
                                      </p:childTnLst>
                                    </p:cTn>
                                  </p:par>
                                </p:childTnLst>
                              </p:cTn>
                            </p:par>
                            <p:par>
                              <p:cTn id="17" fill="hold">
                                <p:stCondLst>
                                  <p:cond delay="770"/>
                                </p:stCondLst>
                                <p:childTnLst>
                                  <p:par>
                                    <p:cTn id="18" presetID="22" presetClass="entr" presetSubtype="8" fill="hold" nodeType="after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left)">
                                          <p:cBhvr>
                                            <p:cTn id="20" dur="250"/>
                                            <p:tgtEl>
                                              <p:spTgt spid="73"/>
                                            </p:tgtEl>
                                          </p:cBhvr>
                                        </p:animEffect>
                                      </p:childTnLst>
                                    </p:cTn>
                                  </p:par>
                                </p:childTnLst>
                              </p:cTn>
                            </p:par>
                            <p:par>
                              <p:cTn id="21" fill="hold">
                                <p:stCondLst>
                                  <p:cond delay="1020"/>
                                </p:stCondLst>
                                <p:childTnLst>
                                  <p:par>
                                    <p:cTn id="22" presetID="22" presetClass="entr" presetSubtype="2"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wipe(right)">
                                          <p:cBhvr>
                                            <p:cTn id="24" dur="250"/>
                                            <p:tgtEl>
                                              <p:spTgt spid="60"/>
                                            </p:tgtEl>
                                          </p:cBhvr>
                                        </p:animEffect>
                                      </p:childTnLst>
                                    </p:cTn>
                                  </p:par>
                                </p:childTnLst>
                              </p:cTn>
                            </p:par>
                            <p:par>
                              <p:cTn id="25" fill="hold">
                                <p:stCondLst>
                                  <p:cond delay="1270"/>
                                </p:stCondLst>
                                <p:childTnLst>
                                  <p:par>
                                    <p:cTn id="26" presetID="22" presetClass="entr" presetSubtype="8" fill="hold" nodeType="after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wipe(left)">
                                          <p:cBhvr>
                                            <p:cTn id="28" dur="250"/>
                                            <p:tgtEl>
                                              <p:spTgt spid="76"/>
                                            </p:tgtEl>
                                          </p:cBhvr>
                                        </p:animEffect>
                                      </p:childTnLst>
                                    </p:cTn>
                                  </p:par>
                                </p:childTnLst>
                              </p:cTn>
                            </p:par>
                            <p:par>
                              <p:cTn id="29" fill="hold">
                                <p:stCondLst>
                                  <p:cond delay="1520"/>
                                </p:stCondLst>
                                <p:childTnLst>
                                  <p:par>
                                    <p:cTn id="30" presetID="22" presetClass="entr" presetSubtype="2" fill="hold" grpId="0"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wipe(right)">
                                          <p:cBhvr>
                                            <p:cTn id="32" dur="250"/>
                                            <p:tgtEl>
                                              <p:spTgt spid="61"/>
                                            </p:tgtEl>
                                          </p:cBhvr>
                                        </p:animEffect>
                                      </p:childTnLst>
                                    </p:cTn>
                                  </p:par>
                                </p:childTnLst>
                              </p:cTn>
                            </p:par>
                            <p:par>
                              <p:cTn id="33" fill="hold">
                                <p:stCondLst>
                                  <p:cond delay="1770"/>
                                </p:stCondLst>
                                <p:childTnLst>
                                  <p:par>
                                    <p:cTn id="34" presetID="22" presetClass="entr" presetSubtype="8" fill="hold" nodeType="afterEffect">
                                      <p:stCondLst>
                                        <p:cond delay="0"/>
                                      </p:stCondLst>
                                      <p:childTnLst>
                                        <p:set>
                                          <p:cBhvr>
                                            <p:cTn id="35" dur="1" fill="hold">
                                              <p:stCondLst>
                                                <p:cond delay="0"/>
                                              </p:stCondLst>
                                            </p:cTn>
                                            <p:tgtEl>
                                              <p:spTgt spid="79"/>
                                            </p:tgtEl>
                                            <p:attrNameLst>
                                              <p:attrName>style.visibility</p:attrName>
                                            </p:attrNameLst>
                                          </p:cBhvr>
                                          <p:to>
                                            <p:strVal val="visible"/>
                                          </p:to>
                                        </p:set>
                                        <p:animEffect transition="in" filter="wipe(left)">
                                          <p:cBhvr>
                                            <p:cTn id="36" dur="250"/>
                                            <p:tgtEl>
                                              <p:spTgt spid="79"/>
                                            </p:tgtEl>
                                          </p:cBhvr>
                                        </p:animEffect>
                                      </p:childTnLst>
                                    </p:cTn>
                                  </p:par>
                                </p:childTnLst>
                              </p:cTn>
                            </p:par>
                            <p:par>
                              <p:cTn id="37" fill="hold">
                                <p:stCondLst>
                                  <p:cond delay="2020"/>
                                </p:stCondLst>
                                <p:childTnLst>
                                  <p:par>
                                    <p:cTn id="38" presetID="22" presetClass="entr" presetSubtype="2"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wipe(right)">
                                          <p:cBhvr>
                                            <p:cTn id="40" dur="10"/>
                                            <p:tgtEl>
                                              <p:spTgt spid="72"/>
                                            </p:tgtEl>
                                          </p:cBhvr>
                                        </p:animEffect>
                                      </p:childTnLst>
                                    </p:cTn>
                                  </p:par>
                                </p:childTnLst>
                              </p:cTn>
                            </p:par>
                            <p:par>
                              <p:cTn id="41" fill="hold">
                                <p:stCondLst>
                                  <p:cond delay="2030"/>
                                </p:stCondLst>
                                <p:childTnLst>
                                  <p:par>
                                    <p:cTn id="42" presetID="22" presetClass="entr" presetSubtype="8" fill="hold" grpId="0" nodeType="after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wipe(left)">
                                          <p:cBhvr>
                                            <p:cTn id="44" dur="10"/>
                                            <p:tgtEl>
                                              <p:spTgt spid="71"/>
                                            </p:tgtEl>
                                          </p:cBhvr>
                                        </p:animEffect>
                                      </p:childTnLst>
                                    </p:cTn>
                                  </p:par>
                                </p:childTnLst>
                              </p:cTn>
                            </p:par>
                            <p:par>
                              <p:cTn id="45" fill="hold">
                                <p:stCondLst>
                                  <p:cond delay="2040"/>
                                </p:stCondLst>
                                <p:childTnLst>
                                  <p:par>
                                    <p:cTn id="46" presetID="22" presetClass="entr" presetSubtype="2" fill="hold" nodeType="afterEffect">
                                      <p:stCondLst>
                                        <p:cond delay="0"/>
                                      </p:stCondLst>
                                      <p:childTnLst>
                                        <p:set>
                                          <p:cBhvr>
                                            <p:cTn id="47" dur="1" fill="hold">
                                              <p:stCondLst>
                                                <p:cond delay="0"/>
                                              </p:stCondLst>
                                            </p:cTn>
                                            <p:tgtEl>
                                              <p:spTgt spid="82"/>
                                            </p:tgtEl>
                                            <p:attrNameLst>
                                              <p:attrName>style.visibility</p:attrName>
                                            </p:attrNameLst>
                                          </p:cBhvr>
                                          <p:to>
                                            <p:strVal val="visible"/>
                                          </p:to>
                                        </p:set>
                                        <p:animEffect transition="in" filter="wipe(right)">
                                          <p:cBhvr>
                                            <p:cTn id="48" dur="500"/>
                                            <p:tgtEl>
                                              <p:spTgt spid="82"/>
                                            </p:tgtEl>
                                          </p:cBhvr>
                                        </p:animEffect>
                                      </p:childTnLst>
                                    </p:cTn>
                                  </p:par>
                                </p:childTnLst>
                              </p:cTn>
                            </p:par>
                            <p:par>
                              <p:cTn id="49" fill="hold">
                                <p:stCondLst>
                                  <p:cond delay="2540"/>
                                </p:stCondLst>
                                <p:childTnLst>
                                  <p:par>
                                    <p:cTn id="50" presetID="10" presetClass="entr" presetSubtype="0" fill="hold" grpId="0" nodeType="afterEffect">
                                      <p:stCondLst>
                                        <p:cond delay="0"/>
                                      </p:stCondLst>
                                      <p:childTnLst>
                                        <p:set>
                                          <p:cBhvr>
                                            <p:cTn id="51" dur="1" fill="hold">
                                              <p:stCondLst>
                                                <p:cond delay="0"/>
                                              </p:stCondLst>
                                            </p:cTn>
                                            <p:tgtEl>
                                              <p:spTgt spid="84"/>
                                            </p:tgtEl>
                                            <p:attrNameLst>
                                              <p:attrName>style.visibility</p:attrName>
                                            </p:attrNameLst>
                                          </p:cBhvr>
                                          <p:to>
                                            <p:strVal val="visible"/>
                                          </p:to>
                                        </p:set>
                                        <p:animEffect transition="in" filter="fade">
                                          <p:cBhvr>
                                            <p:cTn id="52" dur="500"/>
                                            <p:tgtEl>
                                              <p:spTgt spid="8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fade">
                                          <p:cBhvr>
                                            <p:cTn id="55" dur="500"/>
                                            <p:tgtEl>
                                              <p:spTgt spid="83"/>
                                            </p:tgtEl>
                                          </p:cBhvr>
                                        </p:animEffect>
                                      </p:childTnLst>
                                    </p:cTn>
                                  </p:par>
                                </p:childTnLst>
                              </p:cTn>
                            </p:par>
                            <p:par>
                              <p:cTn id="56" fill="hold">
                                <p:stCondLst>
                                  <p:cond delay="3040"/>
                                </p:stCondLst>
                                <p:childTnLst>
                                  <p:par>
                                    <p:cTn id="57" presetID="22" presetClass="entr" presetSubtype="8" fill="hold"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left)">
                                          <p:cBhvr>
                                            <p:cTn id="59" dur="500"/>
                                            <p:tgtEl>
                                              <p:spTgt spid="88"/>
                                            </p:tgtEl>
                                          </p:cBhvr>
                                        </p:animEffect>
                                      </p:childTnLst>
                                    </p:cTn>
                                  </p:par>
                                </p:childTnLst>
                              </p:cTn>
                            </p:par>
                            <p:par>
                              <p:cTn id="60" fill="hold">
                                <p:stCondLst>
                                  <p:cond delay="3540"/>
                                </p:stCondLst>
                                <p:childTnLst>
                                  <p:par>
                                    <p:cTn id="61" presetID="10" presetClass="entr" presetSubtype="0" fill="hold" grpId="0" nodeType="afterEffect">
                                      <p:stCondLst>
                                        <p:cond delay="0"/>
                                      </p:stCondLst>
                                      <p:childTnLst>
                                        <p:set>
                                          <p:cBhvr>
                                            <p:cTn id="62" dur="1" fill="hold">
                                              <p:stCondLst>
                                                <p:cond delay="0"/>
                                              </p:stCondLst>
                                            </p:cTn>
                                            <p:tgtEl>
                                              <p:spTgt spid="90"/>
                                            </p:tgtEl>
                                            <p:attrNameLst>
                                              <p:attrName>style.visibility</p:attrName>
                                            </p:attrNameLst>
                                          </p:cBhvr>
                                          <p:to>
                                            <p:strVal val="visible"/>
                                          </p:to>
                                        </p:set>
                                        <p:animEffect transition="in" filter="fade">
                                          <p:cBhvr>
                                            <p:cTn id="63" dur="500"/>
                                            <p:tgtEl>
                                              <p:spTgt spid="9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9"/>
                                            </p:tgtEl>
                                            <p:attrNameLst>
                                              <p:attrName>style.visibility</p:attrName>
                                            </p:attrNameLst>
                                          </p:cBhvr>
                                          <p:to>
                                            <p:strVal val="visible"/>
                                          </p:to>
                                        </p:set>
                                        <p:animEffect transition="in" filter="fade">
                                          <p:cBhvr>
                                            <p:cTn id="66" dur="500"/>
                                            <p:tgtEl>
                                              <p:spTgt spid="89"/>
                                            </p:tgtEl>
                                          </p:cBhvr>
                                        </p:animEffect>
                                      </p:childTnLst>
                                    </p:cTn>
                                  </p:par>
                                </p:childTnLst>
                              </p:cTn>
                            </p:par>
                            <p:par>
                              <p:cTn id="67" fill="hold">
                                <p:stCondLst>
                                  <p:cond delay="4040"/>
                                </p:stCondLst>
                                <p:childTnLst>
                                  <p:par>
                                    <p:cTn id="68" presetID="22" presetClass="entr" presetSubtype="2"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right)">
                                          <p:cBhvr>
                                            <p:cTn id="70" dur="500"/>
                                            <p:tgtEl>
                                              <p:spTgt spid="85"/>
                                            </p:tgtEl>
                                          </p:cBhvr>
                                        </p:animEffect>
                                      </p:childTnLst>
                                    </p:cTn>
                                  </p:par>
                                </p:childTnLst>
                              </p:cTn>
                            </p:par>
                            <p:par>
                              <p:cTn id="71" fill="hold">
                                <p:stCondLst>
                                  <p:cond delay="4540"/>
                                </p:stCondLst>
                                <p:childTnLst>
                                  <p:par>
                                    <p:cTn id="72" presetID="10" presetClass="entr" presetSubtype="0" fill="hold" grpId="0" nodeType="afterEffect">
                                      <p:stCondLst>
                                        <p:cond delay="0"/>
                                      </p:stCondLst>
                                      <p:childTnLst>
                                        <p:set>
                                          <p:cBhvr>
                                            <p:cTn id="73" dur="1" fill="hold">
                                              <p:stCondLst>
                                                <p:cond delay="0"/>
                                              </p:stCondLst>
                                            </p:cTn>
                                            <p:tgtEl>
                                              <p:spTgt spid="87"/>
                                            </p:tgtEl>
                                            <p:attrNameLst>
                                              <p:attrName>style.visibility</p:attrName>
                                            </p:attrNameLst>
                                          </p:cBhvr>
                                          <p:to>
                                            <p:strVal val="visible"/>
                                          </p:to>
                                        </p:set>
                                        <p:animEffect transition="in" filter="fade">
                                          <p:cBhvr>
                                            <p:cTn id="74" dur="500"/>
                                            <p:tgtEl>
                                              <p:spTgt spid="8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86"/>
                                            </p:tgtEl>
                                            <p:attrNameLst>
                                              <p:attrName>style.visibility</p:attrName>
                                            </p:attrNameLst>
                                          </p:cBhvr>
                                          <p:to>
                                            <p:strVal val="visible"/>
                                          </p:to>
                                        </p:set>
                                        <p:animEffect transition="in" filter="fade">
                                          <p:cBhvr>
                                            <p:cTn id="7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9" grpId="0" animBg="1"/>
          <p:bldP spid="70" grpId="0" animBg="1"/>
          <p:bldP spid="71" grpId="0" animBg="1"/>
          <p:bldP spid="72" grpId="0" animBg="1"/>
          <p:bldP spid="83" grpId="0"/>
          <p:bldP spid="84" grpId="0"/>
          <p:bldP spid="86" grpId="0"/>
          <p:bldP spid="87" grpId="0"/>
          <p:bldP spid="89" grpId="0"/>
          <p:bldP spid="90"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195786" y="3206257"/>
            <a:ext cx="2826521" cy="28265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p:cNvSpPr/>
          <p:nvPr/>
        </p:nvSpPr>
        <p:spPr>
          <a:xfrm>
            <a:off x="4935400" y="2054803"/>
            <a:ext cx="4644698" cy="768415"/>
          </a:xfrm>
          <a:prstGeom prst="rect">
            <a:avLst/>
          </a:prstGeom>
        </p:spPr>
        <p:txBody>
          <a:bodyPr wrap="square" lIns="91440" tIns="45720" rIns="91440" bIns="4572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nSpc>
                <a:spcPct val="120000"/>
              </a:lnSpc>
              <a:defRPr/>
            </a:pPr>
            <a:r>
              <a:rPr lang="en-US" altLang="zh-CN" sz="4000" b="1" kern="0" dirty="0">
                <a:solidFill>
                  <a:srgbClr val="E57001"/>
                </a:solidFill>
                <a:cs typeface="+mn-ea"/>
                <a:sym typeface="+mn-lt"/>
              </a:rPr>
              <a:t>HONOR TIME</a:t>
            </a:r>
          </a:p>
        </p:txBody>
      </p:sp>
      <p:sp>
        <p:nvSpPr>
          <p:cNvPr id="17" name="矩形 16"/>
          <p:cNvSpPr/>
          <p:nvPr/>
        </p:nvSpPr>
        <p:spPr>
          <a:xfrm>
            <a:off x="6774004" y="3206257"/>
            <a:ext cx="4275865" cy="295145"/>
          </a:xfrm>
          <a:prstGeom prst="rect">
            <a:avLst/>
          </a:prstGeom>
        </p:spPr>
        <p:txBody>
          <a:bodyPr wrap="square" lIns="91440" tIns="45720" rIns="91440" bIns="4572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nSpc>
                <a:spcPct val="120000"/>
              </a:lnSpc>
            </a:pPr>
            <a:r>
              <a:rPr lang="zh-CN" altLang="en-US" sz="1200" dirty="0">
                <a:solidFill>
                  <a:schemeClr val="tx1">
                    <a:lumMod val="65000"/>
                    <a:lumOff val="35000"/>
                  </a:schemeClr>
                </a:solidFill>
                <a:cs typeface="+mn-ea"/>
                <a:sym typeface="+mn-lt"/>
              </a:rPr>
              <a:t>Enter your content here, or right-click to keep the text after copying the content.</a:t>
            </a:r>
          </a:p>
        </p:txBody>
      </p:sp>
      <p:sp>
        <p:nvSpPr>
          <p:cNvPr id="19" name="圆角矩形 18"/>
          <p:cNvSpPr/>
          <p:nvPr/>
        </p:nvSpPr>
        <p:spPr>
          <a:xfrm>
            <a:off x="5062975" y="3187223"/>
            <a:ext cx="1507953" cy="506292"/>
          </a:xfrm>
          <a:prstGeom prst="roundRect">
            <a:avLst/>
          </a:prstGeom>
          <a:solidFill>
            <a:srgbClr val="E5700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lnSpc>
                <a:spcPct val="120000"/>
              </a:lnSpc>
            </a:pPr>
            <a:r>
              <a:rPr lang="en-US" altLang="zh-CN" sz="1867" dirty="0">
                <a:cs typeface="+mn-ea"/>
                <a:sym typeface="+mn-lt"/>
              </a:rPr>
              <a:t>2016Y</a:t>
            </a:r>
            <a:endParaRPr lang="zh-CN" altLang="en-US" sz="1867" dirty="0">
              <a:cs typeface="+mn-ea"/>
              <a:sym typeface="+mn-lt"/>
            </a:endParaRPr>
          </a:p>
        </p:txBody>
      </p:sp>
      <p:sp>
        <p:nvSpPr>
          <p:cNvPr id="22" name="矩形 21"/>
          <p:cNvSpPr/>
          <p:nvPr/>
        </p:nvSpPr>
        <p:spPr>
          <a:xfrm>
            <a:off x="6762256" y="3989074"/>
            <a:ext cx="4275865" cy="295145"/>
          </a:xfrm>
          <a:prstGeom prst="rect">
            <a:avLst/>
          </a:prstGeom>
        </p:spPr>
        <p:txBody>
          <a:bodyPr wrap="square" lIns="91440" tIns="45720" rIns="91440" bIns="4572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nSpc>
                <a:spcPct val="120000"/>
              </a:lnSpc>
            </a:pPr>
            <a:r>
              <a:rPr lang="zh-CN" altLang="en-US" sz="1200" dirty="0">
                <a:solidFill>
                  <a:schemeClr val="tx1">
                    <a:lumMod val="65000"/>
                    <a:lumOff val="35000"/>
                  </a:schemeClr>
                </a:solidFill>
                <a:cs typeface="+mn-ea"/>
                <a:sym typeface="+mn-lt"/>
              </a:rPr>
              <a:t>Enter your content here, or right-click to keep the text after copying the content.</a:t>
            </a:r>
          </a:p>
        </p:txBody>
      </p:sp>
      <p:sp>
        <p:nvSpPr>
          <p:cNvPr id="23" name="圆角矩形 22"/>
          <p:cNvSpPr/>
          <p:nvPr/>
        </p:nvSpPr>
        <p:spPr>
          <a:xfrm>
            <a:off x="5051227" y="3974394"/>
            <a:ext cx="1507953" cy="506292"/>
          </a:xfrm>
          <a:prstGeom prst="roundRect">
            <a:avLst/>
          </a:prstGeom>
          <a:solidFill>
            <a:srgbClr val="222363"/>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lnSpc>
                <a:spcPct val="120000"/>
              </a:lnSpc>
            </a:pPr>
            <a:r>
              <a:rPr lang="en-US" altLang="zh-CN" sz="1867" dirty="0">
                <a:cs typeface="+mn-ea"/>
                <a:sym typeface="+mn-lt"/>
              </a:rPr>
              <a:t>2017Y</a:t>
            </a:r>
            <a:endParaRPr lang="zh-CN" altLang="en-US" sz="1867" dirty="0">
              <a:cs typeface="+mn-ea"/>
              <a:sym typeface="+mn-lt"/>
            </a:endParaRPr>
          </a:p>
        </p:txBody>
      </p:sp>
      <p:sp>
        <p:nvSpPr>
          <p:cNvPr id="26" name="矩形 25"/>
          <p:cNvSpPr/>
          <p:nvPr/>
        </p:nvSpPr>
        <p:spPr>
          <a:xfrm>
            <a:off x="6762254" y="4771891"/>
            <a:ext cx="4275865" cy="295145"/>
          </a:xfrm>
          <a:prstGeom prst="rect">
            <a:avLst/>
          </a:prstGeom>
        </p:spPr>
        <p:txBody>
          <a:bodyPr wrap="square" lIns="91440" tIns="45720" rIns="91440" bIns="4572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nSpc>
                <a:spcPct val="120000"/>
              </a:lnSpc>
            </a:pPr>
            <a:r>
              <a:rPr lang="zh-CN" altLang="en-US" sz="1200" dirty="0">
                <a:solidFill>
                  <a:schemeClr val="tx1">
                    <a:lumMod val="65000"/>
                    <a:lumOff val="35000"/>
                  </a:schemeClr>
                </a:solidFill>
                <a:cs typeface="+mn-ea"/>
                <a:sym typeface="+mn-lt"/>
              </a:rPr>
              <a:t>Enter your content here, or right-click to keep the text after copying the content.</a:t>
            </a:r>
          </a:p>
        </p:txBody>
      </p:sp>
      <p:sp>
        <p:nvSpPr>
          <p:cNvPr id="29" name="圆角矩形 28"/>
          <p:cNvSpPr/>
          <p:nvPr/>
        </p:nvSpPr>
        <p:spPr>
          <a:xfrm>
            <a:off x="5051225" y="4761565"/>
            <a:ext cx="1507953" cy="506292"/>
          </a:xfrm>
          <a:prstGeom prst="roundRect">
            <a:avLst/>
          </a:prstGeom>
          <a:solidFill>
            <a:srgbClr val="E5700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lnSpc>
                <a:spcPct val="120000"/>
              </a:lnSpc>
            </a:pPr>
            <a:r>
              <a:rPr lang="en-US" altLang="zh-CN" sz="1867" dirty="0">
                <a:cs typeface="+mn-ea"/>
                <a:sym typeface="+mn-lt"/>
              </a:rPr>
              <a:t>2018Y</a:t>
            </a:r>
            <a:endParaRPr lang="zh-CN" altLang="en-US" sz="1867" dirty="0">
              <a:cs typeface="+mn-ea"/>
              <a:sym typeface="+mn-lt"/>
            </a:endParaRPr>
          </a:p>
        </p:txBody>
      </p:sp>
      <p:sp>
        <p:nvSpPr>
          <p:cNvPr id="32" name="矩形 31"/>
          <p:cNvSpPr/>
          <p:nvPr/>
        </p:nvSpPr>
        <p:spPr>
          <a:xfrm>
            <a:off x="6762254" y="5554707"/>
            <a:ext cx="4275865" cy="516745"/>
          </a:xfrm>
          <a:prstGeom prst="rect">
            <a:avLst/>
          </a:prstGeom>
        </p:spPr>
        <p:txBody>
          <a:bodyPr wrap="square" lIns="91440" tIns="45720" rIns="91440" bIns="4572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nSpc>
                <a:spcPct val="120000"/>
              </a:lnSpc>
            </a:pPr>
            <a:r>
              <a:rPr lang="zh-CN" altLang="en-US" sz="1200" dirty="0">
                <a:solidFill>
                  <a:schemeClr val="tx1">
                    <a:lumMod val="65000"/>
                    <a:lumOff val="35000"/>
                  </a:schemeClr>
                </a:solidFill>
                <a:cs typeface="+mn-ea"/>
                <a:sym typeface="+mn-lt"/>
              </a:rPr>
              <a:t>Enter your content here, or right-click to keep the text after copying the content.</a:t>
            </a:r>
          </a:p>
          <a:p>
            <a:pPr>
              <a:lnSpc>
                <a:spcPct val="120000"/>
              </a:lnSpc>
            </a:pPr>
            <a:endParaRPr lang="zh-CN" altLang="en-US" sz="1200" dirty="0">
              <a:solidFill>
                <a:schemeClr val="tx1">
                  <a:lumMod val="65000"/>
                  <a:lumOff val="35000"/>
                </a:schemeClr>
              </a:solidFill>
              <a:cs typeface="+mn-ea"/>
              <a:sym typeface="+mn-lt"/>
            </a:endParaRPr>
          </a:p>
        </p:txBody>
      </p:sp>
      <p:sp>
        <p:nvSpPr>
          <p:cNvPr id="35" name="圆角矩形 34"/>
          <p:cNvSpPr/>
          <p:nvPr/>
        </p:nvSpPr>
        <p:spPr>
          <a:xfrm>
            <a:off x="5051224" y="5548735"/>
            <a:ext cx="1507953" cy="506292"/>
          </a:xfrm>
          <a:prstGeom prst="roundRect">
            <a:avLst/>
          </a:prstGeom>
          <a:solidFill>
            <a:srgbClr val="222363"/>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lnSpc>
                <a:spcPct val="120000"/>
              </a:lnSpc>
            </a:pPr>
            <a:r>
              <a:rPr lang="en-US" altLang="zh-CN" sz="1867" dirty="0">
                <a:cs typeface="+mn-ea"/>
                <a:sym typeface="+mn-lt"/>
              </a:rPr>
              <a:t>2019Y</a:t>
            </a:r>
            <a:endParaRPr lang="zh-CN" altLang="en-US" sz="1867" dirty="0">
              <a:cs typeface="+mn-ea"/>
              <a:sym typeface="+mn-lt"/>
            </a:endParaRPr>
          </a:p>
        </p:txBody>
      </p:sp>
      <p:pic>
        <p:nvPicPr>
          <p:cNvPr id="36" name="图片 3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64771" y="2611886"/>
            <a:ext cx="2496277" cy="3443141"/>
          </a:xfrm>
          <a:prstGeom prst="rect">
            <a:avLst/>
          </a:prstGeom>
        </p:spPr>
      </p:pic>
      <p:grpSp>
        <p:nvGrpSpPr>
          <p:cNvPr id="20" name="组合 19"/>
          <p:cNvGrpSpPr/>
          <p:nvPr/>
        </p:nvGrpSpPr>
        <p:grpSpPr>
          <a:xfrm>
            <a:off x="1262155" y="486754"/>
            <a:ext cx="4069500" cy="577364"/>
            <a:chOff x="3945869" y="560469"/>
            <a:chExt cx="2974142" cy="608935"/>
          </a:xfrm>
        </p:grpSpPr>
        <p:sp>
          <p:nvSpPr>
            <p:cNvPr id="27" name="TextBox 8"/>
            <p:cNvSpPr txBox="1"/>
            <p:nvPr/>
          </p:nvSpPr>
          <p:spPr>
            <a:xfrm>
              <a:off x="3945869" y="560469"/>
              <a:ext cx="2974142" cy="427804"/>
            </a:xfrm>
            <a:prstGeom prst="rect">
              <a:avLst/>
            </a:prstGeom>
            <a:noFill/>
          </p:spPr>
          <p:txBody>
            <a:bodyPr wrap="square" lIns="0" tIns="0" rIns="0" bIns="0" rtlCol="0" anchor="ctr">
              <a:spAutoFit/>
            </a:bodyPr>
            <a:lstStyle/>
            <a:p>
              <a:pPr>
                <a:lnSpc>
                  <a:spcPct val="120000"/>
                </a:lnSpc>
              </a:pPr>
              <a:r>
                <a:rPr lang="zh-CN" altLang="en-US" sz="2400" b="1" dirty="0">
                  <a:solidFill>
                    <a:schemeClr val="tx1">
                      <a:lumMod val="65000"/>
                      <a:lumOff val="35000"/>
                    </a:schemeClr>
                  </a:solidFill>
                  <a:cs typeface="+mn-ea"/>
                  <a:sym typeface="+mn-lt"/>
                </a:rPr>
                <a:t>Corporate honor</a:t>
              </a:r>
            </a:p>
          </p:txBody>
        </p:sp>
        <p:sp>
          <p:nvSpPr>
            <p:cNvPr id="28" name="TextBox 8"/>
            <p:cNvSpPr txBox="1"/>
            <p:nvPr/>
          </p:nvSpPr>
          <p:spPr>
            <a:xfrm>
              <a:off x="3967746" y="991141"/>
              <a:ext cx="2952265" cy="178263"/>
            </a:xfrm>
            <a:prstGeom prst="rect">
              <a:avLst/>
            </a:prstGeom>
            <a:noFill/>
          </p:spPr>
          <p:txBody>
            <a:bodyPr wrap="square" lIns="0" tIns="0" rIns="0" bIns="0" rtlCol="0" anchor="ctr">
              <a:spAutoFit/>
            </a:bodyPr>
            <a:lstStyle/>
            <a:p>
              <a:pPr>
                <a:lnSpc>
                  <a:spcPct val="120000"/>
                </a:lnSpc>
              </a:pPr>
              <a:r>
                <a:rPr lang="zh-CN" altLang="en-US" sz="1000" dirty="0">
                  <a:solidFill>
                    <a:schemeClr val="bg1">
                      <a:lumMod val="65000"/>
                    </a:schemeClr>
                  </a:solidFill>
                  <a:cs typeface="+mn-ea"/>
                  <a:sym typeface="+mn-lt"/>
                </a:rPr>
                <a:t>Add your subtitle text description here</a:t>
              </a:r>
            </a:p>
          </p:txBody>
        </p:sp>
      </p:grpSp>
      <p:sp>
        <p:nvSpPr>
          <p:cNvPr id="30" name="椭圆 29"/>
          <p:cNvSpPr/>
          <p:nvPr/>
        </p:nvSpPr>
        <p:spPr>
          <a:xfrm>
            <a:off x="3618113" y="3458233"/>
            <a:ext cx="470563" cy="470563"/>
          </a:xfrm>
          <a:prstGeom prst="ellipse">
            <a:avLst/>
          </a:prstGeom>
          <a:solidFill>
            <a:srgbClr val="E57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p:cNvSpPr/>
          <p:nvPr/>
        </p:nvSpPr>
        <p:spPr>
          <a:xfrm>
            <a:off x="4088676" y="2558949"/>
            <a:ext cx="176653" cy="176653"/>
          </a:xfrm>
          <a:prstGeom prst="ellipse">
            <a:avLst/>
          </a:prstGeom>
          <a:solidFill>
            <a:srgbClr val="E5700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p:cNvSpPr/>
          <p:nvPr/>
        </p:nvSpPr>
        <p:spPr>
          <a:xfrm>
            <a:off x="3197332" y="2181091"/>
            <a:ext cx="316577" cy="316577"/>
          </a:xfrm>
          <a:prstGeom prst="ellipse">
            <a:avLst/>
          </a:prstGeom>
          <a:solidFill>
            <a:schemeClr val="bg1">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4" name="组合 33"/>
          <p:cNvGrpSpPr/>
          <p:nvPr/>
        </p:nvGrpSpPr>
        <p:grpSpPr>
          <a:xfrm>
            <a:off x="250078" y="484573"/>
            <a:ext cx="1121946" cy="667710"/>
            <a:chOff x="171034" y="579507"/>
            <a:chExt cx="3487616" cy="2075606"/>
          </a:xfrm>
        </p:grpSpPr>
        <p:pic>
          <p:nvPicPr>
            <p:cNvPr id="37" name="图片 36"/>
            <p:cNvPicPr>
              <a:picLocks noChangeAspect="1"/>
            </p:cNvPicPr>
            <p:nvPr/>
          </p:nvPicPr>
          <p:blipFill rotWithShape="1">
            <a:blip r:embed="rId4" cstate="screen">
              <a:extLst>
                <a:ext uri="{28A0092B-C50C-407E-A947-70E740481C1C}">
                  <a14:useLocalDpi xmlns:a14="http://schemas.microsoft.com/office/drawing/2010/main"/>
                </a:ext>
              </a:extLst>
            </a:blip>
            <a:srcRect l="-8"/>
            <a:stretch/>
          </p:blipFill>
          <p:spPr>
            <a:xfrm>
              <a:off x="373608" y="579507"/>
              <a:ext cx="1960199" cy="1827574"/>
            </a:xfrm>
            <a:prstGeom prst="rect">
              <a:avLst/>
            </a:prstGeom>
            <a:effectLst>
              <a:outerShdw blurRad="190500" dist="63500" dir="2700000" algn="tl" rotWithShape="0">
                <a:prstClr val="black">
                  <a:alpha val="30000"/>
                </a:prstClr>
              </a:outerShdw>
            </a:effectLst>
          </p:spPr>
        </p:pic>
        <p:pic>
          <p:nvPicPr>
            <p:cNvPr id="38" name="图片 37"/>
            <p:cNvPicPr>
              <a:picLocks noChangeAspect="1"/>
            </p:cNvPicPr>
            <p:nvPr/>
          </p:nvPicPr>
          <p:blipFill rotWithShape="1">
            <a:blip r:embed="rId5" cstate="screen">
              <a:extLst>
                <a:ext uri="{28A0092B-C50C-407E-A947-70E740481C1C}">
                  <a14:useLocalDpi xmlns:a14="http://schemas.microsoft.com/office/drawing/2010/main"/>
                </a:ext>
              </a:extLst>
            </a:blip>
            <a:srcRect r="-102" b="-4775"/>
            <a:stretch/>
          </p:blipFill>
          <p:spPr>
            <a:xfrm flipH="1">
              <a:off x="373605" y="1003130"/>
              <a:ext cx="3285045" cy="1418773"/>
            </a:xfrm>
            <a:prstGeom prst="rect">
              <a:avLst/>
            </a:prstGeom>
          </p:spPr>
        </p:pic>
        <p:sp>
          <p:nvSpPr>
            <p:cNvPr id="39" name="文本框 38"/>
            <p:cNvSpPr txBox="1"/>
            <p:nvPr/>
          </p:nvSpPr>
          <p:spPr>
            <a:xfrm>
              <a:off x="171034" y="645965"/>
              <a:ext cx="2258300" cy="2009148"/>
            </a:xfrm>
            <a:prstGeom prst="rect">
              <a:avLst/>
            </a:prstGeom>
            <a:noFill/>
          </p:spPr>
          <p:txBody>
            <a:bodyPr wrap="none" rtlCol="0" anchor="ctr">
              <a:spAutoFit/>
            </a:bodyPr>
            <a:lstStyle/>
            <a:p>
              <a:pPr algn="ctr"/>
              <a:r>
                <a:rPr lang="en-US" altLang="zh-CN" sz="3600" dirty="0">
                  <a:solidFill>
                    <a:schemeClr val="bg1"/>
                  </a:solidFill>
                  <a:effectLst>
                    <a:outerShdw blurRad="38100" dist="38100" dir="2700000" algn="tl">
                      <a:srgbClr val="000000">
                        <a:alpha val="43137"/>
                      </a:srgbClr>
                    </a:outerShdw>
                  </a:effectLst>
                  <a:cs typeface="+mn-ea"/>
                  <a:sym typeface="+mn-lt"/>
                </a:rPr>
                <a:t>01</a:t>
              </a:r>
              <a:endParaRPr lang="zh-CN" altLang="en-US" sz="3600" dirty="0">
                <a:solidFill>
                  <a:schemeClr val="bg1"/>
                </a:solidFill>
                <a:effectLst>
                  <a:outerShdw blurRad="38100" dist="38100" dir="2700000" algn="tl">
                    <a:srgbClr val="000000">
                      <a:alpha val="43137"/>
                    </a:srgbClr>
                  </a:outerShdw>
                </a:effectLst>
                <a:cs typeface="+mn-ea"/>
                <a:sym typeface="+mn-lt"/>
              </a:endParaRPr>
            </a:p>
          </p:txBody>
        </p:sp>
      </p:grpSp>
    </p:spTree>
    <p:extLst>
      <p:ext uri="{BB962C8B-B14F-4D97-AF65-F5344CB8AC3E}">
        <p14:creationId xmlns:p14="http://schemas.microsoft.com/office/powerpoint/2010/main" val="3390294498"/>
      </p:ext>
    </p:extLst>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1+#ppt_h/2"/>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 presetClass="entr" presetSubtype="2"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1+#ppt_w/2"/>
                                          </p:val>
                                        </p:tav>
                                        <p:tav tm="100000">
                                          <p:val>
                                            <p:strVal val="#ppt_x"/>
                                          </p:val>
                                        </p:tav>
                                      </p:tavLst>
                                    </p:anim>
                                    <p:anim calcmode="lin" valueType="num">
                                      <p:cBhvr additive="base">
                                        <p:cTn id="34" dur="500" fill="hold"/>
                                        <p:tgtEl>
                                          <p:spTgt spid="17"/>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1+#ppt_w/2"/>
                                          </p:val>
                                        </p:tav>
                                        <p:tav tm="100000">
                                          <p:val>
                                            <p:strVal val="#ppt_x"/>
                                          </p:val>
                                        </p:tav>
                                      </p:tavLst>
                                    </p:anim>
                                    <p:anim calcmode="lin" valueType="num">
                                      <p:cBhvr additive="base">
                                        <p:cTn id="38" dur="500" fill="hold"/>
                                        <p:tgtEl>
                                          <p:spTgt spid="19"/>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1+#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1+#ppt_w/2"/>
                                          </p:val>
                                        </p:tav>
                                        <p:tav tm="100000">
                                          <p:val>
                                            <p:strVal val="#ppt_x"/>
                                          </p:val>
                                        </p:tav>
                                      </p:tavLst>
                                    </p:anim>
                                    <p:anim calcmode="lin" valueType="num">
                                      <p:cBhvr additive="base">
                                        <p:cTn id="46" dur="5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1+#ppt_w/2"/>
                                          </p:val>
                                        </p:tav>
                                        <p:tav tm="100000">
                                          <p:val>
                                            <p:strVal val="#ppt_x"/>
                                          </p:val>
                                        </p:tav>
                                      </p:tavLst>
                                    </p:anim>
                                    <p:anim calcmode="lin" valueType="num">
                                      <p:cBhvr additive="base">
                                        <p:cTn id="50" dur="500" fill="hold"/>
                                        <p:tgtEl>
                                          <p:spTgt spid="26"/>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fill="hold"/>
                                        <p:tgtEl>
                                          <p:spTgt spid="29"/>
                                        </p:tgtEl>
                                        <p:attrNameLst>
                                          <p:attrName>ppt_x</p:attrName>
                                        </p:attrNameLst>
                                      </p:cBhvr>
                                      <p:tavLst>
                                        <p:tav tm="0">
                                          <p:val>
                                            <p:strVal val="1+#ppt_w/2"/>
                                          </p:val>
                                        </p:tav>
                                        <p:tav tm="100000">
                                          <p:val>
                                            <p:strVal val="#ppt_x"/>
                                          </p:val>
                                        </p:tav>
                                      </p:tavLst>
                                    </p:anim>
                                    <p:anim calcmode="lin" valueType="num">
                                      <p:cBhvr additive="base">
                                        <p:cTn id="54" dur="500" fill="hold"/>
                                        <p:tgtEl>
                                          <p:spTgt spid="29"/>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500" fill="hold"/>
                                        <p:tgtEl>
                                          <p:spTgt spid="32"/>
                                        </p:tgtEl>
                                        <p:attrNameLst>
                                          <p:attrName>ppt_x</p:attrName>
                                        </p:attrNameLst>
                                      </p:cBhvr>
                                      <p:tavLst>
                                        <p:tav tm="0">
                                          <p:val>
                                            <p:strVal val="1+#ppt_w/2"/>
                                          </p:val>
                                        </p:tav>
                                        <p:tav tm="100000">
                                          <p:val>
                                            <p:strVal val="#ppt_x"/>
                                          </p:val>
                                        </p:tav>
                                      </p:tavLst>
                                    </p:anim>
                                    <p:anim calcmode="lin" valueType="num">
                                      <p:cBhvr additive="base">
                                        <p:cTn id="58" dur="500" fill="hold"/>
                                        <p:tgtEl>
                                          <p:spTgt spid="32"/>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1+#ppt_w/2"/>
                                          </p:val>
                                        </p:tav>
                                        <p:tav tm="100000">
                                          <p:val>
                                            <p:strVal val="#ppt_x"/>
                                          </p:val>
                                        </p:tav>
                                      </p:tavLst>
                                    </p:anim>
                                    <p:anim calcmode="lin" valueType="num">
                                      <p:cBhvr additive="base">
                                        <p:cTn id="62"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P spid="17" grpId="0"/>
      <p:bldP spid="19" grpId="0" animBg="1"/>
      <p:bldP spid="22" grpId="0"/>
      <p:bldP spid="23" grpId="0" animBg="1"/>
      <p:bldP spid="26" grpId="0"/>
      <p:bldP spid="29" grpId="0" animBg="1"/>
      <p:bldP spid="32" grpId="0"/>
      <p:bldP spid="35" grpId="0" animBg="1"/>
      <p:bldP spid="30" grpId="0" animBg="1"/>
      <p:bldP spid="31"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27"/>
          <p:cNvGrpSpPr/>
          <p:nvPr/>
        </p:nvGrpSpPr>
        <p:grpSpPr>
          <a:xfrm>
            <a:off x="5797016" y="1858125"/>
            <a:ext cx="2754305" cy="1255069"/>
            <a:chOff x="3491880" y="2420888"/>
            <a:chExt cx="5794246" cy="2160240"/>
          </a:xfrm>
          <a:solidFill>
            <a:schemeClr val="accent1"/>
          </a:solidFill>
        </p:grpSpPr>
        <p:sp>
          <p:nvSpPr>
            <p:cNvPr id="35" name="上弧形箭头 28"/>
            <p:cNvSpPr/>
            <p:nvPr/>
          </p:nvSpPr>
          <p:spPr>
            <a:xfrm>
              <a:off x="3605493" y="2420888"/>
              <a:ext cx="5680633" cy="2160240"/>
            </a:xfrm>
            <a:prstGeom prst="curvedDownArrow">
              <a:avLst/>
            </a:prstGeom>
            <a:solidFill>
              <a:srgbClr val="E5700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20000"/>
                </a:lnSpc>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6" name="上弧形箭头 29"/>
            <p:cNvSpPr/>
            <p:nvPr/>
          </p:nvSpPr>
          <p:spPr>
            <a:xfrm>
              <a:off x="3491880" y="2420888"/>
              <a:ext cx="4317280" cy="2160240"/>
            </a:xfrm>
            <a:prstGeom prst="curvedDownArrow">
              <a:avLst/>
            </a:prstGeom>
            <a:solidFill>
              <a:srgbClr val="222363"/>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20000"/>
                </a:lnSpc>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7" name="上弧形箭头 30"/>
            <p:cNvSpPr/>
            <p:nvPr/>
          </p:nvSpPr>
          <p:spPr>
            <a:xfrm>
              <a:off x="3584799" y="2420888"/>
              <a:ext cx="2808312" cy="2160240"/>
            </a:xfrm>
            <a:prstGeom prst="curvedDownArrow">
              <a:avLst/>
            </a:prstGeom>
            <a:solidFill>
              <a:srgbClr val="E5700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20000"/>
                </a:lnSpc>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38" name="组合 31"/>
          <p:cNvGrpSpPr/>
          <p:nvPr/>
        </p:nvGrpSpPr>
        <p:grpSpPr>
          <a:xfrm flipH="1">
            <a:off x="3413704" y="1858123"/>
            <a:ext cx="2754305" cy="1255070"/>
            <a:chOff x="3491880" y="2420886"/>
            <a:chExt cx="5794246" cy="2160242"/>
          </a:xfrm>
          <a:solidFill>
            <a:srgbClr val="E57001"/>
          </a:solidFill>
        </p:grpSpPr>
        <p:sp>
          <p:nvSpPr>
            <p:cNvPr id="39" name="上弧形箭头 32"/>
            <p:cNvSpPr/>
            <p:nvPr/>
          </p:nvSpPr>
          <p:spPr>
            <a:xfrm>
              <a:off x="3605493" y="2420888"/>
              <a:ext cx="5680633" cy="2160240"/>
            </a:xfrm>
            <a:prstGeom prst="curvedDownArrow">
              <a:avLst/>
            </a:prstGeom>
            <a:grp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20000"/>
                </a:lnSpc>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0" name="上弧形箭头 33"/>
            <p:cNvSpPr/>
            <p:nvPr/>
          </p:nvSpPr>
          <p:spPr>
            <a:xfrm>
              <a:off x="3491880" y="2420888"/>
              <a:ext cx="4317280" cy="2160240"/>
            </a:xfrm>
            <a:prstGeom prst="curvedDownArrow">
              <a:avLst/>
            </a:prstGeom>
            <a:solidFill>
              <a:srgbClr val="222363"/>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20000"/>
                </a:lnSpc>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1" name="上弧形箭头 34"/>
            <p:cNvSpPr/>
            <p:nvPr/>
          </p:nvSpPr>
          <p:spPr>
            <a:xfrm>
              <a:off x="3611303" y="2420886"/>
              <a:ext cx="2808314" cy="2160240"/>
            </a:xfrm>
            <a:prstGeom prst="curvedDownArrow">
              <a:avLst/>
            </a:prstGeom>
            <a:grp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20000"/>
                </a:lnSpc>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43" name="TextBox 42"/>
          <p:cNvSpPr txBox="1"/>
          <p:nvPr/>
        </p:nvSpPr>
        <p:spPr>
          <a:xfrm>
            <a:off x="3416120" y="3169276"/>
            <a:ext cx="646331" cy="396583"/>
          </a:xfrm>
          <a:prstGeom prst="rect">
            <a:avLst/>
          </a:prstGeom>
          <a:noFill/>
          <a:ln>
            <a:noFill/>
          </a:ln>
        </p:spPr>
        <p:txBody>
          <a:bodyPr wrap="none" rtlCol="0">
            <a:spAutoFit/>
          </a:bodyPr>
          <a:lstStyle/>
          <a:p>
            <a:pPr marL="0" marR="0" lvl="0" indent="0" algn="l" defTabSz="914400" rtl="0" eaLnBrk="1" fontAlgn="auto" latinLnBrk="0" hangingPunct="1">
              <a:lnSpc>
                <a:spcPct val="120000"/>
              </a:lnSpc>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text</a:t>
            </a:r>
            <a:endParaRPr kumimoji="0" lang="en-GB" sz="18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44" name="TextBox 43"/>
          <p:cNvSpPr txBox="1"/>
          <p:nvPr/>
        </p:nvSpPr>
        <p:spPr>
          <a:xfrm>
            <a:off x="4181199" y="3169276"/>
            <a:ext cx="646331" cy="396583"/>
          </a:xfrm>
          <a:prstGeom prst="rect">
            <a:avLst/>
          </a:prstGeom>
          <a:noFill/>
          <a:ln>
            <a:noFill/>
          </a:ln>
        </p:spPr>
        <p:txBody>
          <a:bodyPr wrap="none" rtlCol="0">
            <a:spAutoFit/>
          </a:bodyPr>
          <a:lstStyle/>
          <a:p>
            <a:pPr marL="0" marR="0" lvl="0" indent="0" algn="l" defTabSz="914400" rtl="0" eaLnBrk="1" fontAlgn="auto" latinLnBrk="0" hangingPunct="1">
              <a:lnSpc>
                <a:spcPct val="120000"/>
              </a:lnSpc>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text</a:t>
            </a:r>
            <a:endParaRPr kumimoji="0" lang="en-GB" altLang="zh-CN" sz="18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45" name="TextBox 44"/>
          <p:cNvSpPr txBox="1"/>
          <p:nvPr/>
        </p:nvSpPr>
        <p:spPr>
          <a:xfrm>
            <a:off x="4876550" y="3169276"/>
            <a:ext cx="646331" cy="396583"/>
          </a:xfrm>
          <a:prstGeom prst="rect">
            <a:avLst/>
          </a:prstGeom>
          <a:noFill/>
          <a:ln>
            <a:noFill/>
          </a:ln>
        </p:spPr>
        <p:txBody>
          <a:bodyPr wrap="none" rtlCol="0">
            <a:spAutoFit/>
          </a:bodyPr>
          <a:lstStyle/>
          <a:p>
            <a:pPr marL="0" marR="0" lvl="0" indent="0" algn="l" defTabSz="914400" rtl="0" eaLnBrk="1" fontAlgn="auto" latinLnBrk="0" hangingPunct="1">
              <a:lnSpc>
                <a:spcPct val="120000"/>
              </a:lnSpc>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text</a:t>
            </a:r>
            <a:endParaRPr kumimoji="0" lang="en-GB" altLang="zh-CN" sz="18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46" name="TextBox 45"/>
          <p:cNvSpPr txBox="1"/>
          <p:nvPr/>
        </p:nvSpPr>
        <p:spPr>
          <a:xfrm>
            <a:off x="6553103" y="3169276"/>
            <a:ext cx="646331" cy="396583"/>
          </a:xfrm>
          <a:prstGeom prst="rect">
            <a:avLst/>
          </a:prstGeom>
          <a:noFill/>
          <a:ln>
            <a:noFill/>
          </a:ln>
        </p:spPr>
        <p:txBody>
          <a:bodyPr wrap="none" rtlCol="0">
            <a:spAutoFit/>
          </a:bodyPr>
          <a:lstStyle/>
          <a:p>
            <a:pPr marL="0" marR="0" lvl="0" indent="0" algn="l" defTabSz="914400" rtl="0" eaLnBrk="1" fontAlgn="auto" latinLnBrk="0" hangingPunct="1">
              <a:lnSpc>
                <a:spcPct val="120000"/>
              </a:lnSpc>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text</a:t>
            </a:r>
            <a:endParaRPr kumimoji="0" lang="en-GB" altLang="zh-CN" sz="18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47" name="TextBox 46"/>
          <p:cNvSpPr txBox="1"/>
          <p:nvPr/>
        </p:nvSpPr>
        <p:spPr>
          <a:xfrm>
            <a:off x="7243208" y="3169276"/>
            <a:ext cx="646331" cy="396583"/>
          </a:xfrm>
          <a:prstGeom prst="rect">
            <a:avLst/>
          </a:prstGeom>
          <a:noFill/>
          <a:ln>
            <a:noFill/>
          </a:ln>
        </p:spPr>
        <p:txBody>
          <a:bodyPr wrap="none" rtlCol="0">
            <a:spAutoFit/>
          </a:bodyPr>
          <a:lstStyle/>
          <a:p>
            <a:pPr marL="0" marR="0" lvl="0" indent="0" algn="l" defTabSz="914400" rtl="0" eaLnBrk="1" fontAlgn="auto" latinLnBrk="0" hangingPunct="1">
              <a:lnSpc>
                <a:spcPct val="120000"/>
              </a:lnSpc>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text</a:t>
            </a:r>
            <a:endParaRPr kumimoji="0" lang="en-GB" altLang="zh-CN" sz="18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48" name="TextBox 47"/>
          <p:cNvSpPr txBox="1"/>
          <p:nvPr/>
        </p:nvSpPr>
        <p:spPr>
          <a:xfrm>
            <a:off x="7982914" y="3169276"/>
            <a:ext cx="646331" cy="396583"/>
          </a:xfrm>
          <a:prstGeom prst="rect">
            <a:avLst/>
          </a:prstGeom>
          <a:noFill/>
          <a:ln>
            <a:noFill/>
          </a:ln>
        </p:spPr>
        <p:txBody>
          <a:bodyPr wrap="none" rtlCol="0">
            <a:spAutoFit/>
          </a:bodyPr>
          <a:lstStyle/>
          <a:p>
            <a:pPr marL="0" marR="0" lvl="0" indent="0" algn="l" defTabSz="914400" rtl="0" eaLnBrk="1" fontAlgn="auto" latinLnBrk="0" hangingPunct="1">
              <a:lnSpc>
                <a:spcPct val="120000"/>
              </a:lnSpc>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text</a:t>
            </a:r>
            <a:endParaRPr kumimoji="0" lang="en-GB" altLang="zh-CN" sz="18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15" name="矩形 14"/>
          <p:cNvSpPr/>
          <p:nvPr/>
        </p:nvSpPr>
        <p:spPr>
          <a:xfrm>
            <a:off x="5797015" y="3113192"/>
            <a:ext cx="378042" cy="2116008"/>
          </a:xfrm>
          <a:prstGeom prst="rect">
            <a:avLst/>
          </a:prstGeom>
          <a:solidFill>
            <a:srgbClr val="E5700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49" name="矩形 48"/>
          <p:cNvSpPr/>
          <p:nvPr/>
        </p:nvSpPr>
        <p:spPr>
          <a:xfrm>
            <a:off x="2098626" y="4360152"/>
            <a:ext cx="2633298" cy="516745"/>
          </a:xfrm>
          <a:prstGeom prst="rect">
            <a:avLst/>
          </a:prstGeom>
        </p:spPr>
        <p:txBody>
          <a:bodyPr wrap="square">
            <a:spAutoFit/>
          </a:bodyPr>
          <a:lstStyle/>
          <a:p>
            <a:pPr marL="0" marR="0" lvl="0" indent="0" algn="r" defTabSz="914400" rtl="0" eaLnBrk="1" fontAlgn="auto" latinLnBrk="0" hangingPunct="1">
              <a:lnSpc>
                <a:spcPct val="120000"/>
              </a:lnSpc>
              <a:buClrTx/>
              <a:buSzTx/>
              <a:buFontTx/>
              <a:buNone/>
              <a:tabLst/>
              <a:defRPr/>
            </a:pPr>
            <a:r>
              <a:rPr kumimoji="0" lang="zh-CN" altLang="en-US" sz="1200" b="0" i="0" u="none" strike="noStrike" kern="1200" cap="none" spc="0" normalizeH="0" baseline="0" noProof="0" dirty="0">
                <a:ln>
                  <a:noFill/>
                </a:ln>
                <a:solidFill>
                  <a:prstClr val="black">
                    <a:lumMod val="65000"/>
                    <a:lumOff val="35000"/>
                  </a:prstClr>
                </a:solidFill>
                <a:effectLst/>
                <a:uLnTx/>
                <a:uFillTx/>
                <a:cs typeface="+mn-ea"/>
                <a:sym typeface="+mn-lt"/>
              </a:rPr>
              <a:t>You can do so by copying the content</a:t>
            </a:r>
            <a:r>
              <a:rPr kumimoji="0" lang="en-US" altLang="zh-CN" sz="1200" b="0" i="0" u="none" strike="noStrike" kern="1200" cap="none" spc="0" normalizeH="0" baseline="0" noProof="0" dirty="0">
                <a:ln>
                  <a:noFill/>
                </a:ln>
                <a:solidFill>
                  <a:prstClr val="black">
                    <a:lumMod val="65000"/>
                    <a:lumOff val="35000"/>
                  </a:prstClr>
                </a:solidFill>
                <a:effectLst/>
                <a:uLnTx/>
                <a:uFillTx/>
                <a:cs typeface="+mn-ea"/>
                <a:sym typeface="+mn-lt"/>
              </a:rPr>
              <a:t>,</a:t>
            </a:r>
            <a:r>
              <a:rPr kumimoji="0" lang="zh-CN" altLang="en-US" sz="1200" b="0" i="0" u="none" strike="noStrike" kern="1200" cap="none" spc="0" normalizeH="0" baseline="0" noProof="0" dirty="0">
                <a:ln>
                  <a:noFill/>
                </a:ln>
                <a:solidFill>
                  <a:prstClr val="black">
                    <a:lumMod val="65000"/>
                    <a:lumOff val="35000"/>
                  </a:prstClr>
                </a:solidFill>
                <a:effectLst/>
                <a:uLnTx/>
                <a:uFillTx/>
                <a:cs typeface="+mn-ea"/>
                <a:sym typeface="+mn-lt"/>
              </a:rPr>
              <a:t>Right-click to select the reserved text</a:t>
            </a:r>
          </a:p>
        </p:txBody>
      </p:sp>
      <p:sp>
        <p:nvSpPr>
          <p:cNvPr id="50" name="矩形 49"/>
          <p:cNvSpPr/>
          <p:nvPr/>
        </p:nvSpPr>
        <p:spPr>
          <a:xfrm>
            <a:off x="1714520" y="3913700"/>
            <a:ext cx="2991278" cy="396583"/>
          </a:xfrm>
          <a:prstGeom prst="rect">
            <a:avLst/>
          </a:prstGeom>
        </p:spPr>
        <p:txBody>
          <a:bodyPr wrap="square">
            <a:spAutoFit/>
          </a:bodyPr>
          <a:lstStyle/>
          <a:p>
            <a:pPr marL="0" marR="0" lvl="0" indent="0" algn="r" defTabSz="914400" rtl="0" eaLnBrk="1" fontAlgn="auto" latinLnBrk="0" hangingPunct="1">
              <a:lnSpc>
                <a:spcPct val="120000"/>
              </a:lnSpc>
              <a:buClrTx/>
              <a:buSzTx/>
              <a:buFontTx/>
              <a:buNone/>
              <a:tabLst/>
              <a:defRPr/>
            </a:pPr>
            <a:r>
              <a:rPr lang="zh-CN" altLang="en-US" b="1" dirty="0">
                <a:solidFill>
                  <a:schemeClr val="tx1">
                    <a:lumMod val="65000"/>
                    <a:lumOff val="35000"/>
                  </a:schemeClr>
                </a:solidFill>
                <a:cs typeface="+mn-ea"/>
                <a:sym typeface="+mn-lt"/>
              </a:rPr>
              <a:t>Integrity casts quality</a:t>
            </a:r>
            <a:endParaRPr kumimoji="0" lang="zh-CN" altLang="en-US" b="1"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51" name="矩形 50"/>
          <p:cNvSpPr/>
          <p:nvPr/>
        </p:nvSpPr>
        <p:spPr>
          <a:xfrm>
            <a:off x="794" y="5229200"/>
            <a:ext cx="12190413" cy="1628800"/>
          </a:xfrm>
          <a:prstGeom prst="rect">
            <a:avLst/>
          </a:prstGeom>
          <a:solidFill>
            <a:srgbClr val="222363"/>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52" name="矩形 51"/>
          <p:cNvSpPr/>
          <p:nvPr/>
        </p:nvSpPr>
        <p:spPr>
          <a:xfrm>
            <a:off x="7235533" y="4358893"/>
            <a:ext cx="2633298" cy="516745"/>
          </a:xfrm>
          <a:prstGeom prst="rect">
            <a:avLst/>
          </a:prstGeom>
        </p:spPr>
        <p:txBody>
          <a:bodyPr wrap="square">
            <a:spAutoFit/>
          </a:bodyPr>
          <a:lstStyle/>
          <a:p>
            <a:pPr marL="0" marR="0" lvl="0" indent="0" algn="l" defTabSz="914400" rtl="0" eaLnBrk="1" fontAlgn="auto" latinLnBrk="0" hangingPunct="1">
              <a:lnSpc>
                <a:spcPct val="120000"/>
              </a:lnSpc>
              <a:buClrTx/>
              <a:buSzTx/>
              <a:buFontTx/>
              <a:buNone/>
              <a:tabLst/>
              <a:defRPr/>
            </a:pPr>
            <a:r>
              <a:rPr kumimoji="0" lang="zh-CN" altLang="en-US" sz="1200" b="0" i="0" u="none" strike="noStrike" kern="1200" cap="none" spc="0" normalizeH="0" baseline="0" noProof="0" dirty="0">
                <a:ln>
                  <a:noFill/>
                </a:ln>
                <a:solidFill>
                  <a:prstClr val="black">
                    <a:lumMod val="65000"/>
                    <a:lumOff val="35000"/>
                  </a:prstClr>
                </a:solidFill>
                <a:effectLst/>
                <a:uLnTx/>
                <a:uFillTx/>
                <a:cs typeface="+mn-ea"/>
                <a:sym typeface="+mn-lt"/>
              </a:rPr>
              <a:t>You can do so by copying the content</a:t>
            </a:r>
            <a:r>
              <a:rPr kumimoji="0" lang="en-US" altLang="zh-CN" sz="1200" b="0" i="0" u="none" strike="noStrike" kern="1200" cap="none" spc="0" normalizeH="0" baseline="0" noProof="0" dirty="0">
                <a:ln>
                  <a:noFill/>
                </a:ln>
                <a:solidFill>
                  <a:prstClr val="black">
                    <a:lumMod val="65000"/>
                    <a:lumOff val="35000"/>
                  </a:prstClr>
                </a:solidFill>
                <a:effectLst/>
                <a:uLnTx/>
                <a:uFillTx/>
                <a:cs typeface="+mn-ea"/>
                <a:sym typeface="+mn-lt"/>
              </a:rPr>
              <a:t>,</a:t>
            </a:r>
            <a:r>
              <a:rPr kumimoji="0" lang="zh-CN" altLang="en-US" sz="1200" b="0" i="0" u="none" strike="noStrike" kern="1200" cap="none" spc="0" normalizeH="0" baseline="0" noProof="0" dirty="0">
                <a:ln>
                  <a:noFill/>
                </a:ln>
                <a:solidFill>
                  <a:prstClr val="black">
                    <a:lumMod val="65000"/>
                    <a:lumOff val="35000"/>
                  </a:prstClr>
                </a:solidFill>
                <a:effectLst/>
                <a:uLnTx/>
                <a:uFillTx/>
                <a:cs typeface="+mn-ea"/>
                <a:sym typeface="+mn-lt"/>
              </a:rPr>
              <a:t>Right-click to select the reserved text.</a:t>
            </a:r>
          </a:p>
        </p:txBody>
      </p:sp>
      <p:sp>
        <p:nvSpPr>
          <p:cNvPr id="53" name="矩形 52"/>
          <p:cNvSpPr/>
          <p:nvPr/>
        </p:nvSpPr>
        <p:spPr>
          <a:xfrm>
            <a:off x="7254821" y="3912441"/>
            <a:ext cx="5603050" cy="396583"/>
          </a:xfrm>
          <a:prstGeom prst="rect">
            <a:avLst/>
          </a:prstGeom>
        </p:spPr>
        <p:txBody>
          <a:bodyPr wrap="square">
            <a:spAutoFit/>
          </a:bodyPr>
          <a:lstStyle/>
          <a:p>
            <a:pPr marL="0" marR="0" lvl="0" indent="0" algn="l" defTabSz="914400" rtl="0" eaLnBrk="1" fontAlgn="auto" latinLnBrk="0" hangingPunct="1">
              <a:lnSpc>
                <a:spcPct val="120000"/>
              </a:lnSpc>
              <a:buClrTx/>
              <a:buSzTx/>
              <a:buFontTx/>
              <a:buNone/>
              <a:tabLst/>
              <a:defRPr/>
            </a:pPr>
            <a:r>
              <a:rPr kumimoji="0" lang="zh-CN" altLang="en-US" b="1" i="0" u="none" strike="noStrike" kern="1200" cap="none" spc="0" normalizeH="0" baseline="0" noProof="0" dirty="0">
                <a:ln>
                  <a:noFill/>
                </a:ln>
                <a:solidFill>
                  <a:schemeClr val="tx1">
                    <a:lumMod val="65000"/>
                    <a:lumOff val="35000"/>
                  </a:schemeClr>
                </a:solidFill>
                <a:effectLst/>
                <a:uLnTx/>
                <a:uFillTx/>
                <a:cs typeface="+mn-ea"/>
                <a:sym typeface="+mn-lt"/>
              </a:rPr>
              <a:t>Innovation leads the future</a:t>
            </a:r>
          </a:p>
        </p:txBody>
      </p:sp>
      <p:sp>
        <p:nvSpPr>
          <p:cNvPr id="54" name="矩形 53"/>
          <p:cNvSpPr/>
          <p:nvPr/>
        </p:nvSpPr>
        <p:spPr>
          <a:xfrm>
            <a:off x="1696140" y="5437153"/>
            <a:ext cx="8957834" cy="1421928"/>
          </a:xfrm>
          <a:prstGeom prst="rect">
            <a:avLst/>
          </a:prstGeom>
        </p:spPr>
        <p:txBody>
          <a:bodyPr wrap="square">
            <a:spAutoFit/>
          </a:bodyPr>
          <a:lstStyle/>
          <a:p>
            <a:pPr lvl="0" algn="ctr">
              <a:lnSpc>
                <a:spcPct val="120000"/>
              </a:lnSpc>
              <a:defRPr/>
            </a:pPr>
            <a:r>
              <a:rPr kumimoji="0" lang="zh-CN" altLang="en-US" sz="1200" b="0" i="0" u="none" strike="noStrike" kern="1200" cap="none" spc="0" normalizeH="0" baseline="0" noProof="0" dirty="0">
                <a:ln>
                  <a:noFill/>
                </a:ln>
                <a:solidFill>
                  <a:prstClr val="white"/>
                </a:solidFill>
                <a:effectLst/>
                <a:uLnTx/>
                <a:uFillTx/>
                <a:cs typeface="+mn-ea"/>
                <a:sym typeface="+mn-lt"/>
              </a:rPr>
              <a:t>You can choose to keep text by right-clicking after copying content, right-clicking on retained text by right-clicking after copying content, right-clicking on retained text by right-clicking after copying content, and right-clicking on preserved text</a:t>
            </a:r>
            <a:r>
              <a:rPr lang="zh-CN" altLang="en-US" sz="1200" dirty="0">
                <a:solidFill>
                  <a:prstClr val="white"/>
                </a:solidFill>
                <a:cs typeface="+mn-ea"/>
                <a:sym typeface="+mn-lt"/>
              </a:rPr>
              <a:t>You can choose to keep text by right-clicking after copying content, right-clicking on retained text by right-clicking after copying content, right-clicking on retained text by right-clicking after copying content, and right-clicking on preserved text.</a:t>
            </a:r>
          </a:p>
          <a:p>
            <a:pPr lvl="0" algn="ctr">
              <a:lnSpc>
                <a:spcPct val="120000"/>
              </a:lnSpc>
              <a:defRPr/>
            </a:pPr>
            <a:endParaRPr lang="zh-CN" altLang="en-US" sz="1200" dirty="0">
              <a:solidFill>
                <a:prstClr val="white"/>
              </a:solidFill>
              <a:cs typeface="+mn-ea"/>
              <a:sym typeface="+mn-lt"/>
            </a:endParaRPr>
          </a:p>
          <a:p>
            <a:pPr marL="0" marR="0" lvl="0" indent="0" algn="ctr" defTabSz="914400" rtl="0" eaLnBrk="1" fontAlgn="auto" latinLnBrk="0" hangingPunct="1">
              <a:lnSpc>
                <a:spcPct val="120000"/>
              </a:lnSpc>
              <a:buClrTx/>
              <a:buSzTx/>
              <a:buFontTx/>
              <a:buNone/>
              <a:tabLst/>
              <a:defRPr/>
            </a:pPr>
            <a:endParaRPr kumimoji="0" lang="zh-CN" altLang="en-US" sz="1200" b="0" i="0" u="none" strike="noStrike" kern="1200" cap="none" spc="0" normalizeH="0" baseline="0" noProof="0" dirty="0">
              <a:ln>
                <a:noFill/>
              </a:ln>
              <a:solidFill>
                <a:prstClr val="white"/>
              </a:solidFill>
              <a:effectLst/>
              <a:uLnTx/>
              <a:uFillTx/>
              <a:cs typeface="+mn-ea"/>
              <a:sym typeface="+mn-lt"/>
            </a:endParaRPr>
          </a:p>
          <a:p>
            <a:pPr marL="0" marR="0" lvl="0" indent="0" algn="ctr" defTabSz="914400" rtl="0" eaLnBrk="1" fontAlgn="auto" latinLnBrk="0" hangingPunct="1">
              <a:lnSpc>
                <a:spcPct val="120000"/>
              </a:lnSpc>
              <a:buClrTx/>
              <a:buSzTx/>
              <a:buFontTx/>
              <a:buNone/>
              <a:tabLst/>
              <a:defRPr/>
            </a:pPr>
            <a:endParaRPr kumimoji="0" lang="zh-CN" altLang="en-US" sz="1200" b="0" i="0" u="none" strike="noStrike" kern="1200" cap="none" spc="0" normalizeH="0" baseline="0" noProof="0" dirty="0">
              <a:ln>
                <a:noFill/>
              </a:ln>
              <a:solidFill>
                <a:prstClr val="white"/>
              </a:solidFill>
              <a:effectLst/>
              <a:uLnTx/>
              <a:uFillTx/>
              <a:cs typeface="+mn-ea"/>
              <a:sym typeface="+mn-lt"/>
            </a:endParaRPr>
          </a:p>
        </p:txBody>
      </p:sp>
      <p:grpSp>
        <p:nvGrpSpPr>
          <p:cNvPr id="32" name="组合 31"/>
          <p:cNvGrpSpPr/>
          <p:nvPr/>
        </p:nvGrpSpPr>
        <p:grpSpPr>
          <a:xfrm>
            <a:off x="1262155" y="486754"/>
            <a:ext cx="4260726" cy="577364"/>
            <a:chOff x="3945869" y="560469"/>
            <a:chExt cx="2974142" cy="608935"/>
          </a:xfrm>
        </p:grpSpPr>
        <p:sp>
          <p:nvSpPr>
            <p:cNvPr id="56" name="TextBox 8"/>
            <p:cNvSpPr txBox="1"/>
            <p:nvPr/>
          </p:nvSpPr>
          <p:spPr>
            <a:xfrm>
              <a:off x="3945869" y="560469"/>
              <a:ext cx="2974142" cy="427804"/>
            </a:xfrm>
            <a:prstGeom prst="rect">
              <a:avLst/>
            </a:prstGeom>
            <a:noFill/>
          </p:spPr>
          <p:txBody>
            <a:bodyPr wrap="square" lIns="0" tIns="0" rIns="0" bIns="0" rtlCol="0" anchor="ctr">
              <a:spAutoFit/>
            </a:bodyPr>
            <a:lstStyle/>
            <a:p>
              <a:pPr>
                <a:lnSpc>
                  <a:spcPct val="120000"/>
                </a:lnSpc>
              </a:pPr>
              <a:r>
                <a:rPr lang="zh-CN" altLang="en-US" sz="2400" b="1" dirty="0">
                  <a:solidFill>
                    <a:schemeClr val="tx1">
                      <a:lumMod val="65000"/>
                      <a:lumOff val="35000"/>
                    </a:schemeClr>
                  </a:solidFill>
                  <a:cs typeface="+mn-ea"/>
                  <a:sym typeface="+mn-lt"/>
                </a:rPr>
                <a:t>The purpose of service</a:t>
              </a:r>
            </a:p>
          </p:txBody>
        </p:sp>
        <p:sp>
          <p:nvSpPr>
            <p:cNvPr id="57" name="TextBox 8"/>
            <p:cNvSpPr txBox="1"/>
            <p:nvPr/>
          </p:nvSpPr>
          <p:spPr>
            <a:xfrm>
              <a:off x="3967746" y="991141"/>
              <a:ext cx="2952265" cy="178263"/>
            </a:xfrm>
            <a:prstGeom prst="rect">
              <a:avLst/>
            </a:prstGeom>
            <a:noFill/>
          </p:spPr>
          <p:txBody>
            <a:bodyPr wrap="square" lIns="0" tIns="0" rIns="0" bIns="0" rtlCol="0" anchor="ctr">
              <a:spAutoFit/>
            </a:bodyPr>
            <a:lstStyle/>
            <a:p>
              <a:pPr>
                <a:lnSpc>
                  <a:spcPct val="120000"/>
                </a:lnSpc>
              </a:pPr>
              <a:r>
                <a:rPr lang="zh-CN" altLang="en-US" sz="1000" dirty="0">
                  <a:solidFill>
                    <a:schemeClr val="bg1">
                      <a:lumMod val="65000"/>
                    </a:schemeClr>
                  </a:solidFill>
                  <a:cs typeface="+mn-ea"/>
                  <a:sym typeface="+mn-lt"/>
                </a:rPr>
                <a:t>Add your subtitle text description here</a:t>
              </a:r>
            </a:p>
          </p:txBody>
        </p:sp>
      </p:grpSp>
      <p:grpSp>
        <p:nvGrpSpPr>
          <p:cNvPr id="30" name="组合 29"/>
          <p:cNvGrpSpPr/>
          <p:nvPr/>
        </p:nvGrpSpPr>
        <p:grpSpPr>
          <a:xfrm>
            <a:off x="250078" y="484573"/>
            <a:ext cx="1121946" cy="667710"/>
            <a:chOff x="171034" y="579507"/>
            <a:chExt cx="3487616" cy="2075606"/>
          </a:xfrm>
        </p:grpSpPr>
        <p:pic>
          <p:nvPicPr>
            <p:cNvPr id="58" name="图片 57"/>
            <p:cNvPicPr>
              <a:picLocks noChangeAspect="1"/>
            </p:cNvPicPr>
            <p:nvPr/>
          </p:nvPicPr>
          <p:blipFill rotWithShape="1">
            <a:blip r:embed="rId3" cstate="screen">
              <a:extLst>
                <a:ext uri="{28A0092B-C50C-407E-A947-70E740481C1C}">
                  <a14:useLocalDpi xmlns:a14="http://schemas.microsoft.com/office/drawing/2010/main"/>
                </a:ext>
              </a:extLst>
            </a:blip>
            <a:srcRect l="-8"/>
            <a:stretch/>
          </p:blipFill>
          <p:spPr>
            <a:xfrm>
              <a:off x="373608" y="579507"/>
              <a:ext cx="1960199" cy="1827574"/>
            </a:xfrm>
            <a:prstGeom prst="rect">
              <a:avLst/>
            </a:prstGeom>
            <a:effectLst>
              <a:outerShdw blurRad="190500" dist="63500" dir="2700000" algn="tl" rotWithShape="0">
                <a:prstClr val="black">
                  <a:alpha val="30000"/>
                </a:prstClr>
              </a:outerShdw>
            </a:effectLst>
          </p:spPr>
        </p:pic>
        <p:pic>
          <p:nvPicPr>
            <p:cNvPr id="59" name="图片 58"/>
            <p:cNvPicPr>
              <a:picLocks noChangeAspect="1"/>
            </p:cNvPicPr>
            <p:nvPr/>
          </p:nvPicPr>
          <p:blipFill rotWithShape="1">
            <a:blip r:embed="rId4" cstate="screen">
              <a:extLst>
                <a:ext uri="{28A0092B-C50C-407E-A947-70E740481C1C}">
                  <a14:useLocalDpi xmlns:a14="http://schemas.microsoft.com/office/drawing/2010/main"/>
                </a:ext>
              </a:extLst>
            </a:blip>
            <a:srcRect r="-102" b="-4775"/>
            <a:stretch/>
          </p:blipFill>
          <p:spPr>
            <a:xfrm flipH="1">
              <a:off x="373605" y="1003130"/>
              <a:ext cx="3285045" cy="1418773"/>
            </a:xfrm>
            <a:prstGeom prst="rect">
              <a:avLst/>
            </a:prstGeom>
          </p:spPr>
        </p:pic>
        <p:sp>
          <p:nvSpPr>
            <p:cNvPr id="60" name="文本框 59"/>
            <p:cNvSpPr txBox="1"/>
            <p:nvPr/>
          </p:nvSpPr>
          <p:spPr>
            <a:xfrm>
              <a:off x="171034" y="645965"/>
              <a:ext cx="2258300" cy="2009148"/>
            </a:xfrm>
            <a:prstGeom prst="rect">
              <a:avLst/>
            </a:prstGeom>
            <a:noFill/>
          </p:spPr>
          <p:txBody>
            <a:bodyPr wrap="none" rtlCol="0" anchor="ctr">
              <a:spAutoFit/>
            </a:bodyPr>
            <a:lstStyle/>
            <a:p>
              <a:pPr algn="ctr"/>
              <a:r>
                <a:rPr lang="en-US" altLang="zh-CN" sz="3600" dirty="0">
                  <a:solidFill>
                    <a:schemeClr val="bg1"/>
                  </a:solidFill>
                  <a:effectLst>
                    <a:outerShdw blurRad="38100" dist="38100" dir="2700000" algn="tl">
                      <a:srgbClr val="000000">
                        <a:alpha val="43137"/>
                      </a:srgbClr>
                    </a:outerShdw>
                  </a:effectLst>
                  <a:cs typeface="+mn-ea"/>
                  <a:sym typeface="+mn-lt"/>
                </a:rPr>
                <a:t>01</a:t>
              </a:r>
              <a:endParaRPr lang="zh-CN" altLang="en-US" sz="3600" dirty="0">
                <a:solidFill>
                  <a:schemeClr val="bg1"/>
                </a:solidFill>
                <a:effectLst>
                  <a:outerShdw blurRad="38100" dist="38100" dir="2700000" algn="tl">
                    <a:srgbClr val="000000">
                      <a:alpha val="43137"/>
                    </a:srgbClr>
                  </a:outerShdw>
                </a:effectLst>
                <a:cs typeface="+mn-ea"/>
                <a:sym typeface="+mn-lt"/>
              </a:endParaRPr>
            </a:p>
          </p:txBody>
        </p:sp>
      </p:grpSp>
    </p:spTree>
    <p:extLst>
      <p:ext uri="{BB962C8B-B14F-4D97-AF65-F5344CB8AC3E}">
        <p14:creationId xmlns:p14="http://schemas.microsoft.com/office/powerpoint/2010/main" val="3575657032"/>
      </p:ext>
    </p:extLst>
  </p:cSld>
  <p:clrMapOvr>
    <a:masterClrMapping/>
  </p:clrMapOvr>
  <p:transition spd="slow" advClick="0" advTm="2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right)">
                                      <p:cBhvr>
                                        <p:cTn id="12" dur="500"/>
                                        <p:tgtEl>
                                          <p:spTgt spid="38"/>
                                        </p:tgtEl>
                                      </p:cBhvr>
                                    </p:animEffect>
                                  </p:childTnLst>
                                </p:cTn>
                              </p:par>
                              <p:par>
                                <p:cTn id="13" presetID="22" presetClass="entr" presetSubtype="8"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fill="hold"/>
                                        <p:tgtEl>
                                          <p:spTgt spid="44"/>
                                        </p:tgtEl>
                                        <p:attrNameLst>
                                          <p:attrName>ppt_x</p:attrName>
                                        </p:attrNameLst>
                                      </p:cBhvr>
                                      <p:tavLst>
                                        <p:tav tm="0">
                                          <p:val>
                                            <p:strVal val="#ppt_x"/>
                                          </p:val>
                                        </p:tav>
                                        <p:tav tm="100000">
                                          <p:val>
                                            <p:strVal val="#ppt_x"/>
                                          </p:val>
                                        </p:tav>
                                      </p:tavLst>
                                    </p:anim>
                                    <p:anim calcmode="lin" valueType="num">
                                      <p:cBhvr additive="base">
                                        <p:cTn id="24" dur="500" fill="hold"/>
                                        <p:tgtEl>
                                          <p:spTgt spid="4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ppt_x"/>
                                          </p:val>
                                        </p:tav>
                                        <p:tav tm="100000">
                                          <p:val>
                                            <p:strVal val="#ppt_x"/>
                                          </p:val>
                                        </p:tav>
                                      </p:tavLst>
                                    </p:anim>
                                    <p:anim calcmode="lin" valueType="num">
                                      <p:cBhvr additive="base">
                                        <p:cTn id="28" dur="500" fill="hold"/>
                                        <p:tgtEl>
                                          <p:spTgt spid="4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ppt_x"/>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ppt_x"/>
                                          </p:val>
                                        </p:tav>
                                        <p:tav tm="100000">
                                          <p:val>
                                            <p:strVal val="#ppt_x"/>
                                          </p:val>
                                        </p:tav>
                                      </p:tavLst>
                                    </p:anim>
                                    <p:anim calcmode="lin" valueType="num">
                                      <p:cBhvr additive="base">
                                        <p:cTn id="40" dur="500" fill="hold"/>
                                        <p:tgtEl>
                                          <p:spTgt spid="48"/>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23" presetClass="entr" presetSubtype="16" fill="hold" grpId="0" nodeType="afterEffect">
                                  <p:stCondLst>
                                    <p:cond delay="0"/>
                                  </p:stCondLst>
                                  <p:iterate type="lt">
                                    <p:tmPct val="10000"/>
                                  </p:iterate>
                                  <p:childTnLst>
                                    <p:set>
                                      <p:cBhvr>
                                        <p:cTn id="43" dur="1" fill="hold">
                                          <p:stCondLst>
                                            <p:cond delay="0"/>
                                          </p:stCondLst>
                                        </p:cTn>
                                        <p:tgtEl>
                                          <p:spTgt spid="50"/>
                                        </p:tgtEl>
                                        <p:attrNameLst>
                                          <p:attrName>style.visibility</p:attrName>
                                        </p:attrNameLst>
                                      </p:cBhvr>
                                      <p:to>
                                        <p:strVal val="visible"/>
                                      </p:to>
                                    </p:set>
                                    <p:anim calcmode="lin" valueType="num">
                                      <p:cBhvr>
                                        <p:cTn id="44" dur="250" fill="hold"/>
                                        <p:tgtEl>
                                          <p:spTgt spid="50"/>
                                        </p:tgtEl>
                                        <p:attrNameLst>
                                          <p:attrName>ppt_w</p:attrName>
                                        </p:attrNameLst>
                                      </p:cBhvr>
                                      <p:tavLst>
                                        <p:tav tm="0">
                                          <p:val>
                                            <p:fltVal val="0"/>
                                          </p:val>
                                        </p:tav>
                                        <p:tav tm="100000">
                                          <p:val>
                                            <p:strVal val="#ppt_w"/>
                                          </p:val>
                                        </p:tav>
                                      </p:tavLst>
                                    </p:anim>
                                    <p:anim calcmode="lin" valueType="num">
                                      <p:cBhvr>
                                        <p:cTn id="45" dur="250" fill="hold"/>
                                        <p:tgtEl>
                                          <p:spTgt spid="50"/>
                                        </p:tgtEl>
                                        <p:attrNameLst>
                                          <p:attrName>ppt_h</p:attrName>
                                        </p:attrNameLst>
                                      </p:cBhvr>
                                      <p:tavLst>
                                        <p:tav tm="0">
                                          <p:val>
                                            <p:fltVal val="0"/>
                                          </p:val>
                                        </p:tav>
                                        <p:tav tm="100000">
                                          <p:val>
                                            <p:strVal val="#ppt_h"/>
                                          </p:val>
                                        </p:tav>
                                      </p:tavLst>
                                    </p:anim>
                                  </p:childTnLst>
                                </p:cTn>
                              </p:par>
                            </p:childTnLst>
                          </p:cTn>
                        </p:par>
                        <p:par>
                          <p:cTn id="46" fill="hold">
                            <p:stCondLst>
                              <p:cond delay="1875"/>
                            </p:stCondLst>
                            <p:childTnLst>
                              <p:par>
                                <p:cTn id="47" presetID="14" presetClass="entr" presetSubtype="10"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randombar(horizontal)">
                                      <p:cBhvr>
                                        <p:cTn id="49" dur="500"/>
                                        <p:tgtEl>
                                          <p:spTgt spid="49"/>
                                        </p:tgtEl>
                                      </p:cBhvr>
                                    </p:animEffect>
                                  </p:childTnLst>
                                </p:cTn>
                              </p:par>
                            </p:childTnLst>
                          </p:cTn>
                        </p:par>
                        <p:par>
                          <p:cTn id="50" fill="hold">
                            <p:stCondLst>
                              <p:cond delay="2375"/>
                            </p:stCondLst>
                            <p:childTnLst>
                              <p:par>
                                <p:cTn id="51" presetID="23" presetClass="entr" presetSubtype="16" fill="hold" grpId="0" nodeType="afterEffect">
                                  <p:stCondLst>
                                    <p:cond delay="0"/>
                                  </p:stCondLst>
                                  <p:iterate type="lt">
                                    <p:tmPct val="10000"/>
                                  </p:iterate>
                                  <p:childTnLst>
                                    <p:set>
                                      <p:cBhvr>
                                        <p:cTn id="52" dur="1" fill="hold">
                                          <p:stCondLst>
                                            <p:cond delay="0"/>
                                          </p:stCondLst>
                                        </p:cTn>
                                        <p:tgtEl>
                                          <p:spTgt spid="53"/>
                                        </p:tgtEl>
                                        <p:attrNameLst>
                                          <p:attrName>style.visibility</p:attrName>
                                        </p:attrNameLst>
                                      </p:cBhvr>
                                      <p:to>
                                        <p:strVal val="visible"/>
                                      </p:to>
                                    </p:set>
                                    <p:anim calcmode="lin" valueType="num">
                                      <p:cBhvr>
                                        <p:cTn id="53" dur="250" fill="hold"/>
                                        <p:tgtEl>
                                          <p:spTgt spid="53"/>
                                        </p:tgtEl>
                                        <p:attrNameLst>
                                          <p:attrName>ppt_w</p:attrName>
                                        </p:attrNameLst>
                                      </p:cBhvr>
                                      <p:tavLst>
                                        <p:tav tm="0">
                                          <p:val>
                                            <p:fltVal val="0"/>
                                          </p:val>
                                        </p:tav>
                                        <p:tav tm="100000">
                                          <p:val>
                                            <p:strVal val="#ppt_w"/>
                                          </p:val>
                                        </p:tav>
                                      </p:tavLst>
                                    </p:anim>
                                    <p:anim calcmode="lin" valueType="num">
                                      <p:cBhvr>
                                        <p:cTn id="54" dur="250" fill="hold"/>
                                        <p:tgtEl>
                                          <p:spTgt spid="53"/>
                                        </p:tgtEl>
                                        <p:attrNameLst>
                                          <p:attrName>ppt_h</p:attrName>
                                        </p:attrNameLst>
                                      </p:cBhvr>
                                      <p:tavLst>
                                        <p:tav tm="0">
                                          <p:val>
                                            <p:fltVal val="0"/>
                                          </p:val>
                                        </p:tav>
                                        <p:tav tm="100000">
                                          <p:val>
                                            <p:strVal val="#ppt_h"/>
                                          </p:val>
                                        </p:tav>
                                      </p:tavLst>
                                    </p:anim>
                                  </p:childTnLst>
                                </p:cTn>
                              </p:par>
                            </p:childTnLst>
                          </p:cTn>
                        </p:par>
                        <p:par>
                          <p:cTn id="55" fill="hold">
                            <p:stCondLst>
                              <p:cond delay="2750"/>
                            </p:stCondLst>
                            <p:childTnLst>
                              <p:par>
                                <p:cTn id="56" presetID="14" presetClass="entr" presetSubtype="10" fill="hold" grpId="0" nodeType="after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randombar(horizontal)">
                                      <p:cBhvr>
                                        <p:cTn id="58" dur="500"/>
                                        <p:tgtEl>
                                          <p:spTgt spid="52"/>
                                        </p:tgtEl>
                                      </p:cBhvr>
                                    </p:animEffect>
                                  </p:childTnLst>
                                </p:cTn>
                              </p:par>
                            </p:childTnLst>
                          </p:cTn>
                        </p:par>
                        <p:par>
                          <p:cTn id="59" fill="hold">
                            <p:stCondLst>
                              <p:cond delay="3250"/>
                            </p:stCondLst>
                            <p:childTnLst>
                              <p:par>
                                <p:cTn id="60" presetID="14" presetClass="entr" presetSubtype="10" fill="hold" grpId="0" nodeType="after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randombar(horizontal)">
                                      <p:cBhvr>
                                        <p:cTn id="6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15" grpId="0" animBg="1"/>
      <p:bldP spid="49" grpId="0"/>
      <p:bldP spid="50" grpId="0"/>
      <p:bldP spid="52" grpId="0"/>
      <p:bldP spid="53" grpId="0"/>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a:extLst>
              <a:ext uri="{FF2B5EF4-FFF2-40B4-BE49-F238E27FC236}">
                <a16:creationId xmlns:a16="http://schemas.microsoft.com/office/drawing/2014/main" id="{2CE41D83-8F0F-4DA1-AE75-410FE93C3168}"/>
              </a:ext>
            </a:extLst>
          </p:cNvPr>
          <p:cNvGrpSpPr/>
          <p:nvPr/>
        </p:nvGrpSpPr>
        <p:grpSpPr>
          <a:xfrm>
            <a:off x="710168" y="2220112"/>
            <a:ext cx="4783138" cy="3763964"/>
            <a:chOff x="577057" y="1847850"/>
            <a:chExt cx="4783138" cy="3763964"/>
          </a:xfrm>
          <a:solidFill>
            <a:schemeClr val="bg1">
              <a:lumMod val="65000"/>
            </a:schemeClr>
          </a:solidFill>
        </p:grpSpPr>
        <p:sp>
          <p:nvSpPr>
            <p:cNvPr id="4" name="Freeform 7"/>
            <p:cNvSpPr>
              <a:spLocks/>
            </p:cNvSpPr>
            <p:nvPr/>
          </p:nvSpPr>
          <p:spPr bwMode="auto">
            <a:xfrm>
              <a:off x="4310858" y="1847850"/>
              <a:ext cx="1049337" cy="958850"/>
            </a:xfrm>
            <a:custGeom>
              <a:avLst/>
              <a:gdLst>
                <a:gd name="T0" fmla="*/ 16 w 705"/>
                <a:gd name="T1" fmla="*/ 64 h 697"/>
                <a:gd name="T2" fmla="*/ 32 w 705"/>
                <a:gd name="T3" fmla="*/ 104 h 697"/>
                <a:gd name="T4" fmla="*/ 72 w 705"/>
                <a:gd name="T5" fmla="*/ 104 h 697"/>
                <a:gd name="T6" fmla="*/ 104 w 705"/>
                <a:gd name="T7" fmla="*/ 176 h 697"/>
                <a:gd name="T8" fmla="*/ 160 w 705"/>
                <a:gd name="T9" fmla="*/ 160 h 697"/>
                <a:gd name="T10" fmla="*/ 232 w 705"/>
                <a:gd name="T11" fmla="*/ 168 h 697"/>
                <a:gd name="T12" fmla="*/ 216 w 705"/>
                <a:gd name="T13" fmla="*/ 312 h 697"/>
                <a:gd name="T14" fmla="*/ 192 w 705"/>
                <a:gd name="T15" fmla="*/ 392 h 697"/>
                <a:gd name="T16" fmla="*/ 104 w 705"/>
                <a:gd name="T17" fmla="*/ 464 h 697"/>
                <a:gd name="T18" fmla="*/ 152 w 705"/>
                <a:gd name="T19" fmla="*/ 488 h 697"/>
                <a:gd name="T20" fmla="*/ 136 w 705"/>
                <a:gd name="T21" fmla="*/ 520 h 697"/>
                <a:gd name="T22" fmla="*/ 176 w 705"/>
                <a:gd name="T23" fmla="*/ 544 h 697"/>
                <a:gd name="T24" fmla="*/ 192 w 705"/>
                <a:gd name="T25" fmla="*/ 576 h 697"/>
                <a:gd name="T26" fmla="*/ 288 w 705"/>
                <a:gd name="T27" fmla="*/ 584 h 697"/>
                <a:gd name="T28" fmla="*/ 320 w 705"/>
                <a:gd name="T29" fmla="*/ 592 h 697"/>
                <a:gd name="T30" fmla="*/ 384 w 705"/>
                <a:gd name="T31" fmla="*/ 640 h 697"/>
                <a:gd name="T32" fmla="*/ 424 w 705"/>
                <a:gd name="T33" fmla="*/ 664 h 697"/>
                <a:gd name="T34" fmla="*/ 432 w 705"/>
                <a:gd name="T35" fmla="*/ 624 h 697"/>
                <a:gd name="T36" fmla="*/ 480 w 705"/>
                <a:gd name="T37" fmla="*/ 696 h 697"/>
                <a:gd name="T38" fmla="*/ 496 w 705"/>
                <a:gd name="T39" fmla="*/ 680 h 697"/>
                <a:gd name="T40" fmla="*/ 552 w 705"/>
                <a:gd name="T41" fmla="*/ 680 h 697"/>
                <a:gd name="T42" fmla="*/ 592 w 705"/>
                <a:gd name="T43" fmla="*/ 632 h 697"/>
                <a:gd name="T44" fmla="*/ 600 w 705"/>
                <a:gd name="T45" fmla="*/ 528 h 697"/>
                <a:gd name="T46" fmla="*/ 664 w 705"/>
                <a:gd name="T47" fmla="*/ 536 h 697"/>
                <a:gd name="T48" fmla="*/ 680 w 705"/>
                <a:gd name="T49" fmla="*/ 344 h 697"/>
                <a:gd name="T50" fmla="*/ 696 w 705"/>
                <a:gd name="T51" fmla="*/ 296 h 697"/>
                <a:gd name="T52" fmla="*/ 704 w 705"/>
                <a:gd name="T53" fmla="*/ 256 h 697"/>
                <a:gd name="T54" fmla="*/ 608 w 705"/>
                <a:gd name="T55" fmla="*/ 320 h 697"/>
                <a:gd name="T56" fmla="*/ 560 w 705"/>
                <a:gd name="T57" fmla="*/ 360 h 697"/>
                <a:gd name="T58" fmla="*/ 488 w 705"/>
                <a:gd name="T59" fmla="*/ 304 h 697"/>
                <a:gd name="T60" fmla="*/ 440 w 705"/>
                <a:gd name="T61" fmla="*/ 280 h 697"/>
                <a:gd name="T62" fmla="*/ 376 w 705"/>
                <a:gd name="T63" fmla="*/ 256 h 697"/>
                <a:gd name="T64" fmla="*/ 360 w 705"/>
                <a:gd name="T65" fmla="*/ 240 h 697"/>
                <a:gd name="T66" fmla="*/ 336 w 705"/>
                <a:gd name="T67" fmla="*/ 248 h 697"/>
                <a:gd name="T68" fmla="*/ 264 w 705"/>
                <a:gd name="T69" fmla="*/ 128 h 697"/>
                <a:gd name="T70" fmla="*/ 248 w 705"/>
                <a:gd name="T71" fmla="*/ 88 h 697"/>
                <a:gd name="T72" fmla="*/ 144 w 705"/>
                <a:gd name="T73" fmla="*/ 24 h 697"/>
                <a:gd name="T74" fmla="*/ 16 w 705"/>
                <a:gd name="T75" fmla="*/ 16 h 697"/>
                <a:gd name="T76" fmla="*/ 0 w 705"/>
                <a:gd name="T77" fmla="*/ 0 h 697"/>
                <a:gd name="T78" fmla="*/ 705 w 705"/>
                <a:gd name="T79" fmla="*/ 697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T76" t="T77" r="T78" b="T79"/>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3175" cap="rnd" cmpd="sng">
              <a:solidFill>
                <a:schemeClr val="bg1"/>
              </a:solidFill>
              <a:miter lim="800000"/>
              <a:headEnd/>
              <a:tailEnd/>
            </a:ln>
          </p:spPr>
          <p:txBody>
            <a:bodyPr/>
            <a:lstStyle/>
            <a:p>
              <a:pPr marL="0" marR="0" lvl="0" indent="0" algn="l" defTabSz="914400" rtl="0" eaLnBrk="1" fontAlgn="auto" latinLnBrk="0" hangingPunct="1">
                <a:lnSpc>
                  <a:spcPct val="120000"/>
                </a:lnSpc>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nvGrpSpPr>
            <p:cNvPr id="2" name="组合 1">
              <a:extLst>
                <a:ext uri="{FF2B5EF4-FFF2-40B4-BE49-F238E27FC236}">
                  <a16:creationId xmlns:a16="http://schemas.microsoft.com/office/drawing/2014/main" id="{BB507B9E-E4C5-495F-8E0C-130D2FFECA24}"/>
                </a:ext>
              </a:extLst>
            </p:cNvPr>
            <p:cNvGrpSpPr/>
            <p:nvPr/>
          </p:nvGrpSpPr>
          <p:grpSpPr>
            <a:xfrm>
              <a:off x="577057" y="1892301"/>
              <a:ext cx="4627563" cy="3719513"/>
              <a:chOff x="577057" y="1892301"/>
              <a:chExt cx="4627563" cy="3719513"/>
            </a:xfrm>
            <a:grpFill/>
          </p:grpSpPr>
          <p:sp>
            <p:nvSpPr>
              <p:cNvPr id="3" name="Freeform 5"/>
              <p:cNvSpPr>
                <a:spLocks/>
              </p:cNvSpPr>
              <p:nvPr/>
            </p:nvSpPr>
            <p:spPr bwMode="auto">
              <a:xfrm>
                <a:off x="3731146" y="5391151"/>
                <a:ext cx="263525" cy="220663"/>
              </a:xfrm>
              <a:custGeom>
                <a:avLst/>
                <a:gdLst>
                  <a:gd name="T0" fmla="*/ 48 w 177"/>
                  <a:gd name="T1" fmla="*/ 16 h 161"/>
                  <a:gd name="T2" fmla="*/ 64 w 177"/>
                  <a:gd name="T3" fmla="*/ 16 h 161"/>
                  <a:gd name="T4" fmla="*/ 80 w 177"/>
                  <a:gd name="T5" fmla="*/ 8 h 161"/>
                  <a:gd name="T6" fmla="*/ 96 w 177"/>
                  <a:gd name="T7" fmla="*/ 16 h 161"/>
                  <a:gd name="T8" fmla="*/ 120 w 177"/>
                  <a:gd name="T9" fmla="*/ 0 h 161"/>
                  <a:gd name="T10" fmla="*/ 152 w 177"/>
                  <a:gd name="T11" fmla="*/ 8 h 161"/>
                  <a:gd name="T12" fmla="*/ 168 w 177"/>
                  <a:gd name="T13" fmla="*/ 0 h 161"/>
                  <a:gd name="T14" fmla="*/ 176 w 177"/>
                  <a:gd name="T15" fmla="*/ 32 h 161"/>
                  <a:gd name="T16" fmla="*/ 152 w 177"/>
                  <a:gd name="T17" fmla="*/ 48 h 161"/>
                  <a:gd name="T18" fmla="*/ 144 w 177"/>
                  <a:gd name="T19" fmla="*/ 104 h 161"/>
                  <a:gd name="T20" fmla="*/ 128 w 177"/>
                  <a:gd name="T21" fmla="*/ 120 h 161"/>
                  <a:gd name="T22" fmla="*/ 128 w 177"/>
                  <a:gd name="T23" fmla="*/ 144 h 161"/>
                  <a:gd name="T24" fmla="*/ 104 w 177"/>
                  <a:gd name="T25" fmla="*/ 136 h 161"/>
                  <a:gd name="T26" fmla="*/ 96 w 177"/>
                  <a:gd name="T27" fmla="*/ 144 h 161"/>
                  <a:gd name="T28" fmla="*/ 96 w 177"/>
                  <a:gd name="T29" fmla="*/ 160 h 161"/>
                  <a:gd name="T30" fmla="*/ 80 w 177"/>
                  <a:gd name="T31" fmla="*/ 160 h 161"/>
                  <a:gd name="T32" fmla="*/ 48 w 177"/>
                  <a:gd name="T33" fmla="*/ 144 h 161"/>
                  <a:gd name="T34" fmla="*/ 8 w 177"/>
                  <a:gd name="T35" fmla="*/ 136 h 161"/>
                  <a:gd name="T36" fmla="*/ 0 w 177"/>
                  <a:gd name="T37" fmla="*/ 88 h 161"/>
                  <a:gd name="T38" fmla="*/ 0 w 177"/>
                  <a:gd name="T39" fmla="*/ 64 h 161"/>
                  <a:gd name="T40" fmla="*/ 40 w 177"/>
                  <a:gd name="T41" fmla="*/ 32 h 161"/>
                  <a:gd name="T42" fmla="*/ 48 w 177"/>
                  <a:gd name="T43" fmla="*/ 16 h 161"/>
                  <a:gd name="T44" fmla="*/ 0 w 177"/>
                  <a:gd name="T45" fmla="*/ 0 h 161"/>
                  <a:gd name="T46" fmla="*/ 177 w 177"/>
                  <a:gd name="T4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T44" t="T45" r="T46" b="T47"/>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3175" cap="rnd" cmpd="sng">
                <a:solidFill>
                  <a:schemeClr val="bg1"/>
                </a:solidFill>
                <a:miter lim="800000"/>
                <a:headEnd/>
                <a:tailEnd/>
              </a:ln>
            </p:spPr>
            <p:txBody>
              <a:bodyPr/>
              <a:lstStyle/>
              <a:p>
                <a:pPr marL="0" marR="0" lvl="0" indent="0" algn="l" defTabSz="914400" rtl="0" eaLnBrk="1" fontAlgn="auto" latinLnBrk="0" hangingPunct="1">
                  <a:lnSpc>
                    <a:spcPct val="120000"/>
                  </a:lnSpc>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 name="Freeform 8"/>
              <p:cNvSpPr>
                <a:spLocks/>
              </p:cNvSpPr>
              <p:nvPr/>
            </p:nvSpPr>
            <p:spPr bwMode="auto">
              <a:xfrm>
                <a:off x="4415633" y="2584450"/>
                <a:ext cx="788987" cy="552450"/>
              </a:xfrm>
              <a:custGeom>
                <a:avLst/>
                <a:gdLst>
                  <a:gd name="T0" fmla="*/ 528 w 529"/>
                  <a:gd name="T1" fmla="*/ 144 h 401"/>
                  <a:gd name="T2" fmla="*/ 480 w 529"/>
                  <a:gd name="T3" fmla="*/ 144 h 401"/>
                  <a:gd name="T4" fmla="*/ 456 w 529"/>
                  <a:gd name="T5" fmla="*/ 120 h 401"/>
                  <a:gd name="T6" fmla="*/ 424 w 529"/>
                  <a:gd name="T7" fmla="*/ 152 h 401"/>
                  <a:gd name="T8" fmla="*/ 416 w 529"/>
                  <a:gd name="T9" fmla="*/ 136 h 401"/>
                  <a:gd name="T10" fmla="*/ 408 w 529"/>
                  <a:gd name="T11" fmla="*/ 160 h 401"/>
                  <a:gd name="T12" fmla="*/ 360 w 529"/>
                  <a:gd name="T13" fmla="*/ 128 h 401"/>
                  <a:gd name="T14" fmla="*/ 360 w 529"/>
                  <a:gd name="T15" fmla="*/ 88 h 401"/>
                  <a:gd name="T16" fmla="*/ 344 w 529"/>
                  <a:gd name="T17" fmla="*/ 96 h 401"/>
                  <a:gd name="T18" fmla="*/ 352 w 529"/>
                  <a:gd name="T19" fmla="*/ 128 h 401"/>
                  <a:gd name="T20" fmla="*/ 328 w 529"/>
                  <a:gd name="T21" fmla="*/ 128 h 401"/>
                  <a:gd name="T22" fmla="*/ 312 w 529"/>
                  <a:gd name="T23" fmla="*/ 104 h 401"/>
                  <a:gd name="T24" fmla="*/ 296 w 529"/>
                  <a:gd name="T25" fmla="*/ 104 h 401"/>
                  <a:gd name="T26" fmla="*/ 248 w 529"/>
                  <a:gd name="T27" fmla="*/ 56 h 401"/>
                  <a:gd name="T28" fmla="*/ 216 w 529"/>
                  <a:gd name="T29" fmla="*/ 72 h 401"/>
                  <a:gd name="T30" fmla="*/ 216 w 529"/>
                  <a:gd name="T31" fmla="*/ 56 h 401"/>
                  <a:gd name="T32" fmla="*/ 160 w 529"/>
                  <a:gd name="T33" fmla="*/ 64 h 401"/>
                  <a:gd name="T34" fmla="*/ 120 w 529"/>
                  <a:gd name="T35" fmla="*/ 40 h 401"/>
                  <a:gd name="T36" fmla="*/ 120 w 529"/>
                  <a:gd name="T37" fmla="*/ 0 h 401"/>
                  <a:gd name="T38" fmla="*/ 104 w 529"/>
                  <a:gd name="T39" fmla="*/ 8 h 401"/>
                  <a:gd name="T40" fmla="*/ 64 w 529"/>
                  <a:gd name="T41" fmla="*/ 8 h 401"/>
                  <a:gd name="T42" fmla="*/ 72 w 529"/>
                  <a:gd name="T43" fmla="*/ 56 h 401"/>
                  <a:gd name="T44" fmla="*/ 48 w 529"/>
                  <a:gd name="T45" fmla="*/ 56 h 401"/>
                  <a:gd name="T46" fmla="*/ 8 w 529"/>
                  <a:gd name="T47" fmla="*/ 32 h 401"/>
                  <a:gd name="T48" fmla="*/ 0 w 529"/>
                  <a:gd name="T49" fmla="*/ 56 h 401"/>
                  <a:gd name="T50" fmla="*/ 32 w 529"/>
                  <a:gd name="T51" fmla="*/ 88 h 401"/>
                  <a:gd name="T52" fmla="*/ 24 w 529"/>
                  <a:gd name="T53" fmla="*/ 120 h 401"/>
                  <a:gd name="T54" fmla="*/ 48 w 529"/>
                  <a:gd name="T55" fmla="*/ 160 h 401"/>
                  <a:gd name="T56" fmla="*/ 88 w 529"/>
                  <a:gd name="T57" fmla="*/ 136 h 401"/>
                  <a:gd name="T58" fmla="*/ 112 w 529"/>
                  <a:gd name="T59" fmla="*/ 184 h 401"/>
                  <a:gd name="T60" fmla="*/ 112 w 529"/>
                  <a:gd name="T61" fmla="*/ 224 h 401"/>
                  <a:gd name="T62" fmla="*/ 152 w 529"/>
                  <a:gd name="T63" fmla="*/ 224 h 401"/>
                  <a:gd name="T64" fmla="*/ 168 w 529"/>
                  <a:gd name="T65" fmla="*/ 264 h 401"/>
                  <a:gd name="T66" fmla="*/ 176 w 529"/>
                  <a:gd name="T67" fmla="*/ 232 h 401"/>
                  <a:gd name="T68" fmla="*/ 208 w 529"/>
                  <a:gd name="T69" fmla="*/ 280 h 401"/>
                  <a:gd name="T70" fmla="*/ 232 w 529"/>
                  <a:gd name="T71" fmla="*/ 320 h 401"/>
                  <a:gd name="T72" fmla="*/ 232 w 529"/>
                  <a:gd name="T73" fmla="*/ 344 h 401"/>
                  <a:gd name="T74" fmla="*/ 264 w 529"/>
                  <a:gd name="T75" fmla="*/ 400 h 401"/>
                  <a:gd name="T76" fmla="*/ 288 w 529"/>
                  <a:gd name="T77" fmla="*/ 376 h 401"/>
                  <a:gd name="T78" fmla="*/ 304 w 529"/>
                  <a:gd name="T79" fmla="*/ 328 h 401"/>
                  <a:gd name="T80" fmla="*/ 320 w 529"/>
                  <a:gd name="T81" fmla="*/ 320 h 401"/>
                  <a:gd name="T82" fmla="*/ 336 w 529"/>
                  <a:gd name="T83" fmla="*/ 328 h 401"/>
                  <a:gd name="T84" fmla="*/ 328 w 529"/>
                  <a:gd name="T85" fmla="*/ 344 h 401"/>
                  <a:gd name="T86" fmla="*/ 376 w 529"/>
                  <a:gd name="T87" fmla="*/ 344 h 401"/>
                  <a:gd name="T88" fmla="*/ 392 w 529"/>
                  <a:gd name="T89" fmla="*/ 328 h 401"/>
                  <a:gd name="T90" fmla="*/ 392 w 529"/>
                  <a:gd name="T91" fmla="*/ 312 h 401"/>
                  <a:gd name="T92" fmla="*/ 384 w 529"/>
                  <a:gd name="T93" fmla="*/ 296 h 401"/>
                  <a:gd name="T94" fmla="*/ 432 w 529"/>
                  <a:gd name="T95" fmla="*/ 272 h 401"/>
                  <a:gd name="T96" fmla="*/ 440 w 529"/>
                  <a:gd name="T97" fmla="*/ 264 h 401"/>
                  <a:gd name="T98" fmla="*/ 440 w 529"/>
                  <a:gd name="T99" fmla="*/ 248 h 401"/>
                  <a:gd name="T100" fmla="*/ 456 w 529"/>
                  <a:gd name="T101" fmla="*/ 240 h 401"/>
                  <a:gd name="T102" fmla="*/ 456 w 529"/>
                  <a:gd name="T103" fmla="*/ 192 h 401"/>
                  <a:gd name="T104" fmla="*/ 472 w 529"/>
                  <a:gd name="T105" fmla="*/ 192 h 401"/>
                  <a:gd name="T106" fmla="*/ 480 w 529"/>
                  <a:gd name="T107" fmla="*/ 216 h 401"/>
                  <a:gd name="T108" fmla="*/ 504 w 529"/>
                  <a:gd name="T109" fmla="*/ 232 h 401"/>
                  <a:gd name="T110" fmla="*/ 512 w 529"/>
                  <a:gd name="T111" fmla="*/ 224 h 401"/>
                  <a:gd name="T112" fmla="*/ 504 w 529"/>
                  <a:gd name="T113" fmla="*/ 208 h 401"/>
                  <a:gd name="T114" fmla="*/ 504 w 529"/>
                  <a:gd name="T115" fmla="*/ 192 h 401"/>
                  <a:gd name="T116" fmla="*/ 528 w 529"/>
                  <a:gd name="T117" fmla="*/ 184 h 401"/>
                  <a:gd name="T118" fmla="*/ 528 w 529"/>
                  <a:gd name="T119" fmla="*/ 144 h 401"/>
                  <a:gd name="T120" fmla="*/ 0 w 529"/>
                  <a:gd name="T121" fmla="*/ 0 h 401"/>
                  <a:gd name="T122" fmla="*/ 529 w 529"/>
                  <a:gd name="T123"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T120" t="T121" r="T122" b="T123"/>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solidFill>
                <a:srgbClr val="E57001"/>
              </a:solidFill>
              <a:ln w="3175" cap="rnd" cmpd="sng">
                <a:solidFill>
                  <a:schemeClr val="bg1"/>
                </a:solidFill>
                <a:miter lim="800000"/>
                <a:headEnd/>
                <a:tailEnd/>
              </a:ln>
            </p:spPr>
            <p:txBody>
              <a:bodyPr/>
              <a:lstStyle/>
              <a:p>
                <a:pPr marL="0" marR="0" lvl="0" indent="0" algn="l" defTabSz="914400" rtl="0" eaLnBrk="1" fontAlgn="auto" latinLnBrk="0" hangingPunct="1">
                  <a:lnSpc>
                    <a:spcPct val="120000"/>
                  </a:lnSpc>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 name="Freeform 9"/>
              <p:cNvSpPr>
                <a:spLocks/>
              </p:cNvSpPr>
              <p:nvPr/>
            </p:nvSpPr>
            <p:spPr bwMode="auto">
              <a:xfrm>
                <a:off x="4248945" y="2892425"/>
                <a:ext cx="561975" cy="541338"/>
              </a:xfrm>
              <a:custGeom>
                <a:avLst/>
                <a:gdLst>
                  <a:gd name="T0" fmla="*/ 376 w 377"/>
                  <a:gd name="T1" fmla="*/ 176 h 393"/>
                  <a:gd name="T2" fmla="*/ 336 w 377"/>
                  <a:gd name="T3" fmla="*/ 120 h 393"/>
                  <a:gd name="T4" fmla="*/ 344 w 377"/>
                  <a:gd name="T5" fmla="*/ 96 h 393"/>
                  <a:gd name="T6" fmla="*/ 312 w 377"/>
                  <a:gd name="T7" fmla="*/ 40 h 393"/>
                  <a:gd name="T8" fmla="*/ 288 w 377"/>
                  <a:gd name="T9" fmla="*/ 8 h 393"/>
                  <a:gd name="T10" fmla="*/ 280 w 377"/>
                  <a:gd name="T11" fmla="*/ 40 h 393"/>
                  <a:gd name="T12" fmla="*/ 264 w 377"/>
                  <a:gd name="T13" fmla="*/ 0 h 393"/>
                  <a:gd name="T14" fmla="*/ 232 w 377"/>
                  <a:gd name="T15" fmla="*/ 0 h 393"/>
                  <a:gd name="T16" fmla="*/ 240 w 377"/>
                  <a:gd name="T17" fmla="*/ 24 h 393"/>
                  <a:gd name="T18" fmla="*/ 200 w 377"/>
                  <a:gd name="T19" fmla="*/ 56 h 393"/>
                  <a:gd name="T20" fmla="*/ 176 w 377"/>
                  <a:gd name="T21" fmla="*/ 56 h 393"/>
                  <a:gd name="T22" fmla="*/ 48 w 377"/>
                  <a:gd name="T23" fmla="*/ 144 h 393"/>
                  <a:gd name="T24" fmla="*/ 24 w 377"/>
                  <a:gd name="T25" fmla="*/ 112 h 393"/>
                  <a:gd name="T26" fmla="*/ 8 w 377"/>
                  <a:gd name="T27" fmla="*/ 112 h 393"/>
                  <a:gd name="T28" fmla="*/ 16 w 377"/>
                  <a:gd name="T29" fmla="*/ 136 h 393"/>
                  <a:gd name="T30" fmla="*/ 16 w 377"/>
                  <a:gd name="T31" fmla="*/ 160 h 393"/>
                  <a:gd name="T32" fmla="*/ 24 w 377"/>
                  <a:gd name="T33" fmla="*/ 184 h 393"/>
                  <a:gd name="T34" fmla="*/ 8 w 377"/>
                  <a:gd name="T35" fmla="*/ 184 h 393"/>
                  <a:gd name="T36" fmla="*/ 8 w 377"/>
                  <a:gd name="T37" fmla="*/ 216 h 393"/>
                  <a:gd name="T38" fmla="*/ 0 w 377"/>
                  <a:gd name="T39" fmla="*/ 232 h 393"/>
                  <a:gd name="T40" fmla="*/ 32 w 377"/>
                  <a:gd name="T41" fmla="*/ 240 h 393"/>
                  <a:gd name="T42" fmla="*/ 64 w 377"/>
                  <a:gd name="T43" fmla="*/ 296 h 393"/>
                  <a:gd name="T44" fmla="*/ 104 w 377"/>
                  <a:gd name="T45" fmla="*/ 240 h 393"/>
                  <a:gd name="T46" fmla="*/ 120 w 377"/>
                  <a:gd name="T47" fmla="*/ 208 h 393"/>
                  <a:gd name="T48" fmla="*/ 160 w 377"/>
                  <a:gd name="T49" fmla="*/ 200 h 393"/>
                  <a:gd name="T50" fmla="*/ 184 w 377"/>
                  <a:gd name="T51" fmla="*/ 216 h 393"/>
                  <a:gd name="T52" fmla="*/ 184 w 377"/>
                  <a:gd name="T53" fmla="*/ 224 h 393"/>
                  <a:gd name="T54" fmla="*/ 192 w 377"/>
                  <a:gd name="T55" fmla="*/ 224 h 393"/>
                  <a:gd name="T56" fmla="*/ 168 w 377"/>
                  <a:gd name="T57" fmla="*/ 280 h 393"/>
                  <a:gd name="T58" fmla="*/ 152 w 377"/>
                  <a:gd name="T59" fmla="*/ 280 h 393"/>
                  <a:gd name="T60" fmla="*/ 160 w 377"/>
                  <a:gd name="T61" fmla="*/ 312 h 393"/>
                  <a:gd name="T62" fmla="*/ 152 w 377"/>
                  <a:gd name="T63" fmla="*/ 320 h 393"/>
                  <a:gd name="T64" fmla="*/ 168 w 377"/>
                  <a:gd name="T65" fmla="*/ 320 h 393"/>
                  <a:gd name="T66" fmla="*/ 136 w 377"/>
                  <a:gd name="T67" fmla="*/ 376 h 393"/>
                  <a:gd name="T68" fmla="*/ 144 w 377"/>
                  <a:gd name="T69" fmla="*/ 392 h 393"/>
                  <a:gd name="T70" fmla="*/ 160 w 377"/>
                  <a:gd name="T71" fmla="*/ 376 h 393"/>
                  <a:gd name="T72" fmla="*/ 168 w 377"/>
                  <a:gd name="T73" fmla="*/ 352 h 393"/>
                  <a:gd name="T74" fmla="*/ 184 w 377"/>
                  <a:gd name="T75" fmla="*/ 352 h 393"/>
                  <a:gd name="T76" fmla="*/ 200 w 377"/>
                  <a:gd name="T77" fmla="*/ 336 h 393"/>
                  <a:gd name="T78" fmla="*/ 200 w 377"/>
                  <a:gd name="T79" fmla="*/ 312 h 393"/>
                  <a:gd name="T80" fmla="*/ 256 w 377"/>
                  <a:gd name="T81" fmla="*/ 280 h 393"/>
                  <a:gd name="T82" fmla="*/ 304 w 377"/>
                  <a:gd name="T83" fmla="*/ 264 h 393"/>
                  <a:gd name="T84" fmla="*/ 312 w 377"/>
                  <a:gd name="T85" fmla="*/ 224 h 393"/>
                  <a:gd name="T86" fmla="*/ 344 w 377"/>
                  <a:gd name="T87" fmla="*/ 200 h 393"/>
                  <a:gd name="T88" fmla="*/ 368 w 377"/>
                  <a:gd name="T89" fmla="*/ 192 h 393"/>
                  <a:gd name="T90" fmla="*/ 376 w 377"/>
                  <a:gd name="T91" fmla="*/ 176 h 393"/>
                  <a:gd name="T92" fmla="*/ 0 w 377"/>
                  <a:gd name="T93" fmla="*/ 0 h 393"/>
                  <a:gd name="T94" fmla="*/ 377 w 377"/>
                  <a:gd name="T95" fmla="*/ 39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T92" t="T93" r="T94" b="T95"/>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solidFill>
                <a:srgbClr val="222363"/>
              </a:solidFill>
              <a:ln w="3175" cap="rnd" cmpd="sng">
                <a:solidFill>
                  <a:schemeClr val="bg1"/>
                </a:solidFill>
                <a:miter lim="800000"/>
                <a:headEnd/>
                <a:tailEnd/>
              </a:ln>
            </p:spPr>
            <p:txBody>
              <a:bodyPr/>
              <a:lstStyle/>
              <a:p>
                <a:pPr marL="0" marR="0" lvl="0" indent="0" algn="l" defTabSz="914400" rtl="0" eaLnBrk="1" fontAlgn="auto" latinLnBrk="0" hangingPunct="1">
                  <a:lnSpc>
                    <a:spcPct val="120000"/>
                  </a:lnSpc>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7" name="Freeform 10"/>
              <p:cNvSpPr>
                <a:spLocks/>
              </p:cNvSpPr>
              <p:nvPr/>
            </p:nvSpPr>
            <p:spPr bwMode="auto">
              <a:xfrm>
                <a:off x="3821907" y="3014664"/>
                <a:ext cx="525462" cy="738187"/>
              </a:xfrm>
              <a:custGeom>
                <a:avLst/>
                <a:gdLst>
                  <a:gd name="T0" fmla="*/ 320 w 353"/>
                  <a:gd name="T1" fmla="*/ 160 h 537"/>
                  <a:gd name="T2" fmla="*/ 296 w 353"/>
                  <a:gd name="T3" fmla="*/ 96 h 537"/>
                  <a:gd name="T4" fmla="*/ 248 w 353"/>
                  <a:gd name="T5" fmla="*/ 88 h 537"/>
                  <a:gd name="T6" fmla="*/ 224 w 353"/>
                  <a:gd name="T7" fmla="*/ 0 h 537"/>
                  <a:gd name="T8" fmla="*/ 176 w 353"/>
                  <a:gd name="T9" fmla="*/ 64 h 537"/>
                  <a:gd name="T10" fmla="*/ 136 w 353"/>
                  <a:gd name="T11" fmla="*/ 80 h 537"/>
                  <a:gd name="T12" fmla="*/ 80 w 353"/>
                  <a:gd name="T13" fmla="*/ 104 h 537"/>
                  <a:gd name="T14" fmla="*/ 32 w 353"/>
                  <a:gd name="T15" fmla="*/ 72 h 537"/>
                  <a:gd name="T16" fmla="*/ 8 w 353"/>
                  <a:gd name="T17" fmla="*/ 120 h 537"/>
                  <a:gd name="T18" fmla="*/ 56 w 353"/>
                  <a:gd name="T19" fmla="*/ 200 h 537"/>
                  <a:gd name="T20" fmla="*/ 24 w 353"/>
                  <a:gd name="T21" fmla="*/ 232 h 537"/>
                  <a:gd name="T22" fmla="*/ 64 w 353"/>
                  <a:gd name="T23" fmla="*/ 272 h 537"/>
                  <a:gd name="T24" fmla="*/ 32 w 353"/>
                  <a:gd name="T25" fmla="*/ 288 h 537"/>
                  <a:gd name="T26" fmla="*/ 16 w 353"/>
                  <a:gd name="T27" fmla="*/ 328 h 537"/>
                  <a:gd name="T28" fmla="*/ 32 w 353"/>
                  <a:gd name="T29" fmla="*/ 400 h 537"/>
                  <a:gd name="T30" fmla="*/ 24 w 353"/>
                  <a:gd name="T31" fmla="*/ 512 h 537"/>
                  <a:gd name="T32" fmla="*/ 88 w 353"/>
                  <a:gd name="T33" fmla="*/ 528 h 537"/>
                  <a:gd name="T34" fmla="*/ 112 w 353"/>
                  <a:gd name="T35" fmla="*/ 512 h 537"/>
                  <a:gd name="T36" fmla="*/ 152 w 353"/>
                  <a:gd name="T37" fmla="*/ 424 h 537"/>
                  <a:gd name="T38" fmla="*/ 232 w 353"/>
                  <a:gd name="T39" fmla="*/ 376 h 537"/>
                  <a:gd name="T40" fmla="*/ 240 w 353"/>
                  <a:gd name="T41" fmla="*/ 344 h 537"/>
                  <a:gd name="T42" fmla="*/ 192 w 353"/>
                  <a:gd name="T43" fmla="*/ 320 h 537"/>
                  <a:gd name="T44" fmla="*/ 184 w 353"/>
                  <a:gd name="T45" fmla="*/ 288 h 537"/>
                  <a:gd name="T46" fmla="*/ 160 w 353"/>
                  <a:gd name="T47" fmla="*/ 264 h 537"/>
                  <a:gd name="T48" fmla="*/ 104 w 353"/>
                  <a:gd name="T49" fmla="*/ 256 h 537"/>
                  <a:gd name="T50" fmla="*/ 136 w 353"/>
                  <a:gd name="T51" fmla="*/ 168 h 537"/>
                  <a:gd name="T52" fmla="*/ 160 w 353"/>
                  <a:gd name="T53" fmla="*/ 136 h 537"/>
                  <a:gd name="T54" fmla="*/ 192 w 353"/>
                  <a:gd name="T55" fmla="*/ 152 h 537"/>
                  <a:gd name="T56" fmla="*/ 208 w 353"/>
                  <a:gd name="T57" fmla="*/ 184 h 537"/>
                  <a:gd name="T58" fmla="*/ 224 w 353"/>
                  <a:gd name="T59" fmla="*/ 200 h 537"/>
                  <a:gd name="T60" fmla="*/ 256 w 353"/>
                  <a:gd name="T61" fmla="*/ 256 h 537"/>
                  <a:gd name="T62" fmla="*/ 272 w 353"/>
                  <a:gd name="T63" fmla="*/ 288 h 537"/>
                  <a:gd name="T64" fmla="*/ 328 w 353"/>
                  <a:gd name="T65" fmla="*/ 216 h 537"/>
                  <a:gd name="T66" fmla="*/ 0 w 353"/>
                  <a:gd name="T67" fmla="*/ 0 h 537"/>
                  <a:gd name="T68" fmla="*/ 353 w 353"/>
                  <a:gd name="T69"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T66" t="T67" r="T68" b="T69"/>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solidFill>
                <a:srgbClr val="E57001"/>
              </a:solidFill>
              <a:ln w="3175" cap="rnd" cmpd="sng">
                <a:solidFill>
                  <a:schemeClr val="bg1"/>
                </a:solidFill>
                <a:miter lim="800000"/>
                <a:headEnd/>
                <a:tailEnd/>
              </a:ln>
            </p:spPr>
            <p:txBody>
              <a:bodyPr/>
              <a:lstStyle/>
              <a:p>
                <a:pPr marL="0" marR="0" lvl="0" indent="0" algn="l" defTabSz="914400" rtl="0" eaLnBrk="1" fontAlgn="auto" latinLnBrk="0" hangingPunct="1">
                  <a:lnSpc>
                    <a:spcPct val="120000"/>
                  </a:lnSpc>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8" name="Freeform 11"/>
              <p:cNvSpPr>
                <a:spLocks/>
              </p:cNvSpPr>
              <p:nvPr/>
            </p:nvSpPr>
            <p:spPr bwMode="auto">
              <a:xfrm>
                <a:off x="3974308" y="3201988"/>
                <a:ext cx="168275" cy="176212"/>
              </a:xfrm>
              <a:custGeom>
                <a:avLst/>
                <a:gdLst>
                  <a:gd name="T0" fmla="*/ 112 w 113"/>
                  <a:gd name="T1" fmla="*/ 64 h 129"/>
                  <a:gd name="T2" fmla="*/ 96 w 113"/>
                  <a:gd name="T3" fmla="*/ 40 h 129"/>
                  <a:gd name="T4" fmla="*/ 112 w 113"/>
                  <a:gd name="T5" fmla="*/ 16 h 129"/>
                  <a:gd name="T6" fmla="*/ 80 w 113"/>
                  <a:gd name="T7" fmla="*/ 16 h 129"/>
                  <a:gd name="T8" fmla="*/ 72 w 113"/>
                  <a:gd name="T9" fmla="*/ 0 h 129"/>
                  <a:gd name="T10" fmla="*/ 56 w 113"/>
                  <a:gd name="T11" fmla="*/ 0 h 129"/>
                  <a:gd name="T12" fmla="*/ 48 w 113"/>
                  <a:gd name="T13" fmla="*/ 32 h 129"/>
                  <a:gd name="T14" fmla="*/ 32 w 113"/>
                  <a:gd name="T15" fmla="*/ 32 h 129"/>
                  <a:gd name="T16" fmla="*/ 0 w 113"/>
                  <a:gd name="T17" fmla="*/ 88 h 129"/>
                  <a:gd name="T18" fmla="*/ 0 w 113"/>
                  <a:gd name="T19" fmla="*/ 120 h 129"/>
                  <a:gd name="T20" fmla="*/ 32 w 113"/>
                  <a:gd name="T21" fmla="*/ 120 h 129"/>
                  <a:gd name="T22" fmla="*/ 48 w 113"/>
                  <a:gd name="T23" fmla="*/ 128 h 129"/>
                  <a:gd name="T24" fmla="*/ 80 w 113"/>
                  <a:gd name="T25" fmla="*/ 112 h 129"/>
                  <a:gd name="T26" fmla="*/ 80 w 113"/>
                  <a:gd name="T27" fmla="*/ 96 h 129"/>
                  <a:gd name="T28" fmla="*/ 72 w 113"/>
                  <a:gd name="T29" fmla="*/ 80 h 129"/>
                  <a:gd name="T30" fmla="*/ 96 w 113"/>
                  <a:gd name="T31" fmla="*/ 80 h 129"/>
                  <a:gd name="T32" fmla="*/ 112 w 113"/>
                  <a:gd name="T33" fmla="*/ 64 h 129"/>
                  <a:gd name="T34" fmla="*/ 0 w 113"/>
                  <a:gd name="T35" fmla="*/ 0 h 129"/>
                  <a:gd name="T36" fmla="*/ 113 w 113"/>
                  <a:gd name="T3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T34" t="T35" r="T36" b="T37"/>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3175" cap="rnd" cmpd="sng">
                <a:solidFill>
                  <a:schemeClr val="bg1"/>
                </a:solidFill>
                <a:miter lim="800000"/>
                <a:headEnd/>
                <a:tailEnd/>
              </a:ln>
            </p:spPr>
            <p:txBody>
              <a:bodyPr/>
              <a:lstStyle/>
              <a:p>
                <a:pPr marL="0" marR="0" lvl="0" indent="0" algn="l" defTabSz="914400" rtl="0" eaLnBrk="1" fontAlgn="auto" latinLnBrk="0" hangingPunct="1">
                  <a:lnSpc>
                    <a:spcPct val="120000"/>
                  </a:lnSpc>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9" name="Freeform 12"/>
              <p:cNvSpPr>
                <a:spLocks/>
              </p:cNvSpPr>
              <p:nvPr/>
            </p:nvSpPr>
            <p:spPr bwMode="auto">
              <a:xfrm>
                <a:off x="4082257" y="3289300"/>
                <a:ext cx="131762" cy="165100"/>
              </a:xfrm>
              <a:custGeom>
                <a:avLst/>
                <a:gdLst>
                  <a:gd name="T0" fmla="*/ 88 w 89"/>
                  <a:gd name="T1" fmla="*/ 80 h 121"/>
                  <a:gd name="T2" fmla="*/ 80 w 89"/>
                  <a:gd name="T3" fmla="*/ 56 h 121"/>
                  <a:gd name="T4" fmla="*/ 56 w 89"/>
                  <a:gd name="T5" fmla="*/ 40 h 121"/>
                  <a:gd name="T6" fmla="*/ 48 w 89"/>
                  <a:gd name="T7" fmla="*/ 8 h 121"/>
                  <a:gd name="T8" fmla="*/ 32 w 89"/>
                  <a:gd name="T9" fmla="*/ 0 h 121"/>
                  <a:gd name="T10" fmla="*/ 24 w 89"/>
                  <a:gd name="T11" fmla="*/ 8 h 121"/>
                  <a:gd name="T12" fmla="*/ 32 w 89"/>
                  <a:gd name="T13" fmla="*/ 48 h 121"/>
                  <a:gd name="T14" fmla="*/ 8 w 89"/>
                  <a:gd name="T15" fmla="*/ 48 h 121"/>
                  <a:gd name="T16" fmla="*/ 0 w 89"/>
                  <a:gd name="T17" fmla="*/ 112 h 121"/>
                  <a:gd name="T18" fmla="*/ 16 w 89"/>
                  <a:gd name="T19" fmla="*/ 120 h 121"/>
                  <a:gd name="T20" fmla="*/ 56 w 89"/>
                  <a:gd name="T21" fmla="*/ 112 h 121"/>
                  <a:gd name="T22" fmla="*/ 56 w 89"/>
                  <a:gd name="T23" fmla="*/ 80 h 121"/>
                  <a:gd name="T24" fmla="*/ 88 w 89"/>
                  <a:gd name="T25" fmla="*/ 80 h 121"/>
                  <a:gd name="T26" fmla="*/ 0 w 89"/>
                  <a:gd name="T27" fmla="*/ 0 h 121"/>
                  <a:gd name="T28" fmla="*/ 89 w 89"/>
                  <a:gd name="T29"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3175" cap="rnd" cmpd="sng">
                <a:solidFill>
                  <a:schemeClr val="bg1"/>
                </a:solidFill>
                <a:miter lim="800000"/>
                <a:headEnd/>
                <a:tailEnd/>
              </a:ln>
            </p:spPr>
            <p:txBody>
              <a:bodyPr/>
              <a:lstStyle/>
              <a:p>
                <a:pPr marL="0" marR="0" lvl="0" indent="0" algn="l" defTabSz="914400" rtl="0" eaLnBrk="1" fontAlgn="auto" latinLnBrk="0" hangingPunct="1">
                  <a:lnSpc>
                    <a:spcPct val="120000"/>
                  </a:lnSpc>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0" name="Freeform 13"/>
              <p:cNvSpPr>
                <a:spLocks/>
              </p:cNvSpPr>
              <p:nvPr/>
            </p:nvSpPr>
            <p:spPr bwMode="auto">
              <a:xfrm>
                <a:off x="4082257" y="3300413"/>
                <a:ext cx="50800" cy="55562"/>
              </a:xfrm>
              <a:custGeom>
                <a:avLst/>
                <a:gdLst>
                  <a:gd name="T0" fmla="*/ 32 w 33"/>
                  <a:gd name="T1" fmla="*/ 40 h 41"/>
                  <a:gd name="T2" fmla="*/ 8 w 33"/>
                  <a:gd name="T3" fmla="*/ 40 h 41"/>
                  <a:gd name="T4" fmla="*/ 8 w 33"/>
                  <a:gd name="T5" fmla="*/ 24 h 41"/>
                  <a:gd name="T6" fmla="*/ 0 w 33"/>
                  <a:gd name="T7" fmla="*/ 0 h 41"/>
                  <a:gd name="T8" fmla="*/ 24 w 33"/>
                  <a:gd name="T9" fmla="*/ 8 h 41"/>
                  <a:gd name="T10" fmla="*/ 32 w 33"/>
                  <a:gd name="T11" fmla="*/ 40 h 41"/>
                  <a:gd name="T12" fmla="*/ 0 w 33"/>
                  <a:gd name="T13" fmla="*/ 0 h 41"/>
                  <a:gd name="T14" fmla="*/ 33 w 33"/>
                  <a:gd name="T15" fmla="*/ 41 h 41"/>
                </a:gdLst>
                <a:ahLst/>
                <a:cxnLst>
                  <a:cxn ang="0">
                    <a:pos x="T0" y="T1"/>
                  </a:cxn>
                  <a:cxn ang="0">
                    <a:pos x="T2" y="T3"/>
                  </a:cxn>
                  <a:cxn ang="0">
                    <a:pos x="T4" y="T5"/>
                  </a:cxn>
                  <a:cxn ang="0">
                    <a:pos x="T6" y="T7"/>
                  </a:cxn>
                  <a:cxn ang="0">
                    <a:pos x="T8" y="T9"/>
                  </a:cxn>
                  <a:cxn ang="0">
                    <a:pos x="T10" y="T11"/>
                  </a:cxn>
                </a:cxnLst>
                <a:rect l="T12" t="T13" r="T14" b="T15"/>
                <a:pathLst>
                  <a:path w="33" h="41">
                    <a:moveTo>
                      <a:pt x="32" y="40"/>
                    </a:moveTo>
                    <a:lnTo>
                      <a:pt x="8" y="40"/>
                    </a:lnTo>
                    <a:lnTo>
                      <a:pt x="8" y="24"/>
                    </a:lnTo>
                    <a:lnTo>
                      <a:pt x="0" y="0"/>
                    </a:lnTo>
                    <a:lnTo>
                      <a:pt x="24" y="8"/>
                    </a:lnTo>
                    <a:lnTo>
                      <a:pt x="32" y="40"/>
                    </a:lnTo>
                  </a:path>
                </a:pathLst>
              </a:custGeom>
              <a:grpFill/>
              <a:ln w="3175" cap="rnd" cmpd="sng">
                <a:solidFill>
                  <a:schemeClr val="bg1"/>
                </a:solidFill>
                <a:miter lim="800000"/>
                <a:headEnd/>
                <a:tailEnd/>
              </a:ln>
            </p:spPr>
            <p:txBody>
              <a:bodyPr/>
              <a:lstStyle/>
              <a:p>
                <a:pPr marL="0" marR="0" lvl="0" indent="0" algn="l" defTabSz="914400" rtl="0" eaLnBrk="1" fontAlgn="auto" latinLnBrk="0" hangingPunct="1">
                  <a:lnSpc>
                    <a:spcPct val="120000"/>
                  </a:lnSpc>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1" name="Freeform 14"/>
              <p:cNvSpPr>
                <a:spLocks/>
              </p:cNvSpPr>
              <p:nvPr/>
            </p:nvSpPr>
            <p:spPr bwMode="auto">
              <a:xfrm>
                <a:off x="3963195" y="3498851"/>
                <a:ext cx="646113" cy="398463"/>
              </a:xfrm>
              <a:custGeom>
                <a:avLst/>
                <a:gdLst>
                  <a:gd name="T0" fmla="*/ 152 w 433"/>
                  <a:gd name="T1" fmla="*/ 8 h 289"/>
                  <a:gd name="T2" fmla="*/ 136 w 433"/>
                  <a:gd name="T3" fmla="*/ 24 h 289"/>
                  <a:gd name="T4" fmla="*/ 96 w 433"/>
                  <a:gd name="T5" fmla="*/ 32 h 289"/>
                  <a:gd name="T6" fmla="*/ 56 w 433"/>
                  <a:gd name="T7" fmla="*/ 72 h 289"/>
                  <a:gd name="T8" fmla="*/ 16 w 433"/>
                  <a:gd name="T9" fmla="*/ 128 h 289"/>
                  <a:gd name="T10" fmla="*/ 16 w 433"/>
                  <a:gd name="T11" fmla="*/ 160 h 289"/>
                  <a:gd name="T12" fmla="*/ 32 w 433"/>
                  <a:gd name="T13" fmla="*/ 184 h 289"/>
                  <a:gd name="T14" fmla="*/ 48 w 433"/>
                  <a:gd name="T15" fmla="*/ 176 h 289"/>
                  <a:gd name="T16" fmla="*/ 64 w 433"/>
                  <a:gd name="T17" fmla="*/ 176 h 289"/>
                  <a:gd name="T18" fmla="*/ 8 w 433"/>
                  <a:gd name="T19" fmla="*/ 224 h 289"/>
                  <a:gd name="T20" fmla="*/ 0 w 433"/>
                  <a:gd name="T21" fmla="*/ 248 h 289"/>
                  <a:gd name="T22" fmla="*/ 16 w 433"/>
                  <a:gd name="T23" fmla="*/ 256 h 289"/>
                  <a:gd name="T24" fmla="*/ 48 w 433"/>
                  <a:gd name="T25" fmla="*/ 288 h 289"/>
                  <a:gd name="T26" fmla="*/ 80 w 433"/>
                  <a:gd name="T27" fmla="*/ 288 h 289"/>
                  <a:gd name="T28" fmla="*/ 96 w 433"/>
                  <a:gd name="T29" fmla="*/ 272 h 289"/>
                  <a:gd name="T30" fmla="*/ 96 w 433"/>
                  <a:gd name="T31" fmla="*/ 256 h 289"/>
                  <a:gd name="T32" fmla="*/ 112 w 433"/>
                  <a:gd name="T33" fmla="*/ 264 h 289"/>
                  <a:gd name="T34" fmla="*/ 120 w 433"/>
                  <a:gd name="T35" fmla="*/ 272 h 289"/>
                  <a:gd name="T36" fmla="*/ 152 w 433"/>
                  <a:gd name="T37" fmla="*/ 288 h 289"/>
                  <a:gd name="T38" fmla="*/ 168 w 433"/>
                  <a:gd name="T39" fmla="*/ 272 h 289"/>
                  <a:gd name="T40" fmla="*/ 192 w 433"/>
                  <a:gd name="T41" fmla="*/ 272 h 289"/>
                  <a:gd name="T42" fmla="*/ 192 w 433"/>
                  <a:gd name="T43" fmla="*/ 288 h 289"/>
                  <a:gd name="T44" fmla="*/ 208 w 433"/>
                  <a:gd name="T45" fmla="*/ 280 h 289"/>
                  <a:gd name="T46" fmla="*/ 240 w 433"/>
                  <a:gd name="T47" fmla="*/ 232 h 289"/>
                  <a:gd name="T48" fmla="*/ 256 w 433"/>
                  <a:gd name="T49" fmla="*/ 232 h 289"/>
                  <a:gd name="T50" fmla="*/ 296 w 433"/>
                  <a:gd name="T51" fmla="*/ 168 h 289"/>
                  <a:gd name="T52" fmla="*/ 296 w 433"/>
                  <a:gd name="T53" fmla="*/ 144 h 289"/>
                  <a:gd name="T54" fmla="*/ 304 w 433"/>
                  <a:gd name="T55" fmla="*/ 136 h 289"/>
                  <a:gd name="T56" fmla="*/ 312 w 433"/>
                  <a:gd name="T57" fmla="*/ 152 h 289"/>
                  <a:gd name="T58" fmla="*/ 344 w 433"/>
                  <a:gd name="T59" fmla="*/ 96 h 289"/>
                  <a:gd name="T60" fmla="*/ 376 w 433"/>
                  <a:gd name="T61" fmla="*/ 80 h 289"/>
                  <a:gd name="T62" fmla="*/ 376 w 433"/>
                  <a:gd name="T63" fmla="*/ 88 h 289"/>
                  <a:gd name="T64" fmla="*/ 400 w 433"/>
                  <a:gd name="T65" fmla="*/ 64 h 289"/>
                  <a:gd name="T66" fmla="*/ 416 w 433"/>
                  <a:gd name="T67" fmla="*/ 72 h 289"/>
                  <a:gd name="T68" fmla="*/ 432 w 433"/>
                  <a:gd name="T69" fmla="*/ 24 h 289"/>
                  <a:gd name="T70" fmla="*/ 424 w 433"/>
                  <a:gd name="T71" fmla="*/ 16 h 289"/>
                  <a:gd name="T72" fmla="*/ 400 w 433"/>
                  <a:gd name="T73" fmla="*/ 16 h 289"/>
                  <a:gd name="T74" fmla="*/ 384 w 433"/>
                  <a:gd name="T75" fmla="*/ 24 h 289"/>
                  <a:gd name="T76" fmla="*/ 344 w 433"/>
                  <a:gd name="T77" fmla="*/ 24 h 289"/>
                  <a:gd name="T78" fmla="*/ 328 w 433"/>
                  <a:gd name="T79" fmla="*/ 0 h 289"/>
                  <a:gd name="T80" fmla="*/ 272 w 433"/>
                  <a:gd name="T81" fmla="*/ 40 h 289"/>
                  <a:gd name="T82" fmla="*/ 264 w 433"/>
                  <a:gd name="T83" fmla="*/ 64 h 289"/>
                  <a:gd name="T84" fmla="*/ 248 w 433"/>
                  <a:gd name="T85" fmla="*/ 64 h 289"/>
                  <a:gd name="T86" fmla="*/ 200 w 433"/>
                  <a:gd name="T87" fmla="*/ 64 h 289"/>
                  <a:gd name="T88" fmla="*/ 200 w 433"/>
                  <a:gd name="T89" fmla="*/ 48 h 289"/>
                  <a:gd name="T90" fmla="*/ 216 w 433"/>
                  <a:gd name="T91" fmla="*/ 32 h 289"/>
                  <a:gd name="T92" fmla="*/ 200 w 433"/>
                  <a:gd name="T93" fmla="*/ 0 h 289"/>
                  <a:gd name="T94" fmla="*/ 176 w 433"/>
                  <a:gd name="T95" fmla="*/ 0 h 289"/>
                  <a:gd name="T96" fmla="*/ 168 w 433"/>
                  <a:gd name="T97" fmla="*/ 0 h 289"/>
                  <a:gd name="T98" fmla="*/ 160 w 433"/>
                  <a:gd name="T99" fmla="*/ 16 h 289"/>
                  <a:gd name="T100" fmla="*/ 152 w 433"/>
                  <a:gd name="T101" fmla="*/ 8 h 289"/>
                  <a:gd name="T102" fmla="*/ 0 w 433"/>
                  <a:gd name="T103" fmla="*/ 0 h 289"/>
                  <a:gd name="T104" fmla="*/ 433 w 433"/>
                  <a:gd name="T105"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T102" t="T103" r="T104" b="T105"/>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3175" cap="rnd" cmpd="sng">
                <a:solidFill>
                  <a:schemeClr val="bg1"/>
                </a:solidFill>
                <a:miter lim="800000"/>
                <a:headEnd/>
                <a:tailEnd/>
              </a:ln>
            </p:spPr>
            <p:txBody>
              <a:bodyPr/>
              <a:lstStyle/>
              <a:p>
                <a:pPr marL="0" marR="0" lvl="0" indent="0" algn="l" defTabSz="914400" rtl="0" eaLnBrk="1" fontAlgn="auto" latinLnBrk="0" hangingPunct="1">
                  <a:lnSpc>
                    <a:spcPct val="120000"/>
                  </a:lnSpc>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2" name="Freeform 15"/>
              <p:cNvSpPr>
                <a:spLocks/>
              </p:cNvSpPr>
              <p:nvPr/>
            </p:nvSpPr>
            <p:spPr bwMode="auto">
              <a:xfrm>
                <a:off x="4096544" y="3817939"/>
                <a:ext cx="534988" cy="439737"/>
              </a:xfrm>
              <a:custGeom>
                <a:avLst/>
                <a:gdLst>
                  <a:gd name="T0" fmla="*/ 168 w 361"/>
                  <a:gd name="T1" fmla="*/ 0 h 321"/>
                  <a:gd name="T2" fmla="*/ 152 w 361"/>
                  <a:gd name="T3" fmla="*/ 0 h 321"/>
                  <a:gd name="T4" fmla="*/ 120 w 361"/>
                  <a:gd name="T5" fmla="*/ 48 h 321"/>
                  <a:gd name="T6" fmla="*/ 96 w 361"/>
                  <a:gd name="T7" fmla="*/ 56 h 321"/>
                  <a:gd name="T8" fmla="*/ 96 w 361"/>
                  <a:gd name="T9" fmla="*/ 40 h 321"/>
                  <a:gd name="T10" fmla="*/ 80 w 361"/>
                  <a:gd name="T11" fmla="*/ 40 h 321"/>
                  <a:gd name="T12" fmla="*/ 64 w 361"/>
                  <a:gd name="T13" fmla="*/ 56 h 321"/>
                  <a:gd name="T14" fmla="*/ 32 w 361"/>
                  <a:gd name="T15" fmla="*/ 40 h 321"/>
                  <a:gd name="T16" fmla="*/ 24 w 361"/>
                  <a:gd name="T17" fmla="*/ 32 h 321"/>
                  <a:gd name="T18" fmla="*/ 8 w 361"/>
                  <a:gd name="T19" fmla="*/ 24 h 321"/>
                  <a:gd name="T20" fmla="*/ 8 w 361"/>
                  <a:gd name="T21" fmla="*/ 40 h 321"/>
                  <a:gd name="T22" fmla="*/ 0 w 361"/>
                  <a:gd name="T23" fmla="*/ 48 h 321"/>
                  <a:gd name="T24" fmla="*/ 32 w 361"/>
                  <a:gd name="T25" fmla="*/ 56 h 321"/>
                  <a:gd name="T26" fmla="*/ 40 w 361"/>
                  <a:gd name="T27" fmla="*/ 80 h 321"/>
                  <a:gd name="T28" fmla="*/ 56 w 361"/>
                  <a:gd name="T29" fmla="*/ 80 h 321"/>
                  <a:gd name="T30" fmla="*/ 80 w 361"/>
                  <a:gd name="T31" fmla="*/ 112 h 321"/>
                  <a:gd name="T32" fmla="*/ 104 w 361"/>
                  <a:gd name="T33" fmla="*/ 104 h 321"/>
                  <a:gd name="T34" fmla="*/ 104 w 361"/>
                  <a:gd name="T35" fmla="*/ 144 h 321"/>
                  <a:gd name="T36" fmla="*/ 136 w 361"/>
                  <a:gd name="T37" fmla="*/ 184 h 321"/>
                  <a:gd name="T38" fmla="*/ 152 w 361"/>
                  <a:gd name="T39" fmla="*/ 184 h 321"/>
                  <a:gd name="T40" fmla="*/ 160 w 361"/>
                  <a:gd name="T41" fmla="*/ 168 h 321"/>
                  <a:gd name="T42" fmla="*/ 184 w 361"/>
                  <a:gd name="T43" fmla="*/ 192 h 321"/>
                  <a:gd name="T44" fmla="*/ 168 w 361"/>
                  <a:gd name="T45" fmla="*/ 208 h 321"/>
                  <a:gd name="T46" fmla="*/ 160 w 361"/>
                  <a:gd name="T47" fmla="*/ 200 h 321"/>
                  <a:gd name="T48" fmla="*/ 144 w 361"/>
                  <a:gd name="T49" fmla="*/ 192 h 321"/>
                  <a:gd name="T50" fmla="*/ 144 w 361"/>
                  <a:gd name="T51" fmla="*/ 224 h 321"/>
                  <a:gd name="T52" fmla="*/ 136 w 361"/>
                  <a:gd name="T53" fmla="*/ 240 h 321"/>
                  <a:gd name="T54" fmla="*/ 160 w 361"/>
                  <a:gd name="T55" fmla="*/ 272 h 321"/>
                  <a:gd name="T56" fmla="*/ 160 w 361"/>
                  <a:gd name="T57" fmla="*/ 296 h 321"/>
                  <a:gd name="T58" fmla="*/ 200 w 361"/>
                  <a:gd name="T59" fmla="*/ 296 h 321"/>
                  <a:gd name="T60" fmla="*/ 216 w 361"/>
                  <a:gd name="T61" fmla="*/ 312 h 321"/>
                  <a:gd name="T62" fmla="*/ 240 w 361"/>
                  <a:gd name="T63" fmla="*/ 304 h 321"/>
                  <a:gd name="T64" fmla="*/ 272 w 361"/>
                  <a:gd name="T65" fmla="*/ 320 h 321"/>
                  <a:gd name="T66" fmla="*/ 296 w 361"/>
                  <a:gd name="T67" fmla="*/ 296 h 321"/>
                  <a:gd name="T68" fmla="*/ 320 w 361"/>
                  <a:gd name="T69" fmla="*/ 256 h 321"/>
                  <a:gd name="T70" fmla="*/ 288 w 361"/>
                  <a:gd name="T71" fmla="*/ 240 h 321"/>
                  <a:gd name="T72" fmla="*/ 320 w 361"/>
                  <a:gd name="T73" fmla="*/ 232 h 321"/>
                  <a:gd name="T74" fmla="*/ 328 w 361"/>
                  <a:gd name="T75" fmla="*/ 240 h 321"/>
                  <a:gd name="T76" fmla="*/ 360 w 361"/>
                  <a:gd name="T77" fmla="*/ 232 h 321"/>
                  <a:gd name="T78" fmla="*/ 360 w 361"/>
                  <a:gd name="T79" fmla="*/ 224 h 321"/>
                  <a:gd name="T80" fmla="*/ 320 w 361"/>
                  <a:gd name="T81" fmla="*/ 200 h 321"/>
                  <a:gd name="T82" fmla="*/ 320 w 361"/>
                  <a:gd name="T83" fmla="*/ 184 h 321"/>
                  <a:gd name="T84" fmla="*/ 304 w 361"/>
                  <a:gd name="T85" fmla="*/ 176 h 321"/>
                  <a:gd name="T86" fmla="*/ 288 w 361"/>
                  <a:gd name="T87" fmla="*/ 168 h 321"/>
                  <a:gd name="T88" fmla="*/ 272 w 361"/>
                  <a:gd name="T89" fmla="*/ 128 h 321"/>
                  <a:gd name="T90" fmla="*/ 232 w 361"/>
                  <a:gd name="T91" fmla="*/ 64 h 321"/>
                  <a:gd name="T92" fmla="*/ 232 w 361"/>
                  <a:gd name="T93" fmla="*/ 40 h 321"/>
                  <a:gd name="T94" fmla="*/ 192 w 361"/>
                  <a:gd name="T95" fmla="*/ 32 h 321"/>
                  <a:gd name="T96" fmla="*/ 176 w 361"/>
                  <a:gd name="T97" fmla="*/ 24 h 321"/>
                  <a:gd name="T98" fmla="*/ 168 w 361"/>
                  <a:gd name="T99" fmla="*/ 0 h 321"/>
                  <a:gd name="T100" fmla="*/ 0 w 361"/>
                  <a:gd name="T101" fmla="*/ 0 h 321"/>
                  <a:gd name="T102" fmla="*/ 361 w 361"/>
                  <a:gd name="T103" fmla="*/ 32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T100" t="T101" r="T102" b="T103"/>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solidFill>
                <a:srgbClr val="222363"/>
              </a:solidFill>
              <a:ln w="3175" cap="rnd" cmpd="sng">
                <a:solidFill>
                  <a:schemeClr val="bg1"/>
                </a:solidFill>
                <a:miter lim="800000"/>
                <a:headEnd/>
                <a:tailEnd/>
              </a:ln>
            </p:spPr>
            <p:txBody>
              <a:bodyPr/>
              <a:lstStyle/>
              <a:p>
                <a:pPr marL="0" marR="0" lvl="0" indent="0" algn="l" defTabSz="914400" rtl="0" eaLnBrk="1" fontAlgn="auto" latinLnBrk="0" hangingPunct="1">
                  <a:lnSpc>
                    <a:spcPct val="120000"/>
                  </a:lnSpc>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3" name="Freeform 16"/>
              <p:cNvSpPr>
                <a:spLocks/>
              </p:cNvSpPr>
              <p:nvPr/>
            </p:nvSpPr>
            <p:spPr bwMode="auto">
              <a:xfrm>
                <a:off x="4536282" y="4170363"/>
                <a:ext cx="95250" cy="74612"/>
              </a:xfrm>
              <a:custGeom>
                <a:avLst/>
                <a:gdLst>
                  <a:gd name="T0" fmla="*/ 24 w 65"/>
                  <a:gd name="T1" fmla="*/ 0 h 57"/>
                  <a:gd name="T2" fmla="*/ 0 w 65"/>
                  <a:gd name="T3" fmla="*/ 40 h 57"/>
                  <a:gd name="T4" fmla="*/ 24 w 65"/>
                  <a:gd name="T5" fmla="*/ 56 h 57"/>
                  <a:gd name="T6" fmla="*/ 64 w 65"/>
                  <a:gd name="T7" fmla="*/ 40 h 57"/>
                  <a:gd name="T8" fmla="*/ 64 w 65"/>
                  <a:gd name="T9" fmla="*/ 24 h 57"/>
                  <a:gd name="T10" fmla="*/ 24 w 65"/>
                  <a:gd name="T11" fmla="*/ 0 h 57"/>
                  <a:gd name="T12" fmla="*/ 0 w 65"/>
                  <a:gd name="T13" fmla="*/ 0 h 57"/>
                  <a:gd name="T14" fmla="*/ 65 w 65"/>
                  <a:gd name="T15" fmla="*/ 57 h 57"/>
                </a:gdLst>
                <a:ahLst/>
                <a:cxnLst>
                  <a:cxn ang="0">
                    <a:pos x="T0" y="T1"/>
                  </a:cxn>
                  <a:cxn ang="0">
                    <a:pos x="T2" y="T3"/>
                  </a:cxn>
                  <a:cxn ang="0">
                    <a:pos x="T4" y="T5"/>
                  </a:cxn>
                  <a:cxn ang="0">
                    <a:pos x="T6" y="T7"/>
                  </a:cxn>
                  <a:cxn ang="0">
                    <a:pos x="T8" y="T9"/>
                  </a:cxn>
                  <a:cxn ang="0">
                    <a:pos x="T10" y="T11"/>
                  </a:cxn>
                </a:cxnLst>
                <a:rect l="T12" t="T13" r="T14" b="T15"/>
                <a:pathLst>
                  <a:path w="65" h="57">
                    <a:moveTo>
                      <a:pt x="24" y="0"/>
                    </a:moveTo>
                    <a:lnTo>
                      <a:pt x="0" y="40"/>
                    </a:lnTo>
                    <a:lnTo>
                      <a:pt x="24" y="56"/>
                    </a:lnTo>
                    <a:lnTo>
                      <a:pt x="64" y="40"/>
                    </a:lnTo>
                    <a:lnTo>
                      <a:pt x="64" y="24"/>
                    </a:lnTo>
                    <a:lnTo>
                      <a:pt x="24" y="0"/>
                    </a:lnTo>
                  </a:path>
                </a:pathLst>
              </a:custGeom>
              <a:grpFill/>
              <a:ln w="3175" cap="rnd" cmpd="sng">
                <a:solidFill>
                  <a:schemeClr val="bg1"/>
                </a:solidFill>
                <a:miter lim="800000"/>
                <a:headEnd/>
                <a:tailEnd/>
              </a:ln>
            </p:spPr>
            <p:txBody>
              <a:bodyPr/>
              <a:lstStyle/>
              <a:p>
                <a:pPr marL="0" marR="0" lvl="0" indent="0" algn="l" defTabSz="914400" rtl="0" eaLnBrk="1" fontAlgn="auto" latinLnBrk="0" hangingPunct="1">
                  <a:lnSpc>
                    <a:spcPct val="120000"/>
                  </a:lnSpc>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4" name="Freeform 17"/>
              <p:cNvSpPr>
                <a:spLocks/>
              </p:cNvSpPr>
              <p:nvPr/>
            </p:nvSpPr>
            <p:spPr bwMode="auto">
              <a:xfrm>
                <a:off x="4298158" y="4222751"/>
                <a:ext cx="357187" cy="409575"/>
              </a:xfrm>
              <a:custGeom>
                <a:avLst/>
                <a:gdLst>
                  <a:gd name="T0" fmla="*/ 184 w 241"/>
                  <a:gd name="T1" fmla="*/ 16 h 297"/>
                  <a:gd name="T2" fmla="*/ 160 w 241"/>
                  <a:gd name="T3" fmla="*/ 0 h 297"/>
                  <a:gd name="T4" fmla="*/ 136 w 241"/>
                  <a:gd name="T5" fmla="*/ 24 h 297"/>
                  <a:gd name="T6" fmla="*/ 104 w 241"/>
                  <a:gd name="T7" fmla="*/ 8 h 297"/>
                  <a:gd name="T8" fmla="*/ 80 w 241"/>
                  <a:gd name="T9" fmla="*/ 16 h 297"/>
                  <a:gd name="T10" fmla="*/ 72 w 241"/>
                  <a:gd name="T11" fmla="*/ 32 h 297"/>
                  <a:gd name="T12" fmla="*/ 64 w 241"/>
                  <a:gd name="T13" fmla="*/ 48 h 297"/>
                  <a:gd name="T14" fmla="*/ 72 w 241"/>
                  <a:gd name="T15" fmla="*/ 72 h 297"/>
                  <a:gd name="T16" fmla="*/ 56 w 241"/>
                  <a:gd name="T17" fmla="*/ 72 h 297"/>
                  <a:gd name="T18" fmla="*/ 48 w 241"/>
                  <a:gd name="T19" fmla="*/ 64 h 297"/>
                  <a:gd name="T20" fmla="*/ 40 w 241"/>
                  <a:gd name="T21" fmla="*/ 64 h 297"/>
                  <a:gd name="T22" fmla="*/ 40 w 241"/>
                  <a:gd name="T23" fmla="*/ 80 h 297"/>
                  <a:gd name="T24" fmla="*/ 40 w 241"/>
                  <a:gd name="T25" fmla="*/ 96 h 297"/>
                  <a:gd name="T26" fmla="*/ 40 w 241"/>
                  <a:gd name="T27" fmla="*/ 96 h 297"/>
                  <a:gd name="T28" fmla="*/ 40 w 241"/>
                  <a:gd name="T29" fmla="*/ 112 h 297"/>
                  <a:gd name="T30" fmla="*/ 8 w 241"/>
                  <a:gd name="T31" fmla="*/ 136 h 297"/>
                  <a:gd name="T32" fmla="*/ 0 w 241"/>
                  <a:gd name="T33" fmla="*/ 144 h 297"/>
                  <a:gd name="T34" fmla="*/ 0 w 241"/>
                  <a:gd name="T35" fmla="*/ 176 h 297"/>
                  <a:gd name="T36" fmla="*/ 24 w 241"/>
                  <a:gd name="T37" fmla="*/ 192 h 297"/>
                  <a:gd name="T38" fmla="*/ 24 w 241"/>
                  <a:gd name="T39" fmla="*/ 232 h 297"/>
                  <a:gd name="T40" fmla="*/ 48 w 241"/>
                  <a:gd name="T41" fmla="*/ 232 h 297"/>
                  <a:gd name="T42" fmla="*/ 48 w 241"/>
                  <a:gd name="T43" fmla="*/ 248 h 297"/>
                  <a:gd name="T44" fmla="*/ 56 w 241"/>
                  <a:gd name="T45" fmla="*/ 264 h 297"/>
                  <a:gd name="T46" fmla="*/ 64 w 241"/>
                  <a:gd name="T47" fmla="*/ 288 h 297"/>
                  <a:gd name="T48" fmla="*/ 88 w 241"/>
                  <a:gd name="T49" fmla="*/ 288 h 297"/>
                  <a:gd name="T50" fmla="*/ 104 w 241"/>
                  <a:gd name="T51" fmla="*/ 264 h 297"/>
                  <a:gd name="T52" fmla="*/ 112 w 241"/>
                  <a:gd name="T53" fmla="*/ 264 h 297"/>
                  <a:gd name="T54" fmla="*/ 112 w 241"/>
                  <a:gd name="T55" fmla="*/ 280 h 297"/>
                  <a:gd name="T56" fmla="*/ 120 w 241"/>
                  <a:gd name="T57" fmla="*/ 288 h 297"/>
                  <a:gd name="T58" fmla="*/ 136 w 241"/>
                  <a:gd name="T59" fmla="*/ 288 h 297"/>
                  <a:gd name="T60" fmla="*/ 136 w 241"/>
                  <a:gd name="T61" fmla="*/ 280 h 297"/>
                  <a:gd name="T62" fmla="*/ 152 w 241"/>
                  <a:gd name="T63" fmla="*/ 280 h 297"/>
                  <a:gd name="T64" fmla="*/ 152 w 241"/>
                  <a:gd name="T65" fmla="*/ 288 h 297"/>
                  <a:gd name="T66" fmla="*/ 160 w 241"/>
                  <a:gd name="T67" fmla="*/ 296 h 297"/>
                  <a:gd name="T68" fmla="*/ 176 w 241"/>
                  <a:gd name="T69" fmla="*/ 288 h 297"/>
                  <a:gd name="T70" fmla="*/ 184 w 241"/>
                  <a:gd name="T71" fmla="*/ 256 h 297"/>
                  <a:gd name="T72" fmla="*/ 184 w 241"/>
                  <a:gd name="T73" fmla="*/ 224 h 297"/>
                  <a:gd name="T74" fmla="*/ 200 w 241"/>
                  <a:gd name="T75" fmla="*/ 224 h 297"/>
                  <a:gd name="T76" fmla="*/ 200 w 241"/>
                  <a:gd name="T77" fmla="*/ 216 h 297"/>
                  <a:gd name="T78" fmla="*/ 200 w 241"/>
                  <a:gd name="T79" fmla="*/ 200 h 297"/>
                  <a:gd name="T80" fmla="*/ 216 w 241"/>
                  <a:gd name="T81" fmla="*/ 216 h 297"/>
                  <a:gd name="T82" fmla="*/ 232 w 241"/>
                  <a:gd name="T83" fmla="*/ 192 h 297"/>
                  <a:gd name="T84" fmla="*/ 216 w 241"/>
                  <a:gd name="T85" fmla="*/ 176 h 297"/>
                  <a:gd name="T86" fmla="*/ 216 w 241"/>
                  <a:gd name="T87" fmla="*/ 168 h 297"/>
                  <a:gd name="T88" fmla="*/ 232 w 241"/>
                  <a:gd name="T89" fmla="*/ 160 h 297"/>
                  <a:gd name="T90" fmla="*/ 224 w 241"/>
                  <a:gd name="T91" fmla="*/ 136 h 297"/>
                  <a:gd name="T92" fmla="*/ 216 w 241"/>
                  <a:gd name="T93" fmla="*/ 128 h 297"/>
                  <a:gd name="T94" fmla="*/ 240 w 241"/>
                  <a:gd name="T95" fmla="*/ 136 h 297"/>
                  <a:gd name="T96" fmla="*/ 240 w 241"/>
                  <a:gd name="T97" fmla="*/ 104 h 297"/>
                  <a:gd name="T98" fmla="*/ 216 w 241"/>
                  <a:gd name="T99" fmla="*/ 120 h 297"/>
                  <a:gd name="T100" fmla="*/ 240 w 241"/>
                  <a:gd name="T101" fmla="*/ 80 h 297"/>
                  <a:gd name="T102" fmla="*/ 200 w 241"/>
                  <a:gd name="T103" fmla="*/ 56 h 297"/>
                  <a:gd name="T104" fmla="*/ 176 w 241"/>
                  <a:gd name="T105" fmla="*/ 56 h 297"/>
                  <a:gd name="T106" fmla="*/ 160 w 241"/>
                  <a:gd name="T107" fmla="*/ 72 h 297"/>
                  <a:gd name="T108" fmla="*/ 152 w 241"/>
                  <a:gd name="T109" fmla="*/ 48 h 297"/>
                  <a:gd name="T110" fmla="*/ 160 w 241"/>
                  <a:gd name="T111" fmla="*/ 40 h 297"/>
                  <a:gd name="T112" fmla="*/ 184 w 241"/>
                  <a:gd name="T113" fmla="*/ 16 h 297"/>
                  <a:gd name="T114" fmla="*/ 0 w 241"/>
                  <a:gd name="T115" fmla="*/ 0 h 297"/>
                  <a:gd name="T116" fmla="*/ 241 w 241"/>
                  <a:gd name="T1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T114" t="T115" r="T116" b="T117"/>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solidFill>
                <a:srgbClr val="222363"/>
              </a:solidFill>
              <a:ln w="3175" cap="rnd" cmpd="sng">
                <a:solidFill>
                  <a:schemeClr val="bg1"/>
                </a:solidFill>
                <a:miter lim="800000"/>
                <a:headEnd/>
                <a:tailEnd/>
              </a:ln>
            </p:spPr>
            <p:txBody>
              <a:bodyPr/>
              <a:lstStyle/>
              <a:p>
                <a:pPr marL="0" marR="0" lvl="0" indent="0" algn="l" defTabSz="914400" rtl="0" eaLnBrk="1" fontAlgn="auto" latinLnBrk="0" hangingPunct="1">
                  <a:lnSpc>
                    <a:spcPct val="120000"/>
                  </a:lnSpc>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5" name="Freeform 18"/>
              <p:cNvSpPr>
                <a:spLocks/>
              </p:cNvSpPr>
              <p:nvPr/>
            </p:nvSpPr>
            <p:spPr bwMode="auto">
              <a:xfrm>
                <a:off x="4118769" y="4543425"/>
                <a:ext cx="406400" cy="508000"/>
              </a:xfrm>
              <a:custGeom>
                <a:avLst/>
                <a:gdLst>
                  <a:gd name="T0" fmla="*/ 272 w 273"/>
                  <a:gd name="T1" fmla="*/ 56 h 369"/>
                  <a:gd name="T2" fmla="*/ 272 w 273"/>
                  <a:gd name="T3" fmla="*/ 48 h 369"/>
                  <a:gd name="T4" fmla="*/ 256 w 273"/>
                  <a:gd name="T5" fmla="*/ 48 h 369"/>
                  <a:gd name="T6" fmla="*/ 256 w 273"/>
                  <a:gd name="T7" fmla="*/ 56 h 369"/>
                  <a:gd name="T8" fmla="*/ 240 w 273"/>
                  <a:gd name="T9" fmla="*/ 56 h 369"/>
                  <a:gd name="T10" fmla="*/ 232 w 273"/>
                  <a:gd name="T11" fmla="*/ 56 h 369"/>
                  <a:gd name="T12" fmla="*/ 232 w 273"/>
                  <a:gd name="T13" fmla="*/ 32 h 369"/>
                  <a:gd name="T14" fmla="*/ 224 w 273"/>
                  <a:gd name="T15" fmla="*/ 32 h 369"/>
                  <a:gd name="T16" fmla="*/ 208 w 273"/>
                  <a:gd name="T17" fmla="*/ 56 h 369"/>
                  <a:gd name="T18" fmla="*/ 184 w 273"/>
                  <a:gd name="T19" fmla="*/ 56 h 369"/>
                  <a:gd name="T20" fmla="*/ 176 w 273"/>
                  <a:gd name="T21" fmla="*/ 32 h 369"/>
                  <a:gd name="T22" fmla="*/ 168 w 273"/>
                  <a:gd name="T23" fmla="*/ 16 h 369"/>
                  <a:gd name="T24" fmla="*/ 160 w 273"/>
                  <a:gd name="T25" fmla="*/ 0 h 369"/>
                  <a:gd name="T26" fmla="*/ 144 w 273"/>
                  <a:gd name="T27" fmla="*/ 0 h 369"/>
                  <a:gd name="T28" fmla="*/ 144 w 273"/>
                  <a:gd name="T29" fmla="*/ 8 h 369"/>
                  <a:gd name="T30" fmla="*/ 112 w 273"/>
                  <a:gd name="T31" fmla="*/ 16 h 369"/>
                  <a:gd name="T32" fmla="*/ 112 w 273"/>
                  <a:gd name="T33" fmla="*/ 32 h 369"/>
                  <a:gd name="T34" fmla="*/ 80 w 273"/>
                  <a:gd name="T35" fmla="*/ 32 h 369"/>
                  <a:gd name="T36" fmla="*/ 64 w 273"/>
                  <a:gd name="T37" fmla="*/ 48 h 369"/>
                  <a:gd name="T38" fmla="*/ 64 w 273"/>
                  <a:gd name="T39" fmla="*/ 72 h 369"/>
                  <a:gd name="T40" fmla="*/ 72 w 273"/>
                  <a:gd name="T41" fmla="*/ 88 h 369"/>
                  <a:gd name="T42" fmla="*/ 48 w 273"/>
                  <a:gd name="T43" fmla="*/ 112 h 369"/>
                  <a:gd name="T44" fmla="*/ 40 w 273"/>
                  <a:gd name="T45" fmla="*/ 112 h 369"/>
                  <a:gd name="T46" fmla="*/ 32 w 273"/>
                  <a:gd name="T47" fmla="*/ 144 h 369"/>
                  <a:gd name="T48" fmla="*/ 32 w 273"/>
                  <a:gd name="T49" fmla="*/ 160 h 369"/>
                  <a:gd name="T50" fmla="*/ 32 w 273"/>
                  <a:gd name="T51" fmla="*/ 176 h 369"/>
                  <a:gd name="T52" fmla="*/ 16 w 273"/>
                  <a:gd name="T53" fmla="*/ 200 h 369"/>
                  <a:gd name="T54" fmla="*/ 8 w 273"/>
                  <a:gd name="T55" fmla="*/ 216 h 369"/>
                  <a:gd name="T56" fmla="*/ 0 w 273"/>
                  <a:gd name="T57" fmla="*/ 256 h 369"/>
                  <a:gd name="T58" fmla="*/ 8 w 273"/>
                  <a:gd name="T59" fmla="*/ 272 h 369"/>
                  <a:gd name="T60" fmla="*/ 56 w 273"/>
                  <a:gd name="T61" fmla="*/ 272 h 369"/>
                  <a:gd name="T62" fmla="*/ 80 w 273"/>
                  <a:gd name="T63" fmla="*/ 328 h 369"/>
                  <a:gd name="T64" fmla="*/ 88 w 273"/>
                  <a:gd name="T65" fmla="*/ 368 h 369"/>
                  <a:gd name="T66" fmla="*/ 112 w 273"/>
                  <a:gd name="T67" fmla="*/ 328 h 369"/>
                  <a:gd name="T68" fmla="*/ 120 w 273"/>
                  <a:gd name="T69" fmla="*/ 336 h 369"/>
                  <a:gd name="T70" fmla="*/ 152 w 273"/>
                  <a:gd name="T71" fmla="*/ 304 h 369"/>
                  <a:gd name="T72" fmla="*/ 152 w 273"/>
                  <a:gd name="T73" fmla="*/ 280 h 369"/>
                  <a:gd name="T74" fmla="*/ 184 w 273"/>
                  <a:gd name="T75" fmla="*/ 272 h 369"/>
                  <a:gd name="T76" fmla="*/ 200 w 273"/>
                  <a:gd name="T77" fmla="*/ 232 h 369"/>
                  <a:gd name="T78" fmla="*/ 216 w 273"/>
                  <a:gd name="T79" fmla="*/ 224 h 369"/>
                  <a:gd name="T80" fmla="*/ 216 w 273"/>
                  <a:gd name="T81" fmla="*/ 200 h 369"/>
                  <a:gd name="T82" fmla="*/ 240 w 273"/>
                  <a:gd name="T83" fmla="*/ 200 h 369"/>
                  <a:gd name="T84" fmla="*/ 248 w 273"/>
                  <a:gd name="T85" fmla="*/ 160 h 369"/>
                  <a:gd name="T86" fmla="*/ 240 w 273"/>
                  <a:gd name="T87" fmla="*/ 128 h 369"/>
                  <a:gd name="T88" fmla="*/ 248 w 273"/>
                  <a:gd name="T89" fmla="*/ 120 h 369"/>
                  <a:gd name="T90" fmla="*/ 232 w 273"/>
                  <a:gd name="T91" fmla="*/ 104 h 369"/>
                  <a:gd name="T92" fmla="*/ 248 w 273"/>
                  <a:gd name="T93" fmla="*/ 96 h 369"/>
                  <a:gd name="T94" fmla="*/ 256 w 273"/>
                  <a:gd name="T95" fmla="*/ 104 h 369"/>
                  <a:gd name="T96" fmla="*/ 272 w 273"/>
                  <a:gd name="T97" fmla="*/ 80 h 369"/>
                  <a:gd name="T98" fmla="*/ 272 w 273"/>
                  <a:gd name="T99" fmla="*/ 56 h 369"/>
                  <a:gd name="T100" fmla="*/ 0 w 273"/>
                  <a:gd name="T101" fmla="*/ 0 h 369"/>
                  <a:gd name="T102" fmla="*/ 273 w 273"/>
                  <a:gd name="T103" fmla="*/ 36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T100" t="T101" r="T102" b="T103"/>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3175" cap="rnd" cmpd="sng">
                <a:solidFill>
                  <a:schemeClr val="bg1"/>
                </a:solidFill>
                <a:miter lim="800000"/>
                <a:headEnd/>
                <a:tailEnd/>
              </a:ln>
            </p:spPr>
            <p:txBody>
              <a:bodyPr/>
              <a:lstStyle/>
              <a:p>
                <a:pPr marL="0" marR="0" lvl="0" indent="0" algn="l" defTabSz="914400" rtl="0" eaLnBrk="1" fontAlgn="auto" latinLnBrk="0" hangingPunct="1">
                  <a:lnSpc>
                    <a:spcPct val="120000"/>
                  </a:lnSpc>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6" name="Freeform 19"/>
              <p:cNvSpPr>
                <a:spLocks/>
              </p:cNvSpPr>
              <p:nvPr/>
            </p:nvSpPr>
            <p:spPr bwMode="auto">
              <a:xfrm>
                <a:off x="3498058" y="4862514"/>
                <a:ext cx="752475" cy="528637"/>
              </a:xfrm>
              <a:custGeom>
                <a:avLst/>
                <a:gdLst>
                  <a:gd name="T0" fmla="*/ 496 w 505"/>
                  <a:gd name="T1" fmla="*/ 96 h 385"/>
                  <a:gd name="T2" fmla="*/ 424 w 505"/>
                  <a:gd name="T3" fmla="*/ 40 h 385"/>
                  <a:gd name="T4" fmla="*/ 408 w 505"/>
                  <a:gd name="T5" fmla="*/ 56 h 385"/>
                  <a:gd name="T6" fmla="*/ 376 w 505"/>
                  <a:gd name="T7" fmla="*/ 40 h 385"/>
                  <a:gd name="T8" fmla="*/ 312 w 505"/>
                  <a:gd name="T9" fmla="*/ 56 h 385"/>
                  <a:gd name="T10" fmla="*/ 312 w 505"/>
                  <a:gd name="T11" fmla="*/ 0 h 385"/>
                  <a:gd name="T12" fmla="*/ 280 w 505"/>
                  <a:gd name="T13" fmla="*/ 0 h 385"/>
                  <a:gd name="T14" fmla="*/ 216 w 505"/>
                  <a:gd name="T15" fmla="*/ 8 h 385"/>
                  <a:gd name="T16" fmla="*/ 208 w 505"/>
                  <a:gd name="T17" fmla="*/ 40 h 385"/>
                  <a:gd name="T18" fmla="*/ 168 w 505"/>
                  <a:gd name="T19" fmla="*/ 24 h 385"/>
                  <a:gd name="T20" fmla="*/ 144 w 505"/>
                  <a:gd name="T21" fmla="*/ 48 h 385"/>
                  <a:gd name="T22" fmla="*/ 152 w 505"/>
                  <a:gd name="T23" fmla="*/ 88 h 385"/>
                  <a:gd name="T24" fmla="*/ 144 w 505"/>
                  <a:gd name="T25" fmla="*/ 112 h 385"/>
                  <a:gd name="T26" fmla="*/ 112 w 505"/>
                  <a:gd name="T27" fmla="*/ 168 h 385"/>
                  <a:gd name="T28" fmla="*/ 72 w 505"/>
                  <a:gd name="T29" fmla="*/ 224 h 385"/>
                  <a:gd name="T30" fmla="*/ 32 w 505"/>
                  <a:gd name="T31" fmla="*/ 272 h 385"/>
                  <a:gd name="T32" fmla="*/ 0 w 505"/>
                  <a:gd name="T33" fmla="*/ 296 h 385"/>
                  <a:gd name="T34" fmla="*/ 8 w 505"/>
                  <a:gd name="T35" fmla="*/ 312 h 385"/>
                  <a:gd name="T36" fmla="*/ 16 w 505"/>
                  <a:gd name="T37" fmla="*/ 360 h 385"/>
                  <a:gd name="T38" fmla="*/ 56 w 505"/>
                  <a:gd name="T39" fmla="*/ 384 h 385"/>
                  <a:gd name="T40" fmla="*/ 40 w 505"/>
                  <a:gd name="T41" fmla="*/ 344 h 385"/>
                  <a:gd name="T42" fmla="*/ 80 w 505"/>
                  <a:gd name="T43" fmla="*/ 304 h 385"/>
                  <a:gd name="T44" fmla="*/ 152 w 505"/>
                  <a:gd name="T45" fmla="*/ 280 h 385"/>
                  <a:gd name="T46" fmla="*/ 192 w 505"/>
                  <a:gd name="T47" fmla="*/ 296 h 385"/>
                  <a:gd name="T48" fmla="*/ 240 w 505"/>
                  <a:gd name="T49" fmla="*/ 248 h 385"/>
                  <a:gd name="T50" fmla="*/ 264 w 505"/>
                  <a:gd name="T51" fmla="*/ 240 h 385"/>
                  <a:gd name="T52" fmla="*/ 264 w 505"/>
                  <a:gd name="T53" fmla="*/ 216 h 385"/>
                  <a:gd name="T54" fmla="*/ 280 w 505"/>
                  <a:gd name="T55" fmla="*/ 208 h 385"/>
                  <a:gd name="T56" fmla="*/ 336 w 505"/>
                  <a:gd name="T57" fmla="*/ 232 h 385"/>
                  <a:gd name="T58" fmla="*/ 336 w 505"/>
                  <a:gd name="T59" fmla="*/ 200 h 385"/>
                  <a:gd name="T60" fmla="*/ 376 w 505"/>
                  <a:gd name="T61" fmla="*/ 192 h 385"/>
                  <a:gd name="T62" fmla="*/ 392 w 505"/>
                  <a:gd name="T63" fmla="*/ 200 h 385"/>
                  <a:gd name="T64" fmla="*/ 400 w 505"/>
                  <a:gd name="T65" fmla="*/ 184 h 385"/>
                  <a:gd name="T66" fmla="*/ 448 w 505"/>
                  <a:gd name="T67" fmla="*/ 176 h 385"/>
                  <a:gd name="T68" fmla="*/ 480 w 505"/>
                  <a:gd name="T69" fmla="*/ 136 h 385"/>
                  <a:gd name="T70" fmla="*/ 0 w 505"/>
                  <a:gd name="T71" fmla="*/ 0 h 385"/>
                  <a:gd name="T72" fmla="*/ 505 w 505"/>
                  <a:gd name="T73"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T70" t="T71" r="T72" b="T73"/>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solidFill>
                <a:srgbClr val="E57001"/>
              </a:solidFill>
              <a:ln w="3175" cmpd="sng">
                <a:solidFill>
                  <a:schemeClr val="bg1"/>
                </a:solidFill>
                <a:miter lim="800000"/>
                <a:headEnd/>
                <a:tailEnd/>
              </a:ln>
            </p:spPr>
            <p:txBody>
              <a:bodyPr/>
              <a:lstStyle/>
              <a:p>
                <a:pPr marL="0" marR="0" lvl="0" indent="0" algn="l" defTabSz="914400" rtl="0" eaLnBrk="1" fontAlgn="auto" latinLnBrk="0" hangingPunct="1">
                  <a:lnSpc>
                    <a:spcPct val="120000"/>
                  </a:lnSpc>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7" name="Freeform 20"/>
              <p:cNvSpPr>
                <a:spLocks/>
              </p:cNvSpPr>
              <p:nvPr/>
            </p:nvSpPr>
            <p:spPr bwMode="auto">
              <a:xfrm>
                <a:off x="2996407" y="4762500"/>
                <a:ext cx="741362" cy="528638"/>
              </a:xfrm>
              <a:custGeom>
                <a:avLst/>
                <a:gdLst>
                  <a:gd name="T0" fmla="*/ 344 w 497"/>
                  <a:gd name="T1" fmla="*/ 344 h 385"/>
                  <a:gd name="T2" fmla="*/ 416 w 497"/>
                  <a:gd name="T3" fmla="*/ 296 h 385"/>
                  <a:gd name="T4" fmla="*/ 448 w 497"/>
                  <a:gd name="T5" fmla="*/ 240 h 385"/>
                  <a:gd name="T6" fmla="*/ 480 w 497"/>
                  <a:gd name="T7" fmla="*/ 184 h 385"/>
                  <a:gd name="T8" fmla="*/ 496 w 497"/>
                  <a:gd name="T9" fmla="*/ 160 h 385"/>
                  <a:gd name="T10" fmla="*/ 480 w 497"/>
                  <a:gd name="T11" fmla="*/ 128 h 385"/>
                  <a:gd name="T12" fmla="*/ 456 w 497"/>
                  <a:gd name="T13" fmla="*/ 96 h 385"/>
                  <a:gd name="T14" fmla="*/ 440 w 497"/>
                  <a:gd name="T15" fmla="*/ 112 h 385"/>
                  <a:gd name="T16" fmla="*/ 424 w 497"/>
                  <a:gd name="T17" fmla="*/ 104 h 385"/>
                  <a:gd name="T18" fmla="*/ 440 w 497"/>
                  <a:gd name="T19" fmla="*/ 56 h 385"/>
                  <a:gd name="T20" fmla="*/ 440 w 497"/>
                  <a:gd name="T21" fmla="*/ 16 h 385"/>
                  <a:gd name="T22" fmla="*/ 408 w 497"/>
                  <a:gd name="T23" fmla="*/ 8 h 385"/>
                  <a:gd name="T24" fmla="*/ 376 w 497"/>
                  <a:gd name="T25" fmla="*/ 24 h 385"/>
                  <a:gd name="T26" fmla="*/ 360 w 497"/>
                  <a:gd name="T27" fmla="*/ 24 h 385"/>
                  <a:gd name="T28" fmla="*/ 320 w 497"/>
                  <a:gd name="T29" fmla="*/ 32 h 385"/>
                  <a:gd name="T30" fmla="*/ 288 w 497"/>
                  <a:gd name="T31" fmla="*/ 64 h 385"/>
                  <a:gd name="T32" fmla="*/ 264 w 497"/>
                  <a:gd name="T33" fmla="*/ 72 h 385"/>
                  <a:gd name="T34" fmla="*/ 224 w 497"/>
                  <a:gd name="T35" fmla="*/ 96 h 385"/>
                  <a:gd name="T36" fmla="*/ 184 w 497"/>
                  <a:gd name="T37" fmla="*/ 88 h 385"/>
                  <a:gd name="T38" fmla="*/ 160 w 497"/>
                  <a:gd name="T39" fmla="*/ 72 h 385"/>
                  <a:gd name="T40" fmla="*/ 144 w 497"/>
                  <a:gd name="T41" fmla="*/ 88 h 385"/>
                  <a:gd name="T42" fmla="*/ 96 w 497"/>
                  <a:gd name="T43" fmla="*/ 128 h 385"/>
                  <a:gd name="T44" fmla="*/ 32 w 497"/>
                  <a:gd name="T45" fmla="*/ 112 h 385"/>
                  <a:gd name="T46" fmla="*/ 0 w 497"/>
                  <a:gd name="T47" fmla="*/ 128 h 385"/>
                  <a:gd name="T48" fmla="*/ 32 w 497"/>
                  <a:gd name="T49" fmla="*/ 144 h 385"/>
                  <a:gd name="T50" fmla="*/ 88 w 497"/>
                  <a:gd name="T51" fmla="*/ 168 h 385"/>
                  <a:gd name="T52" fmla="*/ 104 w 497"/>
                  <a:gd name="T53" fmla="*/ 208 h 385"/>
                  <a:gd name="T54" fmla="*/ 56 w 497"/>
                  <a:gd name="T55" fmla="*/ 224 h 385"/>
                  <a:gd name="T56" fmla="*/ 88 w 497"/>
                  <a:gd name="T57" fmla="*/ 248 h 385"/>
                  <a:gd name="T58" fmla="*/ 136 w 497"/>
                  <a:gd name="T59" fmla="*/ 280 h 385"/>
                  <a:gd name="T60" fmla="*/ 136 w 497"/>
                  <a:gd name="T61" fmla="*/ 304 h 385"/>
                  <a:gd name="T62" fmla="*/ 208 w 497"/>
                  <a:gd name="T63" fmla="*/ 360 h 385"/>
                  <a:gd name="T64" fmla="*/ 248 w 497"/>
                  <a:gd name="T65" fmla="*/ 360 h 385"/>
                  <a:gd name="T66" fmla="*/ 256 w 497"/>
                  <a:gd name="T67" fmla="*/ 344 h 385"/>
                  <a:gd name="T68" fmla="*/ 296 w 497"/>
                  <a:gd name="T69" fmla="*/ 376 h 385"/>
                  <a:gd name="T70" fmla="*/ 336 w 497"/>
                  <a:gd name="T71" fmla="*/ 368 h 385"/>
                  <a:gd name="T72" fmla="*/ 0 w 497"/>
                  <a:gd name="T73" fmla="*/ 0 h 385"/>
                  <a:gd name="T74" fmla="*/ 497 w 497"/>
                  <a:gd name="T75"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T72" t="T73" r="T74" b="T75"/>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3175" cap="rnd" cmpd="sng">
                <a:solidFill>
                  <a:schemeClr val="bg1"/>
                </a:solidFill>
                <a:miter lim="800000"/>
                <a:headEnd/>
                <a:tailEnd/>
              </a:ln>
            </p:spPr>
            <p:txBody>
              <a:bodyPr/>
              <a:lstStyle/>
              <a:p>
                <a:pPr marL="0" marR="0" lvl="0" indent="0" algn="l" defTabSz="914400" rtl="0" eaLnBrk="1" fontAlgn="auto" latinLnBrk="0" hangingPunct="1">
                  <a:lnSpc>
                    <a:spcPct val="120000"/>
                  </a:lnSpc>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8" name="Freeform 21"/>
              <p:cNvSpPr>
                <a:spLocks/>
              </p:cNvSpPr>
              <p:nvPr/>
            </p:nvSpPr>
            <p:spPr bwMode="auto">
              <a:xfrm>
                <a:off x="2924969" y="4467226"/>
                <a:ext cx="552450" cy="485775"/>
              </a:xfrm>
              <a:custGeom>
                <a:avLst/>
                <a:gdLst>
                  <a:gd name="T0" fmla="*/ 48 w 369"/>
                  <a:gd name="T1" fmla="*/ 320 h 353"/>
                  <a:gd name="T2" fmla="*/ 32 w 369"/>
                  <a:gd name="T3" fmla="*/ 264 h 353"/>
                  <a:gd name="T4" fmla="*/ 56 w 369"/>
                  <a:gd name="T5" fmla="*/ 192 h 353"/>
                  <a:gd name="T6" fmla="*/ 8 w 369"/>
                  <a:gd name="T7" fmla="*/ 160 h 353"/>
                  <a:gd name="T8" fmla="*/ 16 w 369"/>
                  <a:gd name="T9" fmla="*/ 136 h 353"/>
                  <a:gd name="T10" fmla="*/ 48 w 369"/>
                  <a:gd name="T11" fmla="*/ 136 h 353"/>
                  <a:gd name="T12" fmla="*/ 104 w 369"/>
                  <a:gd name="T13" fmla="*/ 120 h 353"/>
                  <a:gd name="T14" fmla="*/ 168 w 369"/>
                  <a:gd name="T15" fmla="*/ 112 h 353"/>
                  <a:gd name="T16" fmla="*/ 136 w 369"/>
                  <a:gd name="T17" fmla="*/ 80 h 353"/>
                  <a:gd name="T18" fmla="*/ 144 w 369"/>
                  <a:gd name="T19" fmla="*/ 40 h 353"/>
                  <a:gd name="T20" fmla="*/ 184 w 369"/>
                  <a:gd name="T21" fmla="*/ 40 h 353"/>
                  <a:gd name="T22" fmla="*/ 208 w 369"/>
                  <a:gd name="T23" fmla="*/ 48 h 353"/>
                  <a:gd name="T24" fmla="*/ 232 w 369"/>
                  <a:gd name="T25" fmla="*/ 40 h 353"/>
                  <a:gd name="T26" fmla="*/ 248 w 369"/>
                  <a:gd name="T27" fmla="*/ 0 h 353"/>
                  <a:gd name="T28" fmla="*/ 288 w 369"/>
                  <a:gd name="T29" fmla="*/ 16 h 353"/>
                  <a:gd name="T30" fmla="*/ 320 w 369"/>
                  <a:gd name="T31" fmla="*/ 72 h 353"/>
                  <a:gd name="T32" fmla="*/ 344 w 369"/>
                  <a:gd name="T33" fmla="*/ 88 h 353"/>
                  <a:gd name="T34" fmla="*/ 360 w 369"/>
                  <a:gd name="T35" fmla="*/ 64 h 353"/>
                  <a:gd name="T36" fmla="*/ 360 w 369"/>
                  <a:gd name="T37" fmla="*/ 96 h 353"/>
                  <a:gd name="T38" fmla="*/ 360 w 369"/>
                  <a:gd name="T39" fmla="*/ 128 h 353"/>
                  <a:gd name="T40" fmla="*/ 336 w 369"/>
                  <a:gd name="T41" fmla="*/ 168 h 353"/>
                  <a:gd name="T42" fmla="*/ 368 w 369"/>
                  <a:gd name="T43" fmla="*/ 184 h 353"/>
                  <a:gd name="T44" fmla="*/ 360 w 369"/>
                  <a:gd name="T45" fmla="*/ 208 h 353"/>
                  <a:gd name="T46" fmla="*/ 368 w 369"/>
                  <a:gd name="T47" fmla="*/ 232 h 353"/>
                  <a:gd name="T48" fmla="*/ 344 w 369"/>
                  <a:gd name="T49" fmla="*/ 256 h 353"/>
                  <a:gd name="T50" fmla="*/ 344 w 369"/>
                  <a:gd name="T51" fmla="*/ 280 h 353"/>
                  <a:gd name="T52" fmla="*/ 312 w 369"/>
                  <a:gd name="T53" fmla="*/ 288 h 353"/>
                  <a:gd name="T54" fmla="*/ 272 w 369"/>
                  <a:gd name="T55" fmla="*/ 312 h 353"/>
                  <a:gd name="T56" fmla="*/ 232 w 369"/>
                  <a:gd name="T57" fmla="*/ 304 h 353"/>
                  <a:gd name="T58" fmla="*/ 208 w 369"/>
                  <a:gd name="T59" fmla="*/ 288 h 353"/>
                  <a:gd name="T60" fmla="*/ 192 w 369"/>
                  <a:gd name="T61" fmla="*/ 304 h 353"/>
                  <a:gd name="T62" fmla="*/ 144 w 369"/>
                  <a:gd name="T63" fmla="*/ 352 h 353"/>
                  <a:gd name="T64" fmla="*/ 80 w 369"/>
                  <a:gd name="T65" fmla="*/ 328 h 353"/>
                  <a:gd name="T66" fmla="*/ 0 w 369"/>
                  <a:gd name="T67" fmla="*/ 0 h 353"/>
                  <a:gd name="T68" fmla="*/ 369 w 369"/>
                  <a:gd name="T69"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T66" t="T67" r="T68" b="T69"/>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solidFill>
                <a:srgbClr val="222363"/>
              </a:solidFill>
              <a:ln w="3175" cap="rnd" cmpd="sng">
                <a:solidFill>
                  <a:schemeClr val="bg1"/>
                </a:solidFill>
                <a:miter lim="800000"/>
                <a:headEnd/>
                <a:tailEnd/>
              </a:ln>
            </p:spPr>
            <p:txBody>
              <a:bodyPr/>
              <a:lstStyle/>
              <a:p>
                <a:pPr marL="0" marR="0" lvl="0" indent="0" algn="l" defTabSz="914400" rtl="0" eaLnBrk="1" fontAlgn="auto" latinLnBrk="0" hangingPunct="1">
                  <a:lnSpc>
                    <a:spcPct val="120000"/>
                  </a:lnSpc>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9" name="Freeform 22"/>
              <p:cNvSpPr>
                <a:spLocks/>
              </p:cNvSpPr>
              <p:nvPr/>
            </p:nvSpPr>
            <p:spPr bwMode="auto">
              <a:xfrm>
                <a:off x="2304257" y="4432301"/>
                <a:ext cx="849312" cy="847725"/>
              </a:xfrm>
              <a:custGeom>
                <a:avLst/>
                <a:gdLst>
                  <a:gd name="T0" fmla="*/ 528 w 569"/>
                  <a:gd name="T1" fmla="*/ 448 h 617"/>
                  <a:gd name="T2" fmla="*/ 560 w 569"/>
                  <a:gd name="T3" fmla="*/ 416 h 617"/>
                  <a:gd name="T4" fmla="*/ 528 w 569"/>
                  <a:gd name="T5" fmla="*/ 408 h 617"/>
                  <a:gd name="T6" fmla="*/ 496 w 569"/>
                  <a:gd name="T7" fmla="*/ 384 h 617"/>
                  <a:gd name="T8" fmla="*/ 464 w 569"/>
                  <a:gd name="T9" fmla="*/ 360 h 617"/>
                  <a:gd name="T10" fmla="*/ 480 w 569"/>
                  <a:gd name="T11" fmla="*/ 320 h 617"/>
                  <a:gd name="T12" fmla="*/ 472 w 569"/>
                  <a:gd name="T13" fmla="*/ 248 h 617"/>
                  <a:gd name="T14" fmla="*/ 424 w 569"/>
                  <a:gd name="T15" fmla="*/ 224 h 617"/>
                  <a:gd name="T16" fmla="*/ 416 w 569"/>
                  <a:gd name="T17" fmla="*/ 176 h 617"/>
                  <a:gd name="T18" fmla="*/ 448 w 569"/>
                  <a:gd name="T19" fmla="*/ 168 h 617"/>
                  <a:gd name="T20" fmla="*/ 512 w 569"/>
                  <a:gd name="T21" fmla="*/ 160 h 617"/>
                  <a:gd name="T22" fmla="*/ 512 w 569"/>
                  <a:gd name="T23" fmla="*/ 112 h 617"/>
                  <a:gd name="T24" fmla="*/ 464 w 569"/>
                  <a:gd name="T25" fmla="*/ 112 h 617"/>
                  <a:gd name="T26" fmla="*/ 432 w 569"/>
                  <a:gd name="T27" fmla="*/ 64 h 617"/>
                  <a:gd name="T28" fmla="*/ 408 w 569"/>
                  <a:gd name="T29" fmla="*/ 96 h 617"/>
                  <a:gd name="T30" fmla="*/ 384 w 569"/>
                  <a:gd name="T31" fmla="*/ 144 h 617"/>
                  <a:gd name="T32" fmla="*/ 368 w 569"/>
                  <a:gd name="T33" fmla="*/ 240 h 617"/>
                  <a:gd name="T34" fmla="*/ 336 w 569"/>
                  <a:gd name="T35" fmla="*/ 224 h 617"/>
                  <a:gd name="T36" fmla="*/ 288 w 569"/>
                  <a:gd name="T37" fmla="*/ 240 h 617"/>
                  <a:gd name="T38" fmla="*/ 272 w 569"/>
                  <a:gd name="T39" fmla="*/ 224 h 617"/>
                  <a:gd name="T40" fmla="*/ 232 w 569"/>
                  <a:gd name="T41" fmla="*/ 104 h 617"/>
                  <a:gd name="T42" fmla="*/ 216 w 569"/>
                  <a:gd name="T43" fmla="*/ 112 h 617"/>
                  <a:gd name="T44" fmla="*/ 208 w 569"/>
                  <a:gd name="T45" fmla="*/ 72 h 617"/>
                  <a:gd name="T46" fmla="*/ 160 w 569"/>
                  <a:gd name="T47" fmla="*/ 40 h 617"/>
                  <a:gd name="T48" fmla="*/ 136 w 569"/>
                  <a:gd name="T49" fmla="*/ 80 h 617"/>
                  <a:gd name="T50" fmla="*/ 136 w 569"/>
                  <a:gd name="T51" fmla="*/ 0 h 617"/>
                  <a:gd name="T52" fmla="*/ 112 w 569"/>
                  <a:gd name="T53" fmla="*/ 0 h 617"/>
                  <a:gd name="T54" fmla="*/ 96 w 569"/>
                  <a:gd name="T55" fmla="*/ 32 h 617"/>
                  <a:gd name="T56" fmla="*/ 88 w 569"/>
                  <a:gd name="T57" fmla="*/ 64 h 617"/>
                  <a:gd name="T58" fmla="*/ 80 w 569"/>
                  <a:gd name="T59" fmla="*/ 96 h 617"/>
                  <a:gd name="T60" fmla="*/ 104 w 569"/>
                  <a:gd name="T61" fmla="*/ 112 h 617"/>
                  <a:gd name="T62" fmla="*/ 88 w 569"/>
                  <a:gd name="T63" fmla="*/ 240 h 617"/>
                  <a:gd name="T64" fmla="*/ 24 w 569"/>
                  <a:gd name="T65" fmla="*/ 280 h 617"/>
                  <a:gd name="T66" fmla="*/ 8 w 569"/>
                  <a:gd name="T67" fmla="*/ 312 h 617"/>
                  <a:gd name="T68" fmla="*/ 0 w 569"/>
                  <a:gd name="T69" fmla="*/ 376 h 617"/>
                  <a:gd name="T70" fmla="*/ 48 w 569"/>
                  <a:gd name="T71" fmla="*/ 368 h 617"/>
                  <a:gd name="T72" fmla="*/ 80 w 569"/>
                  <a:gd name="T73" fmla="*/ 392 h 617"/>
                  <a:gd name="T74" fmla="*/ 88 w 569"/>
                  <a:gd name="T75" fmla="*/ 408 h 617"/>
                  <a:gd name="T76" fmla="*/ 96 w 569"/>
                  <a:gd name="T77" fmla="*/ 448 h 617"/>
                  <a:gd name="T78" fmla="*/ 120 w 569"/>
                  <a:gd name="T79" fmla="*/ 464 h 617"/>
                  <a:gd name="T80" fmla="*/ 112 w 569"/>
                  <a:gd name="T81" fmla="*/ 504 h 617"/>
                  <a:gd name="T82" fmla="*/ 104 w 569"/>
                  <a:gd name="T83" fmla="*/ 528 h 617"/>
                  <a:gd name="T84" fmla="*/ 144 w 569"/>
                  <a:gd name="T85" fmla="*/ 560 h 617"/>
                  <a:gd name="T86" fmla="*/ 200 w 569"/>
                  <a:gd name="T87" fmla="*/ 576 h 617"/>
                  <a:gd name="T88" fmla="*/ 224 w 569"/>
                  <a:gd name="T89" fmla="*/ 568 h 617"/>
                  <a:gd name="T90" fmla="*/ 232 w 569"/>
                  <a:gd name="T91" fmla="*/ 600 h 617"/>
                  <a:gd name="T92" fmla="*/ 264 w 569"/>
                  <a:gd name="T93" fmla="*/ 592 h 617"/>
                  <a:gd name="T94" fmla="*/ 272 w 569"/>
                  <a:gd name="T95" fmla="*/ 512 h 617"/>
                  <a:gd name="T96" fmla="*/ 328 w 569"/>
                  <a:gd name="T97" fmla="*/ 504 h 617"/>
                  <a:gd name="T98" fmla="*/ 352 w 569"/>
                  <a:gd name="T99" fmla="*/ 512 h 617"/>
                  <a:gd name="T100" fmla="*/ 384 w 569"/>
                  <a:gd name="T101" fmla="*/ 512 h 617"/>
                  <a:gd name="T102" fmla="*/ 416 w 569"/>
                  <a:gd name="T103" fmla="*/ 520 h 617"/>
                  <a:gd name="T104" fmla="*/ 440 w 569"/>
                  <a:gd name="T105" fmla="*/ 504 h 617"/>
                  <a:gd name="T106" fmla="*/ 488 w 569"/>
                  <a:gd name="T107" fmla="*/ 472 h 617"/>
                  <a:gd name="T108" fmla="*/ 520 w 569"/>
                  <a:gd name="T109" fmla="*/ 464 h 617"/>
                  <a:gd name="T110" fmla="*/ 0 w 569"/>
                  <a:gd name="T111" fmla="*/ 0 h 617"/>
                  <a:gd name="T112" fmla="*/ 569 w 569"/>
                  <a:gd name="T113"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T110" t="T111" r="T112" b="T113"/>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w="3175" cap="rnd" cmpd="sng">
                <a:solidFill>
                  <a:schemeClr val="bg1"/>
                </a:solidFill>
                <a:miter lim="800000"/>
                <a:headEnd/>
                <a:tailEnd/>
              </a:ln>
            </p:spPr>
            <p:txBody>
              <a:bodyPr/>
              <a:lstStyle/>
              <a:p>
                <a:pPr marL="0" marR="0" lvl="0" indent="0" algn="l" defTabSz="914400" rtl="0" eaLnBrk="1" fontAlgn="auto" latinLnBrk="0" hangingPunct="1">
                  <a:lnSpc>
                    <a:spcPct val="120000"/>
                  </a:lnSpc>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0" name="Freeform 23"/>
              <p:cNvSpPr>
                <a:spLocks/>
              </p:cNvSpPr>
              <p:nvPr/>
            </p:nvSpPr>
            <p:spPr bwMode="auto">
              <a:xfrm>
                <a:off x="718344" y="3452813"/>
                <a:ext cx="1804988" cy="1079500"/>
              </a:xfrm>
              <a:custGeom>
                <a:avLst/>
                <a:gdLst>
                  <a:gd name="T0" fmla="*/ 1184 w 1209"/>
                  <a:gd name="T1" fmla="*/ 728 h 785"/>
                  <a:gd name="T2" fmla="*/ 1160 w 1209"/>
                  <a:gd name="T3" fmla="*/ 728 h 785"/>
                  <a:gd name="T4" fmla="*/ 1160 w 1209"/>
                  <a:gd name="T5" fmla="*/ 784 h 785"/>
                  <a:gd name="T6" fmla="*/ 1112 w 1209"/>
                  <a:gd name="T7" fmla="*/ 760 h 785"/>
                  <a:gd name="T8" fmla="*/ 1088 w 1209"/>
                  <a:gd name="T9" fmla="*/ 752 h 785"/>
                  <a:gd name="T10" fmla="*/ 1024 w 1209"/>
                  <a:gd name="T11" fmla="*/ 720 h 785"/>
                  <a:gd name="T12" fmla="*/ 1040 w 1209"/>
                  <a:gd name="T13" fmla="*/ 696 h 785"/>
                  <a:gd name="T14" fmla="*/ 1032 w 1209"/>
                  <a:gd name="T15" fmla="*/ 680 h 785"/>
                  <a:gd name="T16" fmla="*/ 1000 w 1209"/>
                  <a:gd name="T17" fmla="*/ 664 h 785"/>
                  <a:gd name="T18" fmla="*/ 976 w 1209"/>
                  <a:gd name="T19" fmla="*/ 680 h 785"/>
                  <a:gd name="T20" fmla="*/ 928 w 1209"/>
                  <a:gd name="T21" fmla="*/ 648 h 785"/>
                  <a:gd name="T22" fmla="*/ 832 w 1209"/>
                  <a:gd name="T23" fmla="*/ 696 h 785"/>
                  <a:gd name="T24" fmla="*/ 808 w 1209"/>
                  <a:gd name="T25" fmla="*/ 720 h 785"/>
                  <a:gd name="T26" fmla="*/ 728 w 1209"/>
                  <a:gd name="T27" fmla="*/ 736 h 785"/>
                  <a:gd name="T28" fmla="*/ 656 w 1209"/>
                  <a:gd name="T29" fmla="*/ 712 h 785"/>
                  <a:gd name="T30" fmla="*/ 632 w 1209"/>
                  <a:gd name="T31" fmla="*/ 680 h 785"/>
                  <a:gd name="T32" fmla="*/ 584 w 1209"/>
                  <a:gd name="T33" fmla="*/ 704 h 785"/>
                  <a:gd name="T34" fmla="*/ 536 w 1209"/>
                  <a:gd name="T35" fmla="*/ 728 h 785"/>
                  <a:gd name="T36" fmla="*/ 456 w 1209"/>
                  <a:gd name="T37" fmla="*/ 672 h 785"/>
                  <a:gd name="T38" fmla="*/ 408 w 1209"/>
                  <a:gd name="T39" fmla="*/ 640 h 785"/>
                  <a:gd name="T40" fmla="*/ 360 w 1209"/>
                  <a:gd name="T41" fmla="*/ 624 h 785"/>
                  <a:gd name="T42" fmla="*/ 320 w 1209"/>
                  <a:gd name="T43" fmla="*/ 592 h 785"/>
                  <a:gd name="T44" fmla="*/ 272 w 1209"/>
                  <a:gd name="T45" fmla="*/ 520 h 785"/>
                  <a:gd name="T46" fmla="*/ 248 w 1209"/>
                  <a:gd name="T47" fmla="*/ 512 h 785"/>
                  <a:gd name="T48" fmla="*/ 208 w 1209"/>
                  <a:gd name="T49" fmla="*/ 456 h 785"/>
                  <a:gd name="T50" fmla="*/ 160 w 1209"/>
                  <a:gd name="T51" fmla="*/ 384 h 785"/>
                  <a:gd name="T52" fmla="*/ 120 w 1209"/>
                  <a:gd name="T53" fmla="*/ 408 h 785"/>
                  <a:gd name="T54" fmla="*/ 64 w 1209"/>
                  <a:gd name="T55" fmla="*/ 328 h 785"/>
                  <a:gd name="T56" fmla="*/ 32 w 1209"/>
                  <a:gd name="T57" fmla="*/ 272 h 785"/>
                  <a:gd name="T58" fmla="*/ 0 w 1209"/>
                  <a:gd name="T59" fmla="*/ 256 h 785"/>
                  <a:gd name="T60" fmla="*/ 16 w 1209"/>
                  <a:gd name="T61" fmla="*/ 176 h 785"/>
                  <a:gd name="T62" fmla="*/ 48 w 1209"/>
                  <a:gd name="T63" fmla="*/ 192 h 785"/>
                  <a:gd name="T64" fmla="*/ 80 w 1209"/>
                  <a:gd name="T65" fmla="*/ 184 h 785"/>
                  <a:gd name="T66" fmla="*/ 80 w 1209"/>
                  <a:gd name="T67" fmla="*/ 128 h 785"/>
                  <a:gd name="T68" fmla="*/ 56 w 1209"/>
                  <a:gd name="T69" fmla="*/ 96 h 785"/>
                  <a:gd name="T70" fmla="*/ 80 w 1209"/>
                  <a:gd name="T71" fmla="*/ 48 h 785"/>
                  <a:gd name="T72" fmla="*/ 152 w 1209"/>
                  <a:gd name="T73" fmla="*/ 40 h 785"/>
                  <a:gd name="T74" fmla="*/ 208 w 1209"/>
                  <a:gd name="T75" fmla="*/ 8 h 785"/>
                  <a:gd name="T76" fmla="*/ 288 w 1209"/>
                  <a:gd name="T77" fmla="*/ 16 h 785"/>
                  <a:gd name="T78" fmla="*/ 344 w 1209"/>
                  <a:gd name="T79" fmla="*/ 56 h 785"/>
                  <a:gd name="T80" fmla="*/ 432 w 1209"/>
                  <a:gd name="T81" fmla="*/ 56 h 785"/>
                  <a:gd name="T82" fmla="*/ 528 w 1209"/>
                  <a:gd name="T83" fmla="*/ 40 h 785"/>
                  <a:gd name="T84" fmla="*/ 664 w 1209"/>
                  <a:gd name="T85" fmla="*/ 56 h 785"/>
                  <a:gd name="T86" fmla="*/ 712 w 1209"/>
                  <a:gd name="T87" fmla="*/ 72 h 785"/>
                  <a:gd name="T88" fmla="*/ 704 w 1209"/>
                  <a:gd name="T89" fmla="*/ 96 h 785"/>
                  <a:gd name="T90" fmla="*/ 728 w 1209"/>
                  <a:gd name="T91" fmla="*/ 136 h 785"/>
                  <a:gd name="T92" fmla="*/ 712 w 1209"/>
                  <a:gd name="T93" fmla="*/ 184 h 785"/>
                  <a:gd name="T94" fmla="*/ 696 w 1209"/>
                  <a:gd name="T95" fmla="*/ 248 h 785"/>
                  <a:gd name="T96" fmla="*/ 736 w 1209"/>
                  <a:gd name="T97" fmla="*/ 320 h 785"/>
                  <a:gd name="T98" fmla="*/ 832 w 1209"/>
                  <a:gd name="T99" fmla="*/ 368 h 785"/>
                  <a:gd name="T100" fmla="*/ 936 w 1209"/>
                  <a:gd name="T101" fmla="*/ 416 h 785"/>
                  <a:gd name="T102" fmla="*/ 992 w 1209"/>
                  <a:gd name="T103" fmla="*/ 424 h 785"/>
                  <a:gd name="T104" fmla="*/ 1008 w 1209"/>
                  <a:gd name="T105" fmla="*/ 480 h 785"/>
                  <a:gd name="T106" fmla="*/ 1040 w 1209"/>
                  <a:gd name="T107" fmla="*/ 496 h 785"/>
                  <a:gd name="T108" fmla="*/ 1056 w 1209"/>
                  <a:gd name="T109" fmla="*/ 472 h 785"/>
                  <a:gd name="T110" fmla="*/ 1080 w 1209"/>
                  <a:gd name="T111" fmla="*/ 480 h 785"/>
                  <a:gd name="T112" fmla="*/ 1096 w 1209"/>
                  <a:gd name="T113" fmla="*/ 464 h 785"/>
                  <a:gd name="T114" fmla="*/ 1136 w 1209"/>
                  <a:gd name="T115" fmla="*/ 440 h 785"/>
                  <a:gd name="T116" fmla="*/ 1176 w 1209"/>
                  <a:gd name="T117" fmla="*/ 456 h 785"/>
                  <a:gd name="T118" fmla="*/ 1208 w 1209"/>
                  <a:gd name="T119" fmla="*/ 536 h 785"/>
                  <a:gd name="T120" fmla="*/ 1208 w 1209"/>
                  <a:gd name="T121" fmla="*/ 576 h 785"/>
                  <a:gd name="T122" fmla="*/ 1200 w 1209"/>
                  <a:gd name="T123" fmla="*/ 712 h 785"/>
                  <a:gd name="T124" fmla="*/ 0 w 1209"/>
                  <a:gd name="T125" fmla="*/ 0 h 785"/>
                  <a:gd name="T126" fmla="*/ 1209 w 1209"/>
                  <a:gd name="T127" fmla="*/ 785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T124" t="T125" r="T126" b="T127"/>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3175" cap="rnd" cmpd="sng">
                <a:solidFill>
                  <a:schemeClr val="bg1"/>
                </a:solidFill>
                <a:miter lim="800000"/>
                <a:headEnd/>
                <a:tailEnd/>
              </a:ln>
            </p:spPr>
            <p:txBody>
              <a:bodyPr/>
              <a:lstStyle/>
              <a:p>
                <a:pPr marL="0" marR="0" lvl="0" indent="0" algn="l" defTabSz="914400" rtl="0" eaLnBrk="1" fontAlgn="auto" latinLnBrk="0" hangingPunct="1">
                  <a:lnSpc>
                    <a:spcPct val="120000"/>
                  </a:lnSpc>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1" name="Freeform 24"/>
              <p:cNvSpPr>
                <a:spLocks/>
              </p:cNvSpPr>
              <p:nvPr/>
            </p:nvSpPr>
            <p:spPr bwMode="auto">
              <a:xfrm>
                <a:off x="2413795" y="3894138"/>
                <a:ext cx="1133475" cy="869950"/>
              </a:xfrm>
              <a:custGeom>
                <a:avLst/>
                <a:gdLst>
                  <a:gd name="T0" fmla="*/ 696 w 761"/>
                  <a:gd name="T1" fmla="*/ 488 h 633"/>
                  <a:gd name="T2" fmla="*/ 672 w 761"/>
                  <a:gd name="T3" fmla="*/ 504 h 633"/>
                  <a:gd name="T4" fmla="*/ 656 w 761"/>
                  <a:gd name="T5" fmla="*/ 488 h 633"/>
                  <a:gd name="T6" fmla="*/ 608 w 761"/>
                  <a:gd name="T7" fmla="*/ 432 h 633"/>
                  <a:gd name="T8" fmla="*/ 584 w 761"/>
                  <a:gd name="T9" fmla="*/ 424 h 633"/>
                  <a:gd name="T10" fmla="*/ 552 w 761"/>
                  <a:gd name="T11" fmla="*/ 440 h 633"/>
                  <a:gd name="T12" fmla="*/ 536 w 761"/>
                  <a:gd name="T13" fmla="*/ 472 h 633"/>
                  <a:gd name="T14" fmla="*/ 512 w 761"/>
                  <a:gd name="T15" fmla="*/ 464 h 633"/>
                  <a:gd name="T16" fmla="*/ 472 w 761"/>
                  <a:gd name="T17" fmla="*/ 472 h 633"/>
                  <a:gd name="T18" fmla="*/ 504 w 761"/>
                  <a:gd name="T19" fmla="*/ 496 h 633"/>
                  <a:gd name="T20" fmla="*/ 456 w 761"/>
                  <a:gd name="T21" fmla="*/ 528 h 633"/>
                  <a:gd name="T22" fmla="*/ 416 w 761"/>
                  <a:gd name="T23" fmla="*/ 520 h 633"/>
                  <a:gd name="T24" fmla="*/ 392 w 761"/>
                  <a:gd name="T25" fmla="*/ 456 h 633"/>
                  <a:gd name="T26" fmla="*/ 360 w 761"/>
                  <a:gd name="T27" fmla="*/ 488 h 633"/>
                  <a:gd name="T28" fmla="*/ 336 w 761"/>
                  <a:gd name="T29" fmla="*/ 504 h 633"/>
                  <a:gd name="T30" fmla="*/ 296 w 761"/>
                  <a:gd name="T31" fmla="*/ 536 h 633"/>
                  <a:gd name="T32" fmla="*/ 272 w 761"/>
                  <a:gd name="T33" fmla="*/ 632 h 633"/>
                  <a:gd name="T34" fmla="*/ 248 w 761"/>
                  <a:gd name="T35" fmla="*/ 632 h 633"/>
                  <a:gd name="T36" fmla="*/ 216 w 761"/>
                  <a:gd name="T37" fmla="*/ 624 h 633"/>
                  <a:gd name="T38" fmla="*/ 200 w 761"/>
                  <a:gd name="T39" fmla="*/ 576 h 633"/>
                  <a:gd name="T40" fmla="*/ 144 w 761"/>
                  <a:gd name="T41" fmla="*/ 496 h 633"/>
                  <a:gd name="T42" fmla="*/ 128 w 761"/>
                  <a:gd name="T43" fmla="*/ 480 h 633"/>
                  <a:gd name="T44" fmla="*/ 104 w 761"/>
                  <a:gd name="T45" fmla="*/ 424 h 633"/>
                  <a:gd name="T46" fmla="*/ 80 w 761"/>
                  <a:gd name="T47" fmla="*/ 464 h 633"/>
                  <a:gd name="T48" fmla="*/ 72 w 761"/>
                  <a:gd name="T49" fmla="*/ 248 h 633"/>
                  <a:gd name="T50" fmla="*/ 72 w 761"/>
                  <a:gd name="T51" fmla="*/ 216 h 633"/>
                  <a:gd name="T52" fmla="*/ 40 w 761"/>
                  <a:gd name="T53" fmla="*/ 136 h 633"/>
                  <a:gd name="T54" fmla="*/ 0 w 761"/>
                  <a:gd name="T55" fmla="*/ 104 h 633"/>
                  <a:gd name="T56" fmla="*/ 8 w 761"/>
                  <a:gd name="T57" fmla="*/ 64 h 633"/>
                  <a:gd name="T58" fmla="*/ 16 w 761"/>
                  <a:gd name="T59" fmla="*/ 32 h 633"/>
                  <a:gd name="T60" fmla="*/ 32 w 761"/>
                  <a:gd name="T61" fmla="*/ 0 h 633"/>
                  <a:gd name="T62" fmla="*/ 64 w 761"/>
                  <a:gd name="T63" fmla="*/ 16 h 633"/>
                  <a:gd name="T64" fmla="*/ 88 w 761"/>
                  <a:gd name="T65" fmla="*/ 80 h 633"/>
                  <a:gd name="T66" fmla="*/ 128 w 761"/>
                  <a:gd name="T67" fmla="*/ 120 h 633"/>
                  <a:gd name="T68" fmla="*/ 152 w 761"/>
                  <a:gd name="T69" fmla="*/ 104 h 633"/>
                  <a:gd name="T70" fmla="*/ 176 w 761"/>
                  <a:gd name="T71" fmla="*/ 128 h 633"/>
                  <a:gd name="T72" fmla="*/ 224 w 761"/>
                  <a:gd name="T73" fmla="*/ 96 h 633"/>
                  <a:gd name="T74" fmla="*/ 288 w 761"/>
                  <a:gd name="T75" fmla="*/ 96 h 633"/>
                  <a:gd name="T76" fmla="*/ 296 w 761"/>
                  <a:gd name="T77" fmla="*/ 40 h 633"/>
                  <a:gd name="T78" fmla="*/ 320 w 761"/>
                  <a:gd name="T79" fmla="*/ 32 h 633"/>
                  <a:gd name="T80" fmla="*/ 344 w 761"/>
                  <a:gd name="T81" fmla="*/ 48 h 633"/>
                  <a:gd name="T82" fmla="*/ 400 w 761"/>
                  <a:gd name="T83" fmla="*/ 72 h 633"/>
                  <a:gd name="T84" fmla="*/ 416 w 761"/>
                  <a:gd name="T85" fmla="*/ 136 h 633"/>
                  <a:gd name="T86" fmla="*/ 472 w 761"/>
                  <a:gd name="T87" fmla="*/ 160 h 633"/>
                  <a:gd name="T88" fmla="*/ 512 w 761"/>
                  <a:gd name="T89" fmla="*/ 136 h 633"/>
                  <a:gd name="T90" fmla="*/ 552 w 761"/>
                  <a:gd name="T91" fmla="*/ 144 h 633"/>
                  <a:gd name="T92" fmla="*/ 624 w 761"/>
                  <a:gd name="T93" fmla="*/ 184 h 633"/>
                  <a:gd name="T94" fmla="*/ 704 w 761"/>
                  <a:gd name="T95" fmla="*/ 224 h 633"/>
                  <a:gd name="T96" fmla="*/ 760 w 761"/>
                  <a:gd name="T97" fmla="*/ 256 h 633"/>
                  <a:gd name="T98" fmla="*/ 744 w 761"/>
                  <a:gd name="T99" fmla="*/ 296 h 633"/>
                  <a:gd name="T100" fmla="*/ 664 w 761"/>
                  <a:gd name="T101" fmla="*/ 312 h 633"/>
                  <a:gd name="T102" fmla="*/ 648 w 761"/>
                  <a:gd name="T103" fmla="*/ 336 h 633"/>
                  <a:gd name="T104" fmla="*/ 656 w 761"/>
                  <a:gd name="T105" fmla="*/ 360 h 633"/>
                  <a:gd name="T106" fmla="*/ 656 w 761"/>
                  <a:gd name="T107" fmla="*/ 376 h 633"/>
                  <a:gd name="T108" fmla="*/ 704 w 761"/>
                  <a:gd name="T109" fmla="*/ 456 h 633"/>
                  <a:gd name="T110" fmla="*/ 0 w 761"/>
                  <a:gd name="T111" fmla="*/ 0 h 633"/>
                  <a:gd name="T112" fmla="*/ 761 w 761"/>
                  <a:gd name="T11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T110" t="T111" r="T112" b="T113"/>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pFill/>
              <a:ln w="3175" cap="rnd" cmpd="sng">
                <a:solidFill>
                  <a:schemeClr val="bg1"/>
                </a:solidFill>
                <a:miter lim="800000"/>
                <a:headEnd/>
                <a:tailEnd/>
              </a:ln>
            </p:spPr>
            <p:txBody>
              <a:bodyPr/>
              <a:lstStyle/>
              <a:p>
                <a:pPr marL="0" marR="0" lvl="0" indent="0" algn="l" defTabSz="914400" rtl="0" eaLnBrk="1" fontAlgn="auto" latinLnBrk="0" hangingPunct="1">
                  <a:lnSpc>
                    <a:spcPct val="120000"/>
                  </a:lnSpc>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2" name="Freeform 25"/>
              <p:cNvSpPr>
                <a:spLocks/>
              </p:cNvSpPr>
              <p:nvPr/>
            </p:nvSpPr>
            <p:spPr bwMode="auto">
              <a:xfrm>
                <a:off x="1758158" y="3289301"/>
                <a:ext cx="1169987" cy="847725"/>
              </a:xfrm>
              <a:custGeom>
                <a:avLst/>
                <a:gdLst>
                  <a:gd name="T0" fmla="*/ 672 w 785"/>
                  <a:gd name="T1" fmla="*/ 536 h 617"/>
                  <a:gd name="T2" fmla="*/ 616 w 785"/>
                  <a:gd name="T3" fmla="*/ 568 h 617"/>
                  <a:gd name="T4" fmla="*/ 592 w 785"/>
                  <a:gd name="T5" fmla="*/ 544 h 617"/>
                  <a:gd name="T6" fmla="*/ 568 w 785"/>
                  <a:gd name="T7" fmla="*/ 560 h 617"/>
                  <a:gd name="T8" fmla="*/ 528 w 785"/>
                  <a:gd name="T9" fmla="*/ 520 h 617"/>
                  <a:gd name="T10" fmla="*/ 504 w 785"/>
                  <a:gd name="T11" fmla="*/ 456 h 617"/>
                  <a:gd name="T12" fmla="*/ 472 w 785"/>
                  <a:gd name="T13" fmla="*/ 440 h 617"/>
                  <a:gd name="T14" fmla="*/ 456 w 785"/>
                  <a:gd name="T15" fmla="*/ 456 h 617"/>
                  <a:gd name="T16" fmla="*/ 464 w 785"/>
                  <a:gd name="T17" fmla="*/ 480 h 617"/>
                  <a:gd name="T18" fmla="*/ 440 w 785"/>
                  <a:gd name="T19" fmla="*/ 536 h 617"/>
                  <a:gd name="T20" fmla="*/ 456 w 785"/>
                  <a:gd name="T21" fmla="*/ 552 h 617"/>
                  <a:gd name="T22" fmla="*/ 424 w 785"/>
                  <a:gd name="T23" fmla="*/ 584 h 617"/>
                  <a:gd name="T24" fmla="*/ 400 w 785"/>
                  <a:gd name="T25" fmla="*/ 600 h 617"/>
                  <a:gd name="T26" fmla="*/ 376 w 785"/>
                  <a:gd name="T27" fmla="*/ 592 h 617"/>
                  <a:gd name="T28" fmla="*/ 368 w 785"/>
                  <a:gd name="T29" fmla="*/ 608 h 617"/>
                  <a:gd name="T30" fmla="*/ 336 w 785"/>
                  <a:gd name="T31" fmla="*/ 600 h 617"/>
                  <a:gd name="T32" fmla="*/ 320 w 785"/>
                  <a:gd name="T33" fmla="*/ 568 h 617"/>
                  <a:gd name="T34" fmla="*/ 232 w 785"/>
                  <a:gd name="T35" fmla="*/ 536 h 617"/>
                  <a:gd name="T36" fmla="*/ 136 w 785"/>
                  <a:gd name="T37" fmla="*/ 496 h 617"/>
                  <a:gd name="T38" fmla="*/ 40 w 785"/>
                  <a:gd name="T39" fmla="*/ 440 h 617"/>
                  <a:gd name="T40" fmla="*/ 0 w 785"/>
                  <a:gd name="T41" fmla="*/ 368 h 617"/>
                  <a:gd name="T42" fmla="*/ 16 w 785"/>
                  <a:gd name="T43" fmla="*/ 304 h 617"/>
                  <a:gd name="T44" fmla="*/ 32 w 785"/>
                  <a:gd name="T45" fmla="*/ 248 h 617"/>
                  <a:gd name="T46" fmla="*/ 8 w 785"/>
                  <a:gd name="T47" fmla="*/ 216 h 617"/>
                  <a:gd name="T48" fmla="*/ 48 w 785"/>
                  <a:gd name="T49" fmla="*/ 208 h 617"/>
                  <a:gd name="T50" fmla="*/ 104 w 785"/>
                  <a:gd name="T51" fmla="*/ 224 h 617"/>
                  <a:gd name="T52" fmla="*/ 96 w 785"/>
                  <a:gd name="T53" fmla="*/ 184 h 617"/>
                  <a:gd name="T54" fmla="*/ 128 w 785"/>
                  <a:gd name="T55" fmla="*/ 136 h 617"/>
                  <a:gd name="T56" fmla="*/ 88 w 785"/>
                  <a:gd name="T57" fmla="*/ 72 h 617"/>
                  <a:gd name="T58" fmla="*/ 152 w 785"/>
                  <a:gd name="T59" fmla="*/ 16 h 617"/>
                  <a:gd name="T60" fmla="*/ 288 w 785"/>
                  <a:gd name="T61" fmla="*/ 0 h 617"/>
                  <a:gd name="T62" fmla="*/ 384 w 785"/>
                  <a:gd name="T63" fmla="*/ 40 h 617"/>
                  <a:gd name="T64" fmla="*/ 456 w 785"/>
                  <a:gd name="T65" fmla="*/ 104 h 617"/>
                  <a:gd name="T66" fmla="*/ 472 w 785"/>
                  <a:gd name="T67" fmla="*/ 48 h 617"/>
                  <a:gd name="T68" fmla="*/ 528 w 785"/>
                  <a:gd name="T69" fmla="*/ 72 h 617"/>
                  <a:gd name="T70" fmla="*/ 592 w 785"/>
                  <a:gd name="T71" fmla="*/ 96 h 617"/>
                  <a:gd name="T72" fmla="*/ 656 w 785"/>
                  <a:gd name="T73" fmla="*/ 120 h 617"/>
                  <a:gd name="T74" fmla="*/ 728 w 785"/>
                  <a:gd name="T75" fmla="*/ 176 h 617"/>
                  <a:gd name="T76" fmla="*/ 768 w 785"/>
                  <a:gd name="T77" fmla="*/ 232 h 617"/>
                  <a:gd name="T78" fmla="*/ 784 w 785"/>
                  <a:gd name="T79" fmla="*/ 336 h 617"/>
                  <a:gd name="T80" fmla="*/ 752 w 785"/>
                  <a:gd name="T81" fmla="*/ 360 h 617"/>
                  <a:gd name="T82" fmla="*/ 712 w 785"/>
                  <a:gd name="T83" fmla="*/ 408 h 617"/>
                  <a:gd name="T84" fmla="*/ 736 w 785"/>
                  <a:gd name="T85" fmla="*/ 432 h 617"/>
                  <a:gd name="T86" fmla="*/ 704 w 785"/>
                  <a:gd name="T87" fmla="*/ 456 h 617"/>
                  <a:gd name="T88" fmla="*/ 656 w 785"/>
                  <a:gd name="T89" fmla="*/ 448 h 617"/>
                  <a:gd name="T90" fmla="*/ 664 w 785"/>
                  <a:gd name="T91" fmla="*/ 488 h 617"/>
                  <a:gd name="T92" fmla="*/ 712 w 785"/>
                  <a:gd name="T93" fmla="*/ 504 h 617"/>
                  <a:gd name="T94" fmla="*/ 0 w 785"/>
                  <a:gd name="T95" fmla="*/ 0 h 617"/>
                  <a:gd name="T96" fmla="*/ 785 w 785"/>
                  <a:gd name="T9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T94" t="T95" r="T96" b="T97"/>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3175" cap="rnd" cmpd="sng">
                <a:solidFill>
                  <a:schemeClr val="bg1"/>
                </a:solidFill>
                <a:miter lim="800000"/>
                <a:headEnd/>
                <a:tailEnd/>
              </a:ln>
            </p:spPr>
            <p:txBody>
              <a:bodyPr/>
              <a:lstStyle/>
              <a:p>
                <a:pPr marL="0" marR="0" lvl="0" indent="0" algn="l" defTabSz="914400" rtl="0" eaLnBrk="1" fontAlgn="auto" latinLnBrk="0" hangingPunct="1">
                  <a:lnSpc>
                    <a:spcPct val="120000"/>
                  </a:lnSpc>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3" name="Freeform 26"/>
              <p:cNvSpPr>
                <a:spLocks/>
              </p:cNvSpPr>
              <p:nvPr/>
            </p:nvSpPr>
            <p:spPr bwMode="auto">
              <a:xfrm>
                <a:off x="3880645" y="4365626"/>
                <a:ext cx="454025" cy="587375"/>
              </a:xfrm>
              <a:custGeom>
                <a:avLst/>
                <a:gdLst>
                  <a:gd name="T0" fmla="*/ 272 w 305"/>
                  <a:gd name="T1" fmla="*/ 40 h 425"/>
                  <a:gd name="T2" fmla="*/ 280 w 305"/>
                  <a:gd name="T3" fmla="*/ 72 h 425"/>
                  <a:gd name="T4" fmla="*/ 304 w 305"/>
                  <a:gd name="T5" fmla="*/ 88 h 425"/>
                  <a:gd name="T6" fmla="*/ 304 w 305"/>
                  <a:gd name="T7" fmla="*/ 136 h 425"/>
                  <a:gd name="T8" fmla="*/ 272 w 305"/>
                  <a:gd name="T9" fmla="*/ 152 h 425"/>
                  <a:gd name="T10" fmla="*/ 272 w 305"/>
                  <a:gd name="T11" fmla="*/ 160 h 425"/>
                  <a:gd name="T12" fmla="*/ 240 w 305"/>
                  <a:gd name="T13" fmla="*/ 160 h 425"/>
                  <a:gd name="T14" fmla="*/ 224 w 305"/>
                  <a:gd name="T15" fmla="*/ 176 h 425"/>
                  <a:gd name="T16" fmla="*/ 224 w 305"/>
                  <a:gd name="T17" fmla="*/ 200 h 425"/>
                  <a:gd name="T18" fmla="*/ 232 w 305"/>
                  <a:gd name="T19" fmla="*/ 208 h 425"/>
                  <a:gd name="T20" fmla="*/ 208 w 305"/>
                  <a:gd name="T21" fmla="*/ 240 h 425"/>
                  <a:gd name="T22" fmla="*/ 192 w 305"/>
                  <a:gd name="T23" fmla="*/ 240 h 425"/>
                  <a:gd name="T24" fmla="*/ 192 w 305"/>
                  <a:gd name="T25" fmla="*/ 272 h 425"/>
                  <a:gd name="T26" fmla="*/ 192 w 305"/>
                  <a:gd name="T27" fmla="*/ 280 h 425"/>
                  <a:gd name="T28" fmla="*/ 192 w 305"/>
                  <a:gd name="T29" fmla="*/ 304 h 425"/>
                  <a:gd name="T30" fmla="*/ 176 w 305"/>
                  <a:gd name="T31" fmla="*/ 320 h 425"/>
                  <a:gd name="T32" fmla="*/ 168 w 305"/>
                  <a:gd name="T33" fmla="*/ 360 h 425"/>
                  <a:gd name="T34" fmla="*/ 160 w 305"/>
                  <a:gd name="T35" fmla="*/ 384 h 425"/>
                  <a:gd name="T36" fmla="*/ 160 w 305"/>
                  <a:gd name="T37" fmla="*/ 392 h 425"/>
                  <a:gd name="T38" fmla="*/ 152 w 305"/>
                  <a:gd name="T39" fmla="*/ 416 h 425"/>
                  <a:gd name="T40" fmla="*/ 136 w 305"/>
                  <a:gd name="T41" fmla="*/ 416 h 425"/>
                  <a:gd name="T42" fmla="*/ 128 w 305"/>
                  <a:gd name="T43" fmla="*/ 408 h 425"/>
                  <a:gd name="T44" fmla="*/ 64 w 305"/>
                  <a:gd name="T45" fmla="*/ 424 h 425"/>
                  <a:gd name="T46" fmla="*/ 56 w 305"/>
                  <a:gd name="T47" fmla="*/ 416 h 425"/>
                  <a:gd name="T48" fmla="*/ 80 w 305"/>
                  <a:gd name="T49" fmla="*/ 368 h 425"/>
                  <a:gd name="T50" fmla="*/ 56 w 305"/>
                  <a:gd name="T51" fmla="*/ 360 h 425"/>
                  <a:gd name="T52" fmla="*/ 40 w 305"/>
                  <a:gd name="T53" fmla="*/ 368 h 425"/>
                  <a:gd name="T54" fmla="*/ 24 w 305"/>
                  <a:gd name="T55" fmla="*/ 360 h 425"/>
                  <a:gd name="T56" fmla="*/ 24 w 305"/>
                  <a:gd name="T57" fmla="*/ 320 h 425"/>
                  <a:gd name="T58" fmla="*/ 40 w 305"/>
                  <a:gd name="T59" fmla="*/ 312 h 425"/>
                  <a:gd name="T60" fmla="*/ 48 w 305"/>
                  <a:gd name="T61" fmla="*/ 312 h 425"/>
                  <a:gd name="T62" fmla="*/ 48 w 305"/>
                  <a:gd name="T63" fmla="*/ 288 h 425"/>
                  <a:gd name="T64" fmla="*/ 32 w 305"/>
                  <a:gd name="T65" fmla="*/ 288 h 425"/>
                  <a:gd name="T66" fmla="*/ 32 w 305"/>
                  <a:gd name="T67" fmla="*/ 272 h 425"/>
                  <a:gd name="T68" fmla="*/ 16 w 305"/>
                  <a:gd name="T69" fmla="*/ 264 h 425"/>
                  <a:gd name="T70" fmla="*/ 16 w 305"/>
                  <a:gd name="T71" fmla="*/ 216 h 425"/>
                  <a:gd name="T72" fmla="*/ 0 w 305"/>
                  <a:gd name="T73" fmla="*/ 200 h 425"/>
                  <a:gd name="T74" fmla="*/ 8 w 305"/>
                  <a:gd name="T75" fmla="*/ 176 h 425"/>
                  <a:gd name="T76" fmla="*/ 32 w 305"/>
                  <a:gd name="T77" fmla="*/ 152 h 425"/>
                  <a:gd name="T78" fmla="*/ 32 w 305"/>
                  <a:gd name="T79" fmla="*/ 128 h 425"/>
                  <a:gd name="T80" fmla="*/ 24 w 305"/>
                  <a:gd name="T81" fmla="*/ 120 h 425"/>
                  <a:gd name="T82" fmla="*/ 32 w 305"/>
                  <a:gd name="T83" fmla="*/ 104 h 425"/>
                  <a:gd name="T84" fmla="*/ 16 w 305"/>
                  <a:gd name="T85" fmla="*/ 80 h 425"/>
                  <a:gd name="T86" fmla="*/ 32 w 305"/>
                  <a:gd name="T87" fmla="*/ 64 h 425"/>
                  <a:gd name="T88" fmla="*/ 56 w 305"/>
                  <a:gd name="T89" fmla="*/ 56 h 425"/>
                  <a:gd name="T90" fmla="*/ 112 w 305"/>
                  <a:gd name="T91" fmla="*/ 24 h 425"/>
                  <a:gd name="T92" fmla="*/ 144 w 305"/>
                  <a:gd name="T93" fmla="*/ 8 h 425"/>
                  <a:gd name="T94" fmla="*/ 168 w 305"/>
                  <a:gd name="T95" fmla="*/ 8 h 425"/>
                  <a:gd name="T96" fmla="*/ 184 w 305"/>
                  <a:gd name="T97" fmla="*/ 0 h 425"/>
                  <a:gd name="T98" fmla="*/ 192 w 305"/>
                  <a:gd name="T99" fmla="*/ 8 h 425"/>
                  <a:gd name="T100" fmla="*/ 184 w 305"/>
                  <a:gd name="T101" fmla="*/ 16 h 425"/>
                  <a:gd name="T102" fmla="*/ 184 w 305"/>
                  <a:gd name="T103" fmla="*/ 32 h 425"/>
                  <a:gd name="T104" fmla="*/ 208 w 305"/>
                  <a:gd name="T105" fmla="*/ 32 h 425"/>
                  <a:gd name="T106" fmla="*/ 208 w 305"/>
                  <a:gd name="T107" fmla="*/ 16 h 425"/>
                  <a:gd name="T108" fmla="*/ 216 w 305"/>
                  <a:gd name="T109" fmla="*/ 0 h 425"/>
                  <a:gd name="T110" fmla="*/ 232 w 305"/>
                  <a:gd name="T111" fmla="*/ 16 h 425"/>
                  <a:gd name="T112" fmla="*/ 240 w 305"/>
                  <a:gd name="T113" fmla="*/ 32 h 425"/>
                  <a:gd name="T114" fmla="*/ 272 w 305"/>
                  <a:gd name="T115" fmla="*/ 32 h 425"/>
                  <a:gd name="T116" fmla="*/ 272 w 305"/>
                  <a:gd name="T117" fmla="*/ 40 h 425"/>
                  <a:gd name="T118" fmla="*/ 0 w 305"/>
                  <a:gd name="T119" fmla="*/ 0 h 425"/>
                  <a:gd name="T120" fmla="*/ 305 w 305"/>
                  <a:gd name="T121"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T118" t="T119" r="T120" b="T121"/>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3175" cap="rnd" cmpd="sng">
                <a:solidFill>
                  <a:schemeClr val="bg1"/>
                </a:solidFill>
                <a:miter lim="800000"/>
                <a:headEnd/>
                <a:tailEnd/>
              </a:ln>
            </p:spPr>
            <p:txBody>
              <a:bodyPr/>
              <a:lstStyle/>
              <a:p>
                <a:pPr marL="0" marR="0" lvl="0" indent="0" algn="l" defTabSz="914400" rtl="0" eaLnBrk="1" fontAlgn="auto" latinLnBrk="0" hangingPunct="1">
                  <a:lnSpc>
                    <a:spcPct val="120000"/>
                  </a:lnSpc>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4" name="Freeform 27"/>
              <p:cNvSpPr>
                <a:spLocks/>
              </p:cNvSpPr>
              <p:nvPr/>
            </p:nvSpPr>
            <p:spPr bwMode="auto">
              <a:xfrm>
                <a:off x="3425032" y="4365626"/>
                <a:ext cx="527050" cy="576263"/>
              </a:xfrm>
              <a:custGeom>
                <a:avLst/>
                <a:gdLst>
                  <a:gd name="T0" fmla="*/ 336 w 353"/>
                  <a:gd name="T1" fmla="*/ 104 h 417"/>
                  <a:gd name="T2" fmla="*/ 344 w 353"/>
                  <a:gd name="T3" fmla="*/ 128 h 417"/>
                  <a:gd name="T4" fmla="*/ 312 w 353"/>
                  <a:gd name="T5" fmla="*/ 176 h 417"/>
                  <a:gd name="T6" fmla="*/ 320 w 353"/>
                  <a:gd name="T7" fmla="*/ 216 h 417"/>
                  <a:gd name="T8" fmla="*/ 320 w 353"/>
                  <a:gd name="T9" fmla="*/ 264 h 417"/>
                  <a:gd name="T10" fmla="*/ 328 w 353"/>
                  <a:gd name="T11" fmla="*/ 288 h 417"/>
                  <a:gd name="T12" fmla="*/ 352 w 353"/>
                  <a:gd name="T13" fmla="*/ 312 h 417"/>
                  <a:gd name="T14" fmla="*/ 328 w 353"/>
                  <a:gd name="T15" fmla="*/ 320 h 417"/>
                  <a:gd name="T16" fmla="*/ 320 w 353"/>
                  <a:gd name="T17" fmla="*/ 368 h 417"/>
                  <a:gd name="T18" fmla="*/ 272 w 353"/>
                  <a:gd name="T19" fmla="*/ 400 h 417"/>
                  <a:gd name="T20" fmla="*/ 224 w 353"/>
                  <a:gd name="T21" fmla="*/ 376 h 417"/>
                  <a:gd name="T22" fmla="*/ 216 w 353"/>
                  <a:gd name="T23" fmla="*/ 408 h 417"/>
                  <a:gd name="T24" fmla="*/ 192 w 353"/>
                  <a:gd name="T25" fmla="*/ 416 h 417"/>
                  <a:gd name="T26" fmla="*/ 168 w 353"/>
                  <a:gd name="T27" fmla="*/ 384 h 417"/>
                  <a:gd name="T28" fmla="*/ 152 w 353"/>
                  <a:gd name="T29" fmla="*/ 400 h 417"/>
                  <a:gd name="T30" fmla="*/ 144 w 353"/>
                  <a:gd name="T31" fmla="*/ 352 h 417"/>
                  <a:gd name="T32" fmla="*/ 152 w 353"/>
                  <a:gd name="T33" fmla="*/ 312 h 417"/>
                  <a:gd name="T34" fmla="*/ 144 w 353"/>
                  <a:gd name="T35" fmla="*/ 288 h 417"/>
                  <a:gd name="T36" fmla="*/ 96 w 353"/>
                  <a:gd name="T37" fmla="*/ 312 h 417"/>
                  <a:gd name="T38" fmla="*/ 64 w 353"/>
                  <a:gd name="T39" fmla="*/ 304 h 417"/>
                  <a:gd name="T40" fmla="*/ 32 w 353"/>
                  <a:gd name="T41" fmla="*/ 312 h 417"/>
                  <a:gd name="T42" fmla="*/ 24 w 353"/>
                  <a:gd name="T43" fmla="*/ 304 h 417"/>
                  <a:gd name="T44" fmla="*/ 16 w 353"/>
                  <a:gd name="T45" fmla="*/ 264 h 417"/>
                  <a:gd name="T46" fmla="*/ 24 w 353"/>
                  <a:gd name="T47" fmla="*/ 240 h 417"/>
                  <a:gd name="T48" fmla="*/ 0 w 353"/>
                  <a:gd name="T49" fmla="*/ 224 h 417"/>
                  <a:gd name="T50" fmla="*/ 24 w 353"/>
                  <a:gd name="T51" fmla="*/ 168 h 417"/>
                  <a:gd name="T52" fmla="*/ 24 w 353"/>
                  <a:gd name="T53" fmla="*/ 136 h 417"/>
                  <a:gd name="T54" fmla="*/ 24 w 353"/>
                  <a:gd name="T55" fmla="*/ 120 h 417"/>
                  <a:gd name="T56" fmla="*/ 48 w 353"/>
                  <a:gd name="T57" fmla="*/ 32 h 417"/>
                  <a:gd name="T58" fmla="*/ 104 w 353"/>
                  <a:gd name="T59" fmla="*/ 40 h 417"/>
                  <a:gd name="T60" fmla="*/ 112 w 353"/>
                  <a:gd name="T61" fmla="*/ 0 h 417"/>
                  <a:gd name="T62" fmla="*/ 184 w 353"/>
                  <a:gd name="T63" fmla="*/ 16 h 417"/>
                  <a:gd name="T64" fmla="*/ 248 w 353"/>
                  <a:gd name="T65" fmla="*/ 40 h 417"/>
                  <a:gd name="T66" fmla="*/ 288 w 353"/>
                  <a:gd name="T67" fmla="*/ 32 h 417"/>
                  <a:gd name="T68" fmla="*/ 304 w 353"/>
                  <a:gd name="T69" fmla="*/ 80 h 417"/>
                  <a:gd name="T70" fmla="*/ 0 w 353"/>
                  <a:gd name="T71" fmla="*/ 0 h 417"/>
                  <a:gd name="T72" fmla="*/ 353 w 353"/>
                  <a:gd name="T73"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T70" t="T71" r="T72" b="T73"/>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3175" cap="rnd" cmpd="sng">
                <a:solidFill>
                  <a:schemeClr val="bg1"/>
                </a:solidFill>
                <a:miter lim="800000"/>
                <a:headEnd/>
                <a:tailEnd/>
              </a:ln>
            </p:spPr>
            <p:txBody>
              <a:bodyPr/>
              <a:lstStyle/>
              <a:p>
                <a:pPr marL="0" marR="0" lvl="0" indent="0" algn="l" defTabSz="914400" rtl="0" eaLnBrk="1" fontAlgn="auto" latinLnBrk="0" hangingPunct="1">
                  <a:lnSpc>
                    <a:spcPct val="120000"/>
                  </a:lnSpc>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5" name="Freeform 28"/>
              <p:cNvSpPr>
                <a:spLocks/>
              </p:cNvSpPr>
              <p:nvPr/>
            </p:nvSpPr>
            <p:spPr bwMode="auto">
              <a:xfrm>
                <a:off x="3378995" y="4038600"/>
                <a:ext cx="728663" cy="439738"/>
              </a:xfrm>
              <a:custGeom>
                <a:avLst/>
                <a:gdLst>
                  <a:gd name="T0" fmla="*/ 488 w 489"/>
                  <a:gd name="T1" fmla="*/ 248 h 321"/>
                  <a:gd name="T2" fmla="*/ 448 w 489"/>
                  <a:gd name="T3" fmla="*/ 264 h 321"/>
                  <a:gd name="T4" fmla="*/ 392 w 489"/>
                  <a:gd name="T5" fmla="*/ 296 h 321"/>
                  <a:gd name="T6" fmla="*/ 368 w 489"/>
                  <a:gd name="T7" fmla="*/ 304 h 321"/>
                  <a:gd name="T8" fmla="*/ 352 w 489"/>
                  <a:gd name="T9" fmla="*/ 320 h 321"/>
                  <a:gd name="T10" fmla="*/ 328 w 489"/>
                  <a:gd name="T11" fmla="*/ 320 h 321"/>
                  <a:gd name="T12" fmla="*/ 336 w 489"/>
                  <a:gd name="T13" fmla="*/ 272 h 321"/>
                  <a:gd name="T14" fmla="*/ 320 w 489"/>
                  <a:gd name="T15" fmla="*/ 272 h 321"/>
                  <a:gd name="T16" fmla="*/ 288 w 489"/>
                  <a:gd name="T17" fmla="*/ 288 h 321"/>
                  <a:gd name="T18" fmla="*/ 280 w 489"/>
                  <a:gd name="T19" fmla="*/ 280 h 321"/>
                  <a:gd name="T20" fmla="*/ 240 w 489"/>
                  <a:gd name="T21" fmla="*/ 280 h 321"/>
                  <a:gd name="T22" fmla="*/ 224 w 489"/>
                  <a:gd name="T23" fmla="*/ 256 h 321"/>
                  <a:gd name="T24" fmla="*/ 184 w 489"/>
                  <a:gd name="T25" fmla="*/ 256 h 321"/>
                  <a:gd name="T26" fmla="*/ 144 w 489"/>
                  <a:gd name="T27" fmla="*/ 240 h 321"/>
                  <a:gd name="T28" fmla="*/ 128 w 489"/>
                  <a:gd name="T29" fmla="*/ 248 h 321"/>
                  <a:gd name="T30" fmla="*/ 136 w 489"/>
                  <a:gd name="T31" fmla="*/ 280 h 321"/>
                  <a:gd name="T32" fmla="*/ 112 w 489"/>
                  <a:gd name="T33" fmla="*/ 272 h 321"/>
                  <a:gd name="T34" fmla="*/ 80 w 489"/>
                  <a:gd name="T35" fmla="*/ 272 h 321"/>
                  <a:gd name="T36" fmla="*/ 48 w 489"/>
                  <a:gd name="T37" fmla="*/ 320 h 321"/>
                  <a:gd name="T38" fmla="*/ 8 w 489"/>
                  <a:gd name="T39" fmla="*/ 272 h 321"/>
                  <a:gd name="T40" fmla="*/ 0 w 489"/>
                  <a:gd name="T41" fmla="*/ 272 h 321"/>
                  <a:gd name="T42" fmla="*/ 8 w 489"/>
                  <a:gd name="T43" fmla="*/ 256 h 321"/>
                  <a:gd name="T44" fmla="*/ 16 w 489"/>
                  <a:gd name="T45" fmla="*/ 248 h 321"/>
                  <a:gd name="T46" fmla="*/ 0 w 489"/>
                  <a:gd name="T47" fmla="*/ 232 h 321"/>
                  <a:gd name="T48" fmla="*/ 0 w 489"/>
                  <a:gd name="T49" fmla="*/ 224 h 321"/>
                  <a:gd name="T50" fmla="*/ 16 w 489"/>
                  <a:gd name="T51" fmla="*/ 208 h 321"/>
                  <a:gd name="T52" fmla="*/ 72 w 489"/>
                  <a:gd name="T53" fmla="*/ 208 h 321"/>
                  <a:gd name="T54" fmla="*/ 96 w 489"/>
                  <a:gd name="T55" fmla="*/ 192 h 321"/>
                  <a:gd name="T56" fmla="*/ 112 w 489"/>
                  <a:gd name="T57" fmla="*/ 184 h 321"/>
                  <a:gd name="T58" fmla="*/ 112 w 489"/>
                  <a:gd name="T59" fmla="*/ 160 h 321"/>
                  <a:gd name="T60" fmla="*/ 80 w 489"/>
                  <a:gd name="T61" fmla="*/ 120 h 321"/>
                  <a:gd name="T62" fmla="*/ 72 w 489"/>
                  <a:gd name="T63" fmla="*/ 80 h 321"/>
                  <a:gd name="T64" fmla="*/ 88 w 489"/>
                  <a:gd name="T65" fmla="*/ 56 h 321"/>
                  <a:gd name="T66" fmla="*/ 88 w 489"/>
                  <a:gd name="T67" fmla="*/ 40 h 321"/>
                  <a:gd name="T68" fmla="*/ 72 w 489"/>
                  <a:gd name="T69" fmla="*/ 8 h 321"/>
                  <a:gd name="T70" fmla="*/ 128 w 489"/>
                  <a:gd name="T71" fmla="*/ 8 h 321"/>
                  <a:gd name="T72" fmla="*/ 144 w 489"/>
                  <a:gd name="T73" fmla="*/ 16 h 321"/>
                  <a:gd name="T74" fmla="*/ 168 w 489"/>
                  <a:gd name="T75" fmla="*/ 0 h 321"/>
                  <a:gd name="T76" fmla="*/ 208 w 489"/>
                  <a:gd name="T77" fmla="*/ 72 h 321"/>
                  <a:gd name="T78" fmla="*/ 280 w 489"/>
                  <a:gd name="T79" fmla="*/ 72 h 321"/>
                  <a:gd name="T80" fmla="*/ 296 w 489"/>
                  <a:gd name="T81" fmla="*/ 80 h 321"/>
                  <a:gd name="T82" fmla="*/ 312 w 489"/>
                  <a:gd name="T83" fmla="*/ 72 h 321"/>
                  <a:gd name="T84" fmla="*/ 336 w 489"/>
                  <a:gd name="T85" fmla="*/ 88 h 321"/>
                  <a:gd name="T86" fmla="*/ 336 w 489"/>
                  <a:gd name="T87" fmla="*/ 112 h 321"/>
                  <a:gd name="T88" fmla="*/ 352 w 489"/>
                  <a:gd name="T89" fmla="*/ 128 h 321"/>
                  <a:gd name="T90" fmla="*/ 360 w 489"/>
                  <a:gd name="T91" fmla="*/ 112 h 321"/>
                  <a:gd name="T92" fmla="*/ 376 w 489"/>
                  <a:gd name="T93" fmla="*/ 128 h 321"/>
                  <a:gd name="T94" fmla="*/ 408 w 489"/>
                  <a:gd name="T95" fmla="*/ 128 h 321"/>
                  <a:gd name="T96" fmla="*/ 416 w 489"/>
                  <a:gd name="T97" fmla="*/ 120 h 321"/>
                  <a:gd name="T98" fmla="*/ 464 w 489"/>
                  <a:gd name="T99" fmla="*/ 152 h 321"/>
                  <a:gd name="T100" fmla="*/ 472 w 489"/>
                  <a:gd name="T101" fmla="*/ 192 h 321"/>
                  <a:gd name="T102" fmla="*/ 472 w 489"/>
                  <a:gd name="T103" fmla="*/ 216 h 321"/>
                  <a:gd name="T104" fmla="*/ 488 w 489"/>
                  <a:gd name="T105" fmla="*/ 248 h 321"/>
                  <a:gd name="T106" fmla="*/ 0 w 489"/>
                  <a:gd name="T107" fmla="*/ 0 h 321"/>
                  <a:gd name="T108" fmla="*/ 489 w 489"/>
                  <a:gd name="T109" fmla="*/ 32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T106" t="T107" r="T108" b="T109"/>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solidFill>
                <a:srgbClr val="E57001"/>
              </a:solidFill>
              <a:ln w="3175" cap="rnd" cmpd="sng">
                <a:solidFill>
                  <a:schemeClr val="bg1"/>
                </a:solidFill>
                <a:miter lim="800000"/>
                <a:headEnd/>
                <a:tailEnd/>
              </a:ln>
            </p:spPr>
            <p:txBody>
              <a:bodyPr/>
              <a:lstStyle/>
              <a:p>
                <a:pPr marL="0" marR="0" lvl="0" indent="0" algn="l" defTabSz="914400" rtl="0" eaLnBrk="1" fontAlgn="auto" latinLnBrk="0" hangingPunct="1">
                  <a:lnSpc>
                    <a:spcPct val="120000"/>
                  </a:lnSpc>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6" name="Freeform 29"/>
              <p:cNvSpPr>
                <a:spLocks/>
              </p:cNvSpPr>
              <p:nvPr/>
            </p:nvSpPr>
            <p:spPr bwMode="auto">
              <a:xfrm>
                <a:off x="3963195" y="3883026"/>
                <a:ext cx="454025" cy="530225"/>
              </a:xfrm>
              <a:custGeom>
                <a:avLst/>
                <a:gdLst>
                  <a:gd name="T0" fmla="*/ 88 w 305"/>
                  <a:gd name="T1" fmla="*/ 0 h 385"/>
                  <a:gd name="T2" fmla="*/ 128 w 305"/>
                  <a:gd name="T3" fmla="*/ 32 h 385"/>
                  <a:gd name="T4" fmla="*/ 176 w 305"/>
                  <a:gd name="T5" fmla="*/ 64 h 385"/>
                  <a:gd name="T6" fmla="*/ 200 w 305"/>
                  <a:gd name="T7" fmla="*/ 96 h 385"/>
                  <a:gd name="T8" fmla="*/ 240 w 305"/>
                  <a:gd name="T9" fmla="*/ 136 h 385"/>
                  <a:gd name="T10" fmla="*/ 272 w 305"/>
                  <a:gd name="T11" fmla="*/ 144 h 385"/>
                  <a:gd name="T12" fmla="*/ 248 w 305"/>
                  <a:gd name="T13" fmla="*/ 144 h 385"/>
                  <a:gd name="T14" fmla="*/ 232 w 305"/>
                  <a:gd name="T15" fmla="*/ 176 h 385"/>
                  <a:gd name="T16" fmla="*/ 248 w 305"/>
                  <a:gd name="T17" fmla="*/ 224 h 385"/>
                  <a:gd name="T18" fmla="*/ 288 w 305"/>
                  <a:gd name="T19" fmla="*/ 248 h 385"/>
                  <a:gd name="T20" fmla="*/ 288 w 305"/>
                  <a:gd name="T21" fmla="*/ 296 h 385"/>
                  <a:gd name="T22" fmla="*/ 280 w 305"/>
                  <a:gd name="T23" fmla="*/ 320 h 385"/>
                  <a:gd name="T24" fmla="*/ 264 w 305"/>
                  <a:gd name="T25" fmla="*/ 312 h 385"/>
                  <a:gd name="T26" fmla="*/ 272 w 305"/>
                  <a:gd name="T27" fmla="*/ 344 h 385"/>
                  <a:gd name="T28" fmla="*/ 264 w 305"/>
                  <a:gd name="T29" fmla="*/ 360 h 385"/>
                  <a:gd name="T30" fmla="*/ 224 w 305"/>
                  <a:gd name="T31" fmla="*/ 384 h 385"/>
                  <a:gd name="T32" fmla="*/ 184 w 305"/>
                  <a:gd name="T33" fmla="*/ 384 h 385"/>
                  <a:gd name="T34" fmla="*/ 152 w 305"/>
                  <a:gd name="T35" fmla="*/ 368 h 385"/>
                  <a:gd name="T36" fmla="*/ 128 w 305"/>
                  <a:gd name="T37" fmla="*/ 384 h 385"/>
                  <a:gd name="T38" fmla="*/ 136 w 305"/>
                  <a:gd name="T39" fmla="*/ 360 h 385"/>
                  <a:gd name="T40" fmla="*/ 120 w 305"/>
                  <a:gd name="T41" fmla="*/ 368 h 385"/>
                  <a:gd name="T42" fmla="*/ 80 w 305"/>
                  <a:gd name="T43" fmla="*/ 312 h 385"/>
                  <a:gd name="T44" fmla="*/ 72 w 305"/>
                  <a:gd name="T45" fmla="*/ 264 h 385"/>
                  <a:gd name="T46" fmla="*/ 72 w 305"/>
                  <a:gd name="T47" fmla="*/ 216 h 385"/>
                  <a:gd name="T48" fmla="*/ 72 w 305"/>
                  <a:gd name="T49" fmla="*/ 160 h 385"/>
                  <a:gd name="T50" fmla="*/ 24 w 305"/>
                  <a:gd name="T51" fmla="*/ 152 h 385"/>
                  <a:gd name="T52" fmla="*/ 0 w 305"/>
                  <a:gd name="T53" fmla="*/ 136 h 385"/>
                  <a:gd name="T54" fmla="*/ 32 w 305"/>
                  <a:gd name="T55" fmla="*/ 120 h 385"/>
                  <a:gd name="T56" fmla="*/ 40 w 305"/>
                  <a:gd name="T57" fmla="*/ 40 h 385"/>
                  <a:gd name="T58" fmla="*/ 72 w 305"/>
                  <a:gd name="T59" fmla="*/ 56 h 385"/>
                  <a:gd name="T60" fmla="*/ 104 w 305"/>
                  <a:gd name="T61" fmla="*/ 48 h 385"/>
                  <a:gd name="T62" fmla="*/ 80 w 305"/>
                  <a:gd name="T63" fmla="*/ 16 h 385"/>
                  <a:gd name="T64" fmla="*/ 0 w 305"/>
                  <a:gd name="T65" fmla="*/ 0 h 385"/>
                  <a:gd name="T66" fmla="*/ 305 w 305"/>
                  <a:gd name="T67"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T64" t="T65" r="T66" b="T67"/>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3175" cap="rnd" cmpd="sng">
                <a:solidFill>
                  <a:schemeClr val="bg1"/>
                </a:solidFill>
                <a:miter lim="800000"/>
                <a:headEnd/>
                <a:tailEnd/>
              </a:ln>
            </p:spPr>
            <p:txBody>
              <a:bodyPr/>
              <a:lstStyle/>
              <a:p>
                <a:pPr marL="0" marR="0" lvl="0" indent="0" algn="l" defTabSz="914400" rtl="0" eaLnBrk="1" fontAlgn="auto" latinLnBrk="0" hangingPunct="1">
                  <a:lnSpc>
                    <a:spcPct val="120000"/>
                  </a:lnSpc>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7" name="Freeform 30"/>
              <p:cNvSpPr>
                <a:spLocks/>
              </p:cNvSpPr>
              <p:nvPr/>
            </p:nvSpPr>
            <p:spPr bwMode="auto">
              <a:xfrm>
                <a:off x="3558383" y="3717925"/>
                <a:ext cx="561975" cy="495300"/>
              </a:xfrm>
              <a:custGeom>
                <a:avLst/>
                <a:gdLst>
                  <a:gd name="T0" fmla="*/ 200 w 377"/>
                  <a:gd name="T1" fmla="*/ 8 h 361"/>
                  <a:gd name="T2" fmla="*/ 248 w 377"/>
                  <a:gd name="T3" fmla="*/ 0 h 361"/>
                  <a:gd name="T4" fmla="*/ 264 w 377"/>
                  <a:gd name="T5" fmla="*/ 16 h 361"/>
                  <a:gd name="T6" fmla="*/ 304 w 377"/>
                  <a:gd name="T7" fmla="*/ 24 h 361"/>
                  <a:gd name="T8" fmla="*/ 320 w 377"/>
                  <a:gd name="T9" fmla="*/ 16 h 361"/>
                  <a:gd name="T10" fmla="*/ 336 w 377"/>
                  <a:gd name="T11" fmla="*/ 16 h 361"/>
                  <a:gd name="T12" fmla="*/ 280 w 377"/>
                  <a:gd name="T13" fmla="*/ 64 h 361"/>
                  <a:gd name="T14" fmla="*/ 272 w 377"/>
                  <a:gd name="T15" fmla="*/ 88 h 361"/>
                  <a:gd name="T16" fmla="*/ 280 w 377"/>
                  <a:gd name="T17" fmla="*/ 96 h 361"/>
                  <a:gd name="T18" fmla="*/ 288 w 377"/>
                  <a:gd name="T19" fmla="*/ 96 h 361"/>
                  <a:gd name="T20" fmla="*/ 320 w 377"/>
                  <a:gd name="T21" fmla="*/ 128 h 361"/>
                  <a:gd name="T22" fmla="*/ 352 w 377"/>
                  <a:gd name="T23" fmla="*/ 128 h 361"/>
                  <a:gd name="T24" fmla="*/ 352 w 377"/>
                  <a:gd name="T25" fmla="*/ 144 h 361"/>
                  <a:gd name="T26" fmla="*/ 376 w 377"/>
                  <a:gd name="T27" fmla="*/ 152 h 361"/>
                  <a:gd name="T28" fmla="*/ 376 w 377"/>
                  <a:gd name="T29" fmla="*/ 168 h 361"/>
                  <a:gd name="T30" fmla="*/ 352 w 377"/>
                  <a:gd name="T31" fmla="*/ 192 h 361"/>
                  <a:gd name="T32" fmla="*/ 352 w 377"/>
                  <a:gd name="T33" fmla="*/ 176 h 361"/>
                  <a:gd name="T34" fmla="*/ 328 w 377"/>
                  <a:gd name="T35" fmla="*/ 160 h 361"/>
                  <a:gd name="T36" fmla="*/ 312 w 377"/>
                  <a:gd name="T37" fmla="*/ 160 h 361"/>
                  <a:gd name="T38" fmla="*/ 312 w 377"/>
                  <a:gd name="T39" fmla="*/ 208 h 361"/>
                  <a:gd name="T40" fmla="*/ 304 w 377"/>
                  <a:gd name="T41" fmla="*/ 240 h 361"/>
                  <a:gd name="T42" fmla="*/ 280 w 377"/>
                  <a:gd name="T43" fmla="*/ 240 h 361"/>
                  <a:gd name="T44" fmla="*/ 272 w 377"/>
                  <a:gd name="T45" fmla="*/ 248 h 361"/>
                  <a:gd name="T46" fmla="*/ 288 w 377"/>
                  <a:gd name="T47" fmla="*/ 256 h 361"/>
                  <a:gd name="T48" fmla="*/ 296 w 377"/>
                  <a:gd name="T49" fmla="*/ 272 h 361"/>
                  <a:gd name="T50" fmla="*/ 320 w 377"/>
                  <a:gd name="T51" fmla="*/ 288 h 361"/>
                  <a:gd name="T52" fmla="*/ 344 w 377"/>
                  <a:gd name="T53" fmla="*/ 280 h 361"/>
                  <a:gd name="T54" fmla="*/ 352 w 377"/>
                  <a:gd name="T55" fmla="*/ 336 h 361"/>
                  <a:gd name="T56" fmla="*/ 304 w 377"/>
                  <a:gd name="T57" fmla="*/ 360 h 361"/>
                  <a:gd name="T58" fmla="*/ 296 w 377"/>
                  <a:gd name="T59" fmla="*/ 352 h 361"/>
                  <a:gd name="T60" fmla="*/ 288 w 377"/>
                  <a:gd name="T61" fmla="*/ 360 h 361"/>
                  <a:gd name="T62" fmla="*/ 256 w 377"/>
                  <a:gd name="T63" fmla="*/ 360 h 361"/>
                  <a:gd name="T64" fmla="*/ 240 w 377"/>
                  <a:gd name="T65" fmla="*/ 344 h 361"/>
                  <a:gd name="T66" fmla="*/ 232 w 377"/>
                  <a:gd name="T67" fmla="*/ 360 h 361"/>
                  <a:gd name="T68" fmla="*/ 216 w 377"/>
                  <a:gd name="T69" fmla="*/ 344 h 361"/>
                  <a:gd name="T70" fmla="*/ 216 w 377"/>
                  <a:gd name="T71" fmla="*/ 320 h 361"/>
                  <a:gd name="T72" fmla="*/ 192 w 377"/>
                  <a:gd name="T73" fmla="*/ 304 h 361"/>
                  <a:gd name="T74" fmla="*/ 176 w 377"/>
                  <a:gd name="T75" fmla="*/ 312 h 361"/>
                  <a:gd name="T76" fmla="*/ 160 w 377"/>
                  <a:gd name="T77" fmla="*/ 304 h 361"/>
                  <a:gd name="T78" fmla="*/ 88 w 377"/>
                  <a:gd name="T79" fmla="*/ 296 h 361"/>
                  <a:gd name="T80" fmla="*/ 48 w 377"/>
                  <a:gd name="T81" fmla="*/ 232 h 361"/>
                  <a:gd name="T82" fmla="*/ 16 w 377"/>
                  <a:gd name="T83" fmla="*/ 184 h 361"/>
                  <a:gd name="T84" fmla="*/ 0 w 377"/>
                  <a:gd name="T85" fmla="*/ 128 h 361"/>
                  <a:gd name="T86" fmla="*/ 32 w 377"/>
                  <a:gd name="T87" fmla="*/ 128 h 361"/>
                  <a:gd name="T88" fmla="*/ 112 w 377"/>
                  <a:gd name="T89" fmla="*/ 80 h 361"/>
                  <a:gd name="T90" fmla="*/ 136 w 377"/>
                  <a:gd name="T91" fmla="*/ 80 h 361"/>
                  <a:gd name="T92" fmla="*/ 168 w 377"/>
                  <a:gd name="T93" fmla="*/ 80 h 361"/>
                  <a:gd name="T94" fmla="*/ 192 w 377"/>
                  <a:gd name="T95" fmla="*/ 48 h 361"/>
                  <a:gd name="T96" fmla="*/ 200 w 377"/>
                  <a:gd name="T97" fmla="*/ 8 h 361"/>
                  <a:gd name="T98" fmla="*/ 0 w 377"/>
                  <a:gd name="T99" fmla="*/ 0 h 361"/>
                  <a:gd name="T100" fmla="*/ 377 w 377"/>
                  <a:gd name="T101"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solidFill>
                <a:srgbClr val="222363"/>
              </a:solidFill>
              <a:ln w="3175" cap="rnd" cmpd="sng">
                <a:solidFill>
                  <a:schemeClr val="bg1"/>
                </a:solidFill>
                <a:miter lim="800000"/>
                <a:headEnd/>
                <a:tailEnd/>
              </a:ln>
            </p:spPr>
            <p:txBody>
              <a:bodyPr/>
              <a:lstStyle/>
              <a:p>
                <a:pPr marL="0" marR="0" lvl="0" indent="0" algn="l" defTabSz="914400" rtl="0" eaLnBrk="1" fontAlgn="auto" latinLnBrk="0" hangingPunct="1">
                  <a:lnSpc>
                    <a:spcPct val="120000"/>
                  </a:lnSpc>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8" name="Freeform 31"/>
              <p:cNvSpPr>
                <a:spLocks/>
              </p:cNvSpPr>
              <p:nvPr/>
            </p:nvSpPr>
            <p:spPr bwMode="auto">
              <a:xfrm>
                <a:off x="3547270" y="3267075"/>
                <a:ext cx="371475" cy="630238"/>
              </a:xfrm>
              <a:custGeom>
                <a:avLst/>
                <a:gdLst>
                  <a:gd name="T0" fmla="*/ 208 w 249"/>
                  <a:gd name="T1" fmla="*/ 336 h 457"/>
                  <a:gd name="T2" fmla="*/ 200 w 249"/>
                  <a:gd name="T3" fmla="*/ 376 h 457"/>
                  <a:gd name="T4" fmla="*/ 176 w 249"/>
                  <a:gd name="T5" fmla="*/ 408 h 457"/>
                  <a:gd name="T6" fmla="*/ 136 w 249"/>
                  <a:gd name="T7" fmla="*/ 400 h 457"/>
                  <a:gd name="T8" fmla="*/ 80 w 249"/>
                  <a:gd name="T9" fmla="*/ 432 h 457"/>
                  <a:gd name="T10" fmla="*/ 40 w 249"/>
                  <a:gd name="T11" fmla="*/ 456 h 457"/>
                  <a:gd name="T12" fmla="*/ 8 w 249"/>
                  <a:gd name="T13" fmla="*/ 456 h 457"/>
                  <a:gd name="T14" fmla="*/ 0 w 249"/>
                  <a:gd name="T15" fmla="*/ 448 h 457"/>
                  <a:gd name="T16" fmla="*/ 16 w 249"/>
                  <a:gd name="T17" fmla="*/ 384 h 457"/>
                  <a:gd name="T18" fmla="*/ 24 w 249"/>
                  <a:gd name="T19" fmla="*/ 368 h 457"/>
                  <a:gd name="T20" fmla="*/ 8 w 249"/>
                  <a:gd name="T21" fmla="*/ 328 h 457"/>
                  <a:gd name="T22" fmla="*/ 16 w 249"/>
                  <a:gd name="T23" fmla="*/ 264 h 457"/>
                  <a:gd name="T24" fmla="*/ 24 w 249"/>
                  <a:gd name="T25" fmla="*/ 224 h 457"/>
                  <a:gd name="T26" fmla="*/ 32 w 249"/>
                  <a:gd name="T27" fmla="*/ 208 h 457"/>
                  <a:gd name="T28" fmla="*/ 16 w 249"/>
                  <a:gd name="T29" fmla="*/ 192 h 457"/>
                  <a:gd name="T30" fmla="*/ 32 w 249"/>
                  <a:gd name="T31" fmla="*/ 160 h 457"/>
                  <a:gd name="T32" fmla="*/ 56 w 249"/>
                  <a:gd name="T33" fmla="*/ 112 h 457"/>
                  <a:gd name="T34" fmla="*/ 56 w 249"/>
                  <a:gd name="T35" fmla="*/ 80 h 457"/>
                  <a:gd name="T36" fmla="*/ 72 w 249"/>
                  <a:gd name="T37" fmla="*/ 80 h 457"/>
                  <a:gd name="T38" fmla="*/ 120 w 249"/>
                  <a:gd name="T39" fmla="*/ 24 h 457"/>
                  <a:gd name="T40" fmla="*/ 144 w 249"/>
                  <a:gd name="T41" fmla="*/ 16 h 457"/>
                  <a:gd name="T42" fmla="*/ 168 w 249"/>
                  <a:gd name="T43" fmla="*/ 0 h 457"/>
                  <a:gd name="T44" fmla="*/ 176 w 249"/>
                  <a:gd name="T45" fmla="*/ 8 h 457"/>
                  <a:gd name="T46" fmla="*/ 216 w 249"/>
                  <a:gd name="T47" fmla="*/ 0 h 457"/>
                  <a:gd name="T48" fmla="*/ 240 w 249"/>
                  <a:gd name="T49" fmla="*/ 24 h 457"/>
                  <a:gd name="T50" fmla="*/ 216 w 249"/>
                  <a:gd name="T51" fmla="*/ 32 h 457"/>
                  <a:gd name="T52" fmla="*/ 208 w 249"/>
                  <a:gd name="T53" fmla="*/ 48 h 457"/>
                  <a:gd name="T54" fmla="*/ 240 w 249"/>
                  <a:gd name="T55" fmla="*/ 48 h 457"/>
                  <a:gd name="T56" fmla="*/ 248 w 249"/>
                  <a:gd name="T57" fmla="*/ 88 h 457"/>
                  <a:gd name="T58" fmla="*/ 232 w 249"/>
                  <a:gd name="T59" fmla="*/ 120 h 457"/>
                  <a:gd name="T60" fmla="*/ 216 w 249"/>
                  <a:gd name="T61" fmla="*/ 104 h 457"/>
                  <a:gd name="T62" fmla="*/ 192 w 249"/>
                  <a:gd name="T63" fmla="*/ 120 h 457"/>
                  <a:gd name="T64" fmla="*/ 200 w 249"/>
                  <a:gd name="T65" fmla="*/ 136 h 457"/>
                  <a:gd name="T66" fmla="*/ 184 w 249"/>
                  <a:gd name="T67" fmla="*/ 160 h 457"/>
                  <a:gd name="T68" fmla="*/ 224 w 249"/>
                  <a:gd name="T69" fmla="*/ 216 h 457"/>
                  <a:gd name="T70" fmla="*/ 192 w 249"/>
                  <a:gd name="T71" fmla="*/ 304 h 457"/>
                  <a:gd name="T72" fmla="*/ 208 w 249"/>
                  <a:gd name="T73" fmla="*/ 336 h 457"/>
                  <a:gd name="T74" fmla="*/ 0 w 249"/>
                  <a:gd name="T75" fmla="*/ 0 h 457"/>
                  <a:gd name="T76" fmla="*/ 249 w 249"/>
                  <a:gd name="T77" fmla="*/ 457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T74" t="T75" r="T76" b="T77"/>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3175" cap="rnd" cmpd="sng">
                <a:solidFill>
                  <a:schemeClr val="bg1"/>
                </a:solidFill>
                <a:miter lim="800000"/>
                <a:headEnd/>
                <a:tailEnd/>
              </a:ln>
            </p:spPr>
            <p:txBody>
              <a:bodyPr/>
              <a:lstStyle/>
              <a:p>
                <a:pPr marL="0" marR="0" lvl="0" indent="0" algn="l" defTabSz="914400" rtl="0" eaLnBrk="1" fontAlgn="auto" latinLnBrk="0" hangingPunct="1">
                  <a:lnSpc>
                    <a:spcPct val="120000"/>
                  </a:lnSpc>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9" name="Freeform 32"/>
              <p:cNvSpPr>
                <a:spLocks/>
              </p:cNvSpPr>
              <p:nvPr/>
            </p:nvSpPr>
            <p:spPr bwMode="auto">
              <a:xfrm>
                <a:off x="3153569" y="3376613"/>
                <a:ext cx="477838" cy="836612"/>
              </a:xfrm>
              <a:custGeom>
                <a:avLst/>
                <a:gdLst>
                  <a:gd name="T0" fmla="*/ 320 w 321"/>
                  <a:gd name="T1" fmla="*/ 480 h 609"/>
                  <a:gd name="T2" fmla="*/ 296 w 321"/>
                  <a:gd name="T3" fmla="*/ 496 h 609"/>
                  <a:gd name="T4" fmla="*/ 280 w 321"/>
                  <a:gd name="T5" fmla="*/ 488 h 609"/>
                  <a:gd name="T6" fmla="*/ 224 w 321"/>
                  <a:gd name="T7" fmla="*/ 488 h 609"/>
                  <a:gd name="T8" fmla="*/ 240 w 321"/>
                  <a:gd name="T9" fmla="*/ 520 h 609"/>
                  <a:gd name="T10" fmla="*/ 224 w 321"/>
                  <a:gd name="T11" fmla="*/ 560 h 609"/>
                  <a:gd name="T12" fmla="*/ 232 w 321"/>
                  <a:gd name="T13" fmla="*/ 608 h 609"/>
                  <a:gd name="T14" fmla="*/ 200 w 321"/>
                  <a:gd name="T15" fmla="*/ 600 h 609"/>
                  <a:gd name="T16" fmla="*/ 152 w 321"/>
                  <a:gd name="T17" fmla="*/ 568 h 609"/>
                  <a:gd name="T18" fmla="*/ 96 w 321"/>
                  <a:gd name="T19" fmla="*/ 552 h 609"/>
                  <a:gd name="T20" fmla="*/ 56 w 321"/>
                  <a:gd name="T21" fmla="*/ 520 h 609"/>
                  <a:gd name="T22" fmla="*/ 16 w 321"/>
                  <a:gd name="T23" fmla="*/ 520 h 609"/>
                  <a:gd name="T24" fmla="*/ 16 w 321"/>
                  <a:gd name="T25" fmla="*/ 512 h 609"/>
                  <a:gd name="T26" fmla="*/ 0 w 321"/>
                  <a:gd name="T27" fmla="*/ 504 h 609"/>
                  <a:gd name="T28" fmla="*/ 8 w 321"/>
                  <a:gd name="T29" fmla="*/ 496 h 609"/>
                  <a:gd name="T30" fmla="*/ 8 w 321"/>
                  <a:gd name="T31" fmla="*/ 472 h 609"/>
                  <a:gd name="T32" fmla="*/ 0 w 321"/>
                  <a:gd name="T33" fmla="*/ 464 h 609"/>
                  <a:gd name="T34" fmla="*/ 16 w 321"/>
                  <a:gd name="T35" fmla="*/ 456 h 609"/>
                  <a:gd name="T36" fmla="*/ 48 w 321"/>
                  <a:gd name="T37" fmla="*/ 456 h 609"/>
                  <a:gd name="T38" fmla="*/ 48 w 321"/>
                  <a:gd name="T39" fmla="*/ 344 h 609"/>
                  <a:gd name="T40" fmla="*/ 88 w 321"/>
                  <a:gd name="T41" fmla="*/ 344 h 609"/>
                  <a:gd name="T42" fmla="*/ 88 w 321"/>
                  <a:gd name="T43" fmla="*/ 360 h 609"/>
                  <a:gd name="T44" fmla="*/ 112 w 321"/>
                  <a:gd name="T45" fmla="*/ 360 h 609"/>
                  <a:gd name="T46" fmla="*/ 112 w 321"/>
                  <a:gd name="T47" fmla="*/ 328 h 609"/>
                  <a:gd name="T48" fmla="*/ 160 w 321"/>
                  <a:gd name="T49" fmla="*/ 328 h 609"/>
                  <a:gd name="T50" fmla="*/ 168 w 321"/>
                  <a:gd name="T51" fmla="*/ 280 h 609"/>
                  <a:gd name="T52" fmla="*/ 168 w 321"/>
                  <a:gd name="T53" fmla="*/ 248 h 609"/>
                  <a:gd name="T54" fmla="*/ 144 w 321"/>
                  <a:gd name="T55" fmla="*/ 232 h 609"/>
                  <a:gd name="T56" fmla="*/ 112 w 321"/>
                  <a:gd name="T57" fmla="*/ 208 h 609"/>
                  <a:gd name="T58" fmla="*/ 96 w 321"/>
                  <a:gd name="T59" fmla="*/ 184 h 609"/>
                  <a:gd name="T60" fmla="*/ 104 w 321"/>
                  <a:gd name="T61" fmla="*/ 144 h 609"/>
                  <a:gd name="T62" fmla="*/ 120 w 321"/>
                  <a:gd name="T63" fmla="*/ 128 h 609"/>
                  <a:gd name="T64" fmla="*/ 144 w 321"/>
                  <a:gd name="T65" fmla="*/ 144 h 609"/>
                  <a:gd name="T66" fmla="*/ 176 w 321"/>
                  <a:gd name="T67" fmla="*/ 144 h 609"/>
                  <a:gd name="T68" fmla="*/ 184 w 321"/>
                  <a:gd name="T69" fmla="*/ 120 h 609"/>
                  <a:gd name="T70" fmla="*/ 200 w 321"/>
                  <a:gd name="T71" fmla="*/ 120 h 609"/>
                  <a:gd name="T72" fmla="*/ 192 w 321"/>
                  <a:gd name="T73" fmla="*/ 88 h 609"/>
                  <a:gd name="T74" fmla="*/ 248 w 321"/>
                  <a:gd name="T75" fmla="*/ 32 h 609"/>
                  <a:gd name="T76" fmla="*/ 248 w 321"/>
                  <a:gd name="T77" fmla="*/ 16 h 609"/>
                  <a:gd name="T78" fmla="*/ 280 w 321"/>
                  <a:gd name="T79" fmla="*/ 16 h 609"/>
                  <a:gd name="T80" fmla="*/ 288 w 321"/>
                  <a:gd name="T81" fmla="*/ 24 h 609"/>
                  <a:gd name="T82" fmla="*/ 296 w 321"/>
                  <a:gd name="T83" fmla="*/ 8 h 609"/>
                  <a:gd name="T84" fmla="*/ 304 w 321"/>
                  <a:gd name="T85" fmla="*/ 0 h 609"/>
                  <a:gd name="T86" fmla="*/ 320 w 321"/>
                  <a:gd name="T87" fmla="*/ 24 h 609"/>
                  <a:gd name="T88" fmla="*/ 320 w 321"/>
                  <a:gd name="T89" fmla="*/ 32 h 609"/>
                  <a:gd name="T90" fmla="*/ 280 w 321"/>
                  <a:gd name="T91" fmla="*/ 112 h 609"/>
                  <a:gd name="T92" fmla="*/ 296 w 321"/>
                  <a:gd name="T93" fmla="*/ 128 h 609"/>
                  <a:gd name="T94" fmla="*/ 280 w 321"/>
                  <a:gd name="T95" fmla="*/ 184 h 609"/>
                  <a:gd name="T96" fmla="*/ 272 w 321"/>
                  <a:gd name="T97" fmla="*/ 248 h 609"/>
                  <a:gd name="T98" fmla="*/ 288 w 321"/>
                  <a:gd name="T99" fmla="*/ 288 h 609"/>
                  <a:gd name="T100" fmla="*/ 264 w 321"/>
                  <a:gd name="T101" fmla="*/ 360 h 609"/>
                  <a:gd name="T102" fmla="*/ 272 w 321"/>
                  <a:gd name="T103" fmla="*/ 376 h 609"/>
                  <a:gd name="T104" fmla="*/ 288 w 321"/>
                  <a:gd name="T105" fmla="*/ 432 h 609"/>
                  <a:gd name="T106" fmla="*/ 320 w 321"/>
                  <a:gd name="T107" fmla="*/ 480 h 609"/>
                  <a:gd name="T108" fmla="*/ 0 w 321"/>
                  <a:gd name="T109" fmla="*/ 0 h 609"/>
                  <a:gd name="T110" fmla="*/ 321 w 321"/>
                  <a:gd name="T111"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T108" t="T109" r="T110" b="T111"/>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w="3175" cap="rnd" cmpd="sng">
                <a:solidFill>
                  <a:schemeClr val="bg1"/>
                </a:solidFill>
                <a:miter lim="800000"/>
                <a:headEnd/>
                <a:tailEnd/>
              </a:ln>
            </p:spPr>
            <p:txBody>
              <a:bodyPr/>
              <a:lstStyle/>
              <a:p>
                <a:pPr marL="0" marR="0" lvl="0" indent="0" algn="l" defTabSz="914400" rtl="0" eaLnBrk="1" fontAlgn="auto" latinLnBrk="0" hangingPunct="1">
                  <a:lnSpc>
                    <a:spcPct val="120000"/>
                  </a:lnSpc>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0" name="Freeform 33"/>
              <p:cNvSpPr>
                <a:spLocks/>
              </p:cNvSpPr>
              <p:nvPr/>
            </p:nvSpPr>
            <p:spPr bwMode="auto">
              <a:xfrm>
                <a:off x="3063083" y="3387725"/>
                <a:ext cx="261937" cy="431800"/>
              </a:xfrm>
              <a:custGeom>
                <a:avLst/>
                <a:gdLst>
                  <a:gd name="T0" fmla="*/ 176 w 177"/>
                  <a:gd name="T1" fmla="*/ 120 h 313"/>
                  <a:gd name="T2" fmla="*/ 160 w 177"/>
                  <a:gd name="T3" fmla="*/ 104 h 313"/>
                  <a:gd name="T4" fmla="*/ 120 w 177"/>
                  <a:gd name="T5" fmla="*/ 88 h 313"/>
                  <a:gd name="T6" fmla="*/ 136 w 177"/>
                  <a:gd name="T7" fmla="*/ 32 h 313"/>
                  <a:gd name="T8" fmla="*/ 128 w 177"/>
                  <a:gd name="T9" fmla="*/ 0 h 313"/>
                  <a:gd name="T10" fmla="*/ 72 w 177"/>
                  <a:gd name="T11" fmla="*/ 56 h 313"/>
                  <a:gd name="T12" fmla="*/ 64 w 177"/>
                  <a:gd name="T13" fmla="*/ 112 h 313"/>
                  <a:gd name="T14" fmla="*/ 40 w 177"/>
                  <a:gd name="T15" fmla="*/ 120 h 313"/>
                  <a:gd name="T16" fmla="*/ 8 w 177"/>
                  <a:gd name="T17" fmla="*/ 144 h 313"/>
                  <a:gd name="T18" fmla="*/ 0 w 177"/>
                  <a:gd name="T19" fmla="*/ 168 h 313"/>
                  <a:gd name="T20" fmla="*/ 40 w 177"/>
                  <a:gd name="T21" fmla="*/ 192 h 313"/>
                  <a:gd name="T22" fmla="*/ 40 w 177"/>
                  <a:gd name="T23" fmla="*/ 224 h 313"/>
                  <a:gd name="T24" fmla="*/ 48 w 177"/>
                  <a:gd name="T25" fmla="*/ 240 h 313"/>
                  <a:gd name="T26" fmla="*/ 40 w 177"/>
                  <a:gd name="T27" fmla="*/ 264 h 313"/>
                  <a:gd name="T28" fmla="*/ 48 w 177"/>
                  <a:gd name="T29" fmla="*/ 280 h 313"/>
                  <a:gd name="T30" fmla="*/ 96 w 177"/>
                  <a:gd name="T31" fmla="*/ 312 h 313"/>
                  <a:gd name="T32" fmla="*/ 112 w 177"/>
                  <a:gd name="T33" fmla="*/ 312 h 313"/>
                  <a:gd name="T34" fmla="*/ 112 w 177"/>
                  <a:gd name="T35" fmla="*/ 296 h 313"/>
                  <a:gd name="T36" fmla="*/ 128 w 177"/>
                  <a:gd name="T37" fmla="*/ 272 h 313"/>
                  <a:gd name="T38" fmla="*/ 120 w 177"/>
                  <a:gd name="T39" fmla="*/ 240 h 313"/>
                  <a:gd name="T40" fmla="*/ 112 w 177"/>
                  <a:gd name="T41" fmla="*/ 240 h 313"/>
                  <a:gd name="T42" fmla="*/ 104 w 177"/>
                  <a:gd name="T43" fmla="*/ 208 h 313"/>
                  <a:gd name="T44" fmla="*/ 120 w 177"/>
                  <a:gd name="T45" fmla="*/ 208 h 313"/>
                  <a:gd name="T46" fmla="*/ 120 w 177"/>
                  <a:gd name="T47" fmla="*/ 176 h 313"/>
                  <a:gd name="T48" fmla="*/ 136 w 177"/>
                  <a:gd name="T49" fmla="*/ 176 h 313"/>
                  <a:gd name="T50" fmla="*/ 152 w 177"/>
                  <a:gd name="T51" fmla="*/ 184 h 313"/>
                  <a:gd name="T52" fmla="*/ 160 w 177"/>
                  <a:gd name="T53" fmla="*/ 136 h 313"/>
                  <a:gd name="T54" fmla="*/ 176 w 177"/>
                  <a:gd name="T55" fmla="*/ 120 h 313"/>
                  <a:gd name="T56" fmla="*/ 0 w 177"/>
                  <a:gd name="T57" fmla="*/ 0 h 313"/>
                  <a:gd name="T58" fmla="*/ 177 w 177"/>
                  <a:gd name="T59"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T56" t="T57" r="T58" b="T59"/>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3175" cap="rnd" cmpd="sng">
                <a:solidFill>
                  <a:schemeClr val="bg1"/>
                </a:solidFill>
                <a:miter lim="800000"/>
                <a:headEnd/>
                <a:tailEnd/>
              </a:ln>
            </p:spPr>
            <p:txBody>
              <a:bodyPr/>
              <a:lstStyle/>
              <a:p>
                <a:pPr marL="0" marR="0" lvl="0" indent="0" algn="l" defTabSz="914400" rtl="0" eaLnBrk="1" fontAlgn="auto" latinLnBrk="0" hangingPunct="1">
                  <a:lnSpc>
                    <a:spcPct val="120000"/>
                  </a:lnSpc>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1" name="Freeform 34"/>
              <p:cNvSpPr>
                <a:spLocks/>
              </p:cNvSpPr>
              <p:nvPr/>
            </p:nvSpPr>
            <p:spPr bwMode="auto">
              <a:xfrm>
                <a:off x="2126458" y="2959100"/>
                <a:ext cx="1277937" cy="1155700"/>
              </a:xfrm>
              <a:custGeom>
                <a:avLst/>
                <a:gdLst>
                  <a:gd name="T0" fmla="*/ 632 w 857"/>
                  <a:gd name="T1" fmla="*/ 480 h 841"/>
                  <a:gd name="T2" fmla="*/ 672 w 857"/>
                  <a:gd name="T3" fmla="*/ 536 h 841"/>
                  <a:gd name="T4" fmla="*/ 672 w 857"/>
                  <a:gd name="T5" fmla="*/ 568 h 841"/>
                  <a:gd name="T6" fmla="*/ 736 w 857"/>
                  <a:gd name="T7" fmla="*/ 624 h 841"/>
                  <a:gd name="T8" fmla="*/ 744 w 857"/>
                  <a:gd name="T9" fmla="*/ 600 h 841"/>
                  <a:gd name="T10" fmla="*/ 752 w 857"/>
                  <a:gd name="T11" fmla="*/ 552 h 841"/>
                  <a:gd name="T12" fmla="*/ 736 w 857"/>
                  <a:gd name="T13" fmla="*/ 520 h 841"/>
                  <a:gd name="T14" fmla="*/ 752 w 857"/>
                  <a:gd name="T15" fmla="*/ 488 h 841"/>
                  <a:gd name="T16" fmla="*/ 800 w 857"/>
                  <a:gd name="T17" fmla="*/ 512 h 841"/>
                  <a:gd name="T18" fmla="*/ 856 w 857"/>
                  <a:gd name="T19" fmla="*/ 552 h 841"/>
                  <a:gd name="T20" fmla="*/ 800 w 857"/>
                  <a:gd name="T21" fmla="*/ 632 h 841"/>
                  <a:gd name="T22" fmla="*/ 776 w 857"/>
                  <a:gd name="T23" fmla="*/ 664 h 841"/>
                  <a:gd name="T24" fmla="*/ 736 w 857"/>
                  <a:gd name="T25" fmla="*/ 648 h 841"/>
                  <a:gd name="T26" fmla="*/ 704 w 857"/>
                  <a:gd name="T27" fmla="*/ 752 h 841"/>
                  <a:gd name="T28" fmla="*/ 696 w 857"/>
                  <a:gd name="T29" fmla="*/ 776 h 841"/>
                  <a:gd name="T30" fmla="*/ 688 w 857"/>
                  <a:gd name="T31" fmla="*/ 808 h 841"/>
                  <a:gd name="T32" fmla="*/ 632 w 857"/>
                  <a:gd name="T33" fmla="*/ 840 h 841"/>
                  <a:gd name="T34" fmla="*/ 592 w 857"/>
                  <a:gd name="T35" fmla="*/ 760 h 841"/>
                  <a:gd name="T36" fmla="*/ 576 w 857"/>
                  <a:gd name="T37" fmla="*/ 752 h 841"/>
                  <a:gd name="T38" fmla="*/ 528 w 857"/>
                  <a:gd name="T39" fmla="*/ 696 h 841"/>
                  <a:gd name="T40" fmla="*/ 496 w 857"/>
                  <a:gd name="T41" fmla="*/ 712 h 841"/>
                  <a:gd name="T42" fmla="*/ 488 w 857"/>
                  <a:gd name="T43" fmla="*/ 728 h 841"/>
                  <a:gd name="T44" fmla="*/ 480 w 857"/>
                  <a:gd name="T45" fmla="*/ 776 h 841"/>
                  <a:gd name="T46" fmla="*/ 464 w 857"/>
                  <a:gd name="T47" fmla="*/ 744 h 841"/>
                  <a:gd name="T48" fmla="*/ 416 w 857"/>
                  <a:gd name="T49" fmla="*/ 728 h 841"/>
                  <a:gd name="T50" fmla="*/ 408 w 857"/>
                  <a:gd name="T51" fmla="*/ 688 h 841"/>
                  <a:gd name="T52" fmla="*/ 456 w 857"/>
                  <a:gd name="T53" fmla="*/ 696 h 841"/>
                  <a:gd name="T54" fmla="*/ 488 w 857"/>
                  <a:gd name="T55" fmla="*/ 672 h 841"/>
                  <a:gd name="T56" fmla="*/ 464 w 857"/>
                  <a:gd name="T57" fmla="*/ 640 h 841"/>
                  <a:gd name="T58" fmla="*/ 504 w 857"/>
                  <a:gd name="T59" fmla="*/ 600 h 841"/>
                  <a:gd name="T60" fmla="*/ 536 w 857"/>
                  <a:gd name="T61" fmla="*/ 568 h 841"/>
                  <a:gd name="T62" fmla="*/ 480 w 857"/>
                  <a:gd name="T63" fmla="*/ 408 h 841"/>
                  <a:gd name="T64" fmla="*/ 408 w 857"/>
                  <a:gd name="T65" fmla="*/ 360 h 841"/>
                  <a:gd name="T66" fmla="*/ 344 w 857"/>
                  <a:gd name="T67" fmla="*/ 336 h 841"/>
                  <a:gd name="T68" fmla="*/ 280 w 857"/>
                  <a:gd name="T69" fmla="*/ 312 h 841"/>
                  <a:gd name="T70" fmla="*/ 208 w 857"/>
                  <a:gd name="T71" fmla="*/ 336 h 841"/>
                  <a:gd name="T72" fmla="*/ 48 w 857"/>
                  <a:gd name="T73" fmla="*/ 240 h 841"/>
                  <a:gd name="T74" fmla="*/ 8 w 857"/>
                  <a:gd name="T75" fmla="*/ 160 h 841"/>
                  <a:gd name="T76" fmla="*/ 48 w 857"/>
                  <a:gd name="T77" fmla="*/ 152 h 841"/>
                  <a:gd name="T78" fmla="*/ 112 w 857"/>
                  <a:gd name="T79" fmla="*/ 96 h 841"/>
                  <a:gd name="T80" fmla="*/ 136 w 857"/>
                  <a:gd name="T81" fmla="*/ 64 h 841"/>
                  <a:gd name="T82" fmla="*/ 216 w 857"/>
                  <a:gd name="T83" fmla="*/ 32 h 841"/>
                  <a:gd name="T84" fmla="*/ 232 w 857"/>
                  <a:gd name="T85" fmla="*/ 0 h 841"/>
                  <a:gd name="T86" fmla="*/ 288 w 857"/>
                  <a:gd name="T87" fmla="*/ 72 h 841"/>
                  <a:gd name="T88" fmla="*/ 296 w 857"/>
                  <a:gd name="T89" fmla="*/ 128 h 841"/>
                  <a:gd name="T90" fmla="*/ 312 w 857"/>
                  <a:gd name="T91" fmla="*/ 176 h 841"/>
                  <a:gd name="T92" fmla="*/ 336 w 857"/>
                  <a:gd name="T93" fmla="*/ 192 h 841"/>
                  <a:gd name="T94" fmla="*/ 408 w 857"/>
                  <a:gd name="T95" fmla="*/ 176 h 841"/>
                  <a:gd name="T96" fmla="*/ 408 w 857"/>
                  <a:gd name="T97" fmla="*/ 216 h 841"/>
                  <a:gd name="T98" fmla="*/ 384 w 857"/>
                  <a:gd name="T99" fmla="*/ 256 h 841"/>
                  <a:gd name="T100" fmla="*/ 432 w 857"/>
                  <a:gd name="T101" fmla="*/ 328 h 841"/>
                  <a:gd name="T102" fmla="*/ 496 w 857"/>
                  <a:gd name="T103" fmla="*/ 344 h 841"/>
                  <a:gd name="T104" fmla="*/ 528 w 857"/>
                  <a:gd name="T105" fmla="*/ 320 h 841"/>
                  <a:gd name="T106" fmla="*/ 584 w 857"/>
                  <a:gd name="T107" fmla="*/ 320 h 841"/>
                  <a:gd name="T108" fmla="*/ 624 w 857"/>
                  <a:gd name="T109" fmla="*/ 336 h 841"/>
                  <a:gd name="T110" fmla="*/ 576 w 857"/>
                  <a:gd name="T111" fmla="*/ 392 h 841"/>
                  <a:gd name="T112" fmla="*/ 600 w 857"/>
                  <a:gd name="T113" fmla="*/ 456 h 841"/>
                  <a:gd name="T114" fmla="*/ 0 w 857"/>
                  <a:gd name="T115" fmla="*/ 0 h 841"/>
                  <a:gd name="T116" fmla="*/ 857 w 857"/>
                  <a:gd name="T117" fmla="*/ 8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T114" t="T115" r="T116" b="T117"/>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solidFill>
                <a:srgbClr val="E57001"/>
              </a:solidFill>
              <a:ln w="3175" cap="rnd" cmpd="sng">
                <a:solidFill>
                  <a:schemeClr val="bg1"/>
                </a:solidFill>
                <a:miter lim="800000"/>
                <a:headEnd/>
                <a:tailEnd/>
              </a:ln>
            </p:spPr>
            <p:txBody>
              <a:bodyPr/>
              <a:lstStyle/>
              <a:p>
                <a:pPr marL="0" marR="0" lvl="0" indent="0" algn="l" defTabSz="914400" rtl="0" eaLnBrk="1" fontAlgn="auto" latinLnBrk="0" hangingPunct="1">
                  <a:lnSpc>
                    <a:spcPct val="120000"/>
                  </a:lnSpc>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2" name="Freeform 35"/>
              <p:cNvSpPr>
                <a:spLocks/>
              </p:cNvSpPr>
              <p:nvPr/>
            </p:nvSpPr>
            <p:spPr bwMode="auto">
              <a:xfrm>
                <a:off x="2531270" y="1892301"/>
                <a:ext cx="2124075" cy="1706563"/>
              </a:xfrm>
              <a:custGeom>
                <a:avLst/>
                <a:gdLst>
                  <a:gd name="T0" fmla="*/ 16 w 1425"/>
                  <a:gd name="T1" fmla="*/ 896 h 1241"/>
                  <a:gd name="T2" fmla="*/ 64 w 1425"/>
                  <a:gd name="T3" fmla="*/ 968 h 1241"/>
                  <a:gd name="T4" fmla="*/ 136 w 1425"/>
                  <a:gd name="T5" fmla="*/ 976 h 1241"/>
                  <a:gd name="T6" fmla="*/ 112 w 1425"/>
                  <a:gd name="T7" fmla="*/ 1032 h 1241"/>
                  <a:gd name="T8" fmla="*/ 216 w 1425"/>
                  <a:gd name="T9" fmla="*/ 1128 h 1241"/>
                  <a:gd name="T10" fmla="*/ 256 w 1425"/>
                  <a:gd name="T11" fmla="*/ 1096 h 1241"/>
                  <a:gd name="T12" fmla="*/ 352 w 1425"/>
                  <a:gd name="T13" fmla="*/ 1104 h 1241"/>
                  <a:gd name="T14" fmla="*/ 328 w 1425"/>
                  <a:gd name="T15" fmla="*/ 1240 h 1241"/>
                  <a:gd name="T16" fmla="*/ 424 w 1425"/>
                  <a:gd name="T17" fmla="*/ 1200 h 1241"/>
                  <a:gd name="T18" fmla="*/ 496 w 1425"/>
                  <a:gd name="T19" fmla="*/ 1112 h 1241"/>
                  <a:gd name="T20" fmla="*/ 560 w 1425"/>
                  <a:gd name="T21" fmla="*/ 1224 h 1241"/>
                  <a:gd name="T22" fmla="*/ 600 w 1425"/>
                  <a:gd name="T23" fmla="*/ 1200 h 1241"/>
                  <a:gd name="T24" fmla="*/ 664 w 1425"/>
                  <a:gd name="T25" fmla="*/ 1112 h 1241"/>
                  <a:gd name="T26" fmla="*/ 704 w 1425"/>
                  <a:gd name="T27" fmla="*/ 1096 h 1241"/>
                  <a:gd name="T28" fmla="*/ 736 w 1425"/>
                  <a:gd name="T29" fmla="*/ 1096 h 1241"/>
                  <a:gd name="T30" fmla="*/ 800 w 1425"/>
                  <a:gd name="T31" fmla="*/ 1024 h 1241"/>
                  <a:gd name="T32" fmla="*/ 864 w 1425"/>
                  <a:gd name="T33" fmla="*/ 1008 h 1241"/>
                  <a:gd name="T34" fmla="*/ 896 w 1425"/>
                  <a:gd name="T35" fmla="*/ 920 h 1241"/>
                  <a:gd name="T36" fmla="*/ 944 w 1425"/>
                  <a:gd name="T37" fmla="*/ 912 h 1241"/>
                  <a:gd name="T38" fmla="*/ 1008 w 1425"/>
                  <a:gd name="T39" fmla="*/ 872 h 1241"/>
                  <a:gd name="T40" fmla="*/ 1088 w 1425"/>
                  <a:gd name="T41" fmla="*/ 824 h 1241"/>
                  <a:gd name="T42" fmla="*/ 1128 w 1425"/>
                  <a:gd name="T43" fmla="*/ 920 h 1241"/>
                  <a:gd name="T44" fmla="*/ 1176 w 1425"/>
                  <a:gd name="T45" fmla="*/ 888 h 1241"/>
                  <a:gd name="T46" fmla="*/ 1176 w 1425"/>
                  <a:gd name="T47" fmla="*/ 840 h 1241"/>
                  <a:gd name="T48" fmla="*/ 1352 w 1425"/>
                  <a:gd name="T49" fmla="*/ 784 h 1241"/>
                  <a:gd name="T50" fmla="*/ 1376 w 1425"/>
                  <a:gd name="T51" fmla="*/ 728 h 1241"/>
                  <a:gd name="T52" fmla="*/ 1312 w 1425"/>
                  <a:gd name="T53" fmla="*/ 672 h 1241"/>
                  <a:gd name="T54" fmla="*/ 1264 w 1425"/>
                  <a:gd name="T55" fmla="*/ 560 h 1241"/>
                  <a:gd name="T56" fmla="*/ 1336 w 1425"/>
                  <a:gd name="T57" fmla="*/ 560 h 1241"/>
                  <a:gd name="T58" fmla="*/ 1352 w 1425"/>
                  <a:gd name="T59" fmla="*/ 472 h 1241"/>
                  <a:gd name="T60" fmla="*/ 1296 w 1425"/>
                  <a:gd name="T61" fmla="*/ 432 h 1241"/>
                  <a:gd name="T62" fmla="*/ 1392 w 1425"/>
                  <a:gd name="T63" fmla="*/ 296 h 1241"/>
                  <a:gd name="T64" fmla="*/ 1424 w 1425"/>
                  <a:gd name="T65" fmla="*/ 128 h 1241"/>
                  <a:gd name="T66" fmla="*/ 1344 w 1425"/>
                  <a:gd name="T67" fmla="*/ 128 h 1241"/>
                  <a:gd name="T68" fmla="*/ 1264 w 1425"/>
                  <a:gd name="T69" fmla="*/ 72 h 1241"/>
                  <a:gd name="T70" fmla="*/ 1192 w 1425"/>
                  <a:gd name="T71" fmla="*/ 64 h 1241"/>
                  <a:gd name="T72" fmla="*/ 1168 w 1425"/>
                  <a:gd name="T73" fmla="*/ 0 h 1241"/>
                  <a:gd name="T74" fmla="*/ 1160 w 1425"/>
                  <a:gd name="T75" fmla="*/ 64 h 1241"/>
                  <a:gd name="T76" fmla="*/ 1128 w 1425"/>
                  <a:gd name="T77" fmla="*/ 168 h 1241"/>
                  <a:gd name="T78" fmla="*/ 1120 w 1425"/>
                  <a:gd name="T79" fmla="*/ 240 h 1241"/>
                  <a:gd name="T80" fmla="*/ 992 w 1425"/>
                  <a:gd name="T81" fmla="*/ 280 h 1241"/>
                  <a:gd name="T82" fmla="*/ 992 w 1425"/>
                  <a:gd name="T83" fmla="*/ 432 h 1241"/>
                  <a:gd name="T84" fmla="*/ 1056 w 1425"/>
                  <a:gd name="T85" fmla="*/ 416 h 1241"/>
                  <a:gd name="T86" fmla="*/ 1136 w 1425"/>
                  <a:gd name="T87" fmla="*/ 448 h 1241"/>
                  <a:gd name="T88" fmla="*/ 1136 w 1425"/>
                  <a:gd name="T89" fmla="*/ 504 h 1241"/>
                  <a:gd name="T90" fmla="*/ 1040 w 1425"/>
                  <a:gd name="T91" fmla="*/ 536 h 1241"/>
                  <a:gd name="T92" fmla="*/ 992 w 1425"/>
                  <a:gd name="T93" fmla="*/ 592 h 1241"/>
                  <a:gd name="T94" fmla="*/ 864 w 1425"/>
                  <a:gd name="T95" fmla="*/ 664 h 1241"/>
                  <a:gd name="T96" fmla="*/ 760 w 1425"/>
                  <a:gd name="T97" fmla="*/ 648 h 1241"/>
                  <a:gd name="T98" fmla="*/ 768 w 1425"/>
                  <a:gd name="T99" fmla="*/ 752 h 1241"/>
                  <a:gd name="T100" fmla="*/ 640 w 1425"/>
                  <a:gd name="T101" fmla="*/ 848 h 1241"/>
                  <a:gd name="T102" fmla="*/ 456 w 1425"/>
                  <a:gd name="T103" fmla="*/ 880 h 1241"/>
                  <a:gd name="T104" fmla="*/ 352 w 1425"/>
                  <a:gd name="T105" fmla="*/ 888 h 1241"/>
                  <a:gd name="T106" fmla="*/ 248 w 1425"/>
                  <a:gd name="T107" fmla="*/ 864 h 1241"/>
                  <a:gd name="T108" fmla="*/ 96 w 1425"/>
                  <a:gd name="T109" fmla="*/ 816 h 1241"/>
                  <a:gd name="T110" fmla="*/ 0 w 1425"/>
                  <a:gd name="T111" fmla="*/ 0 h 1241"/>
                  <a:gd name="T112" fmla="*/ 1425 w 1425"/>
                  <a:gd name="T113" fmla="*/ 1241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T110" t="T111" r="T112" b="T113"/>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3175" cap="rnd" cmpd="sng">
                <a:solidFill>
                  <a:schemeClr val="bg1"/>
                </a:solidFill>
                <a:miter lim="800000"/>
                <a:headEnd/>
                <a:tailEnd/>
              </a:ln>
            </p:spPr>
            <p:txBody>
              <a:bodyPr/>
              <a:lstStyle/>
              <a:p>
                <a:pPr marL="0" marR="0" lvl="0" indent="0" algn="l" defTabSz="914400" rtl="0" eaLnBrk="1" fontAlgn="auto" latinLnBrk="0" hangingPunct="1">
                  <a:lnSpc>
                    <a:spcPct val="120000"/>
                  </a:lnSpc>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3" name="Freeform 36"/>
              <p:cNvSpPr>
                <a:spLocks/>
              </p:cNvSpPr>
              <p:nvPr/>
            </p:nvSpPr>
            <p:spPr bwMode="auto">
              <a:xfrm>
                <a:off x="577057" y="2179639"/>
                <a:ext cx="1897062" cy="1419225"/>
              </a:xfrm>
              <a:custGeom>
                <a:avLst/>
                <a:gdLst>
                  <a:gd name="T0" fmla="*/ 1256 w 1273"/>
                  <a:gd name="T1" fmla="*/ 576 h 1033"/>
                  <a:gd name="T2" fmla="*/ 1240 w 1273"/>
                  <a:gd name="T3" fmla="*/ 632 h 1033"/>
                  <a:gd name="T4" fmla="*/ 1176 w 1273"/>
                  <a:gd name="T5" fmla="*/ 632 h 1033"/>
                  <a:gd name="T6" fmla="*/ 1152 w 1273"/>
                  <a:gd name="T7" fmla="*/ 664 h 1033"/>
                  <a:gd name="T8" fmla="*/ 1080 w 1273"/>
                  <a:gd name="T9" fmla="*/ 720 h 1033"/>
                  <a:gd name="T10" fmla="*/ 1048 w 1273"/>
                  <a:gd name="T11" fmla="*/ 728 h 1033"/>
                  <a:gd name="T12" fmla="*/ 936 w 1273"/>
                  <a:gd name="T13" fmla="*/ 824 h 1033"/>
                  <a:gd name="T14" fmla="*/ 880 w 1273"/>
                  <a:gd name="T15" fmla="*/ 880 h 1033"/>
                  <a:gd name="T16" fmla="*/ 920 w 1273"/>
                  <a:gd name="T17" fmla="*/ 944 h 1033"/>
                  <a:gd name="T18" fmla="*/ 888 w 1273"/>
                  <a:gd name="T19" fmla="*/ 992 h 1033"/>
                  <a:gd name="T20" fmla="*/ 896 w 1273"/>
                  <a:gd name="T21" fmla="*/ 1032 h 1033"/>
                  <a:gd name="T22" fmla="*/ 840 w 1273"/>
                  <a:gd name="T23" fmla="*/ 1016 h 1033"/>
                  <a:gd name="T24" fmla="*/ 808 w 1273"/>
                  <a:gd name="T25" fmla="*/ 1000 h 1033"/>
                  <a:gd name="T26" fmla="*/ 736 w 1273"/>
                  <a:gd name="T27" fmla="*/ 960 h 1033"/>
                  <a:gd name="T28" fmla="*/ 600 w 1273"/>
                  <a:gd name="T29" fmla="*/ 984 h 1033"/>
                  <a:gd name="T30" fmla="*/ 512 w 1273"/>
                  <a:gd name="T31" fmla="*/ 992 h 1033"/>
                  <a:gd name="T32" fmla="*/ 432 w 1273"/>
                  <a:gd name="T33" fmla="*/ 952 h 1033"/>
                  <a:gd name="T34" fmla="*/ 368 w 1273"/>
                  <a:gd name="T35" fmla="*/ 960 h 1033"/>
                  <a:gd name="T36" fmla="*/ 272 w 1273"/>
                  <a:gd name="T37" fmla="*/ 928 h 1033"/>
                  <a:gd name="T38" fmla="*/ 216 w 1273"/>
                  <a:gd name="T39" fmla="*/ 984 h 1033"/>
                  <a:gd name="T40" fmla="*/ 152 w 1273"/>
                  <a:gd name="T41" fmla="*/ 944 h 1033"/>
                  <a:gd name="T42" fmla="*/ 104 w 1273"/>
                  <a:gd name="T43" fmla="*/ 864 h 1033"/>
                  <a:gd name="T44" fmla="*/ 56 w 1273"/>
                  <a:gd name="T45" fmla="*/ 800 h 1033"/>
                  <a:gd name="T46" fmla="*/ 64 w 1273"/>
                  <a:gd name="T47" fmla="*/ 776 h 1033"/>
                  <a:gd name="T48" fmla="*/ 40 w 1273"/>
                  <a:gd name="T49" fmla="*/ 712 h 1033"/>
                  <a:gd name="T50" fmla="*/ 0 w 1273"/>
                  <a:gd name="T51" fmla="*/ 688 h 1033"/>
                  <a:gd name="T52" fmla="*/ 32 w 1273"/>
                  <a:gd name="T53" fmla="*/ 688 h 1033"/>
                  <a:gd name="T54" fmla="*/ 32 w 1273"/>
                  <a:gd name="T55" fmla="*/ 616 h 1033"/>
                  <a:gd name="T56" fmla="*/ 24 w 1273"/>
                  <a:gd name="T57" fmla="*/ 568 h 1033"/>
                  <a:gd name="T58" fmla="*/ 0 w 1273"/>
                  <a:gd name="T59" fmla="*/ 520 h 1033"/>
                  <a:gd name="T60" fmla="*/ 88 w 1273"/>
                  <a:gd name="T61" fmla="*/ 464 h 1033"/>
                  <a:gd name="T62" fmla="*/ 136 w 1273"/>
                  <a:gd name="T63" fmla="*/ 456 h 1033"/>
                  <a:gd name="T64" fmla="*/ 152 w 1273"/>
                  <a:gd name="T65" fmla="*/ 480 h 1033"/>
                  <a:gd name="T66" fmla="*/ 200 w 1273"/>
                  <a:gd name="T67" fmla="*/ 480 h 1033"/>
                  <a:gd name="T68" fmla="*/ 304 w 1273"/>
                  <a:gd name="T69" fmla="*/ 456 h 1033"/>
                  <a:gd name="T70" fmla="*/ 416 w 1273"/>
                  <a:gd name="T71" fmla="*/ 424 h 1033"/>
                  <a:gd name="T72" fmla="*/ 424 w 1273"/>
                  <a:gd name="T73" fmla="*/ 376 h 1033"/>
                  <a:gd name="T74" fmla="*/ 472 w 1273"/>
                  <a:gd name="T75" fmla="*/ 232 h 1033"/>
                  <a:gd name="T76" fmla="*/ 456 w 1273"/>
                  <a:gd name="T77" fmla="*/ 200 h 1033"/>
                  <a:gd name="T78" fmla="*/ 592 w 1273"/>
                  <a:gd name="T79" fmla="*/ 224 h 1033"/>
                  <a:gd name="T80" fmla="*/ 664 w 1273"/>
                  <a:gd name="T81" fmla="*/ 96 h 1033"/>
                  <a:gd name="T82" fmla="*/ 784 w 1273"/>
                  <a:gd name="T83" fmla="*/ 128 h 1033"/>
                  <a:gd name="T84" fmla="*/ 784 w 1273"/>
                  <a:gd name="T85" fmla="*/ 80 h 1033"/>
                  <a:gd name="T86" fmla="*/ 840 w 1273"/>
                  <a:gd name="T87" fmla="*/ 40 h 1033"/>
                  <a:gd name="T88" fmla="*/ 880 w 1273"/>
                  <a:gd name="T89" fmla="*/ 0 h 1033"/>
                  <a:gd name="T90" fmla="*/ 928 w 1273"/>
                  <a:gd name="T91" fmla="*/ 16 h 1033"/>
                  <a:gd name="T92" fmla="*/ 928 w 1273"/>
                  <a:gd name="T93" fmla="*/ 48 h 1033"/>
                  <a:gd name="T94" fmla="*/ 960 w 1273"/>
                  <a:gd name="T95" fmla="*/ 112 h 1033"/>
                  <a:gd name="T96" fmla="*/ 1024 w 1273"/>
                  <a:gd name="T97" fmla="*/ 144 h 1033"/>
                  <a:gd name="T98" fmla="*/ 1040 w 1273"/>
                  <a:gd name="T99" fmla="*/ 248 h 1033"/>
                  <a:gd name="T100" fmla="*/ 1016 w 1273"/>
                  <a:gd name="T101" fmla="*/ 336 h 1033"/>
                  <a:gd name="T102" fmla="*/ 1112 w 1273"/>
                  <a:gd name="T103" fmla="*/ 368 h 1033"/>
                  <a:gd name="T104" fmla="*/ 1208 w 1273"/>
                  <a:gd name="T105" fmla="*/ 440 h 1033"/>
                  <a:gd name="T106" fmla="*/ 1232 w 1273"/>
                  <a:gd name="T107" fmla="*/ 480 h 1033"/>
                  <a:gd name="T108" fmla="*/ 1272 w 1273"/>
                  <a:gd name="T109" fmla="*/ 568 h 1033"/>
                  <a:gd name="T110" fmla="*/ 0 w 1273"/>
                  <a:gd name="T111" fmla="*/ 0 h 1033"/>
                  <a:gd name="T112" fmla="*/ 1273 w 1273"/>
                  <a:gd name="T113" fmla="*/ 1033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T110" t="T111" r="T112" b="T113"/>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3175" cap="rnd" cmpd="sng">
                <a:solidFill>
                  <a:schemeClr val="bg1"/>
                </a:solidFill>
                <a:miter lim="800000"/>
                <a:headEnd/>
                <a:tailEnd/>
              </a:ln>
            </p:spPr>
            <p:txBody>
              <a:bodyPr/>
              <a:lstStyle/>
              <a:p>
                <a:pPr marL="0" marR="0" lvl="0" indent="0" algn="l" defTabSz="914400" rtl="0" eaLnBrk="1" fontAlgn="auto" latinLnBrk="0" hangingPunct="1">
                  <a:lnSpc>
                    <a:spcPct val="120000"/>
                  </a:lnSpc>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4" name="Freeform 37"/>
              <p:cNvSpPr>
                <a:spLocks/>
              </p:cNvSpPr>
              <p:nvPr/>
            </p:nvSpPr>
            <p:spPr bwMode="auto">
              <a:xfrm>
                <a:off x="4525169" y="4784725"/>
                <a:ext cx="190500" cy="355600"/>
              </a:xfrm>
              <a:custGeom>
                <a:avLst/>
                <a:gdLst>
                  <a:gd name="T0" fmla="*/ 24 w 129"/>
                  <a:gd name="T1" fmla="*/ 232 h 257"/>
                  <a:gd name="T2" fmla="*/ 32 w 129"/>
                  <a:gd name="T3" fmla="*/ 248 h 257"/>
                  <a:gd name="T4" fmla="*/ 56 w 129"/>
                  <a:gd name="T5" fmla="*/ 256 h 257"/>
                  <a:gd name="T6" fmla="*/ 64 w 129"/>
                  <a:gd name="T7" fmla="*/ 224 h 257"/>
                  <a:gd name="T8" fmla="*/ 104 w 129"/>
                  <a:gd name="T9" fmla="*/ 184 h 257"/>
                  <a:gd name="T10" fmla="*/ 104 w 129"/>
                  <a:gd name="T11" fmla="*/ 128 h 257"/>
                  <a:gd name="T12" fmla="*/ 120 w 129"/>
                  <a:gd name="T13" fmla="*/ 96 h 257"/>
                  <a:gd name="T14" fmla="*/ 128 w 129"/>
                  <a:gd name="T15" fmla="*/ 72 h 257"/>
                  <a:gd name="T16" fmla="*/ 112 w 129"/>
                  <a:gd name="T17" fmla="*/ 56 h 257"/>
                  <a:gd name="T18" fmla="*/ 104 w 129"/>
                  <a:gd name="T19" fmla="*/ 0 h 257"/>
                  <a:gd name="T20" fmla="*/ 64 w 129"/>
                  <a:gd name="T21" fmla="*/ 24 h 257"/>
                  <a:gd name="T22" fmla="*/ 48 w 129"/>
                  <a:gd name="T23" fmla="*/ 24 h 257"/>
                  <a:gd name="T24" fmla="*/ 56 w 129"/>
                  <a:gd name="T25" fmla="*/ 40 h 257"/>
                  <a:gd name="T26" fmla="*/ 24 w 129"/>
                  <a:gd name="T27" fmla="*/ 72 h 257"/>
                  <a:gd name="T28" fmla="*/ 24 w 129"/>
                  <a:gd name="T29" fmla="*/ 112 h 257"/>
                  <a:gd name="T30" fmla="*/ 0 w 129"/>
                  <a:gd name="T31" fmla="*/ 136 h 257"/>
                  <a:gd name="T32" fmla="*/ 8 w 129"/>
                  <a:gd name="T33" fmla="*/ 168 h 257"/>
                  <a:gd name="T34" fmla="*/ 16 w 129"/>
                  <a:gd name="T35" fmla="*/ 224 h 257"/>
                  <a:gd name="T36" fmla="*/ 24 w 129"/>
                  <a:gd name="T37" fmla="*/ 232 h 257"/>
                  <a:gd name="T38" fmla="*/ 0 w 129"/>
                  <a:gd name="T39" fmla="*/ 0 h 257"/>
                  <a:gd name="T40" fmla="*/ 129 w 129"/>
                  <a:gd name="T41"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T38" t="T39" r="T40" b="T41"/>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3175" cap="rnd" cmpd="sng">
                <a:solidFill>
                  <a:schemeClr val="bg1"/>
                </a:solidFill>
                <a:miter lim="800000"/>
                <a:headEnd/>
                <a:tailEnd/>
              </a:ln>
            </p:spPr>
            <p:txBody>
              <a:bodyPr/>
              <a:lstStyle/>
              <a:p>
                <a:pPr marL="0" marR="0" lvl="0" indent="0" algn="l" defTabSz="914400" rtl="0" eaLnBrk="1" fontAlgn="auto" latinLnBrk="0" hangingPunct="1">
                  <a:lnSpc>
                    <a:spcPct val="120000"/>
                  </a:lnSpc>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sp>
        <p:nvSpPr>
          <p:cNvPr id="36" name="矩形 35"/>
          <p:cNvSpPr/>
          <p:nvPr/>
        </p:nvSpPr>
        <p:spPr>
          <a:xfrm>
            <a:off x="7810491" y="2783691"/>
            <a:ext cx="1872208" cy="270669"/>
          </a:xfrm>
          <a:prstGeom prst="rect">
            <a:avLst/>
          </a:prstGeom>
          <a:solidFill>
            <a:srgbClr val="E5700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20000"/>
              </a:lnSpc>
              <a:buClrTx/>
              <a:buSzTx/>
              <a:buFontTx/>
              <a:buNone/>
              <a:tabLst/>
              <a:defRPr/>
            </a:pPr>
            <a:r>
              <a:rPr kumimoji="0" lang="zh-CN" altLang="en-US" sz="1400" b="1" i="0" u="none" strike="noStrike" kern="1200" cap="none" spc="0" normalizeH="0" baseline="0" noProof="0" dirty="0">
                <a:ln>
                  <a:noFill/>
                </a:ln>
                <a:solidFill>
                  <a:prstClr val="white"/>
                </a:solidFill>
                <a:effectLst/>
                <a:uLnTx/>
                <a:uFillTx/>
                <a:cs typeface="+mn-ea"/>
                <a:sym typeface="+mn-lt"/>
              </a:rPr>
              <a:t>writing</a:t>
            </a:r>
          </a:p>
        </p:txBody>
      </p:sp>
      <p:sp>
        <p:nvSpPr>
          <p:cNvPr id="37" name="矩形 36"/>
          <p:cNvSpPr/>
          <p:nvPr/>
        </p:nvSpPr>
        <p:spPr>
          <a:xfrm>
            <a:off x="7810491" y="3206363"/>
            <a:ext cx="2664296" cy="270669"/>
          </a:xfrm>
          <a:prstGeom prst="rect">
            <a:avLst/>
          </a:prstGeom>
          <a:solidFill>
            <a:srgbClr val="222363"/>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20000"/>
              </a:lnSpc>
              <a:buClrTx/>
              <a:buSzTx/>
              <a:buFontTx/>
              <a:buNone/>
              <a:tabLst/>
              <a:defRPr/>
            </a:pPr>
            <a:r>
              <a:rPr kumimoji="0" lang="zh-CN" altLang="en-US" sz="1400" b="1" i="0" u="none" strike="noStrike" kern="1200" cap="none" spc="0" normalizeH="0" baseline="0" noProof="0" dirty="0">
                <a:ln>
                  <a:noFill/>
                </a:ln>
                <a:solidFill>
                  <a:prstClr val="white"/>
                </a:solidFill>
                <a:effectLst/>
                <a:uLnTx/>
                <a:uFillTx/>
                <a:cs typeface="+mn-ea"/>
                <a:sym typeface="+mn-lt"/>
              </a:rPr>
              <a:t>writing</a:t>
            </a:r>
          </a:p>
        </p:txBody>
      </p:sp>
      <p:sp>
        <p:nvSpPr>
          <p:cNvPr id="38" name="矩形 37"/>
          <p:cNvSpPr/>
          <p:nvPr/>
        </p:nvSpPr>
        <p:spPr>
          <a:xfrm>
            <a:off x="7810491" y="3625810"/>
            <a:ext cx="2376264" cy="270669"/>
          </a:xfrm>
          <a:prstGeom prst="rect">
            <a:avLst/>
          </a:prstGeom>
          <a:solidFill>
            <a:srgbClr val="E5700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20000"/>
              </a:lnSpc>
              <a:buClrTx/>
              <a:buSzTx/>
              <a:buFontTx/>
              <a:buNone/>
              <a:tabLst/>
              <a:defRPr/>
            </a:pPr>
            <a:r>
              <a:rPr kumimoji="0" lang="zh-CN" altLang="en-US" sz="1400" b="1" i="0" u="none" strike="noStrike" kern="1200" cap="none" spc="0" normalizeH="0" baseline="0" noProof="0" dirty="0">
                <a:ln>
                  <a:noFill/>
                </a:ln>
                <a:solidFill>
                  <a:prstClr val="white"/>
                </a:solidFill>
                <a:effectLst/>
                <a:uLnTx/>
                <a:uFillTx/>
                <a:cs typeface="+mn-ea"/>
                <a:sym typeface="+mn-lt"/>
              </a:rPr>
              <a:t>writing</a:t>
            </a:r>
          </a:p>
        </p:txBody>
      </p:sp>
      <p:sp>
        <p:nvSpPr>
          <p:cNvPr id="39" name="矩形 38"/>
          <p:cNvSpPr/>
          <p:nvPr/>
        </p:nvSpPr>
        <p:spPr>
          <a:xfrm>
            <a:off x="10452611" y="2233175"/>
            <a:ext cx="2213198" cy="362792"/>
          </a:xfrm>
          <a:prstGeom prst="rect">
            <a:avLst/>
          </a:prstGeom>
        </p:spPr>
        <p:txBody>
          <a:bodyPr wrap="square">
            <a:spAutoFit/>
          </a:bodyPr>
          <a:lstStyle/>
          <a:p>
            <a:pPr marL="0" marR="0" lvl="0" indent="0" algn="l" defTabSz="914400" rtl="0" eaLnBrk="1" fontAlgn="auto" latinLnBrk="0" hangingPunct="1">
              <a:lnSpc>
                <a:spcPct val="120000"/>
              </a:lnSpc>
              <a:buClrTx/>
              <a:buSzTx/>
              <a:buFontTx/>
              <a:buNone/>
              <a:tabLst/>
              <a:defRPr/>
            </a:pPr>
            <a:r>
              <a:rPr kumimoji="0" lang="en-US" altLang="zh-CN" sz="1600" b="1" i="0" u="none" strike="noStrike" kern="1200" cap="none" spc="0" normalizeH="0" baseline="0" noProof="0" dirty="0">
                <a:ln>
                  <a:noFill/>
                </a:ln>
                <a:solidFill>
                  <a:schemeClr val="tx1">
                    <a:lumMod val="65000"/>
                    <a:lumOff val="35000"/>
                  </a:schemeClr>
                </a:solidFill>
                <a:effectLst/>
                <a:uLnTx/>
                <a:uFillTx/>
                <a:cs typeface="+mn-ea"/>
                <a:sym typeface="+mn-lt"/>
              </a:rPr>
              <a:t>30%</a:t>
            </a:r>
            <a:endParaRPr kumimoji="0" lang="zh-CN" altLang="en-US" sz="1600" b="1"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40" name="矩形 39"/>
          <p:cNvSpPr/>
          <p:nvPr/>
        </p:nvSpPr>
        <p:spPr>
          <a:xfrm>
            <a:off x="9898723" y="2707898"/>
            <a:ext cx="2213198" cy="362792"/>
          </a:xfrm>
          <a:prstGeom prst="rect">
            <a:avLst/>
          </a:prstGeom>
        </p:spPr>
        <p:txBody>
          <a:bodyPr wrap="square">
            <a:spAutoFit/>
          </a:bodyPr>
          <a:lstStyle/>
          <a:p>
            <a:pPr marL="0" marR="0" lvl="0" indent="0" algn="l" defTabSz="914400" rtl="0" eaLnBrk="1" fontAlgn="auto" latinLnBrk="0" hangingPunct="1">
              <a:lnSpc>
                <a:spcPct val="120000"/>
              </a:lnSpc>
              <a:buClrTx/>
              <a:buSzTx/>
              <a:buFontTx/>
              <a:buNone/>
              <a:tabLst/>
              <a:defRPr/>
            </a:pPr>
            <a:r>
              <a:rPr kumimoji="0" lang="en-US" altLang="zh-CN" sz="1600" b="1" i="0" u="none" strike="noStrike" kern="1200" cap="none" spc="0" normalizeH="0" baseline="0" noProof="0" dirty="0">
                <a:ln>
                  <a:noFill/>
                </a:ln>
                <a:solidFill>
                  <a:schemeClr val="tx1">
                    <a:lumMod val="65000"/>
                    <a:lumOff val="35000"/>
                  </a:schemeClr>
                </a:solidFill>
                <a:effectLst/>
                <a:uLnTx/>
                <a:uFillTx/>
                <a:cs typeface="+mn-ea"/>
                <a:sym typeface="+mn-lt"/>
              </a:rPr>
              <a:t>10%</a:t>
            </a:r>
            <a:endParaRPr kumimoji="0" lang="zh-CN" altLang="en-US" sz="1600" b="1"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41" name="矩形 40"/>
          <p:cNvSpPr/>
          <p:nvPr/>
        </p:nvSpPr>
        <p:spPr>
          <a:xfrm>
            <a:off x="10618803" y="3180830"/>
            <a:ext cx="2213198" cy="362792"/>
          </a:xfrm>
          <a:prstGeom prst="rect">
            <a:avLst/>
          </a:prstGeom>
        </p:spPr>
        <p:txBody>
          <a:bodyPr wrap="square">
            <a:spAutoFit/>
          </a:bodyPr>
          <a:lstStyle/>
          <a:p>
            <a:pPr marL="0" marR="0" lvl="0" indent="0" algn="l" defTabSz="914400" rtl="0" eaLnBrk="1" fontAlgn="auto" latinLnBrk="0" hangingPunct="1">
              <a:lnSpc>
                <a:spcPct val="120000"/>
              </a:lnSpc>
              <a:buClrTx/>
              <a:buSzTx/>
              <a:buFontTx/>
              <a:buNone/>
              <a:tabLst/>
              <a:defRPr/>
            </a:pPr>
            <a:r>
              <a:rPr kumimoji="0" lang="en-US" altLang="zh-CN" sz="1600" b="1" i="0" u="none" strike="noStrike" kern="1200" cap="none" spc="0" normalizeH="0" baseline="0" noProof="0" dirty="0">
                <a:ln>
                  <a:noFill/>
                </a:ln>
                <a:solidFill>
                  <a:schemeClr val="tx1">
                    <a:lumMod val="65000"/>
                    <a:lumOff val="35000"/>
                  </a:schemeClr>
                </a:solidFill>
                <a:effectLst/>
                <a:uLnTx/>
                <a:uFillTx/>
                <a:cs typeface="+mn-ea"/>
                <a:sym typeface="+mn-lt"/>
              </a:rPr>
              <a:t>40%</a:t>
            </a:r>
            <a:endParaRPr kumimoji="0" lang="zh-CN" altLang="en-US" sz="1600" b="1"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42" name="矩形 41"/>
          <p:cNvSpPr/>
          <p:nvPr/>
        </p:nvSpPr>
        <p:spPr>
          <a:xfrm>
            <a:off x="10277813" y="3618980"/>
            <a:ext cx="2213198" cy="362792"/>
          </a:xfrm>
          <a:prstGeom prst="rect">
            <a:avLst/>
          </a:prstGeom>
        </p:spPr>
        <p:txBody>
          <a:bodyPr wrap="square">
            <a:spAutoFit/>
          </a:bodyPr>
          <a:lstStyle/>
          <a:p>
            <a:pPr marL="0" marR="0" lvl="0" indent="0" algn="l" defTabSz="914400" rtl="0" eaLnBrk="1" fontAlgn="auto" latinLnBrk="0" hangingPunct="1">
              <a:lnSpc>
                <a:spcPct val="120000"/>
              </a:lnSpc>
              <a:buClrTx/>
              <a:buSzTx/>
              <a:buFontTx/>
              <a:buNone/>
              <a:tabLst/>
              <a:defRPr/>
            </a:pPr>
            <a:r>
              <a:rPr kumimoji="0" lang="en-US" altLang="zh-CN" sz="1600" b="1" i="0" u="none" strike="noStrike" kern="1200" cap="none" spc="0" normalizeH="0" baseline="0" noProof="0" dirty="0">
                <a:ln>
                  <a:noFill/>
                </a:ln>
                <a:solidFill>
                  <a:schemeClr val="tx1">
                    <a:lumMod val="65000"/>
                    <a:lumOff val="35000"/>
                  </a:schemeClr>
                </a:solidFill>
                <a:effectLst/>
                <a:uLnTx/>
                <a:uFillTx/>
                <a:cs typeface="+mn-ea"/>
                <a:sym typeface="+mn-lt"/>
              </a:rPr>
              <a:t>20%</a:t>
            </a:r>
            <a:endParaRPr kumimoji="0" lang="zh-CN" altLang="en-US" sz="1600" b="1"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43" name="矩形 42"/>
          <p:cNvSpPr/>
          <p:nvPr/>
        </p:nvSpPr>
        <p:spPr>
          <a:xfrm>
            <a:off x="5780580" y="2209974"/>
            <a:ext cx="2605702" cy="362792"/>
          </a:xfrm>
          <a:prstGeom prst="rect">
            <a:avLst/>
          </a:prstGeom>
        </p:spPr>
        <p:txBody>
          <a:bodyPr wrap="square">
            <a:spAutoFit/>
          </a:bodyPr>
          <a:lstStyle/>
          <a:p>
            <a:pPr marL="0" marR="0" lvl="0" indent="0" algn="l" defTabSz="914400" rtl="0" eaLnBrk="1" fontAlgn="auto" latinLnBrk="0" hangingPunct="1">
              <a:lnSpc>
                <a:spcPct val="120000"/>
              </a:lnSpc>
              <a:buClrTx/>
              <a:buSzTx/>
              <a:buFontTx/>
              <a:buNone/>
              <a:tabLst/>
              <a:defRPr/>
            </a:pPr>
            <a:r>
              <a:rPr kumimoji="0" lang="zh-CN" altLang="en-US" sz="1600" b="1" i="0" u="none" strike="noStrike" kern="1200" cap="none" spc="0" normalizeH="0" baseline="0" noProof="0" dirty="0">
                <a:ln>
                  <a:noFill/>
                </a:ln>
                <a:solidFill>
                  <a:schemeClr val="tx1">
                    <a:lumMod val="65000"/>
                    <a:lumOff val="35000"/>
                  </a:schemeClr>
                </a:solidFill>
                <a:effectLst/>
                <a:uLnTx/>
                <a:uFillTx/>
                <a:cs typeface="+mn-ea"/>
                <a:sym typeface="+mn-lt"/>
              </a:rPr>
              <a:t>Business coverage</a:t>
            </a:r>
          </a:p>
        </p:txBody>
      </p:sp>
      <p:sp>
        <p:nvSpPr>
          <p:cNvPr id="44" name="矩形 43"/>
          <p:cNvSpPr/>
          <p:nvPr/>
        </p:nvSpPr>
        <p:spPr>
          <a:xfrm>
            <a:off x="5799629" y="2638206"/>
            <a:ext cx="1745005" cy="738344"/>
          </a:xfrm>
          <a:prstGeom prst="rect">
            <a:avLst/>
          </a:prstGeom>
        </p:spPr>
        <p:txBody>
          <a:bodyPr wrap="square">
            <a:spAutoFit/>
          </a:bodyPr>
          <a:lstStyle/>
          <a:p>
            <a:pPr marL="0" marR="0" lvl="0" indent="0" algn="l" defTabSz="914400" rtl="0" eaLnBrk="1" fontAlgn="auto" latinLnBrk="0" hangingPunct="1">
              <a:lnSpc>
                <a:spcPct val="120000"/>
              </a:lnSpc>
              <a:buClrTx/>
              <a:buSzTx/>
              <a:buFontTx/>
              <a:buNone/>
              <a:tabLst/>
              <a:defRPr/>
            </a:pPr>
            <a:r>
              <a:rPr kumimoji="0" lang="zh-CN" altLang="en-US" sz="1200" b="0" i="0" u="none" strike="noStrike" kern="1200" cap="none" spc="0" normalizeH="0" baseline="0" noProof="0" dirty="0">
                <a:ln>
                  <a:noFill/>
                </a:ln>
                <a:solidFill>
                  <a:schemeClr val="tx1">
                    <a:lumMod val="65000"/>
                    <a:lumOff val="35000"/>
                  </a:schemeClr>
                </a:solidFill>
                <a:effectLst/>
                <a:uLnTx/>
                <a:uFillTx/>
                <a:cs typeface="+mn-ea"/>
                <a:sym typeface="+mn-lt"/>
              </a:rPr>
              <a:t>Enter your content, or right-click to keep only text to paste your content.</a:t>
            </a:r>
          </a:p>
        </p:txBody>
      </p:sp>
      <p:sp>
        <p:nvSpPr>
          <p:cNvPr id="46" name="矩形 45"/>
          <p:cNvSpPr/>
          <p:nvPr/>
        </p:nvSpPr>
        <p:spPr>
          <a:xfrm>
            <a:off x="7810491" y="2334429"/>
            <a:ext cx="2376264" cy="270669"/>
          </a:xfrm>
          <a:prstGeom prst="rect">
            <a:avLst/>
          </a:prstGeom>
          <a:solidFill>
            <a:srgbClr val="222363"/>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20000"/>
              </a:lnSpc>
              <a:buClrTx/>
              <a:buSzTx/>
              <a:buFontTx/>
              <a:buNone/>
              <a:tabLst/>
              <a:defRPr/>
            </a:pPr>
            <a:r>
              <a:rPr kumimoji="0" lang="zh-CN" altLang="en-US" sz="1400" b="1" i="0" u="none" strike="noStrike" kern="1200" cap="none" spc="0" normalizeH="0" baseline="0" noProof="0" dirty="0">
                <a:ln>
                  <a:noFill/>
                </a:ln>
                <a:solidFill>
                  <a:prstClr val="white"/>
                </a:solidFill>
                <a:effectLst/>
                <a:uLnTx/>
                <a:uFillTx/>
                <a:cs typeface="+mn-ea"/>
                <a:sym typeface="+mn-lt"/>
              </a:rPr>
              <a:t>writing</a:t>
            </a:r>
          </a:p>
        </p:txBody>
      </p:sp>
      <p:pic>
        <p:nvPicPr>
          <p:cNvPr id="47" name="图片 46"/>
          <p:cNvPicPr>
            <a:picLocks/>
          </p:cNvPicPr>
          <p:nvPr/>
        </p:nvPicPr>
        <p:blipFill>
          <a:blip r:embed="rId3" cstate="screen">
            <a:extLst>
              <a:ext uri="{28A0092B-C50C-407E-A947-70E740481C1C}">
                <a14:useLocalDpi xmlns:a14="http://schemas.microsoft.com/office/drawing/2010/main"/>
              </a:ext>
            </a:extLst>
          </a:blip>
          <a:stretch>
            <a:fillRect/>
          </a:stretch>
        </p:blipFill>
        <p:spPr>
          <a:xfrm>
            <a:off x="5801111" y="4754742"/>
            <a:ext cx="1566764" cy="1043923"/>
          </a:xfrm>
          <a:prstGeom prst="roundRect">
            <a:avLst/>
          </a:prstGeom>
          <a:ln w="28575">
            <a:noFill/>
          </a:ln>
          <a:effectLst>
            <a:outerShdw blurRad="190500" dist="63500" dir="2700000" algn="tl" rotWithShape="0">
              <a:prstClr val="black">
                <a:alpha val="30000"/>
              </a:prstClr>
            </a:outerShdw>
          </a:effectLst>
        </p:spPr>
      </p:pic>
      <p:pic>
        <p:nvPicPr>
          <p:cNvPr id="48" name="Picture 3"/>
          <p:cNvPicPr>
            <a:picLocks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9570676" y="4678334"/>
            <a:ext cx="1565884" cy="1043923"/>
          </a:xfrm>
          <a:prstGeom prst="roundRect">
            <a:avLst/>
          </a:prstGeom>
          <a:noFill/>
          <a:ln w="28575">
            <a:noFill/>
          </a:ln>
          <a:effectLst>
            <a:outerShdw blurRad="190500" dist="63500" dir="2700000" algn="tl" rotWithShape="0">
              <a:prstClr val="black">
                <a:alpha val="30000"/>
              </a:prstClr>
            </a:outerShdw>
          </a:effectLst>
          <a:extLst>
            <a:ext uri="{909E8E84-426E-40DD-AFC4-6F175D3DCCD1}">
              <a14:hiddenFill xmlns:a14="http://schemas.microsoft.com/office/drawing/2010/main">
                <a:solidFill>
                  <a:srgbClr val="FFFFFF"/>
                </a:solidFill>
              </a14:hiddenFill>
            </a:ext>
          </a:extLst>
        </p:spPr>
      </p:pic>
      <p:pic>
        <p:nvPicPr>
          <p:cNvPr id="50" name="图片 49"/>
          <p:cNvPicPr>
            <a:picLocks/>
          </p:cNvPicPr>
          <p:nvPr/>
        </p:nvPicPr>
        <p:blipFill>
          <a:blip r:embed="rId5" cstate="screen">
            <a:extLst>
              <a:ext uri="{28A0092B-C50C-407E-A947-70E740481C1C}">
                <a14:useLocalDpi xmlns:a14="http://schemas.microsoft.com/office/drawing/2010/main"/>
              </a:ext>
            </a:extLst>
          </a:blip>
          <a:stretch>
            <a:fillRect/>
          </a:stretch>
        </p:blipFill>
        <p:spPr>
          <a:xfrm>
            <a:off x="7686138" y="4718815"/>
            <a:ext cx="1578215" cy="1047211"/>
          </a:xfrm>
          <a:prstGeom prst="roundRect">
            <a:avLst/>
          </a:prstGeom>
          <a:ln w="28575">
            <a:noFill/>
          </a:ln>
          <a:effectLst>
            <a:outerShdw blurRad="190500" dist="63500" dir="2700000" algn="tl" rotWithShape="0">
              <a:prstClr val="black">
                <a:alpha val="30000"/>
              </a:prstClr>
            </a:outerShdw>
          </a:effectLst>
        </p:spPr>
      </p:pic>
      <p:grpSp>
        <p:nvGrpSpPr>
          <p:cNvPr id="52" name="组合 51"/>
          <p:cNvGrpSpPr/>
          <p:nvPr/>
        </p:nvGrpSpPr>
        <p:grpSpPr>
          <a:xfrm>
            <a:off x="1262154" y="486754"/>
            <a:ext cx="4833845" cy="577364"/>
            <a:chOff x="3945869" y="560469"/>
            <a:chExt cx="2974142" cy="608935"/>
          </a:xfrm>
        </p:grpSpPr>
        <p:sp>
          <p:nvSpPr>
            <p:cNvPr id="56" name="TextBox 8"/>
            <p:cNvSpPr txBox="1"/>
            <p:nvPr/>
          </p:nvSpPr>
          <p:spPr>
            <a:xfrm>
              <a:off x="3945869" y="560469"/>
              <a:ext cx="2974142" cy="427804"/>
            </a:xfrm>
            <a:prstGeom prst="rect">
              <a:avLst/>
            </a:prstGeom>
            <a:noFill/>
          </p:spPr>
          <p:txBody>
            <a:bodyPr wrap="square" lIns="0" tIns="0" rIns="0" bIns="0" rtlCol="0" anchor="ctr">
              <a:spAutoFit/>
            </a:bodyPr>
            <a:lstStyle/>
            <a:p>
              <a:pPr>
                <a:lnSpc>
                  <a:spcPct val="120000"/>
                </a:lnSpc>
              </a:pPr>
              <a:r>
                <a:rPr lang="zh-CN" altLang="en-US" sz="2400" b="1" dirty="0">
                  <a:solidFill>
                    <a:schemeClr val="tx1">
                      <a:lumMod val="65000"/>
                      <a:lumOff val="35000"/>
                    </a:schemeClr>
                  </a:solidFill>
                  <a:cs typeface="+mn-ea"/>
                  <a:sym typeface="+mn-lt"/>
                </a:rPr>
                <a:t>Marketing network</a:t>
              </a:r>
            </a:p>
          </p:txBody>
        </p:sp>
        <p:sp>
          <p:nvSpPr>
            <p:cNvPr id="57" name="TextBox 8"/>
            <p:cNvSpPr txBox="1"/>
            <p:nvPr/>
          </p:nvSpPr>
          <p:spPr>
            <a:xfrm>
              <a:off x="3967746" y="991141"/>
              <a:ext cx="2952265" cy="178263"/>
            </a:xfrm>
            <a:prstGeom prst="rect">
              <a:avLst/>
            </a:prstGeom>
            <a:noFill/>
          </p:spPr>
          <p:txBody>
            <a:bodyPr wrap="square" lIns="0" tIns="0" rIns="0" bIns="0" rtlCol="0" anchor="ctr">
              <a:spAutoFit/>
            </a:bodyPr>
            <a:lstStyle/>
            <a:p>
              <a:pPr>
                <a:lnSpc>
                  <a:spcPct val="120000"/>
                </a:lnSpc>
              </a:pPr>
              <a:r>
                <a:rPr lang="zh-CN" altLang="en-US" sz="1000" dirty="0">
                  <a:solidFill>
                    <a:schemeClr val="bg1">
                      <a:lumMod val="65000"/>
                    </a:schemeClr>
                  </a:solidFill>
                  <a:cs typeface="+mn-ea"/>
                  <a:sym typeface="+mn-lt"/>
                </a:rPr>
                <a:t>Add your subtitle text description here</a:t>
              </a:r>
            </a:p>
          </p:txBody>
        </p:sp>
      </p:grpSp>
      <p:grpSp>
        <p:nvGrpSpPr>
          <p:cNvPr id="58" name="组合 57"/>
          <p:cNvGrpSpPr/>
          <p:nvPr/>
        </p:nvGrpSpPr>
        <p:grpSpPr>
          <a:xfrm>
            <a:off x="250078" y="484573"/>
            <a:ext cx="1121946" cy="667710"/>
            <a:chOff x="171034" y="579507"/>
            <a:chExt cx="3487616" cy="2075606"/>
          </a:xfrm>
        </p:grpSpPr>
        <p:pic>
          <p:nvPicPr>
            <p:cNvPr id="59" name="图片 58"/>
            <p:cNvPicPr>
              <a:picLocks noChangeAspect="1"/>
            </p:cNvPicPr>
            <p:nvPr/>
          </p:nvPicPr>
          <p:blipFill rotWithShape="1">
            <a:blip r:embed="rId6" cstate="screen">
              <a:extLst>
                <a:ext uri="{28A0092B-C50C-407E-A947-70E740481C1C}">
                  <a14:useLocalDpi xmlns:a14="http://schemas.microsoft.com/office/drawing/2010/main"/>
                </a:ext>
              </a:extLst>
            </a:blip>
            <a:srcRect l="-8"/>
            <a:stretch/>
          </p:blipFill>
          <p:spPr>
            <a:xfrm>
              <a:off x="373608" y="579507"/>
              <a:ext cx="1960199" cy="1827574"/>
            </a:xfrm>
            <a:prstGeom prst="rect">
              <a:avLst/>
            </a:prstGeom>
            <a:effectLst>
              <a:outerShdw blurRad="190500" dist="63500" dir="2700000" algn="tl" rotWithShape="0">
                <a:prstClr val="black">
                  <a:alpha val="30000"/>
                </a:prstClr>
              </a:outerShdw>
            </a:effectLst>
          </p:spPr>
        </p:pic>
        <p:pic>
          <p:nvPicPr>
            <p:cNvPr id="60" name="图片 59"/>
            <p:cNvPicPr>
              <a:picLocks noChangeAspect="1"/>
            </p:cNvPicPr>
            <p:nvPr/>
          </p:nvPicPr>
          <p:blipFill rotWithShape="1">
            <a:blip r:embed="rId7" cstate="screen">
              <a:extLst>
                <a:ext uri="{28A0092B-C50C-407E-A947-70E740481C1C}">
                  <a14:useLocalDpi xmlns:a14="http://schemas.microsoft.com/office/drawing/2010/main"/>
                </a:ext>
              </a:extLst>
            </a:blip>
            <a:srcRect r="-102" b="-4775"/>
            <a:stretch/>
          </p:blipFill>
          <p:spPr>
            <a:xfrm flipH="1">
              <a:off x="373605" y="1003130"/>
              <a:ext cx="3285045" cy="1418773"/>
            </a:xfrm>
            <a:prstGeom prst="rect">
              <a:avLst/>
            </a:prstGeom>
          </p:spPr>
        </p:pic>
        <p:sp>
          <p:nvSpPr>
            <p:cNvPr id="61" name="文本框 60"/>
            <p:cNvSpPr txBox="1"/>
            <p:nvPr/>
          </p:nvSpPr>
          <p:spPr>
            <a:xfrm>
              <a:off x="171034" y="645965"/>
              <a:ext cx="2258300" cy="2009148"/>
            </a:xfrm>
            <a:prstGeom prst="rect">
              <a:avLst/>
            </a:prstGeom>
            <a:noFill/>
          </p:spPr>
          <p:txBody>
            <a:bodyPr wrap="none" rtlCol="0" anchor="ctr">
              <a:spAutoFit/>
            </a:bodyPr>
            <a:lstStyle/>
            <a:p>
              <a:pPr algn="ctr"/>
              <a:r>
                <a:rPr lang="en-US" altLang="zh-CN" sz="3600" dirty="0">
                  <a:solidFill>
                    <a:schemeClr val="bg1"/>
                  </a:solidFill>
                  <a:effectLst>
                    <a:outerShdw blurRad="38100" dist="38100" dir="2700000" algn="tl">
                      <a:srgbClr val="000000">
                        <a:alpha val="43137"/>
                      </a:srgbClr>
                    </a:outerShdw>
                  </a:effectLst>
                  <a:cs typeface="+mn-ea"/>
                  <a:sym typeface="+mn-lt"/>
                </a:rPr>
                <a:t>01</a:t>
              </a:r>
              <a:endParaRPr lang="zh-CN" altLang="en-US" sz="3600" dirty="0">
                <a:solidFill>
                  <a:schemeClr val="bg1"/>
                </a:solidFill>
                <a:effectLst>
                  <a:outerShdw blurRad="38100" dist="38100" dir="2700000" algn="tl">
                    <a:srgbClr val="000000">
                      <a:alpha val="43137"/>
                    </a:srgbClr>
                  </a:outerShdw>
                </a:effectLst>
                <a:cs typeface="+mn-ea"/>
                <a:sym typeface="+mn-lt"/>
              </a:endParaRPr>
            </a:p>
          </p:txBody>
        </p:sp>
      </p:grpSp>
    </p:spTree>
    <p:extLst>
      <p:ext uri="{BB962C8B-B14F-4D97-AF65-F5344CB8AC3E}">
        <p14:creationId xmlns:p14="http://schemas.microsoft.com/office/powerpoint/2010/main" val="3003271484"/>
      </p:ext>
    </p:extLst>
  </p:cSld>
  <p:clrMapOvr>
    <a:masterClrMapping/>
  </p:clrMapOvr>
  <p:transition spd="slow" advClick="0" advTm="2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par>
                          <p:cTn id="8" fill="hold">
                            <p:stCondLst>
                              <p:cond delay="500"/>
                            </p:stCondLst>
                            <p:childTnLst>
                              <p:par>
                                <p:cTn id="9" presetID="23" presetClass="entr" presetSubtype="16" fill="hold" grpId="0" nodeType="afterEffect">
                                  <p:stCondLst>
                                    <p:cond delay="0"/>
                                  </p:stCondLst>
                                  <p:iterate type="lt">
                                    <p:tmPct val="10000"/>
                                  </p:iterate>
                                  <p:childTnLst>
                                    <p:set>
                                      <p:cBhvr>
                                        <p:cTn id="10" dur="1" fill="hold">
                                          <p:stCondLst>
                                            <p:cond delay="0"/>
                                          </p:stCondLst>
                                        </p:cTn>
                                        <p:tgtEl>
                                          <p:spTgt spid="43"/>
                                        </p:tgtEl>
                                        <p:attrNameLst>
                                          <p:attrName>style.visibility</p:attrName>
                                        </p:attrNameLst>
                                      </p:cBhvr>
                                      <p:to>
                                        <p:strVal val="visible"/>
                                      </p:to>
                                    </p:set>
                                    <p:anim calcmode="lin" valueType="num">
                                      <p:cBhvr>
                                        <p:cTn id="11" dur="250" fill="hold"/>
                                        <p:tgtEl>
                                          <p:spTgt spid="43"/>
                                        </p:tgtEl>
                                        <p:attrNameLst>
                                          <p:attrName>ppt_w</p:attrName>
                                        </p:attrNameLst>
                                      </p:cBhvr>
                                      <p:tavLst>
                                        <p:tav tm="0">
                                          <p:val>
                                            <p:fltVal val="0"/>
                                          </p:val>
                                        </p:tav>
                                        <p:tav tm="100000">
                                          <p:val>
                                            <p:strVal val="#ppt_w"/>
                                          </p:val>
                                        </p:tav>
                                      </p:tavLst>
                                    </p:anim>
                                    <p:anim calcmode="lin" valueType="num">
                                      <p:cBhvr>
                                        <p:cTn id="12" dur="250" fill="hold"/>
                                        <p:tgtEl>
                                          <p:spTgt spid="43"/>
                                        </p:tgtEl>
                                        <p:attrNameLst>
                                          <p:attrName>ppt_h</p:attrName>
                                        </p:attrNameLst>
                                      </p:cBhvr>
                                      <p:tavLst>
                                        <p:tav tm="0">
                                          <p:val>
                                            <p:fltVal val="0"/>
                                          </p:val>
                                        </p:tav>
                                        <p:tav tm="100000">
                                          <p:val>
                                            <p:strVal val="#ppt_h"/>
                                          </p:val>
                                        </p:tav>
                                      </p:tavLst>
                                    </p:anim>
                                  </p:childTnLst>
                                </p:cTn>
                              </p:par>
                            </p:childTnLst>
                          </p:cTn>
                        </p:par>
                        <p:par>
                          <p:cTn id="13" fill="hold">
                            <p:stCondLst>
                              <p:cond delay="875"/>
                            </p:stCondLst>
                            <p:childTnLst>
                              <p:par>
                                <p:cTn id="14" presetID="14" presetClass="entr" presetSubtype="10"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randombar(horizontal)">
                                      <p:cBhvr>
                                        <p:cTn id="16" dur="250"/>
                                        <p:tgtEl>
                                          <p:spTgt spid="44"/>
                                        </p:tgtEl>
                                      </p:cBhvr>
                                    </p:animEffect>
                                  </p:childTnLst>
                                </p:cTn>
                              </p:par>
                            </p:childTnLst>
                          </p:cTn>
                        </p:par>
                        <p:par>
                          <p:cTn id="17" fill="hold">
                            <p:stCondLst>
                              <p:cond delay="1125"/>
                            </p:stCondLst>
                            <p:childTnLst>
                              <p:par>
                                <p:cTn id="18" presetID="22" presetClass="entr" presetSubtype="8"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wipe(left)">
                                      <p:cBhvr>
                                        <p:cTn id="20" dur="500"/>
                                        <p:tgtEl>
                                          <p:spTgt spid="46"/>
                                        </p:tgtEl>
                                      </p:cBhvr>
                                    </p:animEffect>
                                  </p:childTnLst>
                                </p:cTn>
                              </p:par>
                            </p:childTnLst>
                          </p:cTn>
                        </p:par>
                        <p:par>
                          <p:cTn id="21" fill="hold">
                            <p:stCondLst>
                              <p:cond delay="1625"/>
                            </p:stCondLst>
                            <p:childTnLst>
                              <p:par>
                                <p:cTn id="22" presetID="23" presetClass="entr" presetSubtype="16" fill="hold" grpId="0" nodeType="afterEffect">
                                  <p:stCondLst>
                                    <p:cond delay="0"/>
                                  </p:stCondLst>
                                  <p:iterate type="lt">
                                    <p:tmPct val="10000"/>
                                  </p:iterate>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childTnLst>
                                </p:cTn>
                              </p:par>
                            </p:childTnLst>
                          </p:cTn>
                        </p:par>
                        <p:par>
                          <p:cTn id="26" fill="hold">
                            <p:stCondLst>
                              <p:cond delay="2225"/>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2725"/>
                            </p:stCondLst>
                            <p:childTnLst>
                              <p:par>
                                <p:cTn id="31" presetID="23" presetClass="entr" presetSubtype="16" fill="hold" grpId="0" nodeType="afterEffect">
                                  <p:stCondLst>
                                    <p:cond delay="0"/>
                                  </p:stCondLst>
                                  <p:iterate type="lt">
                                    <p:tmPct val="10000"/>
                                  </p:iterate>
                                  <p:childTnLst>
                                    <p:set>
                                      <p:cBhvr>
                                        <p:cTn id="32" dur="1" fill="hold">
                                          <p:stCondLst>
                                            <p:cond delay="0"/>
                                          </p:stCondLst>
                                        </p:cTn>
                                        <p:tgtEl>
                                          <p:spTgt spid="40"/>
                                        </p:tgtEl>
                                        <p:attrNameLst>
                                          <p:attrName>style.visibility</p:attrName>
                                        </p:attrNameLst>
                                      </p:cBhvr>
                                      <p:to>
                                        <p:strVal val="visible"/>
                                      </p:to>
                                    </p:set>
                                    <p:anim calcmode="lin" valueType="num">
                                      <p:cBhvr>
                                        <p:cTn id="33" dur="500" fill="hold"/>
                                        <p:tgtEl>
                                          <p:spTgt spid="40"/>
                                        </p:tgtEl>
                                        <p:attrNameLst>
                                          <p:attrName>ppt_w</p:attrName>
                                        </p:attrNameLst>
                                      </p:cBhvr>
                                      <p:tavLst>
                                        <p:tav tm="0">
                                          <p:val>
                                            <p:fltVal val="0"/>
                                          </p:val>
                                        </p:tav>
                                        <p:tav tm="100000">
                                          <p:val>
                                            <p:strVal val="#ppt_w"/>
                                          </p:val>
                                        </p:tav>
                                      </p:tavLst>
                                    </p:anim>
                                    <p:anim calcmode="lin" valueType="num">
                                      <p:cBhvr>
                                        <p:cTn id="34" dur="500" fill="hold"/>
                                        <p:tgtEl>
                                          <p:spTgt spid="40"/>
                                        </p:tgtEl>
                                        <p:attrNameLst>
                                          <p:attrName>ppt_h</p:attrName>
                                        </p:attrNameLst>
                                      </p:cBhvr>
                                      <p:tavLst>
                                        <p:tav tm="0">
                                          <p:val>
                                            <p:fltVal val="0"/>
                                          </p:val>
                                        </p:tav>
                                        <p:tav tm="100000">
                                          <p:val>
                                            <p:strVal val="#ppt_h"/>
                                          </p:val>
                                        </p:tav>
                                      </p:tavLst>
                                    </p:anim>
                                  </p:childTnLst>
                                </p:cTn>
                              </p:par>
                            </p:childTnLst>
                          </p:cTn>
                        </p:par>
                        <p:par>
                          <p:cTn id="35" fill="hold">
                            <p:stCondLst>
                              <p:cond delay="3325"/>
                            </p:stCondLst>
                            <p:childTnLst>
                              <p:par>
                                <p:cTn id="36" presetID="22" presetClass="entr" presetSubtype="8"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500"/>
                                        <p:tgtEl>
                                          <p:spTgt spid="37"/>
                                        </p:tgtEl>
                                      </p:cBhvr>
                                    </p:animEffect>
                                  </p:childTnLst>
                                </p:cTn>
                              </p:par>
                            </p:childTnLst>
                          </p:cTn>
                        </p:par>
                        <p:par>
                          <p:cTn id="39" fill="hold">
                            <p:stCondLst>
                              <p:cond delay="3825"/>
                            </p:stCondLst>
                            <p:childTnLst>
                              <p:par>
                                <p:cTn id="40" presetID="23" presetClass="entr" presetSubtype="16" fill="hold" grpId="0" nodeType="afterEffect">
                                  <p:stCondLst>
                                    <p:cond delay="0"/>
                                  </p:stCondLst>
                                  <p:iterate type="lt">
                                    <p:tmPct val="10000"/>
                                  </p:iterate>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childTnLst>
                                </p:cTn>
                              </p:par>
                            </p:childTnLst>
                          </p:cTn>
                        </p:par>
                        <p:par>
                          <p:cTn id="44" fill="hold">
                            <p:stCondLst>
                              <p:cond delay="4425"/>
                            </p:stCondLst>
                            <p:childTnLst>
                              <p:par>
                                <p:cTn id="45" presetID="22" presetClass="entr" presetSubtype="8"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left)">
                                      <p:cBhvr>
                                        <p:cTn id="47" dur="500"/>
                                        <p:tgtEl>
                                          <p:spTgt spid="38"/>
                                        </p:tgtEl>
                                      </p:cBhvr>
                                    </p:animEffect>
                                  </p:childTnLst>
                                </p:cTn>
                              </p:par>
                            </p:childTnLst>
                          </p:cTn>
                        </p:par>
                        <p:par>
                          <p:cTn id="48" fill="hold">
                            <p:stCondLst>
                              <p:cond delay="4925"/>
                            </p:stCondLst>
                            <p:childTnLst>
                              <p:par>
                                <p:cTn id="49" presetID="23" presetClass="entr" presetSubtype="16" fill="hold" grpId="0" nodeType="afterEffect">
                                  <p:stCondLst>
                                    <p:cond delay="0"/>
                                  </p:stCondLst>
                                  <p:iterate type="lt">
                                    <p:tmPct val="10000"/>
                                  </p:iterate>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childTnLst>
                                </p:cTn>
                              </p:par>
                            </p:childTnLst>
                          </p:cTn>
                        </p:par>
                        <p:par>
                          <p:cTn id="53" fill="hold">
                            <p:stCondLst>
                              <p:cond delay="5525"/>
                            </p:stCondLst>
                            <p:childTnLst>
                              <p:par>
                                <p:cTn id="54" presetID="14" presetClass="entr" presetSubtype="1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randombar(horizontal)">
                                      <p:cBhvr>
                                        <p:cTn id="56" dur="250"/>
                                        <p:tgtEl>
                                          <p:spTgt spid="47"/>
                                        </p:tgtEl>
                                      </p:cBhvr>
                                    </p:animEffect>
                                  </p:childTnLst>
                                </p:cTn>
                              </p:par>
                            </p:childTnLst>
                          </p:cTn>
                        </p:par>
                        <p:par>
                          <p:cTn id="57" fill="hold">
                            <p:stCondLst>
                              <p:cond delay="5775"/>
                            </p:stCondLst>
                            <p:childTnLst>
                              <p:par>
                                <p:cTn id="58" presetID="14" presetClass="entr" presetSubtype="10" fill="hold" nodeType="after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randombar(horizontal)">
                                      <p:cBhvr>
                                        <p:cTn id="60" dur="250"/>
                                        <p:tgtEl>
                                          <p:spTgt spid="50"/>
                                        </p:tgtEl>
                                      </p:cBhvr>
                                    </p:animEffect>
                                  </p:childTnLst>
                                </p:cTn>
                              </p:par>
                            </p:childTnLst>
                          </p:cTn>
                        </p:par>
                        <p:par>
                          <p:cTn id="61" fill="hold">
                            <p:stCondLst>
                              <p:cond delay="6025"/>
                            </p:stCondLst>
                            <p:childTnLst>
                              <p:par>
                                <p:cTn id="62" presetID="14" presetClass="entr" presetSubtype="10" fill="hold"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randombar(horizontal)">
                                      <p:cBhvr>
                                        <p:cTn id="64" dur="2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p:bldP spid="40" grpId="0"/>
      <p:bldP spid="41" grpId="0"/>
      <p:bldP spid="42" grpId="0"/>
      <p:bldP spid="43" grpId="0"/>
      <p:bldP spid="44" grpId="0"/>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91561" y="1895963"/>
            <a:ext cx="10399250" cy="4028003"/>
          </a:xfrm>
          <a:prstGeom prst="rect">
            <a:avLst/>
          </a:prstGeom>
          <a:solidFill>
            <a:srgbClr val="222363"/>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2400" dirty="0">
              <a:cs typeface="+mn-ea"/>
              <a:sym typeface="+mn-lt"/>
            </a:endParaRPr>
          </a:p>
        </p:txBody>
      </p:sp>
      <p:grpSp>
        <p:nvGrpSpPr>
          <p:cNvPr id="6" name="组合 5"/>
          <p:cNvGrpSpPr/>
          <p:nvPr/>
        </p:nvGrpSpPr>
        <p:grpSpPr>
          <a:xfrm>
            <a:off x="1920976" y="3535845"/>
            <a:ext cx="1968459" cy="856119"/>
            <a:chOff x="1058614" y="3356991"/>
            <a:chExt cx="2291910" cy="997357"/>
          </a:xfrm>
        </p:grpSpPr>
        <p:sp>
          <p:nvSpPr>
            <p:cNvPr id="7" name="矩形 6"/>
            <p:cNvSpPr/>
            <p:nvPr/>
          </p:nvSpPr>
          <p:spPr bwMode="auto">
            <a:xfrm>
              <a:off x="1058614" y="3356991"/>
              <a:ext cx="2291910" cy="997357"/>
            </a:xfrm>
            <a:prstGeom prst="rect">
              <a:avLst/>
            </a:prstGeom>
            <a:solidFill>
              <a:srgbClr val="FFFFFF"/>
            </a:solidFill>
            <a:ln w="9525" cap="flat" cmpd="sng" algn="ctr">
              <a:noFill/>
              <a:prstDash val="solid"/>
              <a:round/>
              <a:headEnd type="none" w="med" len="med"/>
              <a:tailEnd type="none" w="med" len="med"/>
            </a:ln>
            <a:effectLst/>
          </p:spPr>
          <p:txBody>
            <a:bodyPr vert="horz" wrap="square" lIns="121856" tIns="60928" rIns="121856" bIns="60928" numCol="1" rtlCol="0" anchor="t" anchorCtr="0" compatLnSpc="1"/>
            <a:lstStyle/>
            <a:p>
              <a:pPr defTabSz="1218560" fontAlgn="base">
                <a:lnSpc>
                  <a:spcPct val="120000"/>
                </a:lnSpc>
                <a:spcBef>
                  <a:spcPct val="0"/>
                </a:spcBef>
                <a:spcAft>
                  <a:spcPct val="0"/>
                </a:spcAft>
                <a:defRPr/>
              </a:pPr>
              <a:endParaRPr lang="zh-CN" altLang="en-US" sz="2399" dirty="0">
                <a:solidFill>
                  <a:prstClr val="black"/>
                </a:solidFill>
                <a:cs typeface="+mn-ea"/>
                <a:sym typeface="+mn-lt"/>
              </a:endParaRPr>
            </a:p>
          </p:txBody>
        </p:sp>
        <p:pic>
          <p:nvPicPr>
            <p:cNvPr id="8"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5469" y="3541912"/>
              <a:ext cx="2197290" cy="653563"/>
            </a:xfrm>
            <a:prstGeom prst="rect">
              <a:avLst/>
            </a:prstGeom>
            <a:noFill/>
            <a:ln w="9525">
              <a:noFill/>
            </a:ln>
          </p:spPr>
        </p:pic>
      </p:grpSp>
      <p:grpSp>
        <p:nvGrpSpPr>
          <p:cNvPr id="9" name="组合 8"/>
          <p:cNvGrpSpPr/>
          <p:nvPr/>
        </p:nvGrpSpPr>
        <p:grpSpPr>
          <a:xfrm>
            <a:off x="4132724" y="3535845"/>
            <a:ext cx="1968459" cy="856119"/>
            <a:chOff x="3506886" y="3356991"/>
            <a:chExt cx="2291910" cy="997357"/>
          </a:xfrm>
        </p:grpSpPr>
        <p:sp>
          <p:nvSpPr>
            <p:cNvPr id="10" name="矩形 9"/>
            <p:cNvSpPr/>
            <p:nvPr/>
          </p:nvSpPr>
          <p:spPr bwMode="auto">
            <a:xfrm>
              <a:off x="3506886" y="3356991"/>
              <a:ext cx="2291910" cy="997357"/>
            </a:xfrm>
            <a:prstGeom prst="rect">
              <a:avLst/>
            </a:prstGeom>
            <a:solidFill>
              <a:srgbClr val="FFFFFF"/>
            </a:solidFill>
            <a:ln w="9525" cap="flat" cmpd="sng" algn="ctr">
              <a:noFill/>
              <a:prstDash val="solid"/>
              <a:round/>
              <a:headEnd type="none" w="med" len="med"/>
              <a:tailEnd type="none" w="med" len="med"/>
            </a:ln>
            <a:effectLst/>
          </p:spPr>
          <p:txBody>
            <a:bodyPr vert="horz" wrap="square" lIns="121856" tIns="60928" rIns="121856" bIns="60928" numCol="1" rtlCol="0" anchor="t" anchorCtr="0" compatLnSpc="1"/>
            <a:lstStyle/>
            <a:p>
              <a:pPr defTabSz="1218560" fontAlgn="base">
                <a:lnSpc>
                  <a:spcPct val="120000"/>
                </a:lnSpc>
                <a:spcBef>
                  <a:spcPct val="0"/>
                </a:spcBef>
                <a:spcAft>
                  <a:spcPct val="0"/>
                </a:spcAft>
                <a:defRPr/>
              </a:pPr>
              <a:endParaRPr lang="zh-CN" altLang="en-US" sz="2399" dirty="0">
                <a:solidFill>
                  <a:prstClr val="black"/>
                </a:solidFill>
                <a:cs typeface="+mn-ea"/>
                <a:sym typeface="+mn-lt"/>
              </a:endParaRPr>
            </a:p>
          </p:txBody>
        </p:sp>
        <p:pic>
          <p:nvPicPr>
            <p:cNvPr id="11"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72566" y="3541912"/>
              <a:ext cx="2198935" cy="699392"/>
            </a:xfrm>
            <a:prstGeom prst="rect">
              <a:avLst/>
            </a:prstGeom>
            <a:noFill/>
            <a:ln w="9525">
              <a:noFill/>
            </a:ln>
          </p:spPr>
        </p:pic>
      </p:grpSp>
      <p:grpSp>
        <p:nvGrpSpPr>
          <p:cNvPr id="12" name="组合 11"/>
          <p:cNvGrpSpPr/>
          <p:nvPr/>
        </p:nvGrpSpPr>
        <p:grpSpPr>
          <a:xfrm>
            <a:off x="6344472" y="3535845"/>
            <a:ext cx="1968459" cy="856119"/>
            <a:chOff x="5955158" y="3356991"/>
            <a:chExt cx="2291910" cy="997357"/>
          </a:xfrm>
        </p:grpSpPr>
        <p:sp>
          <p:nvSpPr>
            <p:cNvPr id="13" name="矩形 12"/>
            <p:cNvSpPr/>
            <p:nvPr/>
          </p:nvSpPr>
          <p:spPr bwMode="auto">
            <a:xfrm>
              <a:off x="5955158" y="3356991"/>
              <a:ext cx="2291910" cy="997357"/>
            </a:xfrm>
            <a:prstGeom prst="rect">
              <a:avLst/>
            </a:prstGeom>
            <a:solidFill>
              <a:srgbClr val="FFFFFF"/>
            </a:solidFill>
            <a:ln w="9525" cap="flat" cmpd="sng" algn="ctr">
              <a:noFill/>
              <a:prstDash val="solid"/>
              <a:round/>
              <a:headEnd type="none" w="med" len="med"/>
              <a:tailEnd type="none" w="med" len="med"/>
            </a:ln>
            <a:effectLst/>
          </p:spPr>
          <p:txBody>
            <a:bodyPr vert="horz" wrap="square" lIns="121856" tIns="60928" rIns="121856" bIns="60928" numCol="1" rtlCol="0" anchor="t" anchorCtr="0" compatLnSpc="1"/>
            <a:lstStyle/>
            <a:p>
              <a:pPr defTabSz="1218560" fontAlgn="base">
                <a:lnSpc>
                  <a:spcPct val="120000"/>
                </a:lnSpc>
                <a:spcBef>
                  <a:spcPct val="0"/>
                </a:spcBef>
                <a:spcAft>
                  <a:spcPct val="0"/>
                </a:spcAft>
                <a:defRPr/>
              </a:pPr>
              <a:endParaRPr lang="zh-CN" altLang="en-US" sz="2399" dirty="0">
                <a:solidFill>
                  <a:prstClr val="black"/>
                </a:solidFill>
                <a:cs typeface="+mn-ea"/>
                <a:sym typeface="+mn-lt"/>
              </a:endParaRPr>
            </a:p>
          </p:txBody>
        </p:sp>
        <p:pic>
          <p:nvPicPr>
            <p:cNvPr id="14"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91365" y="3466531"/>
              <a:ext cx="2052659" cy="832868"/>
            </a:xfrm>
            <a:prstGeom prst="rect">
              <a:avLst/>
            </a:prstGeom>
            <a:noFill/>
            <a:ln w="9525">
              <a:noFill/>
            </a:ln>
          </p:spPr>
        </p:pic>
      </p:grpSp>
      <p:grpSp>
        <p:nvGrpSpPr>
          <p:cNvPr id="15" name="组合 14"/>
          <p:cNvGrpSpPr/>
          <p:nvPr/>
        </p:nvGrpSpPr>
        <p:grpSpPr>
          <a:xfrm>
            <a:off x="8556221" y="3535845"/>
            <a:ext cx="1967835" cy="856119"/>
            <a:chOff x="8403431" y="3356991"/>
            <a:chExt cx="2291910" cy="997357"/>
          </a:xfrm>
        </p:grpSpPr>
        <p:sp>
          <p:nvSpPr>
            <p:cNvPr id="16" name="矩形 15"/>
            <p:cNvSpPr/>
            <p:nvPr/>
          </p:nvSpPr>
          <p:spPr bwMode="auto">
            <a:xfrm>
              <a:off x="8403431" y="3356991"/>
              <a:ext cx="2291910" cy="997357"/>
            </a:xfrm>
            <a:prstGeom prst="rect">
              <a:avLst/>
            </a:prstGeom>
            <a:solidFill>
              <a:srgbClr val="FFFFFF"/>
            </a:solidFill>
            <a:ln w="9525" cap="flat" cmpd="sng" algn="ctr">
              <a:noFill/>
              <a:prstDash val="solid"/>
              <a:round/>
              <a:headEnd type="none" w="med" len="med"/>
              <a:tailEnd type="none" w="med" len="med"/>
            </a:ln>
            <a:effectLst/>
          </p:spPr>
          <p:txBody>
            <a:bodyPr vert="horz" wrap="square" lIns="121856" tIns="60928" rIns="121856" bIns="60928" numCol="1" rtlCol="0" anchor="t" anchorCtr="0" compatLnSpc="1"/>
            <a:lstStyle/>
            <a:p>
              <a:pPr defTabSz="1218560" fontAlgn="base">
                <a:lnSpc>
                  <a:spcPct val="120000"/>
                </a:lnSpc>
                <a:spcBef>
                  <a:spcPct val="0"/>
                </a:spcBef>
                <a:spcAft>
                  <a:spcPct val="0"/>
                </a:spcAft>
                <a:defRPr/>
              </a:pPr>
              <a:endParaRPr lang="zh-CN" altLang="en-US" sz="2399" dirty="0">
                <a:solidFill>
                  <a:prstClr val="black"/>
                </a:solidFill>
                <a:cs typeface="+mn-ea"/>
                <a:sym typeface="+mn-lt"/>
              </a:endParaRPr>
            </a:p>
          </p:txBody>
        </p:sp>
        <p:pic>
          <p:nvPicPr>
            <p:cNvPr id="17"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74978" y="3562066"/>
              <a:ext cx="2220362" cy="646614"/>
            </a:xfrm>
            <a:prstGeom prst="rect">
              <a:avLst/>
            </a:prstGeom>
            <a:noFill/>
            <a:ln w="9525">
              <a:noFill/>
            </a:ln>
          </p:spPr>
        </p:pic>
      </p:grpSp>
      <p:grpSp>
        <p:nvGrpSpPr>
          <p:cNvPr id="18" name="组合 17"/>
          <p:cNvGrpSpPr/>
          <p:nvPr/>
        </p:nvGrpSpPr>
        <p:grpSpPr>
          <a:xfrm>
            <a:off x="1920976" y="4617544"/>
            <a:ext cx="1968459" cy="856119"/>
            <a:chOff x="1058614" y="4725144"/>
            <a:chExt cx="2291910" cy="997357"/>
          </a:xfrm>
        </p:grpSpPr>
        <p:sp>
          <p:nvSpPr>
            <p:cNvPr id="19" name="矩形 18"/>
            <p:cNvSpPr/>
            <p:nvPr/>
          </p:nvSpPr>
          <p:spPr bwMode="auto">
            <a:xfrm>
              <a:off x="1058614" y="4725144"/>
              <a:ext cx="2291910" cy="997357"/>
            </a:xfrm>
            <a:prstGeom prst="rect">
              <a:avLst/>
            </a:prstGeom>
            <a:solidFill>
              <a:srgbClr val="FFFFFF"/>
            </a:solidFill>
            <a:ln w="9525" cap="flat" cmpd="sng" algn="ctr">
              <a:noFill/>
              <a:prstDash val="solid"/>
              <a:round/>
              <a:headEnd type="none" w="med" len="med"/>
              <a:tailEnd type="none" w="med" len="med"/>
            </a:ln>
            <a:effectLst/>
          </p:spPr>
          <p:txBody>
            <a:bodyPr vert="horz" wrap="square" lIns="121856" tIns="60928" rIns="121856" bIns="60928" numCol="1" rtlCol="0" anchor="t" anchorCtr="0" compatLnSpc="1"/>
            <a:lstStyle/>
            <a:p>
              <a:pPr defTabSz="1218560" fontAlgn="base">
                <a:lnSpc>
                  <a:spcPct val="120000"/>
                </a:lnSpc>
                <a:spcBef>
                  <a:spcPct val="0"/>
                </a:spcBef>
                <a:spcAft>
                  <a:spcPct val="0"/>
                </a:spcAft>
                <a:defRPr/>
              </a:pPr>
              <a:endParaRPr lang="zh-CN" altLang="en-US" sz="2399" dirty="0">
                <a:solidFill>
                  <a:prstClr val="black"/>
                </a:solidFill>
                <a:cs typeface="+mn-ea"/>
                <a:sym typeface="+mn-lt"/>
              </a:endParaRPr>
            </a:p>
          </p:txBody>
        </p:sp>
        <p:pic>
          <p:nvPicPr>
            <p:cNvPr id="20" name="Picture 7"/>
            <p:cNvPicPr>
              <a:picLocks noChangeAspect="1"/>
            </p:cNvPicPr>
            <p:nvPr/>
          </p:nvPicPr>
          <p:blipFill>
            <a:blip r:embed="rId8"/>
            <a:stretch>
              <a:fillRect/>
            </a:stretch>
          </p:blipFill>
          <p:spPr>
            <a:xfrm>
              <a:off x="1099557" y="4822320"/>
              <a:ext cx="2189553" cy="842136"/>
            </a:xfrm>
            <a:prstGeom prst="rect">
              <a:avLst/>
            </a:prstGeom>
            <a:noFill/>
            <a:ln w="9525">
              <a:noFill/>
            </a:ln>
          </p:spPr>
        </p:pic>
      </p:grpSp>
      <p:grpSp>
        <p:nvGrpSpPr>
          <p:cNvPr id="21" name="组合 20"/>
          <p:cNvGrpSpPr/>
          <p:nvPr/>
        </p:nvGrpSpPr>
        <p:grpSpPr>
          <a:xfrm>
            <a:off x="4132725" y="4617544"/>
            <a:ext cx="1968459" cy="856119"/>
            <a:chOff x="3506886" y="4725144"/>
            <a:chExt cx="2291910" cy="997357"/>
          </a:xfrm>
        </p:grpSpPr>
        <p:sp>
          <p:nvSpPr>
            <p:cNvPr id="22" name="矩形 21"/>
            <p:cNvSpPr/>
            <p:nvPr/>
          </p:nvSpPr>
          <p:spPr bwMode="auto">
            <a:xfrm>
              <a:off x="3506886" y="4725144"/>
              <a:ext cx="2291910" cy="997357"/>
            </a:xfrm>
            <a:prstGeom prst="rect">
              <a:avLst/>
            </a:prstGeom>
            <a:solidFill>
              <a:srgbClr val="FFFFFF"/>
            </a:solidFill>
            <a:ln w="9525" cap="flat" cmpd="sng" algn="ctr">
              <a:noFill/>
              <a:prstDash val="solid"/>
              <a:round/>
              <a:headEnd type="none" w="med" len="med"/>
              <a:tailEnd type="none" w="med" len="med"/>
            </a:ln>
            <a:effectLst/>
          </p:spPr>
          <p:txBody>
            <a:bodyPr vert="horz" wrap="square" lIns="121856" tIns="60928" rIns="121856" bIns="60928" numCol="1" rtlCol="0" anchor="t" anchorCtr="0" compatLnSpc="1"/>
            <a:lstStyle/>
            <a:p>
              <a:pPr defTabSz="1218560" fontAlgn="base">
                <a:lnSpc>
                  <a:spcPct val="120000"/>
                </a:lnSpc>
                <a:spcBef>
                  <a:spcPct val="0"/>
                </a:spcBef>
                <a:spcAft>
                  <a:spcPct val="0"/>
                </a:spcAft>
                <a:defRPr/>
              </a:pPr>
              <a:endParaRPr lang="zh-CN" altLang="en-US" sz="2399" dirty="0">
                <a:solidFill>
                  <a:prstClr val="black"/>
                </a:solidFill>
                <a:cs typeface="+mn-ea"/>
                <a:sym typeface="+mn-lt"/>
              </a:endParaRPr>
            </a:p>
          </p:txBody>
        </p:sp>
        <p:pic>
          <p:nvPicPr>
            <p:cNvPr id="23" name="Picture 9"/>
            <p:cNvPicPr>
              <a:picLocks noChangeAspect="1"/>
            </p:cNvPicPr>
            <p:nvPr/>
          </p:nvPicPr>
          <p:blipFill>
            <a:blip r:embed="rId9" cstate="screen">
              <a:extLst>
                <a:ext uri="{28A0092B-C50C-407E-A947-70E740481C1C}">
                  <a14:useLocalDpi xmlns:a14="http://schemas.microsoft.com/office/drawing/2010/main"/>
                </a:ext>
              </a:extLst>
            </a:blip>
            <a:srcRect l="4906" r="7777"/>
            <a:stretch>
              <a:fillRect/>
            </a:stretch>
          </p:blipFill>
          <p:spPr>
            <a:xfrm>
              <a:off x="3641024" y="4844957"/>
              <a:ext cx="2088232" cy="734544"/>
            </a:xfrm>
            <a:prstGeom prst="rect">
              <a:avLst/>
            </a:prstGeom>
            <a:noFill/>
            <a:ln w="9525">
              <a:noFill/>
            </a:ln>
          </p:spPr>
        </p:pic>
      </p:grpSp>
      <p:grpSp>
        <p:nvGrpSpPr>
          <p:cNvPr id="24" name="组合 23"/>
          <p:cNvGrpSpPr/>
          <p:nvPr/>
        </p:nvGrpSpPr>
        <p:grpSpPr>
          <a:xfrm>
            <a:off x="6344474" y="4617544"/>
            <a:ext cx="1968459" cy="856119"/>
            <a:chOff x="5955158" y="4725144"/>
            <a:chExt cx="2291910" cy="997357"/>
          </a:xfrm>
        </p:grpSpPr>
        <p:sp>
          <p:nvSpPr>
            <p:cNvPr id="25" name="矩形 24"/>
            <p:cNvSpPr/>
            <p:nvPr/>
          </p:nvSpPr>
          <p:spPr bwMode="auto">
            <a:xfrm>
              <a:off x="5955158" y="4725144"/>
              <a:ext cx="2291910" cy="997357"/>
            </a:xfrm>
            <a:prstGeom prst="rect">
              <a:avLst/>
            </a:prstGeom>
            <a:solidFill>
              <a:srgbClr val="FFFFFF"/>
            </a:solidFill>
            <a:ln w="9525" cap="flat" cmpd="sng" algn="ctr">
              <a:noFill/>
              <a:prstDash val="solid"/>
              <a:round/>
              <a:headEnd type="none" w="med" len="med"/>
              <a:tailEnd type="none" w="med" len="med"/>
            </a:ln>
            <a:effectLst/>
          </p:spPr>
          <p:txBody>
            <a:bodyPr vert="horz" wrap="square" lIns="121856" tIns="60928" rIns="121856" bIns="60928" numCol="1" rtlCol="0" anchor="t" anchorCtr="0" compatLnSpc="1"/>
            <a:lstStyle/>
            <a:p>
              <a:pPr defTabSz="1218560" fontAlgn="base">
                <a:lnSpc>
                  <a:spcPct val="120000"/>
                </a:lnSpc>
                <a:spcBef>
                  <a:spcPct val="0"/>
                </a:spcBef>
                <a:spcAft>
                  <a:spcPct val="0"/>
                </a:spcAft>
                <a:defRPr/>
              </a:pPr>
              <a:endParaRPr lang="zh-CN" altLang="en-US" sz="2399" dirty="0">
                <a:solidFill>
                  <a:prstClr val="black"/>
                </a:solidFill>
                <a:cs typeface="+mn-ea"/>
                <a:sym typeface="+mn-lt"/>
              </a:endParaRPr>
            </a:p>
          </p:txBody>
        </p:sp>
        <p:pic>
          <p:nvPicPr>
            <p:cNvPr id="26" name="Picture 10"/>
            <p:cNvPicPr>
              <a:picLocks noChangeAspect="1"/>
            </p:cNvPicPr>
            <p:nvPr/>
          </p:nvPicPr>
          <p:blipFill>
            <a:blip r:embed="rId10"/>
            <a:stretch>
              <a:fillRect/>
            </a:stretch>
          </p:blipFill>
          <p:spPr>
            <a:xfrm>
              <a:off x="6253598" y="4779285"/>
              <a:ext cx="1728192" cy="885172"/>
            </a:xfrm>
            <a:prstGeom prst="rect">
              <a:avLst/>
            </a:prstGeom>
            <a:noFill/>
            <a:ln w="9525">
              <a:noFill/>
            </a:ln>
          </p:spPr>
        </p:pic>
      </p:grpSp>
      <p:grpSp>
        <p:nvGrpSpPr>
          <p:cNvPr id="27" name="组合 26"/>
          <p:cNvGrpSpPr/>
          <p:nvPr/>
        </p:nvGrpSpPr>
        <p:grpSpPr>
          <a:xfrm>
            <a:off x="8556222" y="4617544"/>
            <a:ext cx="1968460" cy="856119"/>
            <a:chOff x="8403431" y="4725144"/>
            <a:chExt cx="2291910" cy="997357"/>
          </a:xfrm>
        </p:grpSpPr>
        <p:sp>
          <p:nvSpPr>
            <p:cNvPr id="28" name="矩形 27"/>
            <p:cNvSpPr/>
            <p:nvPr/>
          </p:nvSpPr>
          <p:spPr bwMode="auto">
            <a:xfrm>
              <a:off x="8403431" y="4725144"/>
              <a:ext cx="2291910" cy="997357"/>
            </a:xfrm>
            <a:prstGeom prst="rect">
              <a:avLst/>
            </a:prstGeom>
            <a:solidFill>
              <a:srgbClr val="FFFFFF"/>
            </a:solidFill>
            <a:ln w="9525" cap="flat" cmpd="sng" algn="ctr">
              <a:noFill/>
              <a:prstDash val="solid"/>
              <a:round/>
              <a:headEnd type="none" w="med" len="med"/>
              <a:tailEnd type="none" w="med" len="med"/>
            </a:ln>
            <a:effectLst/>
          </p:spPr>
          <p:txBody>
            <a:bodyPr vert="horz" wrap="square" lIns="121856" tIns="60928" rIns="121856" bIns="60928" numCol="1" rtlCol="0" anchor="t" anchorCtr="0" compatLnSpc="1"/>
            <a:lstStyle/>
            <a:p>
              <a:pPr defTabSz="1218560" fontAlgn="base">
                <a:lnSpc>
                  <a:spcPct val="120000"/>
                </a:lnSpc>
                <a:spcBef>
                  <a:spcPct val="0"/>
                </a:spcBef>
                <a:spcAft>
                  <a:spcPct val="0"/>
                </a:spcAft>
                <a:defRPr/>
              </a:pPr>
              <a:endParaRPr lang="zh-CN" altLang="en-US" sz="2399" dirty="0">
                <a:solidFill>
                  <a:prstClr val="black"/>
                </a:solidFill>
                <a:cs typeface="+mn-ea"/>
                <a:sym typeface="+mn-lt"/>
              </a:endParaRPr>
            </a:p>
          </p:txBody>
        </p:sp>
        <p:pic>
          <p:nvPicPr>
            <p:cNvPr id="29" name="Picture 11"/>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625385" y="4776716"/>
              <a:ext cx="1884735" cy="898770"/>
            </a:xfrm>
            <a:prstGeom prst="rect">
              <a:avLst/>
            </a:prstGeom>
            <a:noFill/>
            <a:ln w="9525">
              <a:noFill/>
            </a:ln>
          </p:spPr>
        </p:pic>
      </p:grpSp>
      <p:sp>
        <p:nvSpPr>
          <p:cNvPr id="30" name="MH_Desc_1"/>
          <p:cNvSpPr txBox="1">
            <a:spLocks noChangeArrowheads="1"/>
          </p:cNvSpPr>
          <p:nvPr>
            <p:custDataLst>
              <p:tags r:id="rId1"/>
            </p:custDataLst>
          </p:nvPr>
        </p:nvSpPr>
        <p:spPr bwMode="auto">
          <a:xfrm>
            <a:off x="1832460" y="2623825"/>
            <a:ext cx="8495651" cy="699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lnSpc>
                <a:spcPct val="120000"/>
              </a:lnSpc>
              <a:defRPr/>
            </a:pPr>
            <a:r>
              <a:rPr lang="zh-CN" altLang="en-US" sz="1200" dirty="0">
                <a:solidFill>
                  <a:schemeClr val="bg1"/>
                </a:solidFill>
                <a:latin typeface="+mn-lt"/>
                <a:ea typeface="+mn-ea"/>
                <a:cs typeface="+mn-ea"/>
                <a:sym typeface="+mn-lt"/>
              </a:rPr>
              <a:t>After your content is typed here, or by copying your text, choose paste in this box and choose to keep only the text.</a:t>
            </a:r>
          </a:p>
        </p:txBody>
      </p:sp>
      <p:grpSp>
        <p:nvGrpSpPr>
          <p:cNvPr id="32" name="组合 31"/>
          <p:cNvGrpSpPr/>
          <p:nvPr/>
        </p:nvGrpSpPr>
        <p:grpSpPr>
          <a:xfrm>
            <a:off x="1262155" y="486754"/>
            <a:ext cx="4378990" cy="577364"/>
            <a:chOff x="3945869" y="560469"/>
            <a:chExt cx="2974142" cy="608935"/>
          </a:xfrm>
        </p:grpSpPr>
        <p:sp>
          <p:nvSpPr>
            <p:cNvPr id="36" name="TextBox 8"/>
            <p:cNvSpPr txBox="1"/>
            <p:nvPr/>
          </p:nvSpPr>
          <p:spPr>
            <a:xfrm>
              <a:off x="3945869" y="560469"/>
              <a:ext cx="2974142" cy="427804"/>
            </a:xfrm>
            <a:prstGeom prst="rect">
              <a:avLst/>
            </a:prstGeom>
            <a:noFill/>
          </p:spPr>
          <p:txBody>
            <a:bodyPr wrap="square" lIns="0" tIns="0" rIns="0" bIns="0" rtlCol="0" anchor="ctr">
              <a:spAutoFit/>
            </a:bodyPr>
            <a:lstStyle/>
            <a:p>
              <a:pPr>
                <a:lnSpc>
                  <a:spcPct val="120000"/>
                </a:lnSpc>
              </a:pPr>
              <a:r>
                <a:rPr lang="zh-CN" altLang="en-US" sz="2400" b="1" dirty="0">
                  <a:solidFill>
                    <a:schemeClr val="tx1">
                      <a:lumMod val="65000"/>
                      <a:lumOff val="35000"/>
                    </a:schemeClr>
                  </a:solidFill>
                  <a:cs typeface="+mn-ea"/>
                  <a:sym typeface="+mn-lt"/>
                </a:rPr>
                <a:t>Cooperative enterprises</a:t>
              </a:r>
            </a:p>
          </p:txBody>
        </p:sp>
        <p:sp>
          <p:nvSpPr>
            <p:cNvPr id="37" name="TextBox 8"/>
            <p:cNvSpPr txBox="1"/>
            <p:nvPr/>
          </p:nvSpPr>
          <p:spPr>
            <a:xfrm>
              <a:off x="3967746" y="991141"/>
              <a:ext cx="2952265" cy="178263"/>
            </a:xfrm>
            <a:prstGeom prst="rect">
              <a:avLst/>
            </a:prstGeom>
            <a:noFill/>
          </p:spPr>
          <p:txBody>
            <a:bodyPr wrap="square" lIns="0" tIns="0" rIns="0" bIns="0" rtlCol="0" anchor="ctr">
              <a:spAutoFit/>
            </a:bodyPr>
            <a:lstStyle/>
            <a:p>
              <a:pPr>
                <a:lnSpc>
                  <a:spcPct val="120000"/>
                </a:lnSpc>
              </a:pPr>
              <a:r>
                <a:rPr lang="zh-CN" altLang="en-US" sz="1000" dirty="0">
                  <a:solidFill>
                    <a:schemeClr val="bg1">
                      <a:lumMod val="65000"/>
                    </a:schemeClr>
                  </a:solidFill>
                  <a:cs typeface="+mn-ea"/>
                  <a:sym typeface="+mn-lt"/>
                </a:rPr>
                <a:t>Add your subtitle text description and here</a:t>
              </a:r>
            </a:p>
          </p:txBody>
        </p:sp>
      </p:grpSp>
      <p:grpSp>
        <p:nvGrpSpPr>
          <p:cNvPr id="38" name="组合 37"/>
          <p:cNvGrpSpPr/>
          <p:nvPr/>
        </p:nvGrpSpPr>
        <p:grpSpPr>
          <a:xfrm>
            <a:off x="250078" y="484573"/>
            <a:ext cx="1121946" cy="667710"/>
            <a:chOff x="171034" y="579507"/>
            <a:chExt cx="3487616" cy="2075606"/>
          </a:xfrm>
        </p:grpSpPr>
        <p:pic>
          <p:nvPicPr>
            <p:cNvPr id="39" name="图片 38"/>
            <p:cNvPicPr>
              <a:picLocks noChangeAspect="1"/>
            </p:cNvPicPr>
            <p:nvPr/>
          </p:nvPicPr>
          <p:blipFill rotWithShape="1">
            <a:blip r:embed="rId12" cstate="screen">
              <a:extLst>
                <a:ext uri="{28A0092B-C50C-407E-A947-70E740481C1C}">
                  <a14:useLocalDpi xmlns:a14="http://schemas.microsoft.com/office/drawing/2010/main"/>
                </a:ext>
              </a:extLst>
            </a:blip>
            <a:srcRect l="-8"/>
            <a:stretch/>
          </p:blipFill>
          <p:spPr>
            <a:xfrm>
              <a:off x="373608" y="579507"/>
              <a:ext cx="1960199" cy="1827574"/>
            </a:xfrm>
            <a:prstGeom prst="rect">
              <a:avLst/>
            </a:prstGeom>
            <a:effectLst>
              <a:outerShdw blurRad="190500" dist="63500" dir="2700000" algn="tl" rotWithShape="0">
                <a:prstClr val="black">
                  <a:alpha val="30000"/>
                </a:prstClr>
              </a:outerShdw>
            </a:effectLst>
          </p:spPr>
        </p:pic>
        <p:pic>
          <p:nvPicPr>
            <p:cNvPr id="40" name="图片 39"/>
            <p:cNvPicPr>
              <a:picLocks noChangeAspect="1"/>
            </p:cNvPicPr>
            <p:nvPr/>
          </p:nvPicPr>
          <p:blipFill rotWithShape="1">
            <a:blip r:embed="rId13" cstate="screen">
              <a:extLst>
                <a:ext uri="{28A0092B-C50C-407E-A947-70E740481C1C}">
                  <a14:useLocalDpi xmlns:a14="http://schemas.microsoft.com/office/drawing/2010/main"/>
                </a:ext>
              </a:extLst>
            </a:blip>
            <a:srcRect r="-102" b="-4775"/>
            <a:stretch/>
          </p:blipFill>
          <p:spPr>
            <a:xfrm flipH="1">
              <a:off x="373605" y="1003130"/>
              <a:ext cx="3285045" cy="1418773"/>
            </a:xfrm>
            <a:prstGeom prst="rect">
              <a:avLst/>
            </a:prstGeom>
          </p:spPr>
        </p:pic>
        <p:sp>
          <p:nvSpPr>
            <p:cNvPr id="41" name="文本框 40"/>
            <p:cNvSpPr txBox="1"/>
            <p:nvPr/>
          </p:nvSpPr>
          <p:spPr>
            <a:xfrm>
              <a:off x="171034" y="645965"/>
              <a:ext cx="2258300" cy="2009148"/>
            </a:xfrm>
            <a:prstGeom prst="rect">
              <a:avLst/>
            </a:prstGeom>
            <a:noFill/>
          </p:spPr>
          <p:txBody>
            <a:bodyPr wrap="none" rtlCol="0" anchor="ctr">
              <a:spAutoFit/>
            </a:bodyPr>
            <a:lstStyle/>
            <a:p>
              <a:pPr algn="ctr"/>
              <a:r>
                <a:rPr lang="en-US" altLang="zh-CN" sz="3600" dirty="0">
                  <a:solidFill>
                    <a:schemeClr val="bg1"/>
                  </a:solidFill>
                  <a:effectLst>
                    <a:outerShdw blurRad="38100" dist="38100" dir="2700000" algn="tl">
                      <a:srgbClr val="000000">
                        <a:alpha val="43137"/>
                      </a:srgbClr>
                    </a:outerShdw>
                  </a:effectLst>
                  <a:cs typeface="+mn-ea"/>
                  <a:sym typeface="+mn-lt"/>
                </a:rPr>
                <a:t>01</a:t>
              </a:r>
              <a:endParaRPr lang="zh-CN" altLang="en-US" sz="3600" dirty="0">
                <a:solidFill>
                  <a:schemeClr val="bg1"/>
                </a:solidFill>
                <a:effectLst>
                  <a:outerShdw blurRad="38100" dist="38100" dir="2700000" algn="tl">
                    <a:srgbClr val="000000">
                      <a:alpha val="43137"/>
                    </a:srgbClr>
                  </a:outerShdw>
                </a:effectLst>
                <a:cs typeface="+mn-ea"/>
                <a:sym typeface="+mn-lt"/>
              </a:endParaRPr>
            </a:p>
          </p:txBody>
        </p:sp>
      </p:grpSp>
    </p:spTree>
    <p:extLst>
      <p:ext uri="{BB962C8B-B14F-4D97-AF65-F5344CB8AC3E}">
        <p14:creationId xmlns:p14="http://schemas.microsoft.com/office/powerpoint/2010/main" val="2286171365"/>
      </p:ext>
    </p:extLst>
  </p:cSld>
  <p:clrMapOvr>
    <a:masterClrMapping/>
  </p:clrMapOvr>
  <p:transition spd="slow" advClick="0" advTm="4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par>
                                <p:cTn id="30" presetID="53" presetClass="entr" presetSubtype="16"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par>
                                <p:cTn id="35" presetID="53" presetClass="entr" presetSubtype="16"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par>
                                <p:cTn id="40" presetID="53" presetClass="entr" presetSubtype="16"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par>
                                <p:cTn id="45" presetID="53" presetClass="entr" presetSubtype="16"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500" fill="hold"/>
                                        <p:tgtEl>
                                          <p:spTgt spid="30"/>
                                        </p:tgtEl>
                                        <p:attrNameLst>
                                          <p:attrName>ppt_w</p:attrName>
                                        </p:attrNameLst>
                                      </p:cBhvr>
                                      <p:tavLst>
                                        <p:tav tm="0">
                                          <p:val>
                                            <p:fltVal val="0"/>
                                          </p:val>
                                        </p:tav>
                                        <p:tav tm="100000">
                                          <p:val>
                                            <p:strVal val="#ppt_w"/>
                                          </p:val>
                                        </p:tav>
                                      </p:tavLst>
                                    </p:anim>
                                    <p:anim calcmode="lin" valueType="num">
                                      <p:cBhvr>
                                        <p:cTn id="53" dur="500" fill="hold"/>
                                        <p:tgtEl>
                                          <p:spTgt spid="30"/>
                                        </p:tgtEl>
                                        <p:attrNameLst>
                                          <p:attrName>ppt_h</p:attrName>
                                        </p:attrNameLst>
                                      </p:cBhvr>
                                      <p:tavLst>
                                        <p:tav tm="0">
                                          <p:val>
                                            <p:fltVal val="0"/>
                                          </p:val>
                                        </p:tav>
                                        <p:tav tm="100000">
                                          <p:val>
                                            <p:strVal val="#ppt_h"/>
                                          </p:val>
                                        </p:tav>
                                      </p:tavLst>
                                    </p:anim>
                                    <p:animEffect transition="in" filter="fade">
                                      <p:cBhvr>
                                        <p:cTn id="5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3299344"/>
            <a:ext cx="12192000" cy="2561708"/>
          </a:xfrm>
          <a:prstGeom prst="rect">
            <a:avLst/>
          </a:prstGeom>
          <a:solidFill>
            <a:srgbClr val="E9E7E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rotWithShape="1">
          <a:blip r:embed="rId2" cstate="screen">
            <a:extLst>
              <a:ext uri="{28A0092B-C50C-407E-A947-70E740481C1C}">
                <a14:useLocalDpi xmlns:a14="http://schemas.microsoft.com/office/drawing/2010/main"/>
              </a:ext>
            </a:extLst>
          </a:blip>
          <a:srcRect l="-8"/>
          <a:stretch/>
        </p:blipFill>
        <p:spPr>
          <a:xfrm>
            <a:off x="1259253" y="1718194"/>
            <a:ext cx="1960198" cy="2076450"/>
          </a:xfrm>
          <a:prstGeom prst="rect">
            <a:avLst/>
          </a:prstGeom>
          <a:effectLst>
            <a:outerShdw blurRad="190500" dist="63500" dir="2700000" algn="tl" rotWithShape="0">
              <a:prstClr val="black">
                <a:alpha val="30000"/>
              </a:prstClr>
            </a:outerShdw>
          </a:effectLst>
        </p:spPr>
      </p:pic>
      <p:pic>
        <p:nvPicPr>
          <p:cNvPr id="13" name="图片 12"/>
          <p:cNvPicPr>
            <a:picLocks noChangeAspect="1"/>
          </p:cNvPicPr>
          <p:nvPr/>
        </p:nvPicPr>
        <p:blipFill rotWithShape="1">
          <a:blip r:embed="rId3" cstate="screen">
            <a:extLst>
              <a:ext uri="{28A0092B-C50C-407E-A947-70E740481C1C}">
                <a14:useLocalDpi xmlns:a14="http://schemas.microsoft.com/office/drawing/2010/main"/>
              </a:ext>
            </a:extLst>
          </a:blip>
          <a:srcRect l="36314" t="47432" r="-65" b="-2510"/>
          <a:stretch/>
        </p:blipFill>
        <p:spPr>
          <a:xfrm flipH="1">
            <a:off x="1259253" y="1448192"/>
            <a:ext cx="4463632" cy="1927791"/>
          </a:xfrm>
          <a:prstGeom prst="rect">
            <a:avLst/>
          </a:prstGeom>
        </p:spPr>
      </p:pic>
      <p:sp>
        <p:nvSpPr>
          <p:cNvPr id="5" name="文本框 4"/>
          <p:cNvSpPr txBox="1"/>
          <p:nvPr/>
        </p:nvSpPr>
        <p:spPr>
          <a:xfrm>
            <a:off x="1405012" y="1933400"/>
            <a:ext cx="1627370" cy="1569660"/>
          </a:xfrm>
          <a:prstGeom prst="rect">
            <a:avLst/>
          </a:prstGeom>
          <a:noFill/>
        </p:spPr>
        <p:txBody>
          <a:bodyPr wrap="none" rtlCol="0" anchor="ctr">
            <a:spAutoFit/>
          </a:bodyPr>
          <a:lstStyle/>
          <a:p>
            <a:pPr algn="ctr"/>
            <a:r>
              <a:rPr lang="en-US" altLang="zh-CN" sz="9600" dirty="0">
                <a:solidFill>
                  <a:schemeClr val="bg1"/>
                </a:solidFill>
                <a:effectLst>
                  <a:outerShdw blurRad="38100" dist="38100" dir="2700000" algn="tl">
                    <a:srgbClr val="000000">
                      <a:alpha val="43137"/>
                    </a:srgbClr>
                  </a:outerShdw>
                </a:effectLst>
                <a:cs typeface="+mn-ea"/>
                <a:sym typeface="+mn-lt"/>
              </a:rPr>
              <a:t>02</a:t>
            </a:r>
            <a:endParaRPr lang="zh-CN" altLang="en-US" sz="9600" dirty="0">
              <a:solidFill>
                <a:schemeClr val="bg1"/>
              </a:solidFill>
              <a:effectLst>
                <a:outerShdw blurRad="38100" dist="38100" dir="2700000" algn="tl">
                  <a:srgbClr val="000000">
                    <a:alpha val="43137"/>
                  </a:srgbClr>
                </a:outerShdw>
              </a:effectLst>
              <a:cs typeface="+mn-ea"/>
              <a:sym typeface="+mn-lt"/>
            </a:endParaRPr>
          </a:p>
        </p:txBody>
      </p:sp>
      <p:sp>
        <p:nvSpPr>
          <p:cNvPr id="12" name="文本框 11"/>
          <p:cNvSpPr txBox="1"/>
          <p:nvPr/>
        </p:nvSpPr>
        <p:spPr>
          <a:xfrm>
            <a:off x="1562343" y="3152179"/>
            <a:ext cx="1312707" cy="646331"/>
          </a:xfrm>
          <a:prstGeom prst="rect">
            <a:avLst/>
          </a:prstGeom>
          <a:noFill/>
        </p:spPr>
        <p:txBody>
          <a:bodyPr wrap="square" rtlCol="0">
            <a:spAutoFit/>
          </a:bodyPr>
          <a:lstStyle/>
          <a:p>
            <a:pPr algn="dist"/>
            <a:r>
              <a:rPr lang="en-US" altLang="zh-CN" sz="3600" dirty="0">
                <a:solidFill>
                  <a:schemeClr val="bg1"/>
                </a:solidFill>
                <a:cs typeface="+mn-ea"/>
                <a:sym typeface="+mn-lt"/>
              </a:rPr>
              <a:t>PART </a:t>
            </a:r>
            <a:endParaRPr lang="zh-CN" altLang="en-US" sz="3600" dirty="0">
              <a:solidFill>
                <a:schemeClr val="bg1"/>
              </a:solidFill>
              <a:cs typeface="+mn-ea"/>
              <a:sym typeface="+mn-lt"/>
            </a:endParaRPr>
          </a:p>
        </p:txBody>
      </p:sp>
      <p:cxnSp>
        <p:nvCxnSpPr>
          <p:cNvPr id="7" name="直接连接符 6"/>
          <p:cNvCxnSpPr/>
          <p:nvPr/>
        </p:nvCxnSpPr>
        <p:spPr>
          <a:xfrm>
            <a:off x="4461934" y="3301461"/>
            <a:ext cx="414867" cy="0"/>
          </a:xfrm>
          <a:prstGeom prst="line">
            <a:avLst/>
          </a:prstGeom>
          <a:ln w="57150">
            <a:solidFill>
              <a:srgbClr val="291157"/>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365627" y="4533968"/>
            <a:ext cx="5438773" cy="553998"/>
          </a:xfrm>
          <a:prstGeom prst="rect">
            <a:avLst/>
          </a:prstGeom>
          <a:noFill/>
        </p:spPr>
        <p:txBody>
          <a:bodyPr wrap="square" rtlCol="0">
            <a:spAutoFit/>
          </a:bodyPr>
          <a:lstStyle/>
          <a:p>
            <a:r>
              <a:rPr lang="en-US" altLang="zh-CN" sz="1000" dirty="0">
                <a:solidFill>
                  <a:schemeClr val="tx1">
                    <a:lumMod val="50000"/>
                    <a:lumOff val="50000"/>
                  </a:schemeClr>
                </a:solidFill>
                <a:cs typeface="+mn-ea"/>
                <a:sym typeface="+mn-lt"/>
              </a:rPr>
              <a:t>Brief introduction to atmospheric business company product introduction to atmospheric business company product introduction company</a:t>
            </a:r>
            <a:endParaRPr lang="zh-CN" altLang="en-US" sz="1000" dirty="0">
              <a:solidFill>
                <a:schemeClr val="tx1">
                  <a:lumMod val="50000"/>
                  <a:lumOff val="50000"/>
                </a:schemeClr>
              </a:solidFill>
              <a:cs typeface="+mn-ea"/>
              <a:sym typeface="+mn-lt"/>
            </a:endParaRPr>
          </a:p>
          <a:p>
            <a:endParaRPr lang="zh-CN" altLang="en-US" sz="1000" dirty="0">
              <a:solidFill>
                <a:schemeClr val="tx1">
                  <a:lumMod val="50000"/>
                  <a:lumOff val="50000"/>
                </a:schemeClr>
              </a:solidFill>
              <a:cs typeface="+mn-ea"/>
              <a:sym typeface="+mn-lt"/>
            </a:endParaRPr>
          </a:p>
        </p:txBody>
      </p:sp>
      <p:sp>
        <p:nvSpPr>
          <p:cNvPr id="10" name="文本框 9"/>
          <p:cNvSpPr txBox="1"/>
          <p:nvPr/>
        </p:nvSpPr>
        <p:spPr>
          <a:xfrm>
            <a:off x="4325713" y="3915289"/>
            <a:ext cx="6604883" cy="584775"/>
          </a:xfrm>
          <a:prstGeom prst="rect">
            <a:avLst/>
          </a:prstGeom>
          <a:noFill/>
        </p:spPr>
        <p:txBody>
          <a:bodyPr wrap="square" rtlCol="0">
            <a:spAutoFit/>
          </a:bodyPr>
          <a:lstStyle/>
          <a:p>
            <a:r>
              <a:rPr lang="zh-CN" altLang="en-US" sz="3200" dirty="0">
                <a:gradFill>
                  <a:gsLst>
                    <a:gs pos="0">
                      <a:schemeClr val="tx1">
                        <a:lumMod val="75000"/>
                        <a:lumOff val="25000"/>
                      </a:schemeClr>
                    </a:gs>
                    <a:gs pos="93000">
                      <a:schemeClr val="tx1">
                        <a:lumMod val="95000"/>
                        <a:lumOff val="5000"/>
                      </a:schemeClr>
                    </a:gs>
                  </a:gsLst>
                  <a:lin ang="5400000" scaled="1"/>
                </a:gradFill>
                <a:cs typeface="+mn-ea"/>
                <a:sym typeface="+mn-lt"/>
              </a:rPr>
              <a:t>An introduction to the project</a:t>
            </a:r>
          </a:p>
        </p:txBody>
      </p:sp>
      <p:pic>
        <p:nvPicPr>
          <p:cNvPr id="11" name="图片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90238" y="4184037"/>
            <a:ext cx="3801761" cy="1657964"/>
          </a:xfrm>
          <a:prstGeom prst="rect">
            <a:avLst/>
          </a:prstGeom>
        </p:spPr>
      </p:pic>
      <p:sp>
        <p:nvSpPr>
          <p:cNvPr id="15" name="矩形 14"/>
          <p:cNvSpPr/>
          <p:nvPr/>
        </p:nvSpPr>
        <p:spPr>
          <a:xfrm>
            <a:off x="3009743" y="3682794"/>
            <a:ext cx="261359" cy="244561"/>
          </a:xfrm>
          <a:prstGeom prst="rect">
            <a:avLst/>
          </a:prstGeom>
          <a:noFill/>
          <a:ln w="38100">
            <a:gradFill>
              <a:gsLst>
                <a:gs pos="0">
                  <a:srgbClr val="9997E1"/>
                </a:gs>
                <a:gs pos="77000">
                  <a:srgbClr val="291157"/>
                </a:gs>
              </a:gsLst>
              <a:lin ang="5400000" scaled="1"/>
            </a:gra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3311185" y="4079242"/>
            <a:ext cx="104795" cy="104795"/>
          </a:xfrm>
          <a:prstGeom prst="rect">
            <a:avLst/>
          </a:prstGeom>
          <a:gradFill>
            <a:gsLst>
              <a:gs pos="0">
                <a:srgbClr val="9997E1">
                  <a:alpha val="70000"/>
                </a:srgbClr>
              </a:gs>
              <a:gs pos="100000">
                <a:srgbClr val="291157"/>
              </a:gs>
            </a:gsLst>
            <a:lin ang="2700000" scaled="0"/>
          </a:gra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3009743" y="4306720"/>
            <a:ext cx="72223" cy="72223"/>
          </a:xfrm>
          <a:prstGeom prst="rect">
            <a:avLst/>
          </a:prstGeom>
          <a:gradFill>
            <a:gsLst>
              <a:gs pos="0">
                <a:srgbClr val="9997E1">
                  <a:alpha val="50000"/>
                </a:srgbClr>
              </a:gs>
              <a:gs pos="100000">
                <a:srgbClr val="291157">
                  <a:alpha val="50000"/>
                </a:srgbClr>
              </a:gs>
            </a:gsLst>
            <a:lin ang="2700000" scaled="0"/>
          </a:gra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327836246"/>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a14="http://schemas.microsoft.com/office/drawing/2010/main"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1" fill="hold" nodeType="withEffect" p14:presetBounceEnd="40000">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14:bounceEnd="40000">
                                          <p:cBhvr additive="base">
                                            <p:cTn id="10"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1" dur="750" fill="hold"/>
                                            <p:tgtEl>
                                              <p:spTgt spid="4"/>
                                            </p:tgtEl>
                                            <p:attrNameLst>
                                              <p:attrName>ppt_y</p:attrName>
                                            </p:attrNameLst>
                                          </p:cBhvr>
                                          <p:tavLst>
                                            <p:tav tm="0">
                                              <p:val>
                                                <p:strVal val="0-#ppt_h/2"/>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22" presetClass="entr" presetSubtype="8" fill="hold" nodeType="withEffect">
                                      <p:stCondLst>
                                        <p:cond delay="75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53" presetClass="entr" presetSubtype="16" fill="hold" grpId="0" nodeType="withEffect">
                                      <p:stCondLst>
                                        <p:cond delay="10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75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21" presetClass="entr" presetSubtype="1" fill="hold" grpId="0" nodeType="withEffect">
                                      <p:stCondLst>
                                        <p:cond delay="750"/>
                                      </p:stCondLst>
                                      <p:childTnLst>
                                        <p:set>
                                          <p:cBhvr>
                                            <p:cTn id="31" dur="1" fill="hold">
                                              <p:stCondLst>
                                                <p:cond delay="0"/>
                                              </p:stCondLst>
                                            </p:cTn>
                                            <p:tgtEl>
                                              <p:spTgt spid="15"/>
                                            </p:tgtEl>
                                            <p:attrNameLst>
                                              <p:attrName>style.visibility</p:attrName>
                                            </p:attrNameLst>
                                          </p:cBhvr>
                                          <p:to>
                                            <p:strVal val="visible"/>
                                          </p:to>
                                        </p:set>
                                        <p:animEffect transition="in" filter="wheel(1)">
                                          <p:cBhvr>
                                            <p:cTn id="32" dur="1000"/>
                                            <p:tgtEl>
                                              <p:spTgt spid="15"/>
                                            </p:tgtEl>
                                          </p:cBhvr>
                                        </p:animEffect>
                                      </p:childTnLst>
                                    </p:cTn>
                                  </p:par>
                                  <p:par>
                                    <p:cTn id="33" presetID="53" presetClass="entr" presetSubtype="16" fill="hold" grpId="0" nodeType="withEffect">
                                      <p:stCondLst>
                                        <p:cond delay="75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par>
                                    <p:cTn id="38" presetID="53" presetClass="entr" presetSubtype="16" fill="hold" grpId="0" nodeType="withEffect">
                                      <p:stCondLst>
                                        <p:cond delay="75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par>
                              <p:cTn id="43" fill="hold">
                                <p:stCondLst>
                                  <p:cond delay="1750"/>
                                </p:stCondLst>
                                <p:childTnLst>
                                  <p:par>
                                    <p:cTn id="44" presetID="2" presetClass="entr" presetSubtype="2"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1+#ppt_w/2"/>
                                              </p:val>
                                            </p:tav>
                                            <p:tav tm="100000">
                                              <p:val>
                                                <p:strVal val="#ppt_x"/>
                                              </p:val>
                                            </p:tav>
                                          </p:tavLst>
                                        </p:anim>
                                        <p:anim calcmode="lin" valueType="num">
                                          <p:cBhvr additive="base">
                                            <p:cTn id="47" dur="500" fill="hold"/>
                                            <p:tgtEl>
                                              <p:spTgt spid="7"/>
                                            </p:tgtEl>
                                            <p:attrNameLst>
                                              <p:attrName>ppt_y</p:attrName>
                                            </p:attrNameLst>
                                          </p:cBhvr>
                                          <p:tavLst>
                                            <p:tav tm="0">
                                              <p:val>
                                                <p:strVal val="#ppt_y"/>
                                              </p:val>
                                            </p:tav>
                                            <p:tav tm="100000">
                                              <p:val>
                                                <p:strVal val="#ppt_y"/>
                                              </p:val>
                                            </p:tav>
                                          </p:tavLst>
                                        </p:anim>
                                      </p:childTnLst>
                                    </p:cTn>
                                  </p:par>
                                </p:childTnLst>
                              </p:cTn>
                            </p:par>
                            <p:par>
                              <p:cTn id="48" fill="hold">
                                <p:stCondLst>
                                  <p:cond delay="225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0"/>
                                            </p:tgtEl>
                                            <p:attrNameLst>
                                              <p:attrName>ppt_y</p:attrName>
                                            </p:attrNameLst>
                                          </p:cBhvr>
                                          <p:tavLst>
                                            <p:tav tm="0">
                                              <p:val>
                                                <p:strVal val="#ppt_y"/>
                                              </p:val>
                                            </p:tav>
                                            <p:tav tm="100000">
                                              <p:val>
                                                <p:strVal val="#ppt_y"/>
                                              </p:val>
                                            </p:tav>
                                          </p:tavLst>
                                        </p:anim>
                                        <p:anim calcmode="lin" valueType="num">
                                          <p:cBhvr>
                                            <p:cTn id="5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0"/>
                                            </p:tgtEl>
                                          </p:cBhvr>
                                        </p:animEffect>
                                      </p:childTnLst>
                                    </p:cTn>
                                  </p:par>
                                </p:childTnLst>
                              </p:cTn>
                            </p:par>
                            <p:par>
                              <p:cTn id="56" fill="hold">
                                <p:stCondLst>
                                  <p:cond delay="2900"/>
                                </p:stCondLst>
                                <p:childTnLst>
                                  <p:par>
                                    <p:cTn id="57" presetID="22" presetClass="entr" presetSubtype="1"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2" grpId="0"/>
          <p:bldP spid="9" grpId="0"/>
          <p:bldP spid="10" grpId="0"/>
          <p:bldP spid="15" grpId="0" animBg="1"/>
          <p:bldP spid="16" grpId="0" animBg="1"/>
          <p:bldP spid="17" grpId="0" animBg="1"/>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750" fill="hold"/>
                                            <p:tgtEl>
                                              <p:spTgt spid="4"/>
                                            </p:tgtEl>
                                            <p:attrNameLst>
                                              <p:attrName>ppt_x</p:attrName>
                                            </p:attrNameLst>
                                          </p:cBhvr>
                                          <p:tavLst>
                                            <p:tav tm="0">
                                              <p:val>
                                                <p:strVal val="#ppt_x"/>
                                              </p:val>
                                            </p:tav>
                                            <p:tav tm="100000">
                                              <p:val>
                                                <p:strVal val="#ppt_x"/>
                                              </p:val>
                                            </p:tav>
                                          </p:tavLst>
                                        </p:anim>
                                        <p:anim calcmode="lin" valueType="num">
                                          <p:cBhvr additive="base">
                                            <p:cTn id="11" dur="750" fill="hold"/>
                                            <p:tgtEl>
                                              <p:spTgt spid="4"/>
                                            </p:tgtEl>
                                            <p:attrNameLst>
                                              <p:attrName>ppt_y</p:attrName>
                                            </p:attrNameLst>
                                          </p:cBhvr>
                                          <p:tavLst>
                                            <p:tav tm="0">
                                              <p:val>
                                                <p:strVal val="0-#ppt_h/2"/>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22" presetClass="entr" presetSubtype="8" fill="hold" nodeType="withEffect">
                                      <p:stCondLst>
                                        <p:cond delay="75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53" presetClass="entr" presetSubtype="16" fill="hold" grpId="0" nodeType="withEffect">
                                      <p:stCondLst>
                                        <p:cond delay="10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75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21" presetClass="entr" presetSubtype="1" fill="hold" grpId="0" nodeType="withEffect">
                                      <p:stCondLst>
                                        <p:cond delay="750"/>
                                      </p:stCondLst>
                                      <p:childTnLst>
                                        <p:set>
                                          <p:cBhvr>
                                            <p:cTn id="31" dur="1" fill="hold">
                                              <p:stCondLst>
                                                <p:cond delay="0"/>
                                              </p:stCondLst>
                                            </p:cTn>
                                            <p:tgtEl>
                                              <p:spTgt spid="15"/>
                                            </p:tgtEl>
                                            <p:attrNameLst>
                                              <p:attrName>style.visibility</p:attrName>
                                            </p:attrNameLst>
                                          </p:cBhvr>
                                          <p:to>
                                            <p:strVal val="visible"/>
                                          </p:to>
                                        </p:set>
                                        <p:animEffect transition="in" filter="wheel(1)">
                                          <p:cBhvr>
                                            <p:cTn id="32" dur="1000"/>
                                            <p:tgtEl>
                                              <p:spTgt spid="15"/>
                                            </p:tgtEl>
                                          </p:cBhvr>
                                        </p:animEffect>
                                      </p:childTnLst>
                                    </p:cTn>
                                  </p:par>
                                  <p:par>
                                    <p:cTn id="33" presetID="53" presetClass="entr" presetSubtype="16" fill="hold" grpId="0" nodeType="withEffect">
                                      <p:stCondLst>
                                        <p:cond delay="75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par>
                                    <p:cTn id="38" presetID="53" presetClass="entr" presetSubtype="16" fill="hold" grpId="0" nodeType="withEffect">
                                      <p:stCondLst>
                                        <p:cond delay="75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par>
                              <p:cTn id="43" fill="hold">
                                <p:stCondLst>
                                  <p:cond delay="1750"/>
                                </p:stCondLst>
                                <p:childTnLst>
                                  <p:par>
                                    <p:cTn id="44" presetID="2" presetClass="entr" presetSubtype="2"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1+#ppt_w/2"/>
                                              </p:val>
                                            </p:tav>
                                            <p:tav tm="100000">
                                              <p:val>
                                                <p:strVal val="#ppt_x"/>
                                              </p:val>
                                            </p:tav>
                                          </p:tavLst>
                                        </p:anim>
                                        <p:anim calcmode="lin" valueType="num">
                                          <p:cBhvr additive="base">
                                            <p:cTn id="47" dur="500" fill="hold"/>
                                            <p:tgtEl>
                                              <p:spTgt spid="7"/>
                                            </p:tgtEl>
                                            <p:attrNameLst>
                                              <p:attrName>ppt_y</p:attrName>
                                            </p:attrNameLst>
                                          </p:cBhvr>
                                          <p:tavLst>
                                            <p:tav tm="0">
                                              <p:val>
                                                <p:strVal val="#ppt_y"/>
                                              </p:val>
                                            </p:tav>
                                            <p:tav tm="100000">
                                              <p:val>
                                                <p:strVal val="#ppt_y"/>
                                              </p:val>
                                            </p:tav>
                                          </p:tavLst>
                                        </p:anim>
                                      </p:childTnLst>
                                    </p:cTn>
                                  </p:par>
                                </p:childTnLst>
                              </p:cTn>
                            </p:par>
                            <p:par>
                              <p:cTn id="48" fill="hold">
                                <p:stCondLst>
                                  <p:cond delay="225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0"/>
                                            </p:tgtEl>
                                            <p:attrNameLst>
                                              <p:attrName>ppt_y</p:attrName>
                                            </p:attrNameLst>
                                          </p:cBhvr>
                                          <p:tavLst>
                                            <p:tav tm="0">
                                              <p:val>
                                                <p:strVal val="#ppt_y"/>
                                              </p:val>
                                            </p:tav>
                                            <p:tav tm="100000">
                                              <p:val>
                                                <p:strVal val="#ppt_y"/>
                                              </p:val>
                                            </p:tav>
                                          </p:tavLst>
                                        </p:anim>
                                        <p:anim calcmode="lin" valueType="num">
                                          <p:cBhvr>
                                            <p:cTn id="5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0"/>
                                            </p:tgtEl>
                                          </p:cBhvr>
                                        </p:animEffect>
                                      </p:childTnLst>
                                    </p:cTn>
                                  </p:par>
                                </p:childTnLst>
                              </p:cTn>
                            </p:par>
                            <p:par>
                              <p:cTn id="56" fill="hold">
                                <p:stCondLst>
                                  <p:cond delay="2900"/>
                                </p:stCondLst>
                                <p:childTnLst>
                                  <p:par>
                                    <p:cTn id="57" presetID="22" presetClass="entr" presetSubtype="1"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2" grpId="0"/>
          <p:bldP spid="9" grpId="0"/>
          <p:bldP spid="10" grpId="0"/>
          <p:bldP spid="15" grpId="0" animBg="1"/>
          <p:bldP spid="16" grpId="0" animBg="1"/>
          <p:bldP spid="17"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6"/>
          <p:cNvSpPr>
            <a:spLocks noChangeArrowheads="1"/>
          </p:cNvSpPr>
          <p:nvPr/>
        </p:nvSpPr>
        <p:spPr bwMode="auto">
          <a:xfrm>
            <a:off x="335" y="1877534"/>
            <a:ext cx="4216168" cy="2975870"/>
          </a:xfrm>
          <a:prstGeom prst="rect">
            <a:avLst/>
          </a:prstGeom>
          <a:solidFill>
            <a:srgbClr val="222363"/>
          </a:solidFill>
          <a:ln>
            <a:noFill/>
          </a:ln>
          <a:effectLst>
            <a:outerShdw blurRad="190500" dist="63500" dir="2700000" algn="tl" rotWithShape="0">
              <a:prstClr val="black">
                <a:alpha val="30000"/>
              </a:prst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endParaRPr lang="zh-CN" altLang="en-US" sz="1707" dirty="0">
              <a:latin typeface="+mn-lt"/>
              <a:ea typeface="+mn-ea"/>
              <a:cs typeface="+mn-ea"/>
              <a:sym typeface="+mn-lt"/>
            </a:endParaRPr>
          </a:p>
        </p:txBody>
      </p:sp>
      <p:sp>
        <p:nvSpPr>
          <p:cNvPr id="16391" name="Rectangle 7"/>
          <p:cNvSpPr>
            <a:spLocks noChangeArrowheads="1"/>
          </p:cNvSpPr>
          <p:nvPr/>
        </p:nvSpPr>
        <p:spPr bwMode="auto">
          <a:xfrm>
            <a:off x="4216504" y="2125169"/>
            <a:ext cx="2664738" cy="253986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190500" dist="63500" dir="2700000" algn="tl" rotWithShape="0">
              <a:prstClr val="black">
                <a:alpha val="30000"/>
              </a:prstClr>
            </a:outerShdw>
          </a:effectLst>
        </p:spPr>
        <p:txBody>
          <a:bodyPr wrap="none" anchor="ctr"/>
          <a:lstStyle/>
          <a:p>
            <a:pPr>
              <a:lnSpc>
                <a:spcPct val="120000"/>
              </a:lnSpc>
              <a:defRPr/>
            </a:pPr>
            <a:endParaRPr lang="zh-CN" altLang="en-US" sz="1707" dirty="0">
              <a:cs typeface="+mn-ea"/>
              <a:sym typeface="+mn-lt"/>
            </a:endParaRPr>
          </a:p>
        </p:txBody>
      </p:sp>
      <p:sp>
        <p:nvSpPr>
          <p:cNvPr id="16392" name="Rectangle 8"/>
          <p:cNvSpPr>
            <a:spLocks noChangeArrowheads="1"/>
          </p:cNvSpPr>
          <p:nvPr/>
        </p:nvSpPr>
        <p:spPr bwMode="auto">
          <a:xfrm>
            <a:off x="6864308" y="2125169"/>
            <a:ext cx="2664736" cy="253986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a:outerShdw blurRad="190500" dist="63500" dir="2700000" algn="tl" rotWithShape="0">
              <a:prstClr val="black">
                <a:alpha val="30000"/>
              </a:prstClr>
            </a:outerShdw>
          </a:effectLst>
        </p:spPr>
        <p:txBody>
          <a:bodyPr wrap="none" anchor="ctr"/>
          <a:lstStyle/>
          <a:p>
            <a:pPr>
              <a:lnSpc>
                <a:spcPct val="120000"/>
              </a:lnSpc>
              <a:defRPr/>
            </a:pPr>
            <a:endParaRPr lang="zh-CN" altLang="en-US" sz="1707" dirty="0">
              <a:cs typeface="+mn-ea"/>
              <a:sym typeface="+mn-lt"/>
            </a:endParaRPr>
          </a:p>
        </p:txBody>
      </p:sp>
      <p:sp>
        <p:nvSpPr>
          <p:cNvPr id="16393" name="Rectangle 9"/>
          <p:cNvSpPr>
            <a:spLocks noChangeArrowheads="1"/>
          </p:cNvSpPr>
          <p:nvPr/>
        </p:nvSpPr>
        <p:spPr bwMode="auto">
          <a:xfrm>
            <a:off x="9526929" y="2125169"/>
            <a:ext cx="2664736" cy="2539860"/>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a:effectLst>
            <a:outerShdw blurRad="190500" dist="63500" dir="2700000" algn="tl" rotWithShape="0">
              <a:prstClr val="black">
                <a:alpha val="30000"/>
              </a:prstClr>
            </a:outerShdw>
          </a:effectLst>
        </p:spPr>
        <p:txBody>
          <a:bodyPr wrap="none" anchor="ctr"/>
          <a:lstStyle/>
          <a:p>
            <a:pPr>
              <a:lnSpc>
                <a:spcPct val="120000"/>
              </a:lnSpc>
              <a:defRPr/>
            </a:pPr>
            <a:endParaRPr lang="zh-CN" altLang="en-US" sz="1707" dirty="0">
              <a:cs typeface="+mn-ea"/>
              <a:sym typeface="+mn-lt"/>
            </a:endParaRPr>
          </a:p>
        </p:txBody>
      </p:sp>
      <p:sp>
        <p:nvSpPr>
          <p:cNvPr id="16400" name="Text Box 10"/>
          <p:cNvSpPr txBox="1">
            <a:spLocks noChangeArrowheads="1"/>
          </p:cNvSpPr>
          <p:nvPr/>
        </p:nvSpPr>
        <p:spPr bwMode="auto">
          <a:xfrm>
            <a:off x="859655" y="5187094"/>
            <a:ext cx="10561399" cy="4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20000"/>
              </a:lnSpc>
            </a:pPr>
            <a:r>
              <a:rPr lang="zh-CN" altLang="en-US" sz="1200" dirty="0">
                <a:solidFill>
                  <a:schemeClr val="tx1">
                    <a:lumMod val="50000"/>
                    <a:lumOff val="50000"/>
                  </a:schemeClr>
                </a:solidFill>
                <a:latin typeface="+mn-lt"/>
                <a:ea typeface="+mn-ea"/>
                <a:cs typeface="+mn-ea"/>
                <a:sym typeface="+mn-lt"/>
              </a:rPr>
              <a:t>Please replace the text to copy your content directly to this. Please replace the text content, modify the text content, or copy your content directly to this. Please replace the text content, modify the text content, or copy your content directly to this. Please replace the text content, modify the text content, or copy your content directly to this.</a:t>
            </a:r>
            <a:endParaRPr lang="en-US" altLang="zh-CN" sz="1200" dirty="0">
              <a:solidFill>
                <a:schemeClr val="tx1">
                  <a:lumMod val="50000"/>
                  <a:lumOff val="50000"/>
                </a:schemeClr>
              </a:solidFill>
              <a:latin typeface="+mn-lt"/>
              <a:ea typeface="+mn-ea"/>
              <a:cs typeface="+mn-ea"/>
              <a:sym typeface="+mn-lt"/>
            </a:endParaRPr>
          </a:p>
        </p:txBody>
      </p:sp>
      <p:sp>
        <p:nvSpPr>
          <p:cNvPr id="16401" name="Rectangle 11"/>
          <p:cNvSpPr>
            <a:spLocks noChangeArrowheads="1"/>
          </p:cNvSpPr>
          <p:nvPr/>
        </p:nvSpPr>
        <p:spPr bwMode="auto">
          <a:xfrm>
            <a:off x="501872" y="2608074"/>
            <a:ext cx="3477315" cy="384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2275" dirty="0">
                <a:solidFill>
                  <a:schemeClr val="bg1"/>
                </a:solidFill>
                <a:latin typeface="+mn-lt"/>
                <a:ea typeface="+mn-ea"/>
                <a:cs typeface="+mn-ea"/>
                <a:sym typeface="+mn-lt"/>
              </a:rPr>
              <a:t>The project background</a:t>
            </a:r>
            <a:endParaRPr lang="zh-CN" altLang="zh-CN" sz="2275" dirty="0">
              <a:solidFill>
                <a:schemeClr val="bg1"/>
              </a:solidFill>
              <a:latin typeface="+mn-lt"/>
              <a:ea typeface="+mn-ea"/>
              <a:cs typeface="+mn-ea"/>
              <a:sym typeface="+mn-lt"/>
            </a:endParaRPr>
          </a:p>
        </p:txBody>
      </p:sp>
      <p:sp>
        <p:nvSpPr>
          <p:cNvPr id="16402" name="Text Box 12"/>
          <p:cNvSpPr txBox="1">
            <a:spLocks noChangeArrowheads="1"/>
          </p:cNvSpPr>
          <p:nvPr/>
        </p:nvSpPr>
        <p:spPr bwMode="auto">
          <a:xfrm>
            <a:off x="849373" y="3400143"/>
            <a:ext cx="2518092" cy="4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zh-CN" altLang="en-US" sz="1200" dirty="0">
                <a:solidFill>
                  <a:schemeClr val="bg1"/>
                </a:solidFill>
                <a:latin typeface="+mn-lt"/>
                <a:ea typeface="+mn-ea"/>
                <a:cs typeface="+mn-ea"/>
                <a:sym typeface="+mn-lt"/>
              </a:rPr>
              <a:t>Please replace the text content, modify the text content, or copy your content directly to this.</a:t>
            </a:r>
            <a:endParaRPr lang="en-US" altLang="zh-CN" sz="1200" dirty="0">
              <a:solidFill>
                <a:schemeClr val="bg1"/>
              </a:solidFill>
              <a:latin typeface="+mn-lt"/>
              <a:ea typeface="+mn-ea"/>
              <a:cs typeface="+mn-ea"/>
              <a:sym typeface="+mn-lt"/>
            </a:endParaRPr>
          </a:p>
        </p:txBody>
      </p:sp>
      <p:sp>
        <p:nvSpPr>
          <p:cNvPr id="16403" name="Line 13"/>
          <p:cNvSpPr>
            <a:spLocks noChangeShapeType="1"/>
          </p:cNvSpPr>
          <p:nvPr/>
        </p:nvSpPr>
        <p:spPr bwMode="auto">
          <a:xfrm>
            <a:off x="943352" y="3225791"/>
            <a:ext cx="2330134" cy="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pPr>
            <a:endParaRPr lang="zh-CN" altLang="en-US" sz="1707" dirty="0">
              <a:cs typeface="+mn-ea"/>
              <a:sym typeface="+mn-lt"/>
            </a:endParaRPr>
          </a:p>
        </p:txBody>
      </p:sp>
      <p:grpSp>
        <p:nvGrpSpPr>
          <p:cNvPr id="23" name="组合 22"/>
          <p:cNvGrpSpPr/>
          <p:nvPr/>
        </p:nvGrpSpPr>
        <p:grpSpPr>
          <a:xfrm>
            <a:off x="1262154" y="486755"/>
            <a:ext cx="5434067" cy="577363"/>
            <a:chOff x="3945869" y="560470"/>
            <a:chExt cx="2974142" cy="608934"/>
          </a:xfrm>
        </p:grpSpPr>
        <p:sp>
          <p:nvSpPr>
            <p:cNvPr id="25" name="TextBox 8"/>
            <p:cNvSpPr txBox="1"/>
            <p:nvPr/>
          </p:nvSpPr>
          <p:spPr>
            <a:xfrm>
              <a:off x="3945869" y="560470"/>
              <a:ext cx="2974142" cy="427804"/>
            </a:xfrm>
            <a:prstGeom prst="rect">
              <a:avLst/>
            </a:prstGeom>
            <a:noFill/>
          </p:spPr>
          <p:txBody>
            <a:bodyPr wrap="square" lIns="0" tIns="0" rIns="0" bIns="0" rtlCol="0" anchor="ctr">
              <a:spAutoFit/>
            </a:bodyPr>
            <a:lstStyle/>
            <a:p>
              <a:pPr>
                <a:lnSpc>
                  <a:spcPct val="120000"/>
                </a:lnSpc>
              </a:pPr>
              <a:r>
                <a:rPr lang="zh-CN" altLang="en-US" sz="2400" b="1" dirty="0">
                  <a:solidFill>
                    <a:schemeClr val="tx1">
                      <a:lumMod val="65000"/>
                      <a:lumOff val="35000"/>
                    </a:schemeClr>
                  </a:solidFill>
                  <a:cs typeface="+mn-ea"/>
                  <a:sym typeface="+mn-lt"/>
                </a:rPr>
                <a:t>The source of the project</a:t>
              </a:r>
            </a:p>
          </p:txBody>
        </p:sp>
        <p:sp>
          <p:nvSpPr>
            <p:cNvPr id="26" name="TextBox 8"/>
            <p:cNvSpPr txBox="1"/>
            <p:nvPr/>
          </p:nvSpPr>
          <p:spPr>
            <a:xfrm>
              <a:off x="3967746" y="991141"/>
              <a:ext cx="2952265" cy="178263"/>
            </a:xfrm>
            <a:prstGeom prst="rect">
              <a:avLst/>
            </a:prstGeom>
            <a:noFill/>
          </p:spPr>
          <p:txBody>
            <a:bodyPr wrap="square" lIns="0" tIns="0" rIns="0" bIns="0" rtlCol="0" anchor="ctr">
              <a:spAutoFit/>
            </a:bodyPr>
            <a:lstStyle/>
            <a:p>
              <a:pPr>
                <a:lnSpc>
                  <a:spcPct val="120000"/>
                </a:lnSpc>
              </a:pPr>
              <a:r>
                <a:rPr lang="zh-CN" altLang="en-US" sz="1000" dirty="0">
                  <a:solidFill>
                    <a:schemeClr val="bg1">
                      <a:lumMod val="65000"/>
                    </a:schemeClr>
                  </a:solidFill>
                  <a:cs typeface="+mn-ea"/>
                  <a:sym typeface="+mn-lt"/>
                </a:rPr>
                <a:t>Add your subtitle text description here</a:t>
              </a:r>
            </a:p>
          </p:txBody>
        </p:sp>
      </p:grpSp>
      <p:grpSp>
        <p:nvGrpSpPr>
          <p:cNvPr id="19" name="组合 18"/>
          <p:cNvGrpSpPr/>
          <p:nvPr/>
        </p:nvGrpSpPr>
        <p:grpSpPr>
          <a:xfrm>
            <a:off x="250077" y="484573"/>
            <a:ext cx="1121947" cy="667710"/>
            <a:chOff x="171031" y="579507"/>
            <a:chExt cx="3487619" cy="2075606"/>
          </a:xfrm>
        </p:grpSpPr>
        <p:pic>
          <p:nvPicPr>
            <p:cNvPr id="20" name="图片 19"/>
            <p:cNvPicPr>
              <a:picLocks noChangeAspect="1"/>
            </p:cNvPicPr>
            <p:nvPr/>
          </p:nvPicPr>
          <p:blipFill rotWithShape="1">
            <a:blip r:embed="rId6" cstate="screen">
              <a:extLst>
                <a:ext uri="{28A0092B-C50C-407E-A947-70E740481C1C}">
                  <a14:useLocalDpi xmlns:a14="http://schemas.microsoft.com/office/drawing/2010/main"/>
                </a:ext>
              </a:extLst>
            </a:blip>
            <a:srcRect l="-8"/>
            <a:stretch/>
          </p:blipFill>
          <p:spPr>
            <a:xfrm>
              <a:off x="373608" y="579507"/>
              <a:ext cx="1960199" cy="1827574"/>
            </a:xfrm>
            <a:prstGeom prst="rect">
              <a:avLst/>
            </a:prstGeom>
            <a:effectLst>
              <a:outerShdw blurRad="190500" dist="63500" dir="2700000" algn="tl" rotWithShape="0">
                <a:prstClr val="black">
                  <a:alpha val="30000"/>
                </a:prstClr>
              </a:outerShdw>
            </a:effectLst>
          </p:spPr>
        </p:pic>
        <p:pic>
          <p:nvPicPr>
            <p:cNvPr id="21" name="图片 20"/>
            <p:cNvPicPr>
              <a:picLocks noChangeAspect="1"/>
            </p:cNvPicPr>
            <p:nvPr/>
          </p:nvPicPr>
          <p:blipFill rotWithShape="1">
            <a:blip r:embed="rId7" cstate="screen">
              <a:extLst>
                <a:ext uri="{28A0092B-C50C-407E-A947-70E740481C1C}">
                  <a14:useLocalDpi xmlns:a14="http://schemas.microsoft.com/office/drawing/2010/main"/>
                </a:ext>
              </a:extLst>
            </a:blip>
            <a:srcRect r="-102" b="-4775"/>
            <a:stretch/>
          </p:blipFill>
          <p:spPr>
            <a:xfrm flipH="1">
              <a:off x="373605" y="1003130"/>
              <a:ext cx="3285045" cy="1418773"/>
            </a:xfrm>
            <a:prstGeom prst="rect">
              <a:avLst/>
            </a:prstGeom>
          </p:spPr>
        </p:pic>
        <p:sp>
          <p:nvSpPr>
            <p:cNvPr id="22" name="文本框 21"/>
            <p:cNvSpPr txBox="1"/>
            <p:nvPr/>
          </p:nvSpPr>
          <p:spPr>
            <a:xfrm>
              <a:off x="171031" y="645965"/>
              <a:ext cx="2258300" cy="2009148"/>
            </a:xfrm>
            <a:prstGeom prst="rect">
              <a:avLst/>
            </a:prstGeom>
            <a:noFill/>
          </p:spPr>
          <p:txBody>
            <a:bodyPr wrap="none" rtlCol="0" anchor="ctr">
              <a:spAutoFit/>
            </a:bodyPr>
            <a:lstStyle/>
            <a:p>
              <a:pPr algn="ctr"/>
              <a:r>
                <a:rPr lang="en-US" altLang="zh-CN" sz="3600" dirty="0">
                  <a:solidFill>
                    <a:schemeClr val="bg1"/>
                  </a:solidFill>
                  <a:effectLst>
                    <a:outerShdw blurRad="38100" dist="38100" dir="2700000" algn="tl">
                      <a:srgbClr val="000000">
                        <a:alpha val="43137"/>
                      </a:srgbClr>
                    </a:outerShdw>
                  </a:effectLst>
                  <a:cs typeface="+mn-ea"/>
                  <a:sym typeface="+mn-lt"/>
                </a:rPr>
                <a:t>02</a:t>
              </a:r>
              <a:endParaRPr lang="zh-CN" altLang="en-US" sz="3600" dirty="0">
                <a:solidFill>
                  <a:schemeClr val="bg1"/>
                </a:solidFill>
                <a:effectLst>
                  <a:outerShdw blurRad="38100" dist="38100" dir="2700000" algn="tl">
                    <a:srgbClr val="000000">
                      <a:alpha val="43137"/>
                    </a:srgbClr>
                  </a:outerShdw>
                </a:effectLst>
                <a:cs typeface="+mn-ea"/>
                <a:sym typeface="+mn-lt"/>
              </a:endParaRPr>
            </a:p>
          </p:txBody>
        </p:sp>
      </p:grpSp>
    </p:spTree>
    <p:extLst>
      <p:ext uri="{BB962C8B-B14F-4D97-AF65-F5344CB8AC3E}">
        <p14:creationId xmlns:p14="http://schemas.microsoft.com/office/powerpoint/2010/main" val="3729734510"/>
      </p:ext>
    </p:extLst>
  </p:cSld>
  <p:clrMapOvr>
    <a:masterClrMapping/>
  </p:clrMapOvr>
  <p:transition spd="slow" advClick="0" advTm="0">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fill="hold" grpId="0" nodeType="afterEffect" p14:presetBounceEnd="40000">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14:bounceEnd="40000">
                                          <p:cBhvr additive="base">
                                            <p:cTn id="7" dur="1500" fill="hold"/>
                                            <p:tgtEl>
                                              <p:spTgt spid="16390"/>
                                            </p:tgtEl>
                                            <p:attrNameLst>
                                              <p:attrName>ppt_x</p:attrName>
                                            </p:attrNameLst>
                                          </p:cBhvr>
                                          <p:tavLst>
                                            <p:tav tm="0">
                                              <p:val>
                                                <p:strVal val="0-#ppt_w/2"/>
                                              </p:val>
                                            </p:tav>
                                            <p:tav tm="100000">
                                              <p:val>
                                                <p:strVal val="#ppt_x"/>
                                              </p:val>
                                            </p:tav>
                                          </p:tavLst>
                                        </p:anim>
                                        <p:anim calcmode="lin" valueType="num" p14:bounceEnd="40000">
                                          <p:cBhvr additive="base">
                                            <p:cTn id="8" dur="1500" fill="hold"/>
                                            <p:tgtEl>
                                              <p:spTgt spid="16390"/>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accel="20000" fill="hold" grpId="0" nodeType="afterEffect" p14:presetBounceEnd="40000">
                                      <p:stCondLst>
                                        <p:cond delay="0"/>
                                      </p:stCondLst>
                                      <p:childTnLst>
                                        <p:set>
                                          <p:cBhvr>
                                            <p:cTn id="11" dur="1" fill="hold">
                                              <p:stCondLst>
                                                <p:cond delay="0"/>
                                              </p:stCondLst>
                                            </p:cTn>
                                            <p:tgtEl>
                                              <p:spTgt spid="16391"/>
                                            </p:tgtEl>
                                            <p:attrNameLst>
                                              <p:attrName>style.visibility</p:attrName>
                                            </p:attrNameLst>
                                          </p:cBhvr>
                                          <p:to>
                                            <p:strVal val="visible"/>
                                          </p:to>
                                        </p:set>
                                        <p:anim calcmode="lin" valueType="num" p14:bounceEnd="40000">
                                          <p:cBhvr additive="base">
                                            <p:cTn id="12" dur="1500" fill="hold"/>
                                            <p:tgtEl>
                                              <p:spTgt spid="16391"/>
                                            </p:tgtEl>
                                            <p:attrNameLst>
                                              <p:attrName>ppt_x</p:attrName>
                                            </p:attrNameLst>
                                          </p:cBhvr>
                                          <p:tavLst>
                                            <p:tav tm="0">
                                              <p:val>
                                                <p:strVal val="0-#ppt_w/2"/>
                                              </p:val>
                                            </p:tav>
                                            <p:tav tm="100000">
                                              <p:val>
                                                <p:strVal val="#ppt_x"/>
                                              </p:val>
                                            </p:tav>
                                          </p:tavLst>
                                        </p:anim>
                                        <p:anim calcmode="lin" valueType="num" p14:bounceEnd="40000">
                                          <p:cBhvr additive="base">
                                            <p:cTn id="13" dur="1500" fill="hold"/>
                                            <p:tgtEl>
                                              <p:spTgt spid="16391"/>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8" accel="20000" fill="hold" grpId="0" nodeType="afterEffect" p14:presetBounceEnd="40000">
                                      <p:stCondLst>
                                        <p:cond delay="0"/>
                                      </p:stCondLst>
                                      <p:childTnLst>
                                        <p:set>
                                          <p:cBhvr>
                                            <p:cTn id="16" dur="1" fill="hold">
                                              <p:stCondLst>
                                                <p:cond delay="0"/>
                                              </p:stCondLst>
                                            </p:cTn>
                                            <p:tgtEl>
                                              <p:spTgt spid="16392"/>
                                            </p:tgtEl>
                                            <p:attrNameLst>
                                              <p:attrName>style.visibility</p:attrName>
                                            </p:attrNameLst>
                                          </p:cBhvr>
                                          <p:to>
                                            <p:strVal val="visible"/>
                                          </p:to>
                                        </p:set>
                                        <p:anim calcmode="lin" valueType="num" p14:bounceEnd="40000">
                                          <p:cBhvr additive="base">
                                            <p:cTn id="17" dur="1500" fill="hold"/>
                                            <p:tgtEl>
                                              <p:spTgt spid="16392"/>
                                            </p:tgtEl>
                                            <p:attrNameLst>
                                              <p:attrName>ppt_x</p:attrName>
                                            </p:attrNameLst>
                                          </p:cBhvr>
                                          <p:tavLst>
                                            <p:tav tm="0">
                                              <p:val>
                                                <p:strVal val="0-#ppt_w/2"/>
                                              </p:val>
                                            </p:tav>
                                            <p:tav tm="100000">
                                              <p:val>
                                                <p:strVal val="#ppt_x"/>
                                              </p:val>
                                            </p:tav>
                                          </p:tavLst>
                                        </p:anim>
                                        <p:anim calcmode="lin" valueType="num" p14:bounceEnd="40000">
                                          <p:cBhvr additive="base">
                                            <p:cTn id="18" dur="1500" fill="hold"/>
                                            <p:tgtEl>
                                              <p:spTgt spid="16392"/>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2" presetClass="entr" presetSubtype="8" accel="20000" fill="hold" grpId="0" nodeType="afterEffect" p14:presetBounceEnd="40000">
                                      <p:stCondLst>
                                        <p:cond delay="0"/>
                                      </p:stCondLst>
                                      <p:childTnLst>
                                        <p:set>
                                          <p:cBhvr>
                                            <p:cTn id="21" dur="1" fill="hold">
                                              <p:stCondLst>
                                                <p:cond delay="0"/>
                                              </p:stCondLst>
                                            </p:cTn>
                                            <p:tgtEl>
                                              <p:spTgt spid="16393"/>
                                            </p:tgtEl>
                                            <p:attrNameLst>
                                              <p:attrName>style.visibility</p:attrName>
                                            </p:attrNameLst>
                                          </p:cBhvr>
                                          <p:to>
                                            <p:strVal val="visible"/>
                                          </p:to>
                                        </p:set>
                                        <p:anim calcmode="lin" valueType="num" p14:bounceEnd="40000">
                                          <p:cBhvr additive="base">
                                            <p:cTn id="22" dur="1500" fill="hold"/>
                                            <p:tgtEl>
                                              <p:spTgt spid="16393"/>
                                            </p:tgtEl>
                                            <p:attrNameLst>
                                              <p:attrName>ppt_x</p:attrName>
                                            </p:attrNameLst>
                                          </p:cBhvr>
                                          <p:tavLst>
                                            <p:tav tm="0">
                                              <p:val>
                                                <p:strVal val="0-#ppt_w/2"/>
                                              </p:val>
                                            </p:tav>
                                            <p:tav tm="100000">
                                              <p:val>
                                                <p:strVal val="#ppt_x"/>
                                              </p:val>
                                            </p:tav>
                                          </p:tavLst>
                                        </p:anim>
                                        <p:anim calcmode="lin" valueType="num" p14:bounceEnd="40000">
                                          <p:cBhvr additive="base">
                                            <p:cTn id="23" dur="1500" fill="hold"/>
                                            <p:tgtEl>
                                              <p:spTgt spid="16393"/>
                                            </p:tgtEl>
                                            <p:attrNameLst>
                                              <p:attrName>ppt_y</p:attrName>
                                            </p:attrNameLst>
                                          </p:cBhvr>
                                          <p:tavLst>
                                            <p:tav tm="0">
                                              <p:val>
                                                <p:strVal val="#ppt_y"/>
                                              </p:val>
                                            </p:tav>
                                            <p:tav tm="100000">
                                              <p:val>
                                                <p:strVal val="#ppt_y"/>
                                              </p:val>
                                            </p:tav>
                                          </p:tavLst>
                                        </p:anim>
                                      </p:childTnLst>
                                    </p:cTn>
                                  </p:par>
                                </p:childTnLst>
                              </p:cTn>
                            </p:par>
                            <p:par>
                              <p:cTn id="24" fill="hold">
                                <p:stCondLst>
                                  <p:cond delay="600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16401"/>
                                            </p:tgtEl>
                                            <p:attrNameLst>
                                              <p:attrName>style.visibility</p:attrName>
                                            </p:attrNameLst>
                                          </p:cBhvr>
                                          <p:to>
                                            <p:strVal val="visible"/>
                                          </p:to>
                                        </p:set>
                                        <p:anim by="(-#ppt_w*2)" calcmode="lin" valueType="num">
                                          <p:cBhvr rctx="PPT">
                                            <p:cTn id="27" dur="250" autoRev="1" fill="hold">
                                              <p:stCondLst>
                                                <p:cond delay="0"/>
                                              </p:stCondLst>
                                            </p:cTn>
                                            <p:tgtEl>
                                              <p:spTgt spid="16401"/>
                                            </p:tgtEl>
                                            <p:attrNameLst>
                                              <p:attrName>ppt_w</p:attrName>
                                            </p:attrNameLst>
                                          </p:cBhvr>
                                        </p:anim>
                                        <p:anim by="(#ppt_w*0.50)" calcmode="lin" valueType="num">
                                          <p:cBhvr>
                                            <p:cTn id="28" dur="250" decel="50000" autoRev="1" fill="hold">
                                              <p:stCondLst>
                                                <p:cond delay="0"/>
                                              </p:stCondLst>
                                            </p:cTn>
                                            <p:tgtEl>
                                              <p:spTgt spid="16401"/>
                                            </p:tgtEl>
                                            <p:attrNameLst>
                                              <p:attrName>ppt_x</p:attrName>
                                            </p:attrNameLst>
                                          </p:cBhvr>
                                        </p:anim>
                                        <p:anim from="(-#ppt_h/2)" to="(#ppt_y)" calcmode="lin" valueType="num">
                                          <p:cBhvr>
                                            <p:cTn id="29" dur="500" fill="hold">
                                              <p:stCondLst>
                                                <p:cond delay="0"/>
                                              </p:stCondLst>
                                            </p:cTn>
                                            <p:tgtEl>
                                              <p:spTgt spid="16401"/>
                                            </p:tgtEl>
                                            <p:attrNameLst>
                                              <p:attrName>ppt_y</p:attrName>
                                            </p:attrNameLst>
                                          </p:cBhvr>
                                        </p:anim>
                                        <p:animRot by="21600000">
                                          <p:cBhvr>
                                            <p:cTn id="30" dur="500" fill="hold">
                                              <p:stCondLst>
                                                <p:cond delay="0"/>
                                              </p:stCondLst>
                                            </p:cTn>
                                            <p:tgtEl>
                                              <p:spTgt spid="16401"/>
                                            </p:tgtEl>
                                            <p:attrNameLst>
                                              <p:attrName>r</p:attrName>
                                            </p:attrNameLst>
                                          </p:cBhvr>
                                        </p:animRot>
                                      </p:childTnLst>
                                    </p:cTn>
                                  </p:par>
                                </p:childTnLst>
                              </p:cTn>
                            </p:par>
                            <p:par>
                              <p:cTn id="31" fill="hold">
                                <p:stCondLst>
                                  <p:cond delay="6650"/>
                                </p:stCondLst>
                                <p:childTnLst>
                                  <p:par>
                                    <p:cTn id="32" presetID="16" presetClass="entr" presetSubtype="21" fill="hold" grpId="0" nodeType="afterEffect">
                                      <p:stCondLst>
                                        <p:cond delay="0"/>
                                      </p:stCondLst>
                                      <p:childTnLst>
                                        <p:set>
                                          <p:cBhvr>
                                            <p:cTn id="33" dur="1" fill="hold">
                                              <p:stCondLst>
                                                <p:cond delay="0"/>
                                              </p:stCondLst>
                                            </p:cTn>
                                            <p:tgtEl>
                                              <p:spTgt spid="16403"/>
                                            </p:tgtEl>
                                            <p:attrNameLst>
                                              <p:attrName>style.visibility</p:attrName>
                                            </p:attrNameLst>
                                          </p:cBhvr>
                                          <p:to>
                                            <p:strVal val="visible"/>
                                          </p:to>
                                        </p:set>
                                        <p:animEffect transition="in" filter="barn(inVertical)">
                                          <p:cBhvr>
                                            <p:cTn id="34" dur="500"/>
                                            <p:tgtEl>
                                              <p:spTgt spid="16403"/>
                                            </p:tgtEl>
                                          </p:cBhvr>
                                        </p:animEffect>
                                      </p:childTnLst>
                                    </p:cTn>
                                  </p:par>
                                </p:childTnLst>
                              </p:cTn>
                            </p:par>
                            <p:par>
                              <p:cTn id="35" fill="hold">
                                <p:stCondLst>
                                  <p:cond delay="7150"/>
                                </p:stCondLst>
                                <p:childTnLst>
                                  <p:par>
                                    <p:cTn id="36" presetID="14" presetClass="entr" presetSubtype="10" fill="hold" grpId="0" nodeType="afterEffect">
                                      <p:stCondLst>
                                        <p:cond delay="0"/>
                                      </p:stCondLst>
                                      <p:childTnLst>
                                        <p:set>
                                          <p:cBhvr>
                                            <p:cTn id="37" dur="1" fill="hold">
                                              <p:stCondLst>
                                                <p:cond delay="0"/>
                                              </p:stCondLst>
                                            </p:cTn>
                                            <p:tgtEl>
                                              <p:spTgt spid="16402"/>
                                            </p:tgtEl>
                                            <p:attrNameLst>
                                              <p:attrName>style.visibility</p:attrName>
                                            </p:attrNameLst>
                                          </p:cBhvr>
                                          <p:to>
                                            <p:strVal val="visible"/>
                                          </p:to>
                                        </p:set>
                                        <p:animEffect transition="in" filter="randombar(horizontal)">
                                          <p:cBhvr>
                                            <p:cTn id="38" dur="500"/>
                                            <p:tgtEl>
                                              <p:spTgt spid="16402"/>
                                            </p:tgtEl>
                                          </p:cBhvr>
                                        </p:animEffect>
                                      </p:childTnLst>
                                    </p:cTn>
                                  </p:par>
                                </p:childTnLst>
                              </p:cTn>
                            </p:par>
                            <p:par>
                              <p:cTn id="39" fill="hold">
                                <p:stCondLst>
                                  <p:cond delay="7650"/>
                                </p:stCondLst>
                                <p:childTnLst>
                                  <p:par>
                                    <p:cTn id="40" presetID="22" presetClass="entr" presetSubtype="4" fill="hold" grpId="0" nodeType="afterEffect">
                                      <p:stCondLst>
                                        <p:cond delay="0"/>
                                      </p:stCondLst>
                                      <p:childTnLst>
                                        <p:set>
                                          <p:cBhvr>
                                            <p:cTn id="41" dur="1" fill="hold">
                                              <p:stCondLst>
                                                <p:cond delay="0"/>
                                              </p:stCondLst>
                                            </p:cTn>
                                            <p:tgtEl>
                                              <p:spTgt spid="16400"/>
                                            </p:tgtEl>
                                            <p:attrNameLst>
                                              <p:attrName>style.visibility</p:attrName>
                                            </p:attrNameLst>
                                          </p:cBhvr>
                                          <p:to>
                                            <p:strVal val="visible"/>
                                          </p:to>
                                        </p:set>
                                        <p:animEffect transition="in" filter="wipe(down)">
                                          <p:cBhvr>
                                            <p:cTn id="42" dur="500"/>
                                            <p:tgtEl>
                                              <p:spTgt spid="16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P spid="16391" grpId="0" animBg="1"/>
          <p:bldP spid="16392" grpId="0" animBg="1"/>
          <p:bldP spid="16393" grpId="0" animBg="1"/>
          <p:bldP spid="16400" grpId="0"/>
          <p:bldP spid="16401" grpId="0"/>
          <p:bldP spid="16402" grpId="0"/>
          <p:bldP spid="16403" grpId="0" animBg="1"/>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fill="hold" grpId="0" nodeType="after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additive="base">
                                            <p:cTn id="7" dur="1500" fill="hold"/>
                                            <p:tgtEl>
                                              <p:spTgt spid="16390"/>
                                            </p:tgtEl>
                                            <p:attrNameLst>
                                              <p:attrName>ppt_x</p:attrName>
                                            </p:attrNameLst>
                                          </p:cBhvr>
                                          <p:tavLst>
                                            <p:tav tm="0">
                                              <p:val>
                                                <p:strVal val="0-#ppt_w/2"/>
                                              </p:val>
                                            </p:tav>
                                            <p:tav tm="100000">
                                              <p:val>
                                                <p:strVal val="#ppt_x"/>
                                              </p:val>
                                            </p:tav>
                                          </p:tavLst>
                                        </p:anim>
                                        <p:anim calcmode="lin" valueType="num">
                                          <p:cBhvr additive="base">
                                            <p:cTn id="8" dur="1500" fill="hold"/>
                                            <p:tgtEl>
                                              <p:spTgt spid="16390"/>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accel="20000" fill="hold" grpId="0" nodeType="afterEffect">
                                      <p:stCondLst>
                                        <p:cond delay="0"/>
                                      </p:stCondLst>
                                      <p:childTnLst>
                                        <p:set>
                                          <p:cBhvr>
                                            <p:cTn id="11" dur="1" fill="hold">
                                              <p:stCondLst>
                                                <p:cond delay="0"/>
                                              </p:stCondLst>
                                            </p:cTn>
                                            <p:tgtEl>
                                              <p:spTgt spid="16391"/>
                                            </p:tgtEl>
                                            <p:attrNameLst>
                                              <p:attrName>style.visibility</p:attrName>
                                            </p:attrNameLst>
                                          </p:cBhvr>
                                          <p:to>
                                            <p:strVal val="visible"/>
                                          </p:to>
                                        </p:set>
                                        <p:anim calcmode="lin" valueType="num">
                                          <p:cBhvr additive="base">
                                            <p:cTn id="12" dur="1500" fill="hold"/>
                                            <p:tgtEl>
                                              <p:spTgt spid="16391"/>
                                            </p:tgtEl>
                                            <p:attrNameLst>
                                              <p:attrName>ppt_x</p:attrName>
                                            </p:attrNameLst>
                                          </p:cBhvr>
                                          <p:tavLst>
                                            <p:tav tm="0">
                                              <p:val>
                                                <p:strVal val="0-#ppt_w/2"/>
                                              </p:val>
                                            </p:tav>
                                            <p:tav tm="100000">
                                              <p:val>
                                                <p:strVal val="#ppt_x"/>
                                              </p:val>
                                            </p:tav>
                                          </p:tavLst>
                                        </p:anim>
                                        <p:anim calcmode="lin" valueType="num">
                                          <p:cBhvr additive="base">
                                            <p:cTn id="13" dur="1500" fill="hold"/>
                                            <p:tgtEl>
                                              <p:spTgt spid="16391"/>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8" accel="20000" fill="hold" grpId="0" nodeType="afterEffect">
                                      <p:stCondLst>
                                        <p:cond delay="0"/>
                                      </p:stCondLst>
                                      <p:childTnLst>
                                        <p:set>
                                          <p:cBhvr>
                                            <p:cTn id="16" dur="1" fill="hold">
                                              <p:stCondLst>
                                                <p:cond delay="0"/>
                                              </p:stCondLst>
                                            </p:cTn>
                                            <p:tgtEl>
                                              <p:spTgt spid="16392"/>
                                            </p:tgtEl>
                                            <p:attrNameLst>
                                              <p:attrName>style.visibility</p:attrName>
                                            </p:attrNameLst>
                                          </p:cBhvr>
                                          <p:to>
                                            <p:strVal val="visible"/>
                                          </p:to>
                                        </p:set>
                                        <p:anim calcmode="lin" valueType="num">
                                          <p:cBhvr additive="base">
                                            <p:cTn id="17" dur="1500" fill="hold"/>
                                            <p:tgtEl>
                                              <p:spTgt spid="16392"/>
                                            </p:tgtEl>
                                            <p:attrNameLst>
                                              <p:attrName>ppt_x</p:attrName>
                                            </p:attrNameLst>
                                          </p:cBhvr>
                                          <p:tavLst>
                                            <p:tav tm="0">
                                              <p:val>
                                                <p:strVal val="0-#ppt_w/2"/>
                                              </p:val>
                                            </p:tav>
                                            <p:tav tm="100000">
                                              <p:val>
                                                <p:strVal val="#ppt_x"/>
                                              </p:val>
                                            </p:tav>
                                          </p:tavLst>
                                        </p:anim>
                                        <p:anim calcmode="lin" valueType="num">
                                          <p:cBhvr additive="base">
                                            <p:cTn id="18" dur="1500" fill="hold"/>
                                            <p:tgtEl>
                                              <p:spTgt spid="16392"/>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2" presetClass="entr" presetSubtype="8" accel="20000" fill="hold" grpId="0" nodeType="afterEffect">
                                      <p:stCondLst>
                                        <p:cond delay="0"/>
                                      </p:stCondLst>
                                      <p:childTnLst>
                                        <p:set>
                                          <p:cBhvr>
                                            <p:cTn id="21" dur="1" fill="hold">
                                              <p:stCondLst>
                                                <p:cond delay="0"/>
                                              </p:stCondLst>
                                            </p:cTn>
                                            <p:tgtEl>
                                              <p:spTgt spid="16393"/>
                                            </p:tgtEl>
                                            <p:attrNameLst>
                                              <p:attrName>style.visibility</p:attrName>
                                            </p:attrNameLst>
                                          </p:cBhvr>
                                          <p:to>
                                            <p:strVal val="visible"/>
                                          </p:to>
                                        </p:set>
                                        <p:anim calcmode="lin" valueType="num">
                                          <p:cBhvr additive="base">
                                            <p:cTn id="22" dur="1500" fill="hold"/>
                                            <p:tgtEl>
                                              <p:spTgt spid="16393"/>
                                            </p:tgtEl>
                                            <p:attrNameLst>
                                              <p:attrName>ppt_x</p:attrName>
                                            </p:attrNameLst>
                                          </p:cBhvr>
                                          <p:tavLst>
                                            <p:tav tm="0">
                                              <p:val>
                                                <p:strVal val="0-#ppt_w/2"/>
                                              </p:val>
                                            </p:tav>
                                            <p:tav tm="100000">
                                              <p:val>
                                                <p:strVal val="#ppt_x"/>
                                              </p:val>
                                            </p:tav>
                                          </p:tavLst>
                                        </p:anim>
                                        <p:anim calcmode="lin" valueType="num">
                                          <p:cBhvr additive="base">
                                            <p:cTn id="23" dur="1500" fill="hold"/>
                                            <p:tgtEl>
                                              <p:spTgt spid="16393"/>
                                            </p:tgtEl>
                                            <p:attrNameLst>
                                              <p:attrName>ppt_y</p:attrName>
                                            </p:attrNameLst>
                                          </p:cBhvr>
                                          <p:tavLst>
                                            <p:tav tm="0">
                                              <p:val>
                                                <p:strVal val="#ppt_y"/>
                                              </p:val>
                                            </p:tav>
                                            <p:tav tm="100000">
                                              <p:val>
                                                <p:strVal val="#ppt_y"/>
                                              </p:val>
                                            </p:tav>
                                          </p:tavLst>
                                        </p:anim>
                                      </p:childTnLst>
                                    </p:cTn>
                                  </p:par>
                                </p:childTnLst>
                              </p:cTn>
                            </p:par>
                            <p:par>
                              <p:cTn id="24" fill="hold">
                                <p:stCondLst>
                                  <p:cond delay="600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16401"/>
                                            </p:tgtEl>
                                            <p:attrNameLst>
                                              <p:attrName>style.visibility</p:attrName>
                                            </p:attrNameLst>
                                          </p:cBhvr>
                                          <p:to>
                                            <p:strVal val="visible"/>
                                          </p:to>
                                        </p:set>
                                        <p:anim by="(-#ppt_w*2)" calcmode="lin" valueType="num">
                                          <p:cBhvr rctx="PPT">
                                            <p:cTn id="27" dur="250" autoRev="1" fill="hold">
                                              <p:stCondLst>
                                                <p:cond delay="0"/>
                                              </p:stCondLst>
                                            </p:cTn>
                                            <p:tgtEl>
                                              <p:spTgt spid="16401"/>
                                            </p:tgtEl>
                                            <p:attrNameLst>
                                              <p:attrName>ppt_w</p:attrName>
                                            </p:attrNameLst>
                                          </p:cBhvr>
                                        </p:anim>
                                        <p:anim by="(#ppt_w*0.50)" calcmode="lin" valueType="num">
                                          <p:cBhvr>
                                            <p:cTn id="28" dur="250" decel="50000" autoRev="1" fill="hold">
                                              <p:stCondLst>
                                                <p:cond delay="0"/>
                                              </p:stCondLst>
                                            </p:cTn>
                                            <p:tgtEl>
                                              <p:spTgt spid="16401"/>
                                            </p:tgtEl>
                                            <p:attrNameLst>
                                              <p:attrName>ppt_x</p:attrName>
                                            </p:attrNameLst>
                                          </p:cBhvr>
                                        </p:anim>
                                        <p:anim from="(-#ppt_h/2)" to="(#ppt_y)" calcmode="lin" valueType="num">
                                          <p:cBhvr>
                                            <p:cTn id="29" dur="500" fill="hold">
                                              <p:stCondLst>
                                                <p:cond delay="0"/>
                                              </p:stCondLst>
                                            </p:cTn>
                                            <p:tgtEl>
                                              <p:spTgt spid="16401"/>
                                            </p:tgtEl>
                                            <p:attrNameLst>
                                              <p:attrName>ppt_y</p:attrName>
                                            </p:attrNameLst>
                                          </p:cBhvr>
                                        </p:anim>
                                        <p:animRot by="21600000">
                                          <p:cBhvr>
                                            <p:cTn id="30" dur="500" fill="hold">
                                              <p:stCondLst>
                                                <p:cond delay="0"/>
                                              </p:stCondLst>
                                            </p:cTn>
                                            <p:tgtEl>
                                              <p:spTgt spid="16401"/>
                                            </p:tgtEl>
                                            <p:attrNameLst>
                                              <p:attrName>r</p:attrName>
                                            </p:attrNameLst>
                                          </p:cBhvr>
                                        </p:animRot>
                                      </p:childTnLst>
                                    </p:cTn>
                                  </p:par>
                                </p:childTnLst>
                              </p:cTn>
                            </p:par>
                            <p:par>
                              <p:cTn id="31" fill="hold">
                                <p:stCondLst>
                                  <p:cond delay="6650"/>
                                </p:stCondLst>
                                <p:childTnLst>
                                  <p:par>
                                    <p:cTn id="32" presetID="16" presetClass="entr" presetSubtype="21" fill="hold" grpId="0" nodeType="afterEffect">
                                      <p:stCondLst>
                                        <p:cond delay="0"/>
                                      </p:stCondLst>
                                      <p:childTnLst>
                                        <p:set>
                                          <p:cBhvr>
                                            <p:cTn id="33" dur="1" fill="hold">
                                              <p:stCondLst>
                                                <p:cond delay="0"/>
                                              </p:stCondLst>
                                            </p:cTn>
                                            <p:tgtEl>
                                              <p:spTgt spid="16403"/>
                                            </p:tgtEl>
                                            <p:attrNameLst>
                                              <p:attrName>style.visibility</p:attrName>
                                            </p:attrNameLst>
                                          </p:cBhvr>
                                          <p:to>
                                            <p:strVal val="visible"/>
                                          </p:to>
                                        </p:set>
                                        <p:animEffect transition="in" filter="barn(inVertical)">
                                          <p:cBhvr>
                                            <p:cTn id="34" dur="500"/>
                                            <p:tgtEl>
                                              <p:spTgt spid="16403"/>
                                            </p:tgtEl>
                                          </p:cBhvr>
                                        </p:animEffect>
                                      </p:childTnLst>
                                    </p:cTn>
                                  </p:par>
                                </p:childTnLst>
                              </p:cTn>
                            </p:par>
                            <p:par>
                              <p:cTn id="35" fill="hold">
                                <p:stCondLst>
                                  <p:cond delay="7150"/>
                                </p:stCondLst>
                                <p:childTnLst>
                                  <p:par>
                                    <p:cTn id="36" presetID="14" presetClass="entr" presetSubtype="10" fill="hold" grpId="0" nodeType="afterEffect">
                                      <p:stCondLst>
                                        <p:cond delay="0"/>
                                      </p:stCondLst>
                                      <p:childTnLst>
                                        <p:set>
                                          <p:cBhvr>
                                            <p:cTn id="37" dur="1" fill="hold">
                                              <p:stCondLst>
                                                <p:cond delay="0"/>
                                              </p:stCondLst>
                                            </p:cTn>
                                            <p:tgtEl>
                                              <p:spTgt spid="16402"/>
                                            </p:tgtEl>
                                            <p:attrNameLst>
                                              <p:attrName>style.visibility</p:attrName>
                                            </p:attrNameLst>
                                          </p:cBhvr>
                                          <p:to>
                                            <p:strVal val="visible"/>
                                          </p:to>
                                        </p:set>
                                        <p:animEffect transition="in" filter="randombar(horizontal)">
                                          <p:cBhvr>
                                            <p:cTn id="38" dur="500"/>
                                            <p:tgtEl>
                                              <p:spTgt spid="16402"/>
                                            </p:tgtEl>
                                          </p:cBhvr>
                                        </p:animEffect>
                                      </p:childTnLst>
                                    </p:cTn>
                                  </p:par>
                                </p:childTnLst>
                              </p:cTn>
                            </p:par>
                            <p:par>
                              <p:cTn id="39" fill="hold">
                                <p:stCondLst>
                                  <p:cond delay="7650"/>
                                </p:stCondLst>
                                <p:childTnLst>
                                  <p:par>
                                    <p:cTn id="40" presetID="22" presetClass="entr" presetSubtype="4" fill="hold" grpId="0" nodeType="afterEffect">
                                      <p:stCondLst>
                                        <p:cond delay="0"/>
                                      </p:stCondLst>
                                      <p:childTnLst>
                                        <p:set>
                                          <p:cBhvr>
                                            <p:cTn id="41" dur="1" fill="hold">
                                              <p:stCondLst>
                                                <p:cond delay="0"/>
                                              </p:stCondLst>
                                            </p:cTn>
                                            <p:tgtEl>
                                              <p:spTgt spid="16400"/>
                                            </p:tgtEl>
                                            <p:attrNameLst>
                                              <p:attrName>style.visibility</p:attrName>
                                            </p:attrNameLst>
                                          </p:cBhvr>
                                          <p:to>
                                            <p:strVal val="visible"/>
                                          </p:to>
                                        </p:set>
                                        <p:animEffect transition="in" filter="wipe(down)">
                                          <p:cBhvr>
                                            <p:cTn id="42" dur="500"/>
                                            <p:tgtEl>
                                              <p:spTgt spid="16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P spid="16391" grpId="0" animBg="1"/>
          <p:bldP spid="16392" grpId="0" animBg="1"/>
          <p:bldP spid="16393" grpId="0" animBg="1"/>
          <p:bldP spid="16400" grpId="0"/>
          <p:bldP spid="16401" grpId="0"/>
          <p:bldP spid="16402" grpId="0"/>
          <p:bldP spid="16403"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2">
            <a:extLst>
              <a:ext uri="{FF2B5EF4-FFF2-40B4-BE49-F238E27FC236}">
                <a16:creationId xmlns:a16="http://schemas.microsoft.com/office/drawing/2014/main" id="{AF57FB04-16E7-4916-92A8-D914F1B3C13F}"/>
              </a:ext>
            </a:extLst>
          </p:cNvPr>
          <p:cNvSpPr txBox="1"/>
          <p:nvPr/>
        </p:nvSpPr>
        <p:spPr>
          <a:xfrm>
            <a:off x="1046810" y="1633362"/>
            <a:ext cx="4418285" cy="1047274"/>
          </a:xfrm>
          <a:prstGeom prst="rect">
            <a:avLst/>
          </a:prstGeom>
          <a:noFill/>
        </p:spPr>
        <p:txBody>
          <a:bodyPr wrap="square" rtlCol="0" anchor="ctr" anchorCtr="0">
            <a:spAutoFit/>
          </a:bodyPr>
          <a:lstStyle/>
          <a:p>
            <a:pPr defTabSz="914217">
              <a:lnSpc>
                <a:spcPct val="120000"/>
              </a:lnSpc>
            </a:pPr>
            <a:r>
              <a:rPr lang="zh-CN" altLang="en-US" sz="2700" b="1" spc="100" dirty="0">
                <a:solidFill>
                  <a:schemeClr val="tx1">
                    <a:lumMod val="65000"/>
                    <a:lumOff val="35000"/>
                  </a:schemeClr>
                </a:solidFill>
                <a:cs typeface="+mn-ea"/>
                <a:sym typeface="+mn-lt"/>
              </a:rPr>
              <a:t>The source of the project</a:t>
            </a:r>
            <a:r>
              <a:rPr lang="zh-CN" altLang="en-US" sz="2700" b="1" spc="100" dirty="0">
                <a:solidFill>
                  <a:srgbClr val="E57001"/>
                </a:solidFill>
                <a:cs typeface="+mn-ea"/>
                <a:sym typeface="+mn-lt"/>
              </a:rPr>
              <a:t>overview</a:t>
            </a:r>
            <a:endParaRPr lang="en-US" sz="2700" b="1" spc="100" dirty="0">
              <a:solidFill>
                <a:srgbClr val="E57001"/>
              </a:solidFill>
              <a:cs typeface="+mn-ea"/>
              <a:sym typeface="+mn-lt"/>
            </a:endParaRPr>
          </a:p>
        </p:txBody>
      </p:sp>
      <p:sp>
        <p:nvSpPr>
          <p:cNvPr id="46" name="Subtitle 2">
            <a:extLst>
              <a:ext uri="{FF2B5EF4-FFF2-40B4-BE49-F238E27FC236}">
                <a16:creationId xmlns:a16="http://schemas.microsoft.com/office/drawing/2014/main" id="{C95B2544-08DD-416D-A2F7-2C6BD9597203}"/>
              </a:ext>
            </a:extLst>
          </p:cNvPr>
          <p:cNvSpPr txBox="1">
            <a:spLocks/>
          </p:cNvSpPr>
          <p:nvPr/>
        </p:nvSpPr>
        <p:spPr>
          <a:xfrm>
            <a:off x="995328" y="2524050"/>
            <a:ext cx="4861727" cy="31262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spcBef>
                <a:spcPct val="0"/>
              </a:spcBef>
            </a:pPr>
            <a:r>
              <a:rPr lang="zh-CN" altLang="en-US" sz="1200" dirty="0">
                <a:solidFill>
                  <a:srgbClr val="7F7F7F"/>
                </a:solidFill>
                <a:latin typeface="+mn-lt"/>
                <a:cs typeface="+mn-ea"/>
                <a:sym typeface="+mn-lt"/>
              </a:rPr>
              <a:t>After your content is typed here, or by copying your text, select Sticky in this box</a:t>
            </a:r>
          </a:p>
        </p:txBody>
      </p:sp>
      <p:sp>
        <p:nvSpPr>
          <p:cNvPr id="49" name="TextBox 46">
            <a:extLst>
              <a:ext uri="{FF2B5EF4-FFF2-40B4-BE49-F238E27FC236}">
                <a16:creationId xmlns:a16="http://schemas.microsoft.com/office/drawing/2014/main" id="{AB2DFF2E-6359-48CF-878B-D652EE38A7DB}"/>
              </a:ext>
            </a:extLst>
          </p:cNvPr>
          <p:cNvSpPr txBox="1"/>
          <p:nvPr/>
        </p:nvSpPr>
        <p:spPr>
          <a:xfrm>
            <a:off x="4616787" y="4619394"/>
            <a:ext cx="848309" cy="362792"/>
          </a:xfrm>
          <a:prstGeom prst="rect">
            <a:avLst/>
          </a:prstGeom>
          <a:noFill/>
        </p:spPr>
        <p:txBody>
          <a:bodyPr wrap="none" rtlCol="0" anchor="ctr" anchorCtr="0">
            <a:spAutoFit/>
          </a:bodyPr>
          <a:lstStyle/>
          <a:p>
            <a:pPr algn="ctr" defTabSz="914217">
              <a:lnSpc>
                <a:spcPct val="120000"/>
              </a:lnSpc>
            </a:pPr>
            <a:r>
              <a:rPr lang="zh-CN" altLang="en-US" sz="1600" b="1" dirty="0">
                <a:solidFill>
                  <a:schemeClr val="tx1">
                    <a:lumMod val="65000"/>
                    <a:lumOff val="35000"/>
                  </a:schemeClr>
                </a:solidFill>
                <a:cs typeface="+mn-ea"/>
                <a:sym typeface="+mn-lt"/>
              </a:rPr>
              <a:t>source</a:t>
            </a:r>
            <a:r>
              <a:rPr lang="en-US" altLang="zh-CN" sz="1600" b="1" dirty="0">
                <a:solidFill>
                  <a:schemeClr val="tx1">
                    <a:lumMod val="65000"/>
                    <a:lumOff val="35000"/>
                  </a:schemeClr>
                </a:solidFill>
                <a:cs typeface="+mn-ea"/>
                <a:sym typeface="+mn-lt"/>
              </a:rPr>
              <a:t>03</a:t>
            </a:r>
          </a:p>
        </p:txBody>
      </p:sp>
      <p:sp>
        <p:nvSpPr>
          <p:cNvPr id="50" name="TextBox 47">
            <a:extLst>
              <a:ext uri="{FF2B5EF4-FFF2-40B4-BE49-F238E27FC236}">
                <a16:creationId xmlns:a16="http://schemas.microsoft.com/office/drawing/2014/main" id="{7BEA73A6-B087-4D3D-8528-6C25E54C8083}"/>
              </a:ext>
            </a:extLst>
          </p:cNvPr>
          <p:cNvSpPr txBox="1"/>
          <p:nvPr/>
        </p:nvSpPr>
        <p:spPr>
          <a:xfrm>
            <a:off x="914830" y="5162179"/>
            <a:ext cx="1632227" cy="261354"/>
          </a:xfrm>
          <a:prstGeom prst="rect">
            <a:avLst/>
          </a:prstGeom>
          <a:noFill/>
        </p:spPr>
        <p:txBody>
          <a:bodyPr wrap="square" rtlCol="0" anchor="ctr" anchorCtr="0">
            <a:spAutoFit/>
          </a:bodyPr>
          <a:lstStyle/>
          <a:p>
            <a:pPr algn="ctr">
              <a:lnSpc>
                <a:spcPct val="120000"/>
              </a:lnSpc>
            </a:pPr>
            <a:r>
              <a:rPr lang="zh-CN" altLang="en-US" sz="1000" dirty="0">
                <a:solidFill>
                  <a:schemeClr val="tx1">
                    <a:lumMod val="50000"/>
                    <a:lumOff val="50000"/>
                  </a:schemeClr>
                </a:solidFill>
                <a:cs typeface="+mn-ea"/>
                <a:sym typeface="+mn-lt"/>
              </a:rPr>
              <a:t>Your content is playing here</a:t>
            </a:r>
          </a:p>
        </p:txBody>
      </p:sp>
      <p:sp>
        <p:nvSpPr>
          <p:cNvPr id="51" name="TextBox 48">
            <a:extLst>
              <a:ext uri="{FF2B5EF4-FFF2-40B4-BE49-F238E27FC236}">
                <a16:creationId xmlns:a16="http://schemas.microsoft.com/office/drawing/2014/main" id="{FD79DC0F-3711-484D-920C-342A608D9205}"/>
              </a:ext>
            </a:extLst>
          </p:cNvPr>
          <p:cNvSpPr txBox="1"/>
          <p:nvPr/>
        </p:nvSpPr>
        <p:spPr>
          <a:xfrm>
            <a:off x="1306789" y="4619394"/>
            <a:ext cx="848309" cy="362792"/>
          </a:xfrm>
          <a:prstGeom prst="rect">
            <a:avLst/>
          </a:prstGeom>
          <a:noFill/>
        </p:spPr>
        <p:txBody>
          <a:bodyPr wrap="none" rtlCol="0" anchor="ctr" anchorCtr="0">
            <a:spAutoFit/>
          </a:bodyPr>
          <a:lstStyle/>
          <a:p>
            <a:pPr algn="ctr" defTabSz="914217">
              <a:lnSpc>
                <a:spcPct val="120000"/>
              </a:lnSpc>
            </a:pPr>
            <a:r>
              <a:rPr lang="zh-CN" altLang="en-US" sz="1600" b="1" dirty="0">
                <a:solidFill>
                  <a:schemeClr val="tx1">
                    <a:lumMod val="65000"/>
                    <a:lumOff val="35000"/>
                  </a:schemeClr>
                </a:solidFill>
                <a:cs typeface="+mn-ea"/>
                <a:sym typeface="+mn-lt"/>
              </a:rPr>
              <a:t>source</a:t>
            </a:r>
            <a:r>
              <a:rPr lang="en-US" altLang="zh-CN" sz="1600" b="1" dirty="0">
                <a:solidFill>
                  <a:schemeClr val="tx1">
                    <a:lumMod val="65000"/>
                    <a:lumOff val="35000"/>
                  </a:schemeClr>
                </a:solidFill>
                <a:cs typeface="+mn-ea"/>
                <a:sym typeface="+mn-lt"/>
              </a:rPr>
              <a:t>01</a:t>
            </a:r>
            <a:endParaRPr lang="en-US" sz="1600" b="1" dirty="0">
              <a:solidFill>
                <a:schemeClr val="tx1">
                  <a:lumMod val="65000"/>
                  <a:lumOff val="35000"/>
                </a:schemeClr>
              </a:solidFill>
              <a:cs typeface="+mn-ea"/>
              <a:sym typeface="+mn-lt"/>
            </a:endParaRPr>
          </a:p>
        </p:txBody>
      </p:sp>
      <p:sp>
        <p:nvSpPr>
          <p:cNvPr id="52" name="Shape 2632">
            <a:extLst>
              <a:ext uri="{FF2B5EF4-FFF2-40B4-BE49-F238E27FC236}">
                <a16:creationId xmlns:a16="http://schemas.microsoft.com/office/drawing/2014/main" id="{CE5CDD50-E3D1-4485-A749-88F9FE3B0F13}"/>
              </a:ext>
            </a:extLst>
          </p:cNvPr>
          <p:cNvSpPr/>
          <p:nvPr/>
        </p:nvSpPr>
        <p:spPr>
          <a:xfrm>
            <a:off x="1616674" y="4100462"/>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rgbClr val="E57001"/>
          </a:solidFill>
          <a:ln w="12700" cap="flat" cmpd="sng" algn="ctr">
            <a:noFill/>
            <a:prstDash val="solid"/>
            <a:miter lim="800000"/>
          </a:ln>
          <a:effectLst>
            <a:outerShdw blurRad="50800" dist="38100" dir="16200000" rotWithShape="0">
              <a:prstClr val="black">
                <a:alpha val="7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0000"/>
              </a:lnSpc>
              <a:buClrTx/>
              <a:buSzTx/>
              <a:buFontTx/>
              <a:buNone/>
              <a:tabLst/>
              <a:defRPr/>
            </a:pPr>
            <a:endParaRPr kumimoji="0" sz="1800" b="0" i="0" u="none" strike="noStrike" kern="0" cap="none" spc="0" normalizeH="0" baseline="0" noProof="0" dirty="0">
              <a:ln>
                <a:noFill/>
              </a:ln>
              <a:solidFill>
                <a:srgbClr val="291157"/>
              </a:solidFill>
              <a:effectLst/>
              <a:uLnTx/>
              <a:uFillTx/>
              <a:cs typeface="+mn-ea"/>
              <a:sym typeface="+mn-lt"/>
            </a:endParaRPr>
          </a:p>
        </p:txBody>
      </p:sp>
      <p:sp>
        <p:nvSpPr>
          <p:cNvPr id="53" name="TextBox 50">
            <a:extLst>
              <a:ext uri="{FF2B5EF4-FFF2-40B4-BE49-F238E27FC236}">
                <a16:creationId xmlns:a16="http://schemas.microsoft.com/office/drawing/2014/main" id="{392B4ED3-F99F-4B83-8AEB-CF43F17D9CEC}"/>
              </a:ext>
            </a:extLst>
          </p:cNvPr>
          <p:cNvSpPr txBox="1"/>
          <p:nvPr/>
        </p:nvSpPr>
        <p:spPr>
          <a:xfrm>
            <a:off x="2961788" y="4619394"/>
            <a:ext cx="848309" cy="362792"/>
          </a:xfrm>
          <a:prstGeom prst="rect">
            <a:avLst/>
          </a:prstGeom>
          <a:noFill/>
        </p:spPr>
        <p:txBody>
          <a:bodyPr wrap="none" rtlCol="0" anchor="ctr" anchorCtr="0">
            <a:spAutoFit/>
          </a:bodyPr>
          <a:lstStyle/>
          <a:p>
            <a:pPr algn="ctr" defTabSz="914217">
              <a:lnSpc>
                <a:spcPct val="120000"/>
              </a:lnSpc>
            </a:pPr>
            <a:r>
              <a:rPr lang="zh-CN" altLang="en-US" sz="1600" b="1" dirty="0">
                <a:solidFill>
                  <a:schemeClr val="tx1">
                    <a:lumMod val="65000"/>
                    <a:lumOff val="35000"/>
                  </a:schemeClr>
                </a:solidFill>
                <a:cs typeface="+mn-ea"/>
                <a:sym typeface="+mn-lt"/>
              </a:rPr>
              <a:t>source</a:t>
            </a:r>
            <a:r>
              <a:rPr lang="en-US" altLang="zh-CN" sz="1600" b="1" dirty="0">
                <a:solidFill>
                  <a:schemeClr val="tx1">
                    <a:lumMod val="65000"/>
                    <a:lumOff val="35000"/>
                  </a:schemeClr>
                </a:solidFill>
                <a:cs typeface="+mn-ea"/>
                <a:sym typeface="+mn-lt"/>
              </a:rPr>
              <a:t>02</a:t>
            </a:r>
          </a:p>
        </p:txBody>
      </p:sp>
      <p:sp>
        <p:nvSpPr>
          <p:cNvPr id="54" name="Shape 2588">
            <a:extLst>
              <a:ext uri="{FF2B5EF4-FFF2-40B4-BE49-F238E27FC236}">
                <a16:creationId xmlns:a16="http://schemas.microsoft.com/office/drawing/2014/main" id="{9895463B-8676-4802-9932-E3352FC440F2}"/>
              </a:ext>
            </a:extLst>
          </p:cNvPr>
          <p:cNvSpPr/>
          <p:nvPr/>
        </p:nvSpPr>
        <p:spPr>
          <a:xfrm>
            <a:off x="3275570" y="4114695"/>
            <a:ext cx="279328" cy="253944"/>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rgbClr val="E57001"/>
          </a:solidFill>
          <a:ln w="12700" cap="flat" cmpd="sng" algn="ctr">
            <a:noFill/>
            <a:prstDash val="solid"/>
            <a:miter lim="800000"/>
          </a:ln>
          <a:effectLst>
            <a:outerShdw blurRad="50800" dist="38100" dir="16200000" rotWithShape="0">
              <a:prstClr val="black">
                <a:alpha val="7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0000"/>
              </a:lnSpc>
              <a:buClrTx/>
              <a:buSzTx/>
              <a:buFontTx/>
              <a:buNone/>
              <a:tabLst/>
              <a:defRPr/>
            </a:pPr>
            <a:endParaRPr kumimoji="0"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55" name="Shape 2618">
            <a:extLst>
              <a:ext uri="{FF2B5EF4-FFF2-40B4-BE49-F238E27FC236}">
                <a16:creationId xmlns:a16="http://schemas.microsoft.com/office/drawing/2014/main" id="{3C5937D2-AEF9-4DBC-8343-B86F8A0178C2}"/>
              </a:ext>
            </a:extLst>
          </p:cNvPr>
          <p:cNvSpPr/>
          <p:nvPr/>
        </p:nvSpPr>
        <p:spPr>
          <a:xfrm>
            <a:off x="4922786" y="4100449"/>
            <a:ext cx="279301" cy="279341"/>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rgbClr val="E57001"/>
          </a:solidFill>
          <a:ln w="12700" cap="flat" cmpd="sng" algn="ctr">
            <a:noFill/>
            <a:prstDash val="solid"/>
            <a:miter lim="800000"/>
          </a:ln>
          <a:effectLst>
            <a:outerShdw blurRad="50800" dist="38100" dir="16200000" rotWithShape="0">
              <a:prstClr val="black">
                <a:alpha val="7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0000"/>
              </a:lnSpc>
              <a:buClrTx/>
              <a:buSzTx/>
              <a:buFontTx/>
              <a:buNone/>
              <a:tabLst/>
              <a:defRPr/>
            </a:pPr>
            <a:endParaRPr kumimoji="0"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nvGrpSpPr>
          <p:cNvPr id="56" name="组合 55">
            <a:extLst>
              <a:ext uri="{FF2B5EF4-FFF2-40B4-BE49-F238E27FC236}">
                <a16:creationId xmlns:a16="http://schemas.microsoft.com/office/drawing/2014/main" id="{E768325F-2CC3-405A-947D-A39A022FB706}"/>
              </a:ext>
            </a:extLst>
          </p:cNvPr>
          <p:cNvGrpSpPr/>
          <p:nvPr/>
        </p:nvGrpSpPr>
        <p:grpSpPr>
          <a:xfrm>
            <a:off x="6629012" y="1898402"/>
            <a:ext cx="4693633" cy="3903911"/>
            <a:chOff x="6485319" y="1603098"/>
            <a:chExt cx="4693633" cy="3903911"/>
          </a:xfrm>
        </p:grpSpPr>
        <p:grpSp>
          <p:nvGrpSpPr>
            <p:cNvPr id="57" name="Group 3">
              <a:extLst>
                <a:ext uri="{FF2B5EF4-FFF2-40B4-BE49-F238E27FC236}">
                  <a16:creationId xmlns:a16="http://schemas.microsoft.com/office/drawing/2014/main" id="{5D2A460E-24AE-4014-ADF2-723CE1D7A825}"/>
                </a:ext>
              </a:extLst>
            </p:cNvPr>
            <p:cNvGrpSpPr/>
            <p:nvPr/>
          </p:nvGrpSpPr>
          <p:grpSpPr>
            <a:xfrm>
              <a:off x="6485319" y="1603098"/>
              <a:ext cx="4693633" cy="3903911"/>
              <a:chOff x="1930019" y="3228498"/>
              <a:chExt cx="9387266" cy="7807822"/>
            </a:xfrm>
          </p:grpSpPr>
          <p:pic>
            <p:nvPicPr>
              <p:cNvPr id="59" name="Picture 30">
                <a:extLst>
                  <a:ext uri="{FF2B5EF4-FFF2-40B4-BE49-F238E27FC236}">
                    <a16:creationId xmlns:a16="http://schemas.microsoft.com/office/drawing/2014/main" id="{F6E9B633-9C47-441F-892C-8FC9154A10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0019" y="3228498"/>
                <a:ext cx="9387266" cy="7807822"/>
              </a:xfrm>
              <a:prstGeom prst="rect">
                <a:avLst/>
              </a:prstGeom>
            </p:spPr>
          </p:pic>
          <p:sp>
            <p:nvSpPr>
              <p:cNvPr id="60" name="Rectangle 2">
                <a:extLst>
                  <a:ext uri="{FF2B5EF4-FFF2-40B4-BE49-F238E27FC236}">
                    <a16:creationId xmlns:a16="http://schemas.microsoft.com/office/drawing/2014/main" id="{84D7BE87-5854-4FF1-A448-A220AFC98C4D}"/>
                  </a:ext>
                </a:extLst>
              </p:cNvPr>
              <p:cNvSpPr/>
              <p:nvPr/>
            </p:nvSpPr>
            <p:spPr>
              <a:xfrm>
                <a:off x="6070600" y="8930845"/>
                <a:ext cx="1193800" cy="609976"/>
              </a:xfrm>
              <a:prstGeom prst="rect">
                <a:avLst/>
              </a:prstGeom>
              <a:solidFill>
                <a:srgbClr val="D2D3D5"/>
              </a:solidFill>
              <a:ln w="12700" cap="flat" cmpd="sng" algn="ctr">
                <a:noFill/>
                <a:prstDash val="solid"/>
                <a:miter lim="800000"/>
              </a:ln>
              <a:effectLst/>
            </p:spPr>
            <p:txBody>
              <a:bodyPr rtlCol="0" anchor="ctr"/>
              <a:lstStyle/>
              <a:p>
                <a:pPr marL="0" marR="0" lvl="0" indent="0" algn="ctr" defTabSz="914217" eaLnBrk="1" fontAlgn="auto" latinLnBrk="0" hangingPunct="1">
                  <a:lnSpc>
                    <a:spcPct val="120000"/>
                  </a:lnSpc>
                  <a:buClrTx/>
                  <a:buSzTx/>
                  <a:buFontTx/>
                  <a:buNone/>
                  <a:tabLst/>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grpSp>
        <p:pic>
          <p:nvPicPr>
            <p:cNvPr id="58" name="图片占位符 5">
              <a:extLst>
                <a:ext uri="{FF2B5EF4-FFF2-40B4-BE49-F238E27FC236}">
                  <a16:creationId xmlns:a16="http://schemas.microsoft.com/office/drawing/2014/main" id="{69D21F5C-60DC-4DA0-8B2A-AF4F6FAFBEF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79622" y="1925686"/>
              <a:ext cx="4101737" cy="2316115"/>
            </a:xfrm>
            <a:prstGeom prst="rect">
              <a:avLst/>
            </a:prstGeom>
          </p:spPr>
        </p:pic>
      </p:grpSp>
      <p:sp>
        <p:nvSpPr>
          <p:cNvPr id="21" name="TextBox 47">
            <a:extLst>
              <a:ext uri="{FF2B5EF4-FFF2-40B4-BE49-F238E27FC236}">
                <a16:creationId xmlns:a16="http://schemas.microsoft.com/office/drawing/2014/main" id="{7BEA73A6-B087-4D3D-8528-6C25E54C8083}"/>
              </a:ext>
            </a:extLst>
          </p:cNvPr>
          <p:cNvSpPr txBox="1"/>
          <p:nvPr/>
        </p:nvSpPr>
        <p:spPr>
          <a:xfrm>
            <a:off x="2569829" y="5162179"/>
            <a:ext cx="1632227" cy="261354"/>
          </a:xfrm>
          <a:prstGeom prst="rect">
            <a:avLst/>
          </a:prstGeom>
          <a:noFill/>
        </p:spPr>
        <p:txBody>
          <a:bodyPr wrap="square" rtlCol="0" anchor="ctr" anchorCtr="0">
            <a:spAutoFit/>
          </a:bodyPr>
          <a:lstStyle/>
          <a:p>
            <a:pPr algn="ctr">
              <a:lnSpc>
                <a:spcPct val="120000"/>
              </a:lnSpc>
            </a:pPr>
            <a:r>
              <a:rPr lang="zh-CN" altLang="en-US" sz="1000" dirty="0">
                <a:solidFill>
                  <a:schemeClr val="tx1">
                    <a:lumMod val="50000"/>
                    <a:lumOff val="50000"/>
                  </a:schemeClr>
                </a:solidFill>
                <a:cs typeface="+mn-ea"/>
                <a:sym typeface="+mn-lt"/>
              </a:rPr>
              <a:t>Your content is playing here</a:t>
            </a:r>
          </a:p>
        </p:txBody>
      </p:sp>
      <p:sp>
        <p:nvSpPr>
          <p:cNvPr id="22" name="TextBox 47">
            <a:extLst>
              <a:ext uri="{FF2B5EF4-FFF2-40B4-BE49-F238E27FC236}">
                <a16:creationId xmlns:a16="http://schemas.microsoft.com/office/drawing/2014/main" id="{7BEA73A6-B087-4D3D-8528-6C25E54C8083}"/>
              </a:ext>
            </a:extLst>
          </p:cNvPr>
          <p:cNvSpPr txBox="1"/>
          <p:nvPr/>
        </p:nvSpPr>
        <p:spPr>
          <a:xfrm>
            <a:off x="4224828" y="5162179"/>
            <a:ext cx="1632227" cy="261354"/>
          </a:xfrm>
          <a:prstGeom prst="rect">
            <a:avLst/>
          </a:prstGeom>
          <a:noFill/>
        </p:spPr>
        <p:txBody>
          <a:bodyPr wrap="square" rtlCol="0" anchor="ctr" anchorCtr="0">
            <a:spAutoFit/>
          </a:bodyPr>
          <a:lstStyle/>
          <a:p>
            <a:pPr algn="ctr">
              <a:lnSpc>
                <a:spcPct val="120000"/>
              </a:lnSpc>
            </a:pPr>
            <a:r>
              <a:rPr lang="zh-CN" altLang="en-US" sz="1000" dirty="0">
                <a:solidFill>
                  <a:schemeClr val="tx1">
                    <a:lumMod val="50000"/>
                    <a:lumOff val="50000"/>
                  </a:schemeClr>
                </a:solidFill>
                <a:cs typeface="+mn-ea"/>
                <a:sym typeface="+mn-lt"/>
              </a:rPr>
              <a:t>Your content is playing here</a:t>
            </a:r>
          </a:p>
        </p:txBody>
      </p:sp>
      <p:grpSp>
        <p:nvGrpSpPr>
          <p:cNvPr id="24" name="组合 23"/>
          <p:cNvGrpSpPr/>
          <p:nvPr/>
        </p:nvGrpSpPr>
        <p:grpSpPr>
          <a:xfrm>
            <a:off x="1262154" y="486755"/>
            <a:ext cx="4702547" cy="577363"/>
            <a:chOff x="3945869" y="560470"/>
            <a:chExt cx="2974142" cy="608934"/>
          </a:xfrm>
        </p:grpSpPr>
        <p:sp>
          <p:nvSpPr>
            <p:cNvPr id="28" name="TextBox 8"/>
            <p:cNvSpPr txBox="1"/>
            <p:nvPr/>
          </p:nvSpPr>
          <p:spPr>
            <a:xfrm>
              <a:off x="3945869" y="560470"/>
              <a:ext cx="2974142" cy="427804"/>
            </a:xfrm>
            <a:prstGeom prst="rect">
              <a:avLst/>
            </a:prstGeom>
            <a:noFill/>
          </p:spPr>
          <p:txBody>
            <a:bodyPr wrap="square" lIns="0" tIns="0" rIns="0" bIns="0" rtlCol="0" anchor="ctr">
              <a:spAutoFit/>
            </a:bodyPr>
            <a:lstStyle/>
            <a:p>
              <a:pPr>
                <a:lnSpc>
                  <a:spcPct val="120000"/>
                </a:lnSpc>
              </a:pPr>
              <a:r>
                <a:rPr lang="zh-CN" altLang="en-US" sz="2400" b="1" dirty="0">
                  <a:solidFill>
                    <a:schemeClr val="tx1">
                      <a:lumMod val="65000"/>
                      <a:lumOff val="35000"/>
                    </a:schemeClr>
                  </a:solidFill>
                  <a:cs typeface="+mn-ea"/>
                  <a:sym typeface="+mn-lt"/>
                </a:rPr>
                <a:t>The source of the project</a:t>
              </a:r>
            </a:p>
          </p:txBody>
        </p:sp>
        <p:sp>
          <p:nvSpPr>
            <p:cNvPr id="29" name="TextBox 8"/>
            <p:cNvSpPr txBox="1"/>
            <p:nvPr/>
          </p:nvSpPr>
          <p:spPr>
            <a:xfrm>
              <a:off x="3967746" y="991141"/>
              <a:ext cx="2952265" cy="178263"/>
            </a:xfrm>
            <a:prstGeom prst="rect">
              <a:avLst/>
            </a:prstGeom>
            <a:noFill/>
          </p:spPr>
          <p:txBody>
            <a:bodyPr wrap="square" lIns="0" tIns="0" rIns="0" bIns="0" rtlCol="0" anchor="ctr">
              <a:spAutoFit/>
            </a:bodyPr>
            <a:lstStyle/>
            <a:p>
              <a:pPr>
                <a:lnSpc>
                  <a:spcPct val="120000"/>
                </a:lnSpc>
              </a:pPr>
              <a:r>
                <a:rPr lang="zh-CN" altLang="en-US" sz="1000" dirty="0">
                  <a:solidFill>
                    <a:schemeClr val="bg1">
                      <a:lumMod val="65000"/>
                    </a:schemeClr>
                  </a:solidFill>
                  <a:cs typeface="+mn-ea"/>
                  <a:sym typeface="+mn-lt"/>
                </a:rPr>
                <a:t>Add your subtitle text description here</a:t>
              </a:r>
            </a:p>
          </p:txBody>
        </p:sp>
      </p:grpSp>
      <p:grpSp>
        <p:nvGrpSpPr>
          <p:cNvPr id="30" name="组合 29"/>
          <p:cNvGrpSpPr/>
          <p:nvPr/>
        </p:nvGrpSpPr>
        <p:grpSpPr>
          <a:xfrm>
            <a:off x="250077" y="484573"/>
            <a:ext cx="1121947" cy="667710"/>
            <a:chOff x="171031" y="579507"/>
            <a:chExt cx="3487619" cy="2075606"/>
          </a:xfrm>
        </p:grpSpPr>
        <p:pic>
          <p:nvPicPr>
            <p:cNvPr id="31" name="图片 30"/>
            <p:cNvPicPr>
              <a:picLocks noChangeAspect="1"/>
            </p:cNvPicPr>
            <p:nvPr/>
          </p:nvPicPr>
          <p:blipFill rotWithShape="1">
            <a:blip r:embed="rId5" cstate="screen">
              <a:extLst>
                <a:ext uri="{28A0092B-C50C-407E-A947-70E740481C1C}">
                  <a14:useLocalDpi xmlns:a14="http://schemas.microsoft.com/office/drawing/2010/main"/>
                </a:ext>
              </a:extLst>
            </a:blip>
            <a:srcRect l="-8"/>
            <a:stretch/>
          </p:blipFill>
          <p:spPr>
            <a:xfrm>
              <a:off x="373608" y="579507"/>
              <a:ext cx="1960199" cy="1827574"/>
            </a:xfrm>
            <a:prstGeom prst="rect">
              <a:avLst/>
            </a:prstGeom>
            <a:effectLst>
              <a:outerShdw blurRad="190500" dist="63500" dir="2700000" algn="tl" rotWithShape="0">
                <a:prstClr val="black">
                  <a:alpha val="30000"/>
                </a:prstClr>
              </a:outerShdw>
            </a:effectLst>
          </p:spPr>
        </p:pic>
        <p:pic>
          <p:nvPicPr>
            <p:cNvPr id="32" name="图片 31"/>
            <p:cNvPicPr>
              <a:picLocks noChangeAspect="1"/>
            </p:cNvPicPr>
            <p:nvPr/>
          </p:nvPicPr>
          <p:blipFill rotWithShape="1">
            <a:blip r:embed="rId6" cstate="screen">
              <a:extLst>
                <a:ext uri="{28A0092B-C50C-407E-A947-70E740481C1C}">
                  <a14:useLocalDpi xmlns:a14="http://schemas.microsoft.com/office/drawing/2010/main"/>
                </a:ext>
              </a:extLst>
            </a:blip>
            <a:srcRect r="-102" b="-4775"/>
            <a:stretch/>
          </p:blipFill>
          <p:spPr>
            <a:xfrm flipH="1">
              <a:off x="373605" y="1003130"/>
              <a:ext cx="3285045" cy="1418773"/>
            </a:xfrm>
            <a:prstGeom prst="rect">
              <a:avLst/>
            </a:prstGeom>
          </p:spPr>
        </p:pic>
        <p:sp>
          <p:nvSpPr>
            <p:cNvPr id="33" name="文本框 32"/>
            <p:cNvSpPr txBox="1"/>
            <p:nvPr/>
          </p:nvSpPr>
          <p:spPr>
            <a:xfrm>
              <a:off x="171031" y="645965"/>
              <a:ext cx="2258300" cy="2009148"/>
            </a:xfrm>
            <a:prstGeom prst="rect">
              <a:avLst/>
            </a:prstGeom>
            <a:noFill/>
          </p:spPr>
          <p:txBody>
            <a:bodyPr wrap="none" rtlCol="0" anchor="ctr">
              <a:spAutoFit/>
            </a:bodyPr>
            <a:lstStyle/>
            <a:p>
              <a:pPr algn="ctr"/>
              <a:r>
                <a:rPr lang="en-US" altLang="zh-CN" sz="3600" dirty="0">
                  <a:solidFill>
                    <a:schemeClr val="bg1"/>
                  </a:solidFill>
                  <a:effectLst>
                    <a:outerShdw blurRad="38100" dist="38100" dir="2700000" algn="tl">
                      <a:srgbClr val="000000">
                        <a:alpha val="43137"/>
                      </a:srgbClr>
                    </a:outerShdw>
                  </a:effectLst>
                  <a:cs typeface="+mn-ea"/>
                  <a:sym typeface="+mn-lt"/>
                </a:rPr>
                <a:t>02</a:t>
              </a:r>
              <a:endParaRPr lang="zh-CN" altLang="en-US" sz="3600" dirty="0">
                <a:solidFill>
                  <a:schemeClr val="bg1"/>
                </a:solidFill>
                <a:effectLst>
                  <a:outerShdw blurRad="38100" dist="38100" dir="2700000" algn="tl">
                    <a:srgbClr val="000000">
                      <a:alpha val="43137"/>
                    </a:srgbClr>
                  </a:outerShdw>
                </a:effectLst>
                <a:cs typeface="+mn-ea"/>
                <a:sym typeface="+mn-lt"/>
              </a:endParaRPr>
            </a:p>
          </p:txBody>
        </p:sp>
      </p:grpSp>
    </p:spTree>
    <p:extLst>
      <p:ext uri="{BB962C8B-B14F-4D97-AF65-F5344CB8AC3E}">
        <p14:creationId xmlns:p14="http://schemas.microsoft.com/office/powerpoint/2010/main" val="2518392756"/>
      </p:ext>
    </p:extLst>
  </p:cSld>
  <p:clrMapOvr>
    <a:masterClrMapping/>
  </p:clrMapOvr>
  <p:transition spd="slow" advClick="0" advTm="9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animEffect transition="in" filter="fade">
                                      <p:cBhvr>
                                        <p:cTn id="9" dur="500"/>
                                        <p:tgtEl>
                                          <p:spTgt spid="56"/>
                                        </p:tgtEl>
                                      </p:cBhvr>
                                    </p:animEffect>
                                  </p:childTnLst>
                                </p:cTn>
                              </p:par>
                            </p:childTnLst>
                          </p:cTn>
                        </p:par>
                        <p:par>
                          <p:cTn id="10" fill="hold">
                            <p:stCondLst>
                              <p:cond delay="500"/>
                            </p:stCondLst>
                            <p:childTnLst>
                              <p:par>
                                <p:cTn id="11" presetID="50" presetClass="entr" presetSubtype="0" decel="100000" fill="hold" grpId="0" nodeType="afterEffect">
                                  <p:stCondLst>
                                    <p:cond delay="0"/>
                                  </p:stCondLst>
                                  <p:iterate type="lt">
                                    <p:tmPct val="10000"/>
                                  </p:iterate>
                                  <p:childTnLst>
                                    <p:set>
                                      <p:cBhvr>
                                        <p:cTn id="12" dur="1" fill="hold">
                                          <p:stCondLst>
                                            <p:cond delay="0"/>
                                          </p:stCondLst>
                                        </p:cTn>
                                        <p:tgtEl>
                                          <p:spTgt spid="45"/>
                                        </p:tgtEl>
                                        <p:attrNameLst>
                                          <p:attrName>style.visibility</p:attrName>
                                        </p:attrNameLst>
                                      </p:cBhvr>
                                      <p:to>
                                        <p:strVal val="visible"/>
                                      </p:to>
                                    </p:set>
                                    <p:anim calcmode="lin" valueType="num">
                                      <p:cBhvr>
                                        <p:cTn id="13" dur="1000" fill="hold"/>
                                        <p:tgtEl>
                                          <p:spTgt spid="45"/>
                                        </p:tgtEl>
                                        <p:attrNameLst>
                                          <p:attrName>ppt_w</p:attrName>
                                        </p:attrNameLst>
                                      </p:cBhvr>
                                      <p:tavLst>
                                        <p:tav tm="0">
                                          <p:val>
                                            <p:strVal val="#ppt_w+.3"/>
                                          </p:val>
                                        </p:tav>
                                        <p:tav tm="100000">
                                          <p:val>
                                            <p:strVal val="#ppt_w"/>
                                          </p:val>
                                        </p:tav>
                                      </p:tavLst>
                                    </p:anim>
                                    <p:anim calcmode="lin" valueType="num">
                                      <p:cBhvr>
                                        <p:cTn id="14" dur="1000" fill="hold"/>
                                        <p:tgtEl>
                                          <p:spTgt spid="45"/>
                                        </p:tgtEl>
                                        <p:attrNameLst>
                                          <p:attrName>ppt_h</p:attrName>
                                        </p:attrNameLst>
                                      </p:cBhvr>
                                      <p:tavLst>
                                        <p:tav tm="0">
                                          <p:val>
                                            <p:strVal val="#ppt_h"/>
                                          </p:val>
                                        </p:tav>
                                        <p:tav tm="100000">
                                          <p:val>
                                            <p:strVal val="#ppt_h"/>
                                          </p:val>
                                        </p:tav>
                                      </p:tavLst>
                                    </p:anim>
                                    <p:animEffect transition="in" filter="fade">
                                      <p:cBhvr>
                                        <p:cTn id="15" dur="1000"/>
                                        <p:tgtEl>
                                          <p:spTgt spid="45"/>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up)">
                                      <p:cBhvr>
                                        <p:cTn id="19" dur="500"/>
                                        <p:tgtEl>
                                          <p:spTgt spid="46"/>
                                        </p:tgtEl>
                                      </p:cBhvr>
                                    </p:animEffect>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wipe(up)">
                                      <p:cBhvr>
                                        <p:cTn id="29" dur="500"/>
                                        <p:tgtEl>
                                          <p:spTgt spid="51"/>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up)">
                                      <p:cBhvr>
                                        <p:cTn id="33" dur="500"/>
                                        <p:tgtEl>
                                          <p:spTgt spid="50"/>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500" fill="hold"/>
                                        <p:tgtEl>
                                          <p:spTgt spid="54"/>
                                        </p:tgtEl>
                                        <p:attrNameLst>
                                          <p:attrName>ppt_w</p:attrName>
                                        </p:attrNameLst>
                                      </p:cBhvr>
                                      <p:tavLst>
                                        <p:tav tm="0">
                                          <p:val>
                                            <p:fltVal val="0"/>
                                          </p:val>
                                        </p:tav>
                                        <p:tav tm="100000">
                                          <p:val>
                                            <p:strVal val="#ppt_w"/>
                                          </p:val>
                                        </p:tav>
                                      </p:tavLst>
                                    </p:anim>
                                    <p:anim calcmode="lin" valueType="num">
                                      <p:cBhvr>
                                        <p:cTn id="38" dur="500" fill="hold"/>
                                        <p:tgtEl>
                                          <p:spTgt spid="54"/>
                                        </p:tgtEl>
                                        <p:attrNameLst>
                                          <p:attrName>ppt_h</p:attrName>
                                        </p:attrNameLst>
                                      </p:cBhvr>
                                      <p:tavLst>
                                        <p:tav tm="0">
                                          <p:val>
                                            <p:fltVal val="0"/>
                                          </p:val>
                                        </p:tav>
                                        <p:tav tm="100000">
                                          <p:val>
                                            <p:strVal val="#ppt_h"/>
                                          </p:val>
                                        </p:tav>
                                      </p:tavLst>
                                    </p:anim>
                                    <p:animEffect transition="in" filter="fade">
                                      <p:cBhvr>
                                        <p:cTn id="39" dur="500"/>
                                        <p:tgtEl>
                                          <p:spTgt spid="54"/>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up)">
                                      <p:cBhvr>
                                        <p:cTn id="43" dur="500"/>
                                        <p:tgtEl>
                                          <p:spTgt spid="53"/>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p:cTn id="47" dur="500" fill="hold"/>
                                        <p:tgtEl>
                                          <p:spTgt spid="55"/>
                                        </p:tgtEl>
                                        <p:attrNameLst>
                                          <p:attrName>ppt_w</p:attrName>
                                        </p:attrNameLst>
                                      </p:cBhvr>
                                      <p:tavLst>
                                        <p:tav tm="0">
                                          <p:val>
                                            <p:fltVal val="0"/>
                                          </p:val>
                                        </p:tav>
                                        <p:tav tm="100000">
                                          <p:val>
                                            <p:strVal val="#ppt_w"/>
                                          </p:val>
                                        </p:tav>
                                      </p:tavLst>
                                    </p:anim>
                                    <p:anim calcmode="lin" valueType="num">
                                      <p:cBhvr>
                                        <p:cTn id="48" dur="500" fill="hold"/>
                                        <p:tgtEl>
                                          <p:spTgt spid="55"/>
                                        </p:tgtEl>
                                        <p:attrNameLst>
                                          <p:attrName>ppt_h</p:attrName>
                                        </p:attrNameLst>
                                      </p:cBhvr>
                                      <p:tavLst>
                                        <p:tav tm="0">
                                          <p:val>
                                            <p:fltVal val="0"/>
                                          </p:val>
                                        </p:tav>
                                        <p:tav tm="100000">
                                          <p:val>
                                            <p:strVal val="#ppt_h"/>
                                          </p:val>
                                        </p:tav>
                                      </p:tavLst>
                                    </p:anim>
                                    <p:animEffect transition="in" filter="fade">
                                      <p:cBhvr>
                                        <p:cTn id="49" dur="500"/>
                                        <p:tgtEl>
                                          <p:spTgt spid="55"/>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ipe(up)">
                                      <p:cBhvr>
                                        <p:cTn id="53" dur="500"/>
                                        <p:tgtEl>
                                          <p:spTgt spid="4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500"/>
                                        <p:tgtEl>
                                          <p:spTgt spid="21"/>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up)">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9" grpId="0"/>
      <p:bldP spid="50" grpId="0"/>
      <p:bldP spid="51" grpId="0"/>
      <p:bldP spid="52" grpId="0" animBg="1"/>
      <p:bldP spid="53" grpId="0"/>
      <p:bldP spid="54" grpId="0" animBg="1"/>
      <p:bldP spid="55" grpId="0" animBg="1"/>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3746" y="2014217"/>
            <a:ext cx="4803443" cy="3594441"/>
            <a:chOff x="3299619" y="1606550"/>
            <a:chExt cx="5619750" cy="4205288"/>
          </a:xfrm>
          <a:effectLst>
            <a:outerShdw blurRad="190500" dist="63500" dir="2700000" algn="tl" rotWithShape="0">
              <a:prstClr val="black">
                <a:alpha val="30000"/>
              </a:prstClr>
            </a:outerShdw>
          </a:effectLst>
        </p:grpSpPr>
        <p:sp>
          <p:nvSpPr>
            <p:cNvPr id="12" name="Line 10"/>
            <p:cNvSpPr>
              <a:spLocks noChangeShapeType="1"/>
            </p:cNvSpPr>
            <p:nvPr/>
          </p:nvSpPr>
          <p:spPr bwMode="auto">
            <a:xfrm>
              <a:off x="4534694" y="2135188"/>
              <a:ext cx="3161507" cy="3160713"/>
            </a:xfrm>
            <a:prstGeom prst="line">
              <a:avLst/>
            </a:prstGeom>
            <a:noFill/>
            <a:ln w="12700" cap="flat">
              <a:solidFill>
                <a:srgbClr val="595959"/>
              </a:solidFill>
              <a:prstDash val="sysDash"/>
              <a:miter lim="800000"/>
              <a:headEnd/>
              <a:tailEnd/>
            </a:ln>
            <a:extLst>
              <a:ext uri="{909E8E84-426E-40DD-AFC4-6F175D3DCCD1}">
                <a14:hiddenFill xmlns:a14="http://schemas.microsoft.com/office/drawing/2010/main">
                  <a:noFill/>
                </a14:hiddenFill>
              </a:ext>
            </a:extLst>
          </p:spPr>
          <p:txBody>
            <a:bodyPr vert="horz" wrap="square" lIns="45702" tIns="22851" rIns="45702" bIns="22851" numCol="1" anchor="t" anchorCtr="0" compatLnSpc="1">
              <a:prstTxWarp prst="textNoShape">
                <a:avLst/>
              </a:prstTxWarp>
            </a:bodyPr>
            <a:lstStyle/>
            <a:p>
              <a:pPr defTabSz="913897" fontAlgn="base">
                <a:lnSpc>
                  <a:spcPct val="120000"/>
                </a:lnSpc>
                <a:spcBef>
                  <a:spcPct val="0"/>
                </a:spcBef>
                <a:spcAft>
                  <a:spcPct val="0"/>
                </a:spcAft>
              </a:pPr>
              <a:endParaRPr lang="en-US" sz="1799" dirty="0">
                <a:solidFill>
                  <a:srgbClr val="233348"/>
                </a:solidFill>
                <a:cs typeface="+mn-ea"/>
                <a:sym typeface="+mn-lt"/>
              </a:endParaRPr>
            </a:p>
          </p:txBody>
        </p:sp>
        <p:sp>
          <p:nvSpPr>
            <p:cNvPr id="13" name="Oval 11"/>
            <p:cNvSpPr>
              <a:spLocks noChangeArrowheads="1"/>
            </p:cNvSpPr>
            <p:nvPr/>
          </p:nvSpPr>
          <p:spPr bwMode="auto">
            <a:xfrm>
              <a:off x="7180263" y="4779963"/>
              <a:ext cx="1031082" cy="1031875"/>
            </a:xfrm>
            <a:prstGeom prst="ellipse">
              <a:avLst/>
            </a:prstGeom>
            <a:solidFill>
              <a:srgbClr val="222363"/>
            </a:solidFill>
            <a:ln>
              <a:noFill/>
            </a:ln>
          </p:spPr>
          <p:txBody>
            <a:bodyPr vert="horz" wrap="square" lIns="45702" tIns="22851" rIns="45702" bIns="22851" numCol="1" anchor="t" anchorCtr="0" compatLnSpc="1">
              <a:prstTxWarp prst="textNoShape">
                <a:avLst/>
              </a:prstTxWarp>
            </a:bodyPr>
            <a:lstStyle/>
            <a:p>
              <a:pPr defTabSz="913897" fontAlgn="base">
                <a:lnSpc>
                  <a:spcPct val="120000"/>
                </a:lnSpc>
                <a:spcBef>
                  <a:spcPct val="0"/>
                </a:spcBef>
                <a:spcAft>
                  <a:spcPct val="0"/>
                </a:spcAft>
              </a:pPr>
              <a:endParaRPr lang="en-US" sz="1799" dirty="0">
                <a:solidFill>
                  <a:srgbClr val="233348"/>
                </a:solidFill>
                <a:cs typeface="+mn-ea"/>
                <a:sym typeface="+mn-lt"/>
              </a:endParaRPr>
            </a:p>
          </p:txBody>
        </p:sp>
        <p:sp>
          <p:nvSpPr>
            <p:cNvPr id="14" name="Oval 12"/>
            <p:cNvSpPr>
              <a:spLocks noChangeArrowheads="1"/>
            </p:cNvSpPr>
            <p:nvPr/>
          </p:nvSpPr>
          <p:spPr bwMode="auto">
            <a:xfrm>
              <a:off x="4007644" y="1606550"/>
              <a:ext cx="1032669" cy="1033463"/>
            </a:xfrm>
            <a:prstGeom prst="ellipse">
              <a:avLst/>
            </a:prstGeom>
            <a:solidFill>
              <a:srgbClr val="E57001"/>
            </a:solidFill>
            <a:ln>
              <a:noFill/>
            </a:ln>
          </p:spPr>
          <p:txBody>
            <a:bodyPr vert="horz" wrap="square" lIns="45702" tIns="22851" rIns="45702" bIns="22851" numCol="1" anchor="t" anchorCtr="0" compatLnSpc="1">
              <a:prstTxWarp prst="textNoShape">
                <a:avLst/>
              </a:prstTxWarp>
            </a:bodyPr>
            <a:lstStyle/>
            <a:p>
              <a:pPr defTabSz="913897" fontAlgn="base">
                <a:lnSpc>
                  <a:spcPct val="120000"/>
                </a:lnSpc>
                <a:spcBef>
                  <a:spcPct val="0"/>
                </a:spcBef>
                <a:spcAft>
                  <a:spcPct val="0"/>
                </a:spcAft>
              </a:pPr>
              <a:endParaRPr lang="en-US" sz="1799" dirty="0">
                <a:solidFill>
                  <a:srgbClr val="233348"/>
                </a:solidFill>
                <a:cs typeface="+mn-ea"/>
                <a:sym typeface="+mn-lt"/>
              </a:endParaRPr>
            </a:p>
          </p:txBody>
        </p:sp>
        <p:sp>
          <p:nvSpPr>
            <p:cNvPr id="15" name="Line 13"/>
            <p:cNvSpPr>
              <a:spLocks noChangeShapeType="1"/>
            </p:cNvSpPr>
            <p:nvPr/>
          </p:nvSpPr>
          <p:spPr bwMode="auto">
            <a:xfrm>
              <a:off x="3882232" y="3709988"/>
              <a:ext cx="4470400" cy="0"/>
            </a:xfrm>
            <a:prstGeom prst="line">
              <a:avLst/>
            </a:prstGeom>
            <a:noFill/>
            <a:ln w="12700" cap="flat">
              <a:solidFill>
                <a:srgbClr val="595959"/>
              </a:solidFill>
              <a:prstDash val="sysDash"/>
              <a:miter lim="800000"/>
              <a:headEnd/>
              <a:tailEnd/>
            </a:ln>
            <a:extLst>
              <a:ext uri="{909E8E84-426E-40DD-AFC4-6F175D3DCCD1}">
                <a14:hiddenFill xmlns:a14="http://schemas.microsoft.com/office/drawing/2010/main">
                  <a:noFill/>
                </a14:hiddenFill>
              </a:ext>
            </a:extLst>
          </p:spPr>
          <p:txBody>
            <a:bodyPr vert="horz" wrap="square" lIns="45702" tIns="22851" rIns="45702" bIns="22851" numCol="1" anchor="t" anchorCtr="0" compatLnSpc="1">
              <a:prstTxWarp prst="textNoShape">
                <a:avLst/>
              </a:prstTxWarp>
            </a:bodyPr>
            <a:lstStyle/>
            <a:p>
              <a:pPr defTabSz="913897" fontAlgn="base">
                <a:lnSpc>
                  <a:spcPct val="120000"/>
                </a:lnSpc>
                <a:spcBef>
                  <a:spcPct val="0"/>
                </a:spcBef>
                <a:spcAft>
                  <a:spcPct val="0"/>
                </a:spcAft>
              </a:pPr>
              <a:endParaRPr lang="en-US" sz="1799" dirty="0">
                <a:solidFill>
                  <a:srgbClr val="233348"/>
                </a:solidFill>
                <a:cs typeface="+mn-ea"/>
                <a:sym typeface="+mn-lt"/>
              </a:endParaRPr>
            </a:p>
          </p:txBody>
        </p:sp>
        <p:sp>
          <p:nvSpPr>
            <p:cNvPr id="16" name="Freeform 14"/>
            <p:cNvSpPr>
              <a:spLocks/>
            </p:cNvSpPr>
            <p:nvPr/>
          </p:nvSpPr>
          <p:spPr bwMode="auto">
            <a:xfrm>
              <a:off x="7785894" y="3143250"/>
              <a:ext cx="1133475" cy="1133475"/>
            </a:xfrm>
            <a:custGeom>
              <a:avLst/>
              <a:gdLst>
                <a:gd name="T0" fmla="*/ 587 w 714"/>
                <a:gd name="T1" fmla="*/ 127 h 714"/>
                <a:gd name="T2" fmla="*/ 587 w 714"/>
                <a:gd name="T3" fmla="*/ 587 h 714"/>
                <a:gd name="T4" fmla="*/ 127 w 714"/>
                <a:gd name="T5" fmla="*/ 587 h 714"/>
                <a:gd name="T6" fmla="*/ 127 w 714"/>
                <a:gd name="T7" fmla="*/ 127 h 714"/>
                <a:gd name="T8" fmla="*/ 587 w 714"/>
                <a:gd name="T9" fmla="*/ 127 h 714"/>
              </a:gdLst>
              <a:ahLst/>
              <a:cxnLst>
                <a:cxn ang="0">
                  <a:pos x="T0" y="T1"/>
                </a:cxn>
                <a:cxn ang="0">
                  <a:pos x="T2" y="T3"/>
                </a:cxn>
                <a:cxn ang="0">
                  <a:pos x="T4" y="T5"/>
                </a:cxn>
                <a:cxn ang="0">
                  <a:pos x="T6" y="T7"/>
                </a:cxn>
                <a:cxn ang="0">
                  <a:pos x="T8" y="T9"/>
                </a:cxn>
              </a:cxnLst>
              <a:rect l="0" t="0" r="r" b="b"/>
              <a:pathLst>
                <a:path w="714" h="714">
                  <a:moveTo>
                    <a:pt x="587" y="127"/>
                  </a:moveTo>
                  <a:cubicBezTo>
                    <a:pt x="714" y="254"/>
                    <a:pt x="714" y="460"/>
                    <a:pt x="587" y="587"/>
                  </a:cubicBezTo>
                  <a:cubicBezTo>
                    <a:pt x="460" y="714"/>
                    <a:pt x="254" y="714"/>
                    <a:pt x="127" y="587"/>
                  </a:cubicBezTo>
                  <a:cubicBezTo>
                    <a:pt x="0" y="460"/>
                    <a:pt x="0" y="254"/>
                    <a:pt x="127" y="127"/>
                  </a:cubicBezTo>
                  <a:cubicBezTo>
                    <a:pt x="254" y="0"/>
                    <a:pt x="460" y="0"/>
                    <a:pt x="587" y="127"/>
                  </a:cubicBezTo>
                  <a:close/>
                </a:path>
              </a:pathLst>
            </a:custGeom>
            <a:solidFill>
              <a:srgbClr val="E57001"/>
            </a:solidFill>
            <a:ln>
              <a:noFill/>
            </a:ln>
          </p:spPr>
          <p:txBody>
            <a:bodyPr vert="horz" wrap="square" lIns="45702" tIns="22851" rIns="45702" bIns="22851" numCol="1" anchor="t" anchorCtr="0" compatLnSpc="1">
              <a:prstTxWarp prst="textNoShape">
                <a:avLst/>
              </a:prstTxWarp>
            </a:bodyPr>
            <a:lstStyle/>
            <a:p>
              <a:pPr defTabSz="913897" fontAlgn="base">
                <a:lnSpc>
                  <a:spcPct val="120000"/>
                </a:lnSpc>
                <a:spcBef>
                  <a:spcPct val="0"/>
                </a:spcBef>
                <a:spcAft>
                  <a:spcPct val="0"/>
                </a:spcAft>
              </a:pPr>
              <a:endParaRPr lang="en-US" sz="1799" dirty="0">
                <a:solidFill>
                  <a:srgbClr val="233348"/>
                </a:solidFill>
                <a:cs typeface="+mn-ea"/>
                <a:sym typeface="+mn-lt"/>
              </a:endParaRPr>
            </a:p>
          </p:txBody>
        </p:sp>
        <p:sp>
          <p:nvSpPr>
            <p:cNvPr id="17" name="Freeform 15"/>
            <p:cNvSpPr>
              <a:spLocks/>
            </p:cNvSpPr>
            <p:nvPr/>
          </p:nvSpPr>
          <p:spPr bwMode="auto">
            <a:xfrm>
              <a:off x="3299619" y="3143250"/>
              <a:ext cx="1135063" cy="1133475"/>
            </a:xfrm>
            <a:custGeom>
              <a:avLst/>
              <a:gdLst>
                <a:gd name="T0" fmla="*/ 587 w 715"/>
                <a:gd name="T1" fmla="*/ 127 h 714"/>
                <a:gd name="T2" fmla="*/ 587 w 715"/>
                <a:gd name="T3" fmla="*/ 587 h 714"/>
                <a:gd name="T4" fmla="*/ 127 w 715"/>
                <a:gd name="T5" fmla="*/ 587 h 714"/>
                <a:gd name="T6" fmla="*/ 127 w 715"/>
                <a:gd name="T7" fmla="*/ 127 h 714"/>
                <a:gd name="T8" fmla="*/ 587 w 715"/>
                <a:gd name="T9" fmla="*/ 127 h 714"/>
              </a:gdLst>
              <a:ahLst/>
              <a:cxnLst>
                <a:cxn ang="0">
                  <a:pos x="T0" y="T1"/>
                </a:cxn>
                <a:cxn ang="0">
                  <a:pos x="T2" y="T3"/>
                </a:cxn>
                <a:cxn ang="0">
                  <a:pos x="T4" y="T5"/>
                </a:cxn>
                <a:cxn ang="0">
                  <a:pos x="T6" y="T7"/>
                </a:cxn>
                <a:cxn ang="0">
                  <a:pos x="T8" y="T9"/>
                </a:cxn>
              </a:cxnLst>
              <a:rect l="0" t="0" r="r" b="b"/>
              <a:pathLst>
                <a:path w="715" h="714">
                  <a:moveTo>
                    <a:pt x="587" y="127"/>
                  </a:moveTo>
                  <a:cubicBezTo>
                    <a:pt x="715" y="254"/>
                    <a:pt x="715" y="460"/>
                    <a:pt x="587" y="587"/>
                  </a:cubicBezTo>
                  <a:cubicBezTo>
                    <a:pt x="460" y="714"/>
                    <a:pt x="254" y="714"/>
                    <a:pt x="127" y="587"/>
                  </a:cubicBezTo>
                  <a:cubicBezTo>
                    <a:pt x="0" y="460"/>
                    <a:pt x="0" y="254"/>
                    <a:pt x="127" y="127"/>
                  </a:cubicBezTo>
                  <a:cubicBezTo>
                    <a:pt x="254" y="0"/>
                    <a:pt x="460" y="0"/>
                    <a:pt x="587" y="127"/>
                  </a:cubicBezTo>
                  <a:close/>
                </a:path>
              </a:pathLst>
            </a:custGeom>
            <a:solidFill>
              <a:srgbClr val="222363"/>
            </a:solidFill>
            <a:ln>
              <a:noFill/>
            </a:ln>
          </p:spPr>
          <p:txBody>
            <a:bodyPr vert="horz" wrap="square" lIns="45702" tIns="22851" rIns="45702" bIns="22851" numCol="1" anchor="t" anchorCtr="0" compatLnSpc="1">
              <a:prstTxWarp prst="textNoShape">
                <a:avLst/>
              </a:prstTxWarp>
            </a:bodyPr>
            <a:lstStyle/>
            <a:p>
              <a:pPr defTabSz="913897" fontAlgn="base">
                <a:lnSpc>
                  <a:spcPct val="120000"/>
                </a:lnSpc>
                <a:spcBef>
                  <a:spcPct val="0"/>
                </a:spcBef>
                <a:spcAft>
                  <a:spcPct val="0"/>
                </a:spcAft>
              </a:pPr>
              <a:endParaRPr lang="en-US" sz="1799" dirty="0">
                <a:solidFill>
                  <a:srgbClr val="233348"/>
                </a:solidFill>
                <a:cs typeface="+mn-ea"/>
                <a:sym typeface="+mn-lt"/>
              </a:endParaRPr>
            </a:p>
          </p:txBody>
        </p:sp>
        <p:sp>
          <p:nvSpPr>
            <p:cNvPr id="18" name="Line 16"/>
            <p:cNvSpPr>
              <a:spLocks noChangeShapeType="1"/>
            </p:cNvSpPr>
            <p:nvPr/>
          </p:nvSpPr>
          <p:spPr bwMode="auto">
            <a:xfrm flipV="1">
              <a:off x="4534694" y="2122488"/>
              <a:ext cx="3161507" cy="3162300"/>
            </a:xfrm>
            <a:prstGeom prst="line">
              <a:avLst/>
            </a:prstGeom>
            <a:noFill/>
            <a:ln w="12700" cap="flat">
              <a:solidFill>
                <a:srgbClr val="595959"/>
              </a:solidFill>
              <a:prstDash val="sysDash"/>
              <a:miter lim="800000"/>
              <a:headEnd/>
              <a:tailEnd/>
            </a:ln>
            <a:extLst>
              <a:ext uri="{909E8E84-426E-40DD-AFC4-6F175D3DCCD1}">
                <a14:hiddenFill xmlns:a14="http://schemas.microsoft.com/office/drawing/2010/main">
                  <a:noFill/>
                </a14:hiddenFill>
              </a:ext>
            </a:extLst>
          </p:spPr>
          <p:txBody>
            <a:bodyPr vert="horz" wrap="square" lIns="45702" tIns="22851" rIns="45702" bIns="22851" numCol="1" anchor="t" anchorCtr="0" compatLnSpc="1">
              <a:prstTxWarp prst="textNoShape">
                <a:avLst/>
              </a:prstTxWarp>
            </a:bodyPr>
            <a:lstStyle/>
            <a:p>
              <a:pPr defTabSz="913897" fontAlgn="base">
                <a:lnSpc>
                  <a:spcPct val="120000"/>
                </a:lnSpc>
                <a:spcBef>
                  <a:spcPct val="0"/>
                </a:spcBef>
                <a:spcAft>
                  <a:spcPct val="0"/>
                </a:spcAft>
              </a:pPr>
              <a:endParaRPr lang="en-US" sz="1799" dirty="0">
                <a:solidFill>
                  <a:srgbClr val="233348"/>
                </a:solidFill>
                <a:cs typeface="+mn-ea"/>
                <a:sym typeface="+mn-lt"/>
              </a:endParaRPr>
            </a:p>
          </p:txBody>
        </p:sp>
        <p:sp>
          <p:nvSpPr>
            <p:cNvPr id="19" name="Oval 17"/>
            <p:cNvSpPr>
              <a:spLocks noChangeArrowheads="1"/>
            </p:cNvSpPr>
            <p:nvPr/>
          </p:nvSpPr>
          <p:spPr bwMode="auto">
            <a:xfrm>
              <a:off x="7180263" y="1606550"/>
              <a:ext cx="1031082" cy="1033463"/>
            </a:xfrm>
            <a:prstGeom prst="ellipse">
              <a:avLst/>
            </a:prstGeom>
            <a:solidFill>
              <a:srgbClr val="222363"/>
            </a:solidFill>
            <a:ln>
              <a:noFill/>
            </a:ln>
          </p:spPr>
          <p:txBody>
            <a:bodyPr vert="horz" wrap="square" lIns="45702" tIns="22851" rIns="45702" bIns="22851" numCol="1" anchor="t" anchorCtr="0" compatLnSpc="1">
              <a:prstTxWarp prst="textNoShape">
                <a:avLst/>
              </a:prstTxWarp>
            </a:bodyPr>
            <a:lstStyle/>
            <a:p>
              <a:pPr defTabSz="913897" fontAlgn="base">
                <a:lnSpc>
                  <a:spcPct val="120000"/>
                </a:lnSpc>
                <a:spcBef>
                  <a:spcPct val="0"/>
                </a:spcBef>
                <a:spcAft>
                  <a:spcPct val="0"/>
                </a:spcAft>
              </a:pPr>
              <a:endParaRPr lang="en-US" sz="1799" dirty="0">
                <a:solidFill>
                  <a:srgbClr val="233348"/>
                </a:solidFill>
                <a:cs typeface="+mn-ea"/>
                <a:sym typeface="+mn-lt"/>
              </a:endParaRPr>
            </a:p>
          </p:txBody>
        </p:sp>
        <p:sp>
          <p:nvSpPr>
            <p:cNvPr id="20" name="Oval 18"/>
            <p:cNvSpPr>
              <a:spLocks noChangeArrowheads="1"/>
            </p:cNvSpPr>
            <p:nvPr/>
          </p:nvSpPr>
          <p:spPr bwMode="auto">
            <a:xfrm>
              <a:off x="4007644" y="4779963"/>
              <a:ext cx="1032669" cy="1031875"/>
            </a:xfrm>
            <a:prstGeom prst="ellipse">
              <a:avLst/>
            </a:prstGeom>
            <a:solidFill>
              <a:srgbClr val="E57001"/>
            </a:solidFill>
            <a:ln>
              <a:noFill/>
            </a:ln>
          </p:spPr>
          <p:txBody>
            <a:bodyPr vert="horz" wrap="square" lIns="45702" tIns="22851" rIns="45702" bIns="22851" numCol="1" anchor="t" anchorCtr="0" compatLnSpc="1">
              <a:prstTxWarp prst="textNoShape">
                <a:avLst/>
              </a:prstTxWarp>
            </a:bodyPr>
            <a:lstStyle/>
            <a:p>
              <a:pPr defTabSz="913897" fontAlgn="base">
                <a:lnSpc>
                  <a:spcPct val="120000"/>
                </a:lnSpc>
                <a:spcBef>
                  <a:spcPct val="0"/>
                </a:spcBef>
                <a:spcAft>
                  <a:spcPct val="0"/>
                </a:spcAft>
              </a:pPr>
              <a:endParaRPr lang="en-US" sz="1799" dirty="0">
                <a:solidFill>
                  <a:srgbClr val="233348"/>
                </a:solidFill>
                <a:cs typeface="+mn-ea"/>
                <a:sym typeface="+mn-lt"/>
              </a:endParaRPr>
            </a:p>
          </p:txBody>
        </p:sp>
        <p:sp>
          <p:nvSpPr>
            <p:cNvPr id="21" name="Oval 19"/>
            <p:cNvSpPr>
              <a:spLocks noChangeArrowheads="1"/>
            </p:cNvSpPr>
            <p:nvPr/>
          </p:nvSpPr>
          <p:spPr bwMode="auto">
            <a:xfrm>
              <a:off x="5159375" y="2760663"/>
              <a:ext cx="1900238" cy="1898650"/>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txBody>
            <a:bodyPr vert="horz" wrap="square" lIns="45702" tIns="22851" rIns="45702" bIns="22851" numCol="1" anchor="t" anchorCtr="0" compatLnSpc="1">
              <a:prstTxWarp prst="textNoShape">
                <a:avLst/>
              </a:prstTxWarp>
            </a:bodyPr>
            <a:lstStyle/>
            <a:p>
              <a:pPr defTabSz="913897" fontAlgn="base">
                <a:lnSpc>
                  <a:spcPct val="120000"/>
                </a:lnSpc>
                <a:spcBef>
                  <a:spcPct val="0"/>
                </a:spcBef>
                <a:spcAft>
                  <a:spcPct val="0"/>
                </a:spcAft>
              </a:pPr>
              <a:endParaRPr lang="en-US" sz="1799" dirty="0">
                <a:solidFill>
                  <a:srgbClr val="233348"/>
                </a:solidFill>
                <a:cs typeface="+mn-ea"/>
                <a:sym typeface="+mn-lt"/>
              </a:endParaRPr>
            </a:p>
          </p:txBody>
        </p:sp>
        <p:sp>
          <p:nvSpPr>
            <p:cNvPr id="41" name="Oval 39"/>
            <p:cNvSpPr>
              <a:spLocks noChangeArrowheads="1"/>
            </p:cNvSpPr>
            <p:nvPr/>
          </p:nvSpPr>
          <p:spPr bwMode="auto">
            <a:xfrm>
              <a:off x="5292725" y="2884488"/>
              <a:ext cx="1649413" cy="1649413"/>
            </a:xfrm>
            <a:prstGeom prst="ellipse">
              <a:avLst/>
            </a:prstGeom>
            <a:noFill/>
            <a:ln w="952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45702" tIns="22851" rIns="45702" bIns="22851" numCol="1" anchor="t" anchorCtr="0" compatLnSpc="1">
              <a:prstTxWarp prst="textNoShape">
                <a:avLst/>
              </a:prstTxWarp>
            </a:bodyPr>
            <a:lstStyle/>
            <a:p>
              <a:pPr defTabSz="913897" fontAlgn="base">
                <a:lnSpc>
                  <a:spcPct val="120000"/>
                </a:lnSpc>
                <a:spcBef>
                  <a:spcPct val="0"/>
                </a:spcBef>
                <a:spcAft>
                  <a:spcPct val="0"/>
                </a:spcAft>
              </a:pPr>
              <a:endParaRPr lang="en-US" sz="1799" dirty="0">
                <a:solidFill>
                  <a:srgbClr val="233348"/>
                </a:solidFill>
                <a:cs typeface="+mn-ea"/>
                <a:sym typeface="+mn-lt"/>
              </a:endParaRPr>
            </a:p>
          </p:txBody>
        </p:sp>
        <p:sp>
          <p:nvSpPr>
            <p:cNvPr id="71" name="Oval 11"/>
            <p:cNvSpPr>
              <a:spLocks noChangeArrowheads="1"/>
            </p:cNvSpPr>
            <p:nvPr/>
          </p:nvSpPr>
          <p:spPr bwMode="auto">
            <a:xfrm>
              <a:off x="7484973" y="5021135"/>
              <a:ext cx="421663" cy="549532"/>
            </a:xfrm>
            <a:custGeom>
              <a:avLst/>
              <a:gdLst>
                <a:gd name="connsiteX0" fmla="*/ 192241 w 462838"/>
                <a:gd name="connsiteY0" fmla="*/ 447667 h 603193"/>
                <a:gd name="connsiteX1" fmla="*/ 350547 w 462838"/>
                <a:gd name="connsiteY1" fmla="*/ 447667 h 603193"/>
                <a:gd name="connsiteX2" fmla="*/ 368351 w 462838"/>
                <a:gd name="connsiteY2" fmla="*/ 465414 h 603193"/>
                <a:gd name="connsiteX3" fmla="*/ 350547 w 462838"/>
                <a:gd name="connsiteY3" fmla="*/ 483161 h 603193"/>
                <a:gd name="connsiteX4" fmla="*/ 192241 w 462838"/>
                <a:gd name="connsiteY4" fmla="*/ 483161 h 603193"/>
                <a:gd name="connsiteX5" fmla="*/ 174437 w 462838"/>
                <a:gd name="connsiteY5" fmla="*/ 465414 h 603193"/>
                <a:gd name="connsiteX6" fmla="*/ 192241 w 462838"/>
                <a:gd name="connsiteY6" fmla="*/ 447667 h 603193"/>
                <a:gd name="connsiteX7" fmla="*/ 130898 w 462838"/>
                <a:gd name="connsiteY7" fmla="*/ 446891 h 603193"/>
                <a:gd name="connsiteX8" fmla="*/ 149527 w 462838"/>
                <a:gd name="connsiteY8" fmla="*/ 465485 h 603193"/>
                <a:gd name="connsiteX9" fmla="*/ 130898 w 462838"/>
                <a:gd name="connsiteY9" fmla="*/ 484079 h 603193"/>
                <a:gd name="connsiteX10" fmla="*/ 112269 w 462838"/>
                <a:gd name="connsiteY10" fmla="*/ 465485 h 603193"/>
                <a:gd name="connsiteX11" fmla="*/ 130898 w 462838"/>
                <a:gd name="connsiteY11" fmla="*/ 446891 h 603193"/>
                <a:gd name="connsiteX12" fmla="*/ 192241 w 462838"/>
                <a:gd name="connsiteY12" fmla="*/ 350922 h 603193"/>
                <a:gd name="connsiteX13" fmla="*/ 350547 w 462838"/>
                <a:gd name="connsiteY13" fmla="*/ 350922 h 603193"/>
                <a:gd name="connsiteX14" fmla="*/ 368351 w 462838"/>
                <a:gd name="connsiteY14" fmla="*/ 368705 h 603193"/>
                <a:gd name="connsiteX15" fmla="*/ 350547 w 462838"/>
                <a:gd name="connsiteY15" fmla="*/ 386487 h 603193"/>
                <a:gd name="connsiteX16" fmla="*/ 192241 w 462838"/>
                <a:gd name="connsiteY16" fmla="*/ 386487 h 603193"/>
                <a:gd name="connsiteX17" fmla="*/ 174437 w 462838"/>
                <a:gd name="connsiteY17" fmla="*/ 368705 h 603193"/>
                <a:gd name="connsiteX18" fmla="*/ 192241 w 462838"/>
                <a:gd name="connsiteY18" fmla="*/ 350922 h 603193"/>
                <a:gd name="connsiteX19" fmla="*/ 130898 w 462838"/>
                <a:gd name="connsiteY19" fmla="*/ 350145 h 603193"/>
                <a:gd name="connsiteX20" fmla="*/ 149527 w 462838"/>
                <a:gd name="connsiteY20" fmla="*/ 368669 h 603193"/>
                <a:gd name="connsiteX21" fmla="*/ 130898 w 462838"/>
                <a:gd name="connsiteY21" fmla="*/ 387193 h 603193"/>
                <a:gd name="connsiteX22" fmla="*/ 112269 w 462838"/>
                <a:gd name="connsiteY22" fmla="*/ 368669 h 603193"/>
                <a:gd name="connsiteX23" fmla="*/ 130898 w 462838"/>
                <a:gd name="connsiteY23" fmla="*/ 350145 h 603193"/>
                <a:gd name="connsiteX24" fmla="*/ 192241 w 462838"/>
                <a:gd name="connsiteY24" fmla="*/ 254177 h 603193"/>
                <a:gd name="connsiteX25" fmla="*/ 350547 w 462838"/>
                <a:gd name="connsiteY25" fmla="*/ 254177 h 603193"/>
                <a:gd name="connsiteX26" fmla="*/ 368351 w 462838"/>
                <a:gd name="connsiteY26" fmla="*/ 271960 h 603193"/>
                <a:gd name="connsiteX27" fmla="*/ 350547 w 462838"/>
                <a:gd name="connsiteY27" fmla="*/ 289742 h 603193"/>
                <a:gd name="connsiteX28" fmla="*/ 192241 w 462838"/>
                <a:gd name="connsiteY28" fmla="*/ 289742 h 603193"/>
                <a:gd name="connsiteX29" fmla="*/ 174437 w 462838"/>
                <a:gd name="connsiteY29" fmla="*/ 271960 h 603193"/>
                <a:gd name="connsiteX30" fmla="*/ 192241 w 462838"/>
                <a:gd name="connsiteY30" fmla="*/ 254177 h 603193"/>
                <a:gd name="connsiteX31" fmla="*/ 130898 w 462838"/>
                <a:gd name="connsiteY31" fmla="*/ 253471 h 603193"/>
                <a:gd name="connsiteX32" fmla="*/ 149527 w 462838"/>
                <a:gd name="connsiteY32" fmla="*/ 271959 h 603193"/>
                <a:gd name="connsiteX33" fmla="*/ 130898 w 462838"/>
                <a:gd name="connsiteY33" fmla="*/ 290447 h 603193"/>
                <a:gd name="connsiteX34" fmla="*/ 112269 w 462838"/>
                <a:gd name="connsiteY34" fmla="*/ 271959 h 603193"/>
                <a:gd name="connsiteX35" fmla="*/ 130898 w 462838"/>
                <a:gd name="connsiteY35" fmla="*/ 253471 h 603193"/>
                <a:gd name="connsiteX36" fmla="*/ 324432 w 462838"/>
                <a:gd name="connsiteY36" fmla="*/ 56735 h 603193"/>
                <a:gd name="connsiteX37" fmla="*/ 324432 w 462838"/>
                <a:gd name="connsiteY37" fmla="*/ 138207 h 603193"/>
                <a:gd name="connsiteX38" fmla="*/ 406022 w 462838"/>
                <a:gd name="connsiteY38" fmla="*/ 138207 h 603193"/>
                <a:gd name="connsiteX39" fmla="*/ 35603 w 462838"/>
                <a:gd name="connsiteY39" fmla="*/ 35552 h 603193"/>
                <a:gd name="connsiteX40" fmla="*/ 35603 w 462838"/>
                <a:gd name="connsiteY40" fmla="*/ 567642 h 603193"/>
                <a:gd name="connsiteX41" fmla="*/ 427235 w 462838"/>
                <a:gd name="connsiteY41" fmla="*/ 567642 h 603193"/>
                <a:gd name="connsiteX42" fmla="*/ 427235 w 462838"/>
                <a:gd name="connsiteY42" fmla="*/ 173759 h 603193"/>
                <a:gd name="connsiteX43" fmla="*/ 306630 w 462838"/>
                <a:gd name="connsiteY43" fmla="*/ 173759 h 603193"/>
                <a:gd name="connsiteX44" fmla="*/ 288829 w 462838"/>
                <a:gd name="connsiteY44" fmla="*/ 155983 h 603193"/>
                <a:gd name="connsiteX45" fmla="*/ 288829 w 462838"/>
                <a:gd name="connsiteY45" fmla="*/ 35552 h 603193"/>
                <a:gd name="connsiteX46" fmla="*/ 17802 w 462838"/>
                <a:gd name="connsiteY46" fmla="*/ 0 h 603193"/>
                <a:gd name="connsiteX47" fmla="*/ 310636 w 462838"/>
                <a:gd name="connsiteY47" fmla="*/ 0 h 603193"/>
                <a:gd name="connsiteX48" fmla="*/ 323245 w 462838"/>
                <a:gd name="connsiteY48" fmla="*/ 5185 h 603193"/>
                <a:gd name="connsiteX49" fmla="*/ 457646 w 462838"/>
                <a:gd name="connsiteY49" fmla="*/ 139540 h 603193"/>
                <a:gd name="connsiteX50" fmla="*/ 462838 w 462838"/>
                <a:gd name="connsiteY50" fmla="*/ 151984 h 603193"/>
                <a:gd name="connsiteX51" fmla="*/ 462838 w 462838"/>
                <a:gd name="connsiteY51" fmla="*/ 585417 h 603193"/>
                <a:gd name="connsiteX52" fmla="*/ 445037 w 462838"/>
                <a:gd name="connsiteY52" fmla="*/ 603193 h 603193"/>
                <a:gd name="connsiteX53" fmla="*/ 17802 w 462838"/>
                <a:gd name="connsiteY53" fmla="*/ 603193 h 603193"/>
                <a:gd name="connsiteX54" fmla="*/ 0 w 462838"/>
                <a:gd name="connsiteY54" fmla="*/ 585417 h 603193"/>
                <a:gd name="connsiteX55" fmla="*/ 0 w 462838"/>
                <a:gd name="connsiteY55" fmla="*/ 17776 h 603193"/>
                <a:gd name="connsiteX56" fmla="*/ 17802 w 462838"/>
                <a:gd name="connsiteY56" fmla="*/ 0 h 60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62838" h="603193">
                  <a:moveTo>
                    <a:pt x="192241" y="447667"/>
                  </a:moveTo>
                  <a:lnTo>
                    <a:pt x="350547" y="447667"/>
                  </a:lnTo>
                  <a:cubicBezTo>
                    <a:pt x="360339" y="447667"/>
                    <a:pt x="368351" y="455653"/>
                    <a:pt x="368351" y="465414"/>
                  </a:cubicBezTo>
                  <a:cubicBezTo>
                    <a:pt x="368351" y="475323"/>
                    <a:pt x="360339" y="483161"/>
                    <a:pt x="350547" y="483161"/>
                  </a:cubicBezTo>
                  <a:lnTo>
                    <a:pt x="192241" y="483161"/>
                  </a:lnTo>
                  <a:cubicBezTo>
                    <a:pt x="182449" y="483161"/>
                    <a:pt x="174437" y="475323"/>
                    <a:pt x="174437" y="465414"/>
                  </a:cubicBezTo>
                  <a:cubicBezTo>
                    <a:pt x="174437" y="455653"/>
                    <a:pt x="182449" y="447667"/>
                    <a:pt x="192241" y="447667"/>
                  </a:cubicBezTo>
                  <a:close/>
                  <a:moveTo>
                    <a:pt x="130898" y="446891"/>
                  </a:moveTo>
                  <a:cubicBezTo>
                    <a:pt x="141187" y="446891"/>
                    <a:pt x="149527" y="455216"/>
                    <a:pt x="149527" y="465485"/>
                  </a:cubicBezTo>
                  <a:cubicBezTo>
                    <a:pt x="149527" y="475754"/>
                    <a:pt x="141187" y="484079"/>
                    <a:pt x="130898" y="484079"/>
                  </a:cubicBezTo>
                  <a:cubicBezTo>
                    <a:pt x="120609" y="484079"/>
                    <a:pt x="112269" y="475754"/>
                    <a:pt x="112269" y="465485"/>
                  </a:cubicBezTo>
                  <a:cubicBezTo>
                    <a:pt x="112269" y="455216"/>
                    <a:pt x="120609" y="446891"/>
                    <a:pt x="130898" y="446891"/>
                  </a:cubicBezTo>
                  <a:close/>
                  <a:moveTo>
                    <a:pt x="192241" y="350922"/>
                  </a:moveTo>
                  <a:lnTo>
                    <a:pt x="350547" y="350922"/>
                  </a:lnTo>
                  <a:cubicBezTo>
                    <a:pt x="360339" y="350922"/>
                    <a:pt x="368351" y="358924"/>
                    <a:pt x="368351" y="368705"/>
                  </a:cubicBezTo>
                  <a:cubicBezTo>
                    <a:pt x="368351" y="378485"/>
                    <a:pt x="360339" y="386487"/>
                    <a:pt x="350547" y="386487"/>
                  </a:cubicBezTo>
                  <a:lnTo>
                    <a:pt x="192241" y="386487"/>
                  </a:lnTo>
                  <a:cubicBezTo>
                    <a:pt x="182449" y="386487"/>
                    <a:pt x="174437" y="378485"/>
                    <a:pt x="174437" y="368705"/>
                  </a:cubicBezTo>
                  <a:cubicBezTo>
                    <a:pt x="174437" y="358924"/>
                    <a:pt x="182449" y="350922"/>
                    <a:pt x="192241" y="350922"/>
                  </a:cubicBezTo>
                  <a:close/>
                  <a:moveTo>
                    <a:pt x="130898" y="350145"/>
                  </a:moveTo>
                  <a:cubicBezTo>
                    <a:pt x="141187" y="350145"/>
                    <a:pt x="149527" y="358438"/>
                    <a:pt x="149527" y="368669"/>
                  </a:cubicBezTo>
                  <a:cubicBezTo>
                    <a:pt x="149527" y="378900"/>
                    <a:pt x="141187" y="387193"/>
                    <a:pt x="130898" y="387193"/>
                  </a:cubicBezTo>
                  <a:cubicBezTo>
                    <a:pt x="120609" y="387193"/>
                    <a:pt x="112269" y="378900"/>
                    <a:pt x="112269" y="368669"/>
                  </a:cubicBezTo>
                  <a:cubicBezTo>
                    <a:pt x="112269" y="358438"/>
                    <a:pt x="120609" y="350145"/>
                    <a:pt x="130898" y="350145"/>
                  </a:cubicBezTo>
                  <a:close/>
                  <a:moveTo>
                    <a:pt x="192241" y="254177"/>
                  </a:moveTo>
                  <a:lnTo>
                    <a:pt x="350547" y="254177"/>
                  </a:lnTo>
                  <a:cubicBezTo>
                    <a:pt x="360339" y="254177"/>
                    <a:pt x="368351" y="262179"/>
                    <a:pt x="368351" y="271960"/>
                  </a:cubicBezTo>
                  <a:cubicBezTo>
                    <a:pt x="368351" y="281740"/>
                    <a:pt x="360339" y="289742"/>
                    <a:pt x="350547" y="289742"/>
                  </a:cubicBezTo>
                  <a:lnTo>
                    <a:pt x="192241" y="289742"/>
                  </a:lnTo>
                  <a:cubicBezTo>
                    <a:pt x="182449" y="289742"/>
                    <a:pt x="174437" y="281740"/>
                    <a:pt x="174437" y="271960"/>
                  </a:cubicBezTo>
                  <a:cubicBezTo>
                    <a:pt x="174437" y="262179"/>
                    <a:pt x="182449" y="254177"/>
                    <a:pt x="192241" y="254177"/>
                  </a:cubicBezTo>
                  <a:close/>
                  <a:moveTo>
                    <a:pt x="130898" y="253471"/>
                  </a:moveTo>
                  <a:cubicBezTo>
                    <a:pt x="141187" y="253471"/>
                    <a:pt x="149527" y="261748"/>
                    <a:pt x="149527" y="271959"/>
                  </a:cubicBezTo>
                  <a:cubicBezTo>
                    <a:pt x="149527" y="282170"/>
                    <a:pt x="141187" y="290447"/>
                    <a:pt x="130898" y="290447"/>
                  </a:cubicBezTo>
                  <a:cubicBezTo>
                    <a:pt x="120609" y="290447"/>
                    <a:pt x="112269" y="282170"/>
                    <a:pt x="112269" y="271959"/>
                  </a:cubicBezTo>
                  <a:cubicBezTo>
                    <a:pt x="112269" y="261748"/>
                    <a:pt x="120609" y="253471"/>
                    <a:pt x="130898" y="253471"/>
                  </a:cubicBezTo>
                  <a:close/>
                  <a:moveTo>
                    <a:pt x="324432" y="56735"/>
                  </a:moveTo>
                  <a:lnTo>
                    <a:pt x="324432" y="138207"/>
                  </a:lnTo>
                  <a:lnTo>
                    <a:pt x="406022" y="138207"/>
                  </a:lnTo>
                  <a:close/>
                  <a:moveTo>
                    <a:pt x="35603" y="35552"/>
                  </a:moveTo>
                  <a:lnTo>
                    <a:pt x="35603" y="567642"/>
                  </a:lnTo>
                  <a:lnTo>
                    <a:pt x="427235" y="567642"/>
                  </a:lnTo>
                  <a:lnTo>
                    <a:pt x="427235" y="173759"/>
                  </a:lnTo>
                  <a:lnTo>
                    <a:pt x="306630" y="173759"/>
                  </a:lnTo>
                  <a:cubicBezTo>
                    <a:pt x="296840" y="173759"/>
                    <a:pt x="288829" y="165760"/>
                    <a:pt x="288829" y="155983"/>
                  </a:cubicBezTo>
                  <a:lnTo>
                    <a:pt x="288829" y="35552"/>
                  </a:lnTo>
                  <a:close/>
                  <a:moveTo>
                    <a:pt x="17802" y="0"/>
                  </a:moveTo>
                  <a:lnTo>
                    <a:pt x="310636" y="0"/>
                  </a:lnTo>
                  <a:cubicBezTo>
                    <a:pt x="315383" y="0"/>
                    <a:pt x="319833" y="1926"/>
                    <a:pt x="323245" y="5185"/>
                  </a:cubicBezTo>
                  <a:lnTo>
                    <a:pt x="457646" y="139540"/>
                  </a:lnTo>
                  <a:cubicBezTo>
                    <a:pt x="460910" y="142799"/>
                    <a:pt x="462838" y="147391"/>
                    <a:pt x="462838" y="151984"/>
                  </a:cubicBezTo>
                  <a:lnTo>
                    <a:pt x="462838" y="585417"/>
                  </a:lnTo>
                  <a:cubicBezTo>
                    <a:pt x="462838" y="595194"/>
                    <a:pt x="454827" y="603193"/>
                    <a:pt x="445037" y="603193"/>
                  </a:cubicBezTo>
                  <a:lnTo>
                    <a:pt x="17802" y="603193"/>
                  </a:lnTo>
                  <a:cubicBezTo>
                    <a:pt x="8011" y="603193"/>
                    <a:pt x="0" y="595194"/>
                    <a:pt x="0" y="585417"/>
                  </a:cubicBezTo>
                  <a:lnTo>
                    <a:pt x="0" y="17776"/>
                  </a:lnTo>
                  <a:cubicBezTo>
                    <a:pt x="0" y="7999"/>
                    <a:pt x="8011" y="0"/>
                    <a:pt x="17802" y="0"/>
                  </a:cubicBezTo>
                  <a:close/>
                </a:path>
              </a:pathLst>
            </a:custGeom>
            <a:solidFill>
              <a:schemeClr val="bg1"/>
            </a:solidFill>
            <a:ln>
              <a:noFill/>
            </a:ln>
          </p:spPr>
          <p:txBody>
            <a:bodyPr vert="horz" wrap="square" lIns="45702" tIns="22851" rIns="45702" bIns="22851"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897" fontAlgn="base">
                <a:lnSpc>
                  <a:spcPct val="120000"/>
                </a:lnSpc>
                <a:spcBef>
                  <a:spcPct val="0"/>
                </a:spcBef>
                <a:spcAft>
                  <a:spcPct val="0"/>
                </a:spcAft>
              </a:pPr>
              <a:endParaRPr lang="en-US" sz="1799" dirty="0">
                <a:solidFill>
                  <a:srgbClr val="233348"/>
                </a:solidFill>
                <a:cs typeface="+mn-ea"/>
                <a:sym typeface="+mn-lt"/>
              </a:endParaRPr>
            </a:p>
          </p:txBody>
        </p:sp>
        <p:sp>
          <p:nvSpPr>
            <p:cNvPr id="68" name="Oval 12"/>
            <p:cNvSpPr>
              <a:spLocks noChangeArrowheads="1"/>
            </p:cNvSpPr>
            <p:nvPr/>
          </p:nvSpPr>
          <p:spPr bwMode="auto">
            <a:xfrm>
              <a:off x="4248790" y="1860586"/>
              <a:ext cx="550378" cy="525391"/>
            </a:xfrm>
            <a:custGeom>
              <a:avLst/>
              <a:gdLst>
                <a:gd name="connsiteX0" fmla="*/ 442231 w 602715"/>
                <a:gd name="connsiteY0" fmla="*/ 415741 h 575353"/>
                <a:gd name="connsiteX1" fmla="*/ 479375 w 602715"/>
                <a:gd name="connsiteY1" fmla="*/ 514894 h 575353"/>
                <a:gd name="connsiteX2" fmla="*/ 500369 w 602715"/>
                <a:gd name="connsiteY2" fmla="*/ 472976 h 575353"/>
                <a:gd name="connsiteX3" fmla="*/ 542357 w 602715"/>
                <a:gd name="connsiteY3" fmla="*/ 452017 h 575353"/>
                <a:gd name="connsiteX4" fmla="*/ 405895 w 602715"/>
                <a:gd name="connsiteY4" fmla="*/ 379466 h 575353"/>
                <a:gd name="connsiteX5" fmla="*/ 596458 w 602715"/>
                <a:gd name="connsiteY5" fmla="*/ 449598 h 575353"/>
                <a:gd name="connsiteX6" fmla="*/ 526208 w 602715"/>
                <a:gd name="connsiteY6" fmla="*/ 484262 h 575353"/>
                <a:gd name="connsiteX7" fmla="*/ 599688 w 602715"/>
                <a:gd name="connsiteY7" fmla="*/ 557618 h 575353"/>
                <a:gd name="connsiteX8" fmla="*/ 599688 w 602715"/>
                <a:gd name="connsiteY8" fmla="*/ 572129 h 575353"/>
                <a:gd name="connsiteX9" fmla="*/ 591613 w 602715"/>
                <a:gd name="connsiteY9" fmla="*/ 575353 h 575353"/>
                <a:gd name="connsiteX10" fmla="*/ 584346 w 602715"/>
                <a:gd name="connsiteY10" fmla="*/ 572129 h 575353"/>
                <a:gd name="connsiteX11" fmla="*/ 510866 w 602715"/>
                <a:gd name="connsiteY11" fmla="*/ 499578 h 575353"/>
                <a:gd name="connsiteX12" fmla="*/ 476145 w 602715"/>
                <a:gd name="connsiteY12" fmla="*/ 568904 h 575353"/>
                <a:gd name="connsiteX13" fmla="*/ 280047 w 602715"/>
                <a:gd name="connsiteY13" fmla="*/ 64374 h 575353"/>
                <a:gd name="connsiteX14" fmla="*/ 258242 w 602715"/>
                <a:gd name="connsiteY14" fmla="*/ 86154 h 575353"/>
                <a:gd name="connsiteX15" fmla="*/ 280047 w 602715"/>
                <a:gd name="connsiteY15" fmla="*/ 107934 h 575353"/>
                <a:gd name="connsiteX16" fmla="*/ 301045 w 602715"/>
                <a:gd name="connsiteY16" fmla="*/ 86154 h 575353"/>
                <a:gd name="connsiteX17" fmla="*/ 280047 w 602715"/>
                <a:gd name="connsiteY17" fmla="*/ 64374 h 575353"/>
                <a:gd name="connsiteX18" fmla="*/ 183205 w 602715"/>
                <a:gd name="connsiteY18" fmla="*/ 64374 h 575353"/>
                <a:gd name="connsiteX19" fmla="*/ 161432 w 602715"/>
                <a:gd name="connsiteY19" fmla="*/ 86154 h 575353"/>
                <a:gd name="connsiteX20" fmla="*/ 183205 w 602715"/>
                <a:gd name="connsiteY20" fmla="*/ 107934 h 575353"/>
                <a:gd name="connsiteX21" fmla="*/ 204171 w 602715"/>
                <a:gd name="connsiteY21" fmla="*/ 86154 h 575353"/>
                <a:gd name="connsiteX22" fmla="*/ 183205 w 602715"/>
                <a:gd name="connsiteY22" fmla="*/ 64374 h 575353"/>
                <a:gd name="connsiteX23" fmla="*/ 86363 w 602715"/>
                <a:gd name="connsiteY23" fmla="*/ 64374 h 575353"/>
                <a:gd name="connsiteX24" fmla="*/ 64558 w 602715"/>
                <a:gd name="connsiteY24" fmla="*/ 86154 h 575353"/>
                <a:gd name="connsiteX25" fmla="*/ 86363 w 602715"/>
                <a:gd name="connsiteY25" fmla="*/ 107934 h 575353"/>
                <a:gd name="connsiteX26" fmla="*/ 107361 w 602715"/>
                <a:gd name="connsiteY26" fmla="*/ 86154 h 575353"/>
                <a:gd name="connsiteX27" fmla="*/ 86363 w 602715"/>
                <a:gd name="connsiteY27" fmla="*/ 64374 h 575353"/>
                <a:gd name="connsiteX28" fmla="*/ 280047 w 602715"/>
                <a:gd name="connsiteY28" fmla="*/ 43401 h 575353"/>
                <a:gd name="connsiteX29" fmla="*/ 322850 w 602715"/>
                <a:gd name="connsiteY29" fmla="*/ 86154 h 575353"/>
                <a:gd name="connsiteX30" fmla="*/ 280047 w 602715"/>
                <a:gd name="connsiteY30" fmla="*/ 128907 h 575353"/>
                <a:gd name="connsiteX31" fmla="*/ 236437 w 602715"/>
                <a:gd name="connsiteY31" fmla="*/ 86154 h 575353"/>
                <a:gd name="connsiteX32" fmla="*/ 280047 w 602715"/>
                <a:gd name="connsiteY32" fmla="*/ 43401 h 575353"/>
                <a:gd name="connsiteX33" fmla="*/ 183205 w 602715"/>
                <a:gd name="connsiteY33" fmla="*/ 43401 h 575353"/>
                <a:gd name="connsiteX34" fmla="*/ 225943 w 602715"/>
                <a:gd name="connsiteY34" fmla="*/ 86154 h 575353"/>
                <a:gd name="connsiteX35" fmla="*/ 183205 w 602715"/>
                <a:gd name="connsiteY35" fmla="*/ 128907 h 575353"/>
                <a:gd name="connsiteX36" fmla="*/ 139660 w 602715"/>
                <a:gd name="connsiteY36" fmla="*/ 86154 h 575353"/>
                <a:gd name="connsiteX37" fmla="*/ 183205 w 602715"/>
                <a:gd name="connsiteY37" fmla="*/ 43401 h 575353"/>
                <a:gd name="connsiteX38" fmla="*/ 86363 w 602715"/>
                <a:gd name="connsiteY38" fmla="*/ 43401 h 575353"/>
                <a:gd name="connsiteX39" fmla="*/ 129166 w 602715"/>
                <a:gd name="connsiteY39" fmla="*/ 86154 h 575353"/>
                <a:gd name="connsiteX40" fmla="*/ 86363 w 602715"/>
                <a:gd name="connsiteY40" fmla="*/ 128907 h 575353"/>
                <a:gd name="connsiteX41" fmla="*/ 42753 w 602715"/>
                <a:gd name="connsiteY41" fmla="*/ 86154 h 575353"/>
                <a:gd name="connsiteX42" fmla="*/ 86363 w 602715"/>
                <a:gd name="connsiteY42" fmla="*/ 43401 h 575353"/>
                <a:gd name="connsiteX43" fmla="*/ 21790 w 602715"/>
                <a:gd name="connsiteY43" fmla="*/ 21754 h 575353"/>
                <a:gd name="connsiteX44" fmla="*/ 21790 w 602715"/>
                <a:gd name="connsiteY44" fmla="*/ 150669 h 575353"/>
                <a:gd name="connsiteX45" fmla="*/ 538305 w 602715"/>
                <a:gd name="connsiteY45" fmla="*/ 150669 h 575353"/>
                <a:gd name="connsiteX46" fmla="*/ 538305 w 602715"/>
                <a:gd name="connsiteY46" fmla="*/ 21754 h 575353"/>
                <a:gd name="connsiteX47" fmla="*/ 10492 w 602715"/>
                <a:gd name="connsiteY47" fmla="*/ 0 h 575353"/>
                <a:gd name="connsiteX48" fmla="*/ 548796 w 602715"/>
                <a:gd name="connsiteY48" fmla="*/ 0 h 575353"/>
                <a:gd name="connsiteX49" fmla="*/ 559288 w 602715"/>
                <a:gd name="connsiteY49" fmla="*/ 11280 h 575353"/>
                <a:gd name="connsiteX50" fmla="*/ 559288 w 602715"/>
                <a:gd name="connsiteY50" fmla="*/ 161143 h 575353"/>
                <a:gd name="connsiteX51" fmla="*/ 559288 w 602715"/>
                <a:gd name="connsiteY51" fmla="*/ 365795 h 575353"/>
                <a:gd name="connsiteX52" fmla="*/ 548796 w 602715"/>
                <a:gd name="connsiteY52" fmla="*/ 376269 h 575353"/>
                <a:gd name="connsiteX53" fmla="*/ 538305 w 602715"/>
                <a:gd name="connsiteY53" fmla="*/ 365795 h 575353"/>
                <a:gd name="connsiteX54" fmla="*/ 538305 w 602715"/>
                <a:gd name="connsiteY54" fmla="*/ 172423 h 575353"/>
                <a:gd name="connsiteX55" fmla="*/ 21790 w 602715"/>
                <a:gd name="connsiteY55" fmla="*/ 172423 h 575353"/>
                <a:gd name="connsiteX56" fmla="*/ 21790 w 602715"/>
                <a:gd name="connsiteY56" fmla="*/ 526938 h 575353"/>
                <a:gd name="connsiteX57" fmla="*/ 376894 w 602715"/>
                <a:gd name="connsiteY57" fmla="*/ 526938 h 575353"/>
                <a:gd name="connsiteX58" fmla="*/ 387386 w 602715"/>
                <a:gd name="connsiteY58" fmla="*/ 537413 h 575353"/>
                <a:gd name="connsiteX59" fmla="*/ 376894 w 602715"/>
                <a:gd name="connsiteY59" fmla="*/ 547887 h 575353"/>
                <a:gd name="connsiteX60" fmla="*/ 10492 w 602715"/>
                <a:gd name="connsiteY60" fmla="*/ 547887 h 575353"/>
                <a:gd name="connsiteX61" fmla="*/ 0 w 602715"/>
                <a:gd name="connsiteY61" fmla="*/ 537413 h 575353"/>
                <a:gd name="connsiteX62" fmla="*/ 0 w 602715"/>
                <a:gd name="connsiteY62" fmla="*/ 161143 h 575353"/>
                <a:gd name="connsiteX63" fmla="*/ 0 w 602715"/>
                <a:gd name="connsiteY63" fmla="*/ 11280 h 575353"/>
                <a:gd name="connsiteX64" fmla="*/ 10492 w 602715"/>
                <a:gd name="connsiteY64" fmla="*/ 0 h 57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02715" h="575353">
                  <a:moveTo>
                    <a:pt x="442231" y="415741"/>
                  </a:moveTo>
                  <a:lnTo>
                    <a:pt x="479375" y="514894"/>
                  </a:lnTo>
                  <a:lnTo>
                    <a:pt x="500369" y="472976"/>
                  </a:lnTo>
                  <a:lnTo>
                    <a:pt x="542357" y="452017"/>
                  </a:lnTo>
                  <a:close/>
                  <a:moveTo>
                    <a:pt x="405895" y="379466"/>
                  </a:moveTo>
                  <a:lnTo>
                    <a:pt x="596458" y="449598"/>
                  </a:lnTo>
                  <a:lnTo>
                    <a:pt x="526208" y="484262"/>
                  </a:lnTo>
                  <a:lnTo>
                    <a:pt x="599688" y="557618"/>
                  </a:lnTo>
                  <a:cubicBezTo>
                    <a:pt x="603725" y="561649"/>
                    <a:pt x="603725" y="568098"/>
                    <a:pt x="599688" y="572129"/>
                  </a:cubicBezTo>
                  <a:cubicBezTo>
                    <a:pt x="597265" y="574547"/>
                    <a:pt x="594843" y="575353"/>
                    <a:pt x="591613" y="575353"/>
                  </a:cubicBezTo>
                  <a:cubicBezTo>
                    <a:pt x="589191" y="575353"/>
                    <a:pt x="586768" y="574547"/>
                    <a:pt x="584346" y="572129"/>
                  </a:cubicBezTo>
                  <a:lnTo>
                    <a:pt x="510866" y="499578"/>
                  </a:lnTo>
                  <a:lnTo>
                    <a:pt x="476145" y="568904"/>
                  </a:lnTo>
                  <a:close/>
                  <a:moveTo>
                    <a:pt x="280047" y="64374"/>
                  </a:moveTo>
                  <a:cubicBezTo>
                    <a:pt x="267933" y="64374"/>
                    <a:pt x="258242" y="74054"/>
                    <a:pt x="258242" y="86154"/>
                  </a:cubicBezTo>
                  <a:cubicBezTo>
                    <a:pt x="258242" y="98254"/>
                    <a:pt x="267933" y="107934"/>
                    <a:pt x="280047" y="107934"/>
                  </a:cubicBezTo>
                  <a:cubicBezTo>
                    <a:pt x="291354" y="107934"/>
                    <a:pt x="301045" y="98254"/>
                    <a:pt x="301045" y="86154"/>
                  </a:cubicBezTo>
                  <a:cubicBezTo>
                    <a:pt x="301045" y="74054"/>
                    <a:pt x="291354" y="64374"/>
                    <a:pt x="280047" y="64374"/>
                  </a:cubicBezTo>
                  <a:close/>
                  <a:moveTo>
                    <a:pt x="183205" y="64374"/>
                  </a:moveTo>
                  <a:cubicBezTo>
                    <a:pt x="171109" y="64374"/>
                    <a:pt x="161432" y="74054"/>
                    <a:pt x="161432" y="86154"/>
                  </a:cubicBezTo>
                  <a:cubicBezTo>
                    <a:pt x="161432" y="98254"/>
                    <a:pt x="171109" y="107934"/>
                    <a:pt x="183205" y="107934"/>
                  </a:cubicBezTo>
                  <a:cubicBezTo>
                    <a:pt x="194494" y="107934"/>
                    <a:pt x="204171" y="98254"/>
                    <a:pt x="204171" y="86154"/>
                  </a:cubicBezTo>
                  <a:cubicBezTo>
                    <a:pt x="204171" y="74054"/>
                    <a:pt x="194494" y="64374"/>
                    <a:pt x="183205" y="64374"/>
                  </a:cubicBezTo>
                  <a:close/>
                  <a:moveTo>
                    <a:pt x="86363" y="64374"/>
                  </a:moveTo>
                  <a:cubicBezTo>
                    <a:pt x="74249" y="64374"/>
                    <a:pt x="64558" y="74054"/>
                    <a:pt x="64558" y="86154"/>
                  </a:cubicBezTo>
                  <a:cubicBezTo>
                    <a:pt x="64558" y="98254"/>
                    <a:pt x="74249" y="107934"/>
                    <a:pt x="86363" y="107934"/>
                  </a:cubicBezTo>
                  <a:cubicBezTo>
                    <a:pt x="97670" y="107934"/>
                    <a:pt x="107361" y="98254"/>
                    <a:pt x="107361" y="86154"/>
                  </a:cubicBezTo>
                  <a:cubicBezTo>
                    <a:pt x="107361" y="74054"/>
                    <a:pt x="97670" y="64374"/>
                    <a:pt x="86363" y="64374"/>
                  </a:cubicBezTo>
                  <a:close/>
                  <a:moveTo>
                    <a:pt x="280047" y="43401"/>
                  </a:moveTo>
                  <a:cubicBezTo>
                    <a:pt x="303468" y="43401"/>
                    <a:pt x="322850" y="62761"/>
                    <a:pt x="322850" y="86154"/>
                  </a:cubicBezTo>
                  <a:cubicBezTo>
                    <a:pt x="322850" y="109547"/>
                    <a:pt x="303468" y="128907"/>
                    <a:pt x="280047" y="128907"/>
                  </a:cubicBezTo>
                  <a:cubicBezTo>
                    <a:pt x="255819" y="128907"/>
                    <a:pt x="236437" y="109547"/>
                    <a:pt x="236437" y="86154"/>
                  </a:cubicBezTo>
                  <a:cubicBezTo>
                    <a:pt x="236437" y="62761"/>
                    <a:pt x="255819" y="43401"/>
                    <a:pt x="280047" y="43401"/>
                  </a:cubicBezTo>
                  <a:close/>
                  <a:moveTo>
                    <a:pt x="183205" y="43401"/>
                  </a:moveTo>
                  <a:cubicBezTo>
                    <a:pt x="206590" y="43401"/>
                    <a:pt x="225943" y="62761"/>
                    <a:pt x="225943" y="86154"/>
                  </a:cubicBezTo>
                  <a:cubicBezTo>
                    <a:pt x="225943" y="109547"/>
                    <a:pt x="206590" y="128907"/>
                    <a:pt x="183205" y="128907"/>
                  </a:cubicBezTo>
                  <a:cubicBezTo>
                    <a:pt x="159013" y="128907"/>
                    <a:pt x="139660" y="109547"/>
                    <a:pt x="139660" y="86154"/>
                  </a:cubicBezTo>
                  <a:cubicBezTo>
                    <a:pt x="139660" y="62761"/>
                    <a:pt x="159013" y="43401"/>
                    <a:pt x="183205" y="43401"/>
                  </a:cubicBezTo>
                  <a:close/>
                  <a:moveTo>
                    <a:pt x="86363" y="43401"/>
                  </a:moveTo>
                  <a:cubicBezTo>
                    <a:pt x="109784" y="43401"/>
                    <a:pt x="129166" y="62761"/>
                    <a:pt x="129166" y="86154"/>
                  </a:cubicBezTo>
                  <a:cubicBezTo>
                    <a:pt x="129166" y="109547"/>
                    <a:pt x="109784" y="128907"/>
                    <a:pt x="86363" y="128907"/>
                  </a:cubicBezTo>
                  <a:cubicBezTo>
                    <a:pt x="62135" y="128907"/>
                    <a:pt x="42753" y="109547"/>
                    <a:pt x="42753" y="86154"/>
                  </a:cubicBezTo>
                  <a:cubicBezTo>
                    <a:pt x="42753" y="62761"/>
                    <a:pt x="62135" y="43401"/>
                    <a:pt x="86363" y="43401"/>
                  </a:cubicBezTo>
                  <a:close/>
                  <a:moveTo>
                    <a:pt x="21790" y="21754"/>
                  </a:moveTo>
                  <a:lnTo>
                    <a:pt x="21790" y="150669"/>
                  </a:lnTo>
                  <a:lnTo>
                    <a:pt x="538305" y="150669"/>
                  </a:lnTo>
                  <a:lnTo>
                    <a:pt x="538305" y="21754"/>
                  </a:lnTo>
                  <a:close/>
                  <a:moveTo>
                    <a:pt x="10492" y="0"/>
                  </a:moveTo>
                  <a:lnTo>
                    <a:pt x="548796" y="0"/>
                  </a:lnTo>
                  <a:cubicBezTo>
                    <a:pt x="554446" y="0"/>
                    <a:pt x="559288" y="4834"/>
                    <a:pt x="559288" y="11280"/>
                  </a:cubicBezTo>
                  <a:lnTo>
                    <a:pt x="559288" y="161143"/>
                  </a:lnTo>
                  <a:lnTo>
                    <a:pt x="559288" y="365795"/>
                  </a:lnTo>
                  <a:cubicBezTo>
                    <a:pt x="559288" y="371435"/>
                    <a:pt x="554446" y="376269"/>
                    <a:pt x="548796" y="376269"/>
                  </a:cubicBezTo>
                  <a:cubicBezTo>
                    <a:pt x="543147" y="376269"/>
                    <a:pt x="538305" y="371435"/>
                    <a:pt x="538305" y="365795"/>
                  </a:cubicBezTo>
                  <a:lnTo>
                    <a:pt x="538305" y="172423"/>
                  </a:lnTo>
                  <a:lnTo>
                    <a:pt x="21790" y="172423"/>
                  </a:lnTo>
                  <a:lnTo>
                    <a:pt x="21790" y="526938"/>
                  </a:lnTo>
                  <a:lnTo>
                    <a:pt x="376894" y="526938"/>
                  </a:lnTo>
                  <a:cubicBezTo>
                    <a:pt x="382543" y="526938"/>
                    <a:pt x="387386" y="531773"/>
                    <a:pt x="387386" y="537413"/>
                  </a:cubicBezTo>
                  <a:cubicBezTo>
                    <a:pt x="387386" y="543053"/>
                    <a:pt x="382543" y="547887"/>
                    <a:pt x="376894" y="547887"/>
                  </a:cubicBezTo>
                  <a:lnTo>
                    <a:pt x="10492" y="547887"/>
                  </a:lnTo>
                  <a:cubicBezTo>
                    <a:pt x="4842" y="547887"/>
                    <a:pt x="0" y="543053"/>
                    <a:pt x="0" y="537413"/>
                  </a:cubicBezTo>
                  <a:lnTo>
                    <a:pt x="0" y="161143"/>
                  </a:lnTo>
                  <a:lnTo>
                    <a:pt x="0" y="11280"/>
                  </a:lnTo>
                  <a:cubicBezTo>
                    <a:pt x="0" y="4834"/>
                    <a:pt x="4842" y="0"/>
                    <a:pt x="10492" y="0"/>
                  </a:cubicBezTo>
                  <a:close/>
                </a:path>
              </a:pathLst>
            </a:custGeom>
            <a:solidFill>
              <a:schemeClr val="bg1"/>
            </a:solidFill>
            <a:ln>
              <a:noFill/>
            </a:ln>
          </p:spPr>
          <p:txBody>
            <a:bodyPr vert="horz" wrap="square" lIns="45702" tIns="22851" rIns="45702" bIns="22851"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897" fontAlgn="base">
                <a:lnSpc>
                  <a:spcPct val="120000"/>
                </a:lnSpc>
                <a:spcBef>
                  <a:spcPct val="0"/>
                </a:spcBef>
                <a:spcAft>
                  <a:spcPct val="0"/>
                </a:spcAft>
              </a:pPr>
              <a:endParaRPr lang="en-US" sz="1799" dirty="0">
                <a:solidFill>
                  <a:srgbClr val="233348"/>
                </a:solidFill>
                <a:cs typeface="+mn-ea"/>
                <a:sym typeface="+mn-lt"/>
              </a:endParaRPr>
            </a:p>
          </p:txBody>
        </p:sp>
        <p:sp>
          <p:nvSpPr>
            <p:cNvPr id="70" name="Freeform 14"/>
            <p:cNvSpPr>
              <a:spLocks/>
            </p:cNvSpPr>
            <p:nvPr/>
          </p:nvSpPr>
          <p:spPr bwMode="auto">
            <a:xfrm>
              <a:off x="8050811" y="3408591"/>
              <a:ext cx="603642" cy="602794"/>
            </a:xfrm>
            <a:custGeom>
              <a:avLst/>
              <a:gdLst>
                <a:gd name="connsiteX0" fmla="*/ 161808 w 607614"/>
                <a:gd name="connsiteY0" fmla="*/ 404249 h 606761"/>
                <a:gd name="connsiteX1" fmla="*/ 161808 w 607614"/>
                <a:gd name="connsiteY1" fmla="*/ 434590 h 606761"/>
                <a:gd name="connsiteX2" fmla="*/ 445806 w 607614"/>
                <a:gd name="connsiteY2" fmla="*/ 434590 h 606761"/>
                <a:gd name="connsiteX3" fmla="*/ 445806 w 607614"/>
                <a:gd name="connsiteY3" fmla="*/ 404249 h 606761"/>
                <a:gd name="connsiteX4" fmla="*/ 142065 w 607614"/>
                <a:gd name="connsiteY4" fmla="*/ 384526 h 606761"/>
                <a:gd name="connsiteX5" fmla="*/ 465549 w 607614"/>
                <a:gd name="connsiteY5" fmla="*/ 384526 h 606761"/>
                <a:gd name="connsiteX6" fmla="*/ 465549 w 607614"/>
                <a:gd name="connsiteY6" fmla="*/ 455071 h 606761"/>
                <a:gd name="connsiteX7" fmla="*/ 142065 w 607614"/>
                <a:gd name="connsiteY7" fmla="*/ 455071 h 606761"/>
                <a:gd name="connsiteX8" fmla="*/ 303868 w 607614"/>
                <a:gd name="connsiteY8" fmla="*/ 139594 h 606761"/>
                <a:gd name="connsiteX9" fmla="*/ 170955 w 607614"/>
                <a:gd name="connsiteY9" fmla="*/ 333713 h 606761"/>
                <a:gd name="connsiteX10" fmla="*/ 436782 w 607614"/>
                <a:gd name="connsiteY10" fmla="*/ 333713 h 606761"/>
                <a:gd name="connsiteX11" fmla="*/ 303868 w 607614"/>
                <a:gd name="connsiteY11" fmla="*/ 111348 h 606761"/>
                <a:gd name="connsiteX12" fmla="*/ 312223 w 607614"/>
                <a:gd name="connsiteY12" fmla="*/ 115329 h 606761"/>
                <a:gd name="connsiteX13" fmla="*/ 464124 w 607614"/>
                <a:gd name="connsiteY13" fmla="*/ 338263 h 606761"/>
                <a:gd name="connsiteX14" fmla="*/ 464883 w 607614"/>
                <a:gd name="connsiteY14" fmla="*/ 348879 h 606761"/>
                <a:gd name="connsiteX15" fmla="*/ 455769 w 607614"/>
                <a:gd name="connsiteY15" fmla="*/ 354187 h 606761"/>
                <a:gd name="connsiteX16" fmla="*/ 151967 w 607614"/>
                <a:gd name="connsiteY16" fmla="*/ 354187 h 606761"/>
                <a:gd name="connsiteX17" fmla="*/ 142853 w 607614"/>
                <a:gd name="connsiteY17" fmla="*/ 348879 h 606761"/>
                <a:gd name="connsiteX18" fmla="*/ 143613 w 607614"/>
                <a:gd name="connsiteY18" fmla="*/ 338263 h 606761"/>
                <a:gd name="connsiteX19" fmla="*/ 295514 w 607614"/>
                <a:gd name="connsiteY19" fmla="*/ 115329 h 606761"/>
                <a:gd name="connsiteX20" fmla="*/ 303868 w 607614"/>
                <a:gd name="connsiteY20" fmla="*/ 111348 h 606761"/>
                <a:gd name="connsiteX21" fmla="*/ 303807 w 607614"/>
                <a:gd name="connsiteY21" fmla="*/ 20478 h 606761"/>
                <a:gd name="connsiteX22" fmla="*/ 20507 w 607614"/>
                <a:gd name="connsiteY22" fmla="*/ 303380 h 606761"/>
                <a:gd name="connsiteX23" fmla="*/ 303807 w 607614"/>
                <a:gd name="connsiteY23" fmla="*/ 586283 h 606761"/>
                <a:gd name="connsiteX24" fmla="*/ 587107 w 607614"/>
                <a:gd name="connsiteY24" fmla="*/ 303380 h 606761"/>
                <a:gd name="connsiteX25" fmla="*/ 303807 w 607614"/>
                <a:gd name="connsiteY25" fmla="*/ 20478 h 606761"/>
                <a:gd name="connsiteX26" fmla="*/ 303807 w 607614"/>
                <a:gd name="connsiteY26" fmla="*/ 0 h 606761"/>
                <a:gd name="connsiteX27" fmla="*/ 607614 w 607614"/>
                <a:gd name="connsiteY27" fmla="*/ 303380 h 606761"/>
                <a:gd name="connsiteX28" fmla="*/ 303807 w 607614"/>
                <a:gd name="connsiteY28" fmla="*/ 606761 h 606761"/>
                <a:gd name="connsiteX29" fmla="*/ 0 w 607614"/>
                <a:gd name="connsiteY29" fmla="*/ 303380 h 606761"/>
                <a:gd name="connsiteX30" fmla="*/ 303807 w 607614"/>
                <a:gd name="connsiteY30" fmla="*/ 0 h 60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7614" h="606761">
                  <a:moveTo>
                    <a:pt x="161808" y="404249"/>
                  </a:moveTo>
                  <a:lnTo>
                    <a:pt x="161808" y="434590"/>
                  </a:lnTo>
                  <a:lnTo>
                    <a:pt x="445806" y="434590"/>
                  </a:lnTo>
                  <a:lnTo>
                    <a:pt x="445806" y="404249"/>
                  </a:lnTo>
                  <a:close/>
                  <a:moveTo>
                    <a:pt x="142065" y="384526"/>
                  </a:moveTo>
                  <a:lnTo>
                    <a:pt x="465549" y="384526"/>
                  </a:lnTo>
                  <a:lnTo>
                    <a:pt x="465549" y="455071"/>
                  </a:lnTo>
                  <a:lnTo>
                    <a:pt x="142065" y="455071"/>
                  </a:lnTo>
                  <a:close/>
                  <a:moveTo>
                    <a:pt x="303868" y="139594"/>
                  </a:moveTo>
                  <a:lnTo>
                    <a:pt x="170955" y="333713"/>
                  </a:lnTo>
                  <a:lnTo>
                    <a:pt x="436782" y="333713"/>
                  </a:lnTo>
                  <a:close/>
                  <a:moveTo>
                    <a:pt x="303868" y="111348"/>
                  </a:moveTo>
                  <a:cubicBezTo>
                    <a:pt x="307096" y="111348"/>
                    <a:pt x="310324" y="112675"/>
                    <a:pt x="312223" y="115329"/>
                  </a:cubicBezTo>
                  <a:lnTo>
                    <a:pt x="464124" y="338263"/>
                  </a:lnTo>
                  <a:cubicBezTo>
                    <a:pt x="466402" y="341296"/>
                    <a:pt x="466402" y="345087"/>
                    <a:pt x="464883" y="348879"/>
                  </a:cubicBezTo>
                  <a:cubicBezTo>
                    <a:pt x="462605" y="351912"/>
                    <a:pt x="459567" y="354187"/>
                    <a:pt x="455769" y="354187"/>
                  </a:cubicBezTo>
                  <a:lnTo>
                    <a:pt x="151967" y="354187"/>
                  </a:lnTo>
                  <a:cubicBezTo>
                    <a:pt x="148170" y="354187"/>
                    <a:pt x="145132" y="351912"/>
                    <a:pt x="142853" y="348879"/>
                  </a:cubicBezTo>
                  <a:cubicBezTo>
                    <a:pt x="141334" y="345087"/>
                    <a:pt x="141334" y="341296"/>
                    <a:pt x="143613" y="338263"/>
                  </a:cubicBezTo>
                  <a:lnTo>
                    <a:pt x="295514" y="115329"/>
                  </a:lnTo>
                  <a:cubicBezTo>
                    <a:pt x="297413" y="112675"/>
                    <a:pt x="300640" y="111348"/>
                    <a:pt x="303868" y="111348"/>
                  </a:cubicBezTo>
                  <a:close/>
                  <a:moveTo>
                    <a:pt x="303807" y="20478"/>
                  </a:moveTo>
                  <a:cubicBezTo>
                    <a:pt x="147347" y="20478"/>
                    <a:pt x="20507" y="147139"/>
                    <a:pt x="20507" y="303380"/>
                  </a:cubicBezTo>
                  <a:cubicBezTo>
                    <a:pt x="20507" y="459622"/>
                    <a:pt x="147347" y="586283"/>
                    <a:pt x="303807" y="586283"/>
                  </a:cubicBezTo>
                  <a:cubicBezTo>
                    <a:pt x="460268" y="586283"/>
                    <a:pt x="587107" y="459622"/>
                    <a:pt x="587107" y="303380"/>
                  </a:cubicBezTo>
                  <a:cubicBezTo>
                    <a:pt x="587107" y="147139"/>
                    <a:pt x="460268" y="20478"/>
                    <a:pt x="303807" y="20478"/>
                  </a:cubicBezTo>
                  <a:close/>
                  <a:moveTo>
                    <a:pt x="303807" y="0"/>
                  </a:moveTo>
                  <a:cubicBezTo>
                    <a:pt x="471661" y="0"/>
                    <a:pt x="607614" y="135763"/>
                    <a:pt x="607614" y="303380"/>
                  </a:cubicBezTo>
                  <a:cubicBezTo>
                    <a:pt x="607614" y="470998"/>
                    <a:pt x="471661" y="606761"/>
                    <a:pt x="303807" y="606761"/>
                  </a:cubicBezTo>
                  <a:cubicBezTo>
                    <a:pt x="135953" y="606761"/>
                    <a:pt x="0" y="470998"/>
                    <a:pt x="0" y="303380"/>
                  </a:cubicBezTo>
                  <a:cubicBezTo>
                    <a:pt x="0" y="135763"/>
                    <a:pt x="135953" y="0"/>
                    <a:pt x="303807" y="0"/>
                  </a:cubicBezTo>
                  <a:close/>
                </a:path>
              </a:pathLst>
            </a:custGeom>
            <a:solidFill>
              <a:schemeClr val="bg1"/>
            </a:solidFill>
            <a:ln>
              <a:noFill/>
            </a:ln>
          </p:spPr>
          <p:txBody>
            <a:bodyPr vert="horz" wrap="square" lIns="45702" tIns="22851" rIns="45702" bIns="22851"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897" fontAlgn="base">
                <a:lnSpc>
                  <a:spcPct val="120000"/>
                </a:lnSpc>
                <a:spcBef>
                  <a:spcPct val="0"/>
                </a:spcBef>
                <a:spcAft>
                  <a:spcPct val="0"/>
                </a:spcAft>
              </a:pPr>
              <a:endParaRPr lang="en-US" sz="1799" dirty="0">
                <a:solidFill>
                  <a:srgbClr val="233348"/>
                </a:solidFill>
                <a:cs typeface="+mn-ea"/>
                <a:sym typeface="+mn-lt"/>
              </a:endParaRPr>
            </a:p>
          </p:txBody>
        </p:sp>
        <p:sp>
          <p:nvSpPr>
            <p:cNvPr id="72" name="Freeform 15"/>
            <p:cNvSpPr>
              <a:spLocks/>
            </p:cNvSpPr>
            <p:nvPr/>
          </p:nvSpPr>
          <p:spPr bwMode="auto">
            <a:xfrm>
              <a:off x="3564908" y="3408201"/>
              <a:ext cx="604486" cy="603573"/>
            </a:xfrm>
            <a:custGeom>
              <a:avLst/>
              <a:gdLst>
                <a:gd name="connsiteX0" fmla="*/ 486022 w 607639"/>
                <a:gd name="connsiteY0" fmla="*/ 444891 h 606722"/>
                <a:gd name="connsiteX1" fmla="*/ 445525 w 607639"/>
                <a:gd name="connsiteY1" fmla="*/ 485331 h 606722"/>
                <a:gd name="connsiteX2" fmla="*/ 486022 w 607639"/>
                <a:gd name="connsiteY2" fmla="*/ 525771 h 606722"/>
                <a:gd name="connsiteX3" fmla="*/ 526519 w 607639"/>
                <a:gd name="connsiteY3" fmla="*/ 485331 h 606722"/>
                <a:gd name="connsiteX4" fmla="*/ 486022 w 607639"/>
                <a:gd name="connsiteY4" fmla="*/ 444891 h 606722"/>
                <a:gd name="connsiteX5" fmla="*/ 303740 w 607639"/>
                <a:gd name="connsiteY5" fmla="*/ 444891 h 606722"/>
                <a:gd name="connsiteX6" fmla="*/ 263243 w 607639"/>
                <a:gd name="connsiteY6" fmla="*/ 485331 h 606722"/>
                <a:gd name="connsiteX7" fmla="*/ 303740 w 607639"/>
                <a:gd name="connsiteY7" fmla="*/ 525771 h 606722"/>
                <a:gd name="connsiteX8" fmla="*/ 344237 w 607639"/>
                <a:gd name="connsiteY8" fmla="*/ 485331 h 606722"/>
                <a:gd name="connsiteX9" fmla="*/ 303740 w 607639"/>
                <a:gd name="connsiteY9" fmla="*/ 444891 h 606722"/>
                <a:gd name="connsiteX10" fmla="*/ 121458 w 607639"/>
                <a:gd name="connsiteY10" fmla="*/ 444891 h 606722"/>
                <a:gd name="connsiteX11" fmla="*/ 80961 w 607639"/>
                <a:gd name="connsiteY11" fmla="*/ 485331 h 606722"/>
                <a:gd name="connsiteX12" fmla="*/ 121458 w 607639"/>
                <a:gd name="connsiteY12" fmla="*/ 525771 h 606722"/>
                <a:gd name="connsiteX13" fmla="*/ 161956 w 607639"/>
                <a:gd name="connsiteY13" fmla="*/ 485331 h 606722"/>
                <a:gd name="connsiteX14" fmla="*/ 121458 w 607639"/>
                <a:gd name="connsiteY14" fmla="*/ 444891 h 606722"/>
                <a:gd name="connsiteX15" fmla="*/ 303740 w 607639"/>
                <a:gd name="connsiteY15" fmla="*/ 202252 h 606722"/>
                <a:gd name="connsiteX16" fmla="*/ 263243 w 607639"/>
                <a:gd name="connsiteY16" fmla="*/ 242692 h 606722"/>
                <a:gd name="connsiteX17" fmla="*/ 303740 w 607639"/>
                <a:gd name="connsiteY17" fmla="*/ 283132 h 606722"/>
                <a:gd name="connsiteX18" fmla="*/ 344237 w 607639"/>
                <a:gd name="connsiteY18" fmla="*/ 242692 h 606722"/>
                <a:gd name="connsiteX19" fmla="*/ 303740 w 607639"/>
                <a:gd name="connsiteY19" fmla="*/ 202252 h 606722"/>
                <a:gd name="connsiteX20" fmla="*/ 303740 w 607639"/>
                <a:gd name="connsiteY20" fmla="*/ 181988 h 606722"/>
                <a:gd name="connsiteX21" fmla="*/ 364530 w 607639"/>
                <a:gd name="connsiteY21" fmla="*/ 242692 h 606722"/>
                <a:gd name="connsiteX22" fmla="*/ 313887 w 607639"/>
                <a:gd name="connsiteY22" fmla="*/ 302507 h 606722"/>
                <a:gd name="connsiteX23" fmla="*/ 313887 w 607639"/>
                <a:gd name="connsiteY23" fmla="*/ 343747 h 606722"/>
                <a:gd name="connsiteX24" fmla="*/ 496169 w 607639"/>
                <a:gd name="connsiteY24" fmla="*/ 343747 h 606722"/>
                <a:gd name="connsiteX25" fmla="*/ 496169 w 607639"/>
                <a:gd name="connsiteY25" fmla="*/ 425516 h 606722"/>
                <a:gd name="connsiteX26" fmla="*/ 546812 w 607639"/>
                <a:gd name="connsiteY26" fmla="*/ 485331 h 606722"/>
                <a:gd name="connsiteX27" fmla="*/ 486022 w 607639"/>
                <a:gd name="connsiteY27" fmla="*/ 546035 h 606722"/>
                <a:gd name="connsiteX28" fmla="*/ 425321 w 607639"/>
                <a:gd name="connsiteY28" fmla="*/ 485331 h 606722"/>
                <a:gd name="connsiteX29" fmla="*/ 475964 w 607639"/>
                <a:gd name="connsiteY29" fmla="*/ 425516 h 606722"/>
                <a:gd name="connsiteX30" fmla="*/ 475964 w 607639"/>
                <a:gd name="connsiteY30" fmla="*/ 364012 h 606722"/>
                <a:gd name="connsiteX31" fmla="*/ 313887 w 607639"/>
                <a:gd name="connsiteY31" fmla="*/ 364012 h 606722"/>
                <a:gd name="connsiteX32" fmla="*/ 313887 w 607639"/>
                <a:gd name="connsiteY32" fmla="*/ 425516 h 606722"/>
                <a:gd name="connsiteX33" fmla="*/ 364530 w 607639"/>
                <a:gd name="connsiteY33" fmla="*/ 485331 h 606722"/>
                <a:gd name="connsiteX34" fmla="*/ 303740 w 607639"/>
                <a:gd name="connsiteY34" fmla="*/ 546035 h 606722"/>
                <a:gd name="connsiteX35" fmla="*/ 243039 w 607639"/>
                <a:gd name="connsiteY35" fmla="*/ 485331 h 606722"/>
                <a:gd name="connsiteX36" fmla="*/ 293683 w 607639"/>
                <a:gd name="connsiteY36" fmla="*/ 425516 h 606722"/>
                <a:gd name="connsiteX37" fmla="*/ 293683 w 607639"/>
                <a:gd name="connsiteY37" fmla="*/ 364012 h 606722"/>
                <a:gd name="connsiteX38" fmla="*/ 131605 w 607639"/>
                <a:gd name="connsiteY38" fmla="*/ 364012 h 606722"/>
                <a:gd name="connsiteX39" fmla="*/ 131605 w 607639"/>
                <a:gd name="connsiteY39" fmla="*/ 425516 h 606722"/>
                <a:gd name="connsiteX40" fmla="*/ 182249 w 607639"/>
                <a:gd name="connsiteY40" fmla="*/ 485331 h 606722"/>
                <a:gd name="connsiteX41" fmla="*/ 121458 w 607639"/>
                <a:gd name="connsiteY41" fmla="*/ 546035 h 606722"/>
                <a:gd name="connsiteX42" fmla="*/ 60757 w 607639"/>
                <a:gd name="connsiteY42" fmla="*/ 485331 h 606722"/>
                <a:gd name="connsiteX43" fmla="*/ 111401 w 607639"/>
                <a:gd name="connsiteY43" fmla="*/ 425516 h 606722"/>
                <a:gd name="connsiteX44" fmla="*/ 111401 w 607639"/>
                <a:gd name="connsiteY44" fmla="*/ 343747 h 606722"/>
                <a:gd name="connsiteX45" fmla="*/ 293683 w 607639"/>
                <a:gd name="connsiteY45" fmla="*/ 343747 h 606722"/>
                <a:gd name="connsiteX46" fmla="*/ 293683 w 607639"/>
                <a:gd name="connsiteY46" fmla="*/ 302507 h 606722"/>
                <a:gd name="connsiteX47" fmla="*/ 243039 w 607639"/>
                <a:gd name="connsiteY47" fmla="*/ 242692 h 606722"/>
                <a:gd name="connsiteX48" fmla="*/ 303740 w 607639"/>
                <a:gd name="connsiteY48" fmla="*/ 181988 h 606722"/>
                <a:gd name="connsiteX49" fmla="*/ 20293 w 607639"/>
                <a:gd name="connsiteY49" fmla="*/ 141571 h 606722"/>
                <a:gd name="connsiteX50" fmla="*/ 20293 w 607639"/>
                <a:gd name="connsiteY50" fmla="*/ 574373 h 606722"/>
                <a:gd name="connsiteX51" fmla="*/ 32398 w 607639"/>
                <a:gd name="connsiteY51" fmla="*/ 586459 h 606722"/>
                <a:gd name="connsiteX52" fmla="*/ 575241 w 607639"/>
                <a:gd name="connsiteY52" fmla="*/ 586459 h 606722"/>
                <a:gd name="connsiteX53" fmla="*/ 587346 w 607639"/>
                <a:gd name="connsiteY53" fmla="*/ 574373 h 606722"/>
                <a:gd name="connsiteX54" fmla="*/ 587346 w 607639"/>
                <a:gd name="connsiteY54" fmla="*/ 141571 h 606722"/>
                <a:gd name="connsiteX55" fmla="*/ 70839 w 607639"/>
                <a:gd name="connsiteY55" fmla="*/ 50600 h 606722"/>
                <a:gd name="connsiteX56" fmla="*/ 50635 w 607639"/>
                <a:gd name="connsiteY56" fmla="*/ 70768 h 606722"/>
                <a:gd name="connsiteX57" fmla="*/ 70839 w 607639"/>
                <a:gd name="connsiteY57" fmla="*/ 91025 h 606722"/>
                <a:gd name="connsiteX58" fmla="*/ 91131 w 607639"/>
                <a:gd name="connsiteY58" fmla="*/ 70768 h 606722"/>
                <a:gd name="connsiteX59" fmla="*/ 70839 w 607639"/>
                <a:gd name="connsiteY59" fmla="*/ 50600 h 606722"/>
                <a:gd name="connsiteX60" fmla="*/ 253110 w 607639"/>
                <a:gd name="connsiteY60" fmla="*/ 50547 h 606722"/>
                <a:gd name="connsiteX61" fmla="*/ 232906 w 607639"/>
                <a:gd name="connsiteY61" fmla="*/ 70733 h 606722"/>
                <a:gd name="connsiteX62" fmla="*/ 253110 w 607639"/>
                <a:gd name="connsiteY62" fmla="*/ 91008 h 606722"/>
                <a:gd name="connsiteX63" fmla="*/ 273402 w 607639"/>
                <a:gd name="connsiteY63" fmla="*/ 70733 h 606722"/>
                <a:gd name="connsiteX64" fmla="*/ 253110 w 607639"/>
                <a:gd name="connsiteY64" fmla="*/ 50547 h 606722"/>
                <a:gd name="connsiteX65" fmla="*/ 162010 w 607639"/>
                <a:gd name="connsiteY65" fmla="*/ 50547 h 606722"/>
                <a:gd name="connsiteX66" fmla="*/ 141806 w 607639"/>
                <a:gd name="connsiteY66" fmla="*/ 70733 h 606722"/>
                <a:gd name="connsiteX67" fmla="*/ 162010 w 607639"/>
                <a:gd name="connsiteY67" fmla="*/ 91008 h 606722"/>
                <a:gd name="connsiteX68" fmla="*/ 182302 w 607639"/>
                <a:gd name="connsiteY68" fmla="*/ 70733 h 606722"/>
                <a:gd name="connsiteX69" fmla="*/ 162010 w 607639"/>
                <a:gd name="connsiteY69" fmla="*/ 50547 h 606722"/>
                <a:gd name="connsiteX70" fmla="*/ 70839 w 607639"/>
                <a:gd name="connsiteY70" fmla="*/ 30343 h 606722"/>
                <a:gd name="connsiteX71" fmla="*/ 111423 w 607639"/>
                <a:gd name="connsiteY71" fmla="*/ 70768 h 606722"/>
                <a:gd name="connsiteX72" fmla="*/ 70839 w 607639"/>
                <a:gd name="connsiteY72" fmla="*/ 111282 h 606722"/>
                <a:gd name="connsiteX73" fmla="*/ 30343 w 607639"/>
                <a:gd name="connsiteY73" fmla="*/ 70768 h 606722"/>
                <a:gd name="connsiteX74" fmla="*/ 70839 w 607639"/>
                <a:gd name="connsiteY74" fmla="*/ 30343 h 606722"/>
                <a:gd name="connsiteX75" fmla="*/ 253110 w 607639"/>
                <a:gd name="connsiteY75" fmla="*/ 30273 h 606722"/>
                <a:gd name="connsiteX76" fmla="*/ 293694 w 607639"/>
                <a:gd name="connsiteY76" fmla="*/ 70733 h 606722"/>
                <a:gd name="connsiteX77" fmla="*/ 253110 w 607639"/>
                <a:gd name="connsiteY77" fmla="*/ 111282 h 606722"/>
                <a:gd name="connsiteX78" fmla="*/ 212614 w 607639"/>
                <a:gd name="connsiteY78" fmla="*/ 70733 h 606722"/>
                <a:gd name="connsiteX79" fmla="*/ 253110 w 607639"/>
                <a:gd name="connsiteY79" fmla="*/ 30273 h 606722"/>
                <a:gd name="connsiteX80" fmla="*/ 162010 w 607639"/>
                <a:gd name="connsiteY80" fmla="*/ 30273 h 606722"/>
                <a:gd name="connsiteX81" fmla="*/ 202594 w 607639"/>
                <a:gd name="connsiteY81" fmla="*/ 70733 h 606722"/>
                <a:gd name="connsiteX82" fmla="*/ 162010 w 607639"/>
                <a:gd name="connsiteY82" fmla="*/ 111282 h 606722"/>
                <a:gd name="connsiteX83" fmla="*/ 121514 w 607639"/>
                <a:gd name="connsiteY83" fmla="*/ 70733 h 606722"/>
                <a:gd name="connsiteX84" fmla="*/ 162010 w 607639"/>
                <a:gd name="connsiteY84" fmla="*/ 30273 h 606722"/>
                <a:gd name="connsiteX85" fmla="*/ 29371 w 607639"/>
                <a:gd name="connsiteY85" fmla="*/ 20263 h 606722"/>
                <a:gd name="connsiteX86" fmla="*/ 20293 w 607639"/>
                <a:gd name="connsiteY86" fmla="*/ 29327 h 606722"/>
                <a:gd name="connsiteX87" fmla="*/ 20293 w 607639"/>
                <a:gd name="connsiteY87" fmla="*/ 121309 h 606722"/>
                <a:gd name="connsiteX88" fmla="*/ 587346 w 607639"/>
                <a:gd name="connsiteY88" fmla="*/ 121309 h 606722"/>
                <a:gd name="connsiteX89" fmla="*/ 587346 w 607639"/>
                <a:gd name="connsiteY89" fmla="*/ 29327 h 606722"/>
                <a:gd name="connsiteX90" fmla="*/ 578267 w 607639"/>
                <a:gd name="connsiteY90" fmla="*/ 20263 h 606722"/>
                <a:gd name="connsiteX91" fmla="*/ 29371 w 607639"/>
                <a:gd name="connsiteY91" fmla="*/ 0 h 606722"/>
                <a:gd name="connsiteX92" fmla="*/ 579247 w 607639"/>
                <a:gd name="connsiteY92" fmla="*/ 0 h 606722"/>
                <a:gd name="connsiteX93" fmla="*/ 607639 w 607639"/>
                <a:gd name="connsiteY93" fmla="*/ 29327 h 606722"/>
                <a:gd name="connsiteX94" fmla="*/ 607639 w 607639"/>
                <a:gd name="connsiteY94" fmla="*/ 121309 h 606722"/>
                <a:gd name="connsiteX95" fmla="*/ 607639 w 607639"/>
                <a:gd name="connsiteY95" fmla="*/ 141571 h 606722"/>
                <a:gd name="connsiteX96" fmla="*/ 607639 w 607639"/>
                <a:gd name="connsiteY96" fmla="*/ 574373 h 606722"/>
                <a:gd name="connsiteX97" fmla="*/ 575241 w 607639"/>
                <a:gd name="connsiteY97" fmla="*/ 606722 h 606722"/>
                <a:gd name="connsiteX98" fmla="*/ 32398 w 607639"/>
                <a:gd name="connsiteY98" fmla="*/ 606722 h 606722"/>
                <a:gd name="connsiteX99" fmla="*/ 0 w 607639"/>
                <a:gd name="connsiteY99" fmla="*/ 574373 h 606722"/>
                <a:gd name="connsiteX100" fmla="*/ 0 w 607639"/>
                <a:gd name="connsiteY100" fmla="*/ 141571 h 606722"/>
                <a:gd name="connsiteX101" fmla="*/ 0 w 607639"/>
                <a:gd name="connsiteY101" fmla="*/ 121309 h 606722"/>
                <a:gd name="connsiteX102" fmla="*/ 0 w 607639"/>
                <a:gd name="connsiteY102" fmla="*/ 29327 h 606722"/>
                <a:gd name="connsiteX103" fmla="*/ 29371 w 607639"/>
                <a:gd name="connsiteY103"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7639" h="606722">
                  <a:moveTo>
                    <a:pt x="486022" y="444891"/>
                  </a:moveTo>
                  <a:cubicBezTo>
                    <a:pt x="463771" y="444891"/>
                    <a:pt x="445525" y="463111"/>
                    <a:pt x="445525" y="485331"/>
                  </a:cubicBezTo>
                  <a:cubicBezTo>
                    <a:pt x="445525" y="507639"/>
                    <a:pt x="463771" y="525771"/>
                    <a:pt x="486022" y="525771"/>
                  </a:cubicBezTo>
                  <a:cubicBezTo>
                    <a:pt x="508362" y="525771"/>
                    <a:pt x="526519" y="507639"/>
                    <a:pt x="526519" y="485331"/>
                  </a:cubicBezTo>
                  <a:cubicBezTo>
                    <a:pt x="526519" y="463111"/>
                    <a:pt x="508362" y="444891"/>
                    <a:pt x="486022" y="444891"/>
                  </a:cubicBezTo>
                  <a:close/>
                  <a:moveTo>
                    <a:pt x="303740" y="444891"/>
                  </a:moveTo>
                  <a:cubicBezTo>
                    <a:pt x="281489" y="444891"/>
                    <a:pt x="263243" y="463111"/>
                    <a:pt x="263243" y="485331"/>
                  </a:cubicBezTo>
                  <a:cubicBezTo>
                    <a:pt x="263243" y="507639"/>
                    <a:pt x="281489" y="525771"/>
                    <a:pt x="303740" y="525771"/>
                  </a:cubicBezTo>
                  <a:cubicBezTo>
                    <a:pt x="326080" y="525771"/>
                    <a:pt x="344237" y="507639"/>
                    <a:pt x="344237" y="485331"/>
                  </a:cubicBezTo>
                  <a:cubicBezTo>
                    <a:pt x="344237" y="463111"/>
                    <a:pt x="326080" y="444891"/>
                    <a:pt x="303740" y="444891"/>
                  </a:cubicBezTo>
                  <a:close/>
                  <a:moveTo>
                    <a:pt x="121458" y="444891"/>
                  </a:moveTo>
                  <a:cubicBezTo>
                    <a:pt x="99207" y="444891"/>
                    <a:pt x="80961" y="463111"/>
                    <a:pt x="80961" y="485331"/>
                  </a:cubicBezTo>
                  <a:cubicBezTo>
                    <a:pt x="80961" y="507639"/>
                    <a:pt x="99207" y="525771"/>
                    <a:pt x="121458" y="525771"/>
                  </a:cubicBezTo>
                  <a:cubicBezTo>
                    <a:pt x="143799" y="525771"/>
                    <a:pt x="161956" y="507639"/>
                    <a:pt x="161956" y="485331"/>
                  </a:cubicBezTo>
                  <a:cubicBezTo>
                    <a:pt x="161956" y="463111"/>
                    <a:pt x="143799" y="444891"/>
                    <a:pt x="121458" y="444891"/>
                  </a:cubicBezTo>
                  <a:close/>
                  <a:moveTo>
                    <a:pt x="303740" y="202252"/>
                  </a:moveTo>
                  <a:cubicBezTo>
                    <a:pt x="281489" y="202252"/>
                    <a:pt x="263243" y="220384"/>
                    <a:pt x="263243" y="242692"/>
                  </a:cubicBezTo>
                  <a:cubicBezTo>
                    <a:pt x="263243" y="264912"/>
                    <a:pt x="281489" y="283132"/>
                    <a:pt x="303740" y="283132"/>
                  </a:cubicBezTo>
                  <a:cubicBezTo>
                    <a:pt x="326080" y="283132"/>
                    <a:pt x="344237" y="264912"/>
                    <a:pt x="344237" y="242692"/>
                  </a:cubicBezTo>
                  <a:cubicBezTo>
                    <a:pt x="344237" y="220384"/>
                    <a:pt x="326080" y="202252"/>
                    <a:pt x="303740" y="202252"/>
                  </a:cubicBezTo>
                  <a:close/>
                  <a:moveTo>
                    <a:pt x="303740" y="181988"/>
                  </a:moveTo>
                  <a:cubicBezTo>
                    <a:pt x="337206" y="181988"/>
                    <a:pt x="364530" y="209274"/>
                    <a:pt x="364530" y="242692"/>
                  </a:cubicBezTo>
                  <a:cubicBezTo>
                    <a:pt x="364530" y="272555"/>
                    <a:pt x="342546" y="297619"/>
                    <a:pt x="313887" y="302507"/>
                  </a:cubicBezTo>
                  <a:lnTo>
                    <a:pt x="313887" y="343747"/>
                  </a:lnTo>
                  <a:lnTo>
                    <a:pt x="496169" y="343747"/>
                  </a:lnTo>
                  <a:lnTo>
                    <a:pt x="496169" y="425516"/>
                  </a:lnTo>
                  <a:cubicBezTo>
                    <a:pt x="524828" y="430404"/>
                    <a:pt x="546812" y="455468"/>
                    <a:pt x="546812" y="485331"/>
                  </a:cubicBezTo>
                  <a:cubicBezTo>
                    <a:pt x="546812" y="518749"/>
                    <a:pt x="519488" y="546035"/>
                    <a:pt x="486022" y="546035"/>
                  </a:cubicBezTo>
                  <a:cubicBezTo>
                    <a:pt x="452645" y="546035"/>
                    <a:pt x="425321" y="518749"/>
                    <a:pt x="425321" y="485331"/>
                  </a:cubicBezTo>
                  <a:cubicBezTo>
                    <a:pt x="425321" y="455468"/>
                    <a:pt x="447305" y="430404"/>
                    <a:pt x="475964" y="425516"/>
                  </a:cubicBezTo>
                  <a:lnTo>
                    <a:pt x="475964" y="364012"/>
                  </a:lnTo>
                  <a:lnTo>
                    <a:pt x="313887" y="364012"/>
                  </a:lnTo>
                  <a:lnTo>
                    <a:pt x="313887" y="425516"/>
                  </a:lnTo>
                  <a:cubicBezTo>
                    <a:pt x="342546" y="430404"/>
                    <a:pt x="364530" y="455468"/>
                    <a:pt x="364530" y="485331"/>
                  </a:cubicBezTo>
                  <a:cubicBezTo>
                    <a:pt x="364530" y="518749"/>
                    <a:pt x="337206" y="546035"/>
                    <a:pt x="303740" y="546035"/>
                  </a:cubicBezTo>
                  <a:cubicBezTo>
                    <a:pt x="270363" y="546035"/>
                    <a:pt x="243039" y="518749"/>
                    <a:pt x="243039" y="485331"/>
                  </a:cubicBezTo>
                  <a:cubicBezTo>
                    <a:pt x="243039" y="455468"/>
                    <a:pt x="265023" y="430404"/>
                    <a:pt x="293683" y="425516"/>
                  </a:cubicBezTo>
                  <a:lnTo>
                    <a:pt x="293683" y="364012"/>
                  </a:lnTo>
                  <a:lnTo>
                    <a:pt x="131605" y="364012"/>
                  </a:lnTo>
                  <a:lnTo>
                    <a:pt x="131605" y="425516"/>
                  </a:lnTo>
                  <a:cubicBezTo>
                    <a:pt x="160265" y="430404"/>
                    <a:pt x="182249" y="455468"/>
                    <a:pt x="182249" y="485331"/>
                  </a:cubicBezTo>
                  <a:cubicBezTo>
                    <a:pt x="182249" y="518749"/>
                    <a:pt x="154924" y="546035"/>
                    <a:pt x="121458" y="546035"/>
                  </a:cubicBezTo>
                  <a:cubicBezTo>
                    <a:pt x="88082" y="546035"/>
                    <a:pt x="60757" y="518749"/>
                    <a:pt x="60757" y="485331"/>
                  </a:cubicBezTo>
                  <a:cubicBezTo>
                    <a:pt x="60757" y="455468"/>
                    <a:pt x="82741" y="430404"/>
                    <a:pt x="111401" y="425516"/>
                  </a:cubicBezTo>
                  <a:lnTo>
                    <a:pt x="111401" y="343747"/>
                  </a:lnTo>
                  <a:lnTo>
                    <a:pt x="293683" y="343747"/>
                  </a:lnTo>
                  <a:lnTo>
                    <a:pt x="293683" y="302507"/>
                  </a:lnTo>
                  <a:cubicBezTo>
                    <a:pt x="265023" y="297619"/>
                    <a:pt x="243039" y="272555"/>
                    <a:pt x="243039" y="242692"/>
                  </a:cubicBezTo>
                  <a:cubicBezTo>
                    <a:pt x="243039" y="209274"/>
                    <a:pt x="270363" y="181988"/>
                    <a:pt x="303740" y="181988"/>
                  </a:cubicBezTo>
                  <a:close/>
                  <a:moveTo>
                    <a:pt x="20293" y="141571"/>
                  </a:moveTo>
                  <a:lnTo>
                    <a:pt x="20293" y="574373"/>
                  </a:lnTo>
                  <a:cubicBezTo>
                    <a:pt x="20293" y="581394"/>
                    <a:pt x="25277" y="586459"/>
                    <a:pt x="32398" y="586459"/>
                  </a:cubicBezTo>
                  <a:lnTo>
                    <a:pt x="575241" y="586459"/>
                  </a:lnTo>
                  <a:cubicBezTo>
                    <a:pt x="582273" y="586459"/>
                    <a:pt x="587346" y="581394"/>
                    <a:pt x="587346" y="574373"/>
                  </a:cubicBezTo>
                  <a:lnTo>
                    <a:pt x="587346" y="141571"/>
                  </a:lnTo>
                  <a:close/>
                  <a:moveTo>
                    <a:pt x="70839" y="50600"/>
                  </a:moveTo>
                  <a:cubicBezTo>
                    <a:pt x="59713" y="50600"/>
                    <a:pt x="50635" y="59662"/>
                    <a:pt x="50635" y="70768"/>
                  </a:cubicBezTo>
                  <a:cubicBezTo>
                    <a:pt x="50635" y="81963"/>
                    <a:pt x="59713" y="91025"/>
                    <a:pt x="70839" y="91025"/>
                  </a:cubicBezTo>
                  <a:cubicBezTo>
                    <a:pt x="82053" y="91025"/>
                    <a:pt x="91131" y="81963"/>
                    <a:pt x="91131" y="70768"/>
                  </a:cubicBezTo>
                  <a:cubicBezTo>
                    <a:pt x="91131" y="59662"/>
                    <a:pt x="82053" y="50600"/>
                    <a:pt x="70839" y="50600"/>
                  </a:cubicBezTo>
                  <a:close/>
                  <a:moveTo>
                    <a:pt x="253110" y="50547"/>
                  </a:moveTo>
                  <a:cubicBezTo>
                    <a:pt x="241985" y="50547"/>
                    <a:pt x="232906" y="59618"/>
                    <a:pt x="232906" y="70733"/>
                  </a:cubicBezTo>
                  <a:cubicBezTo>
                    <a:pt x="232906" y="81937"/>
                    <a:pt x="241985" y="91008"/>
                    <a:pt x="253110" y="91008"/>
                  </a:cubicBezTo>
                  <a:cubicBezTo>
                    <a:pt x="264324" y="91008"/>
                    <a:pt x="273402" y="81937"/>
                    <a:pt x="273402" y="70733"/>
                  </a:cubicBezTo>
                  <a:cubicBezTo>
                    <a:pt x="273402" y="59618"/>
                    <a:pt x="264324" y="50547"/>
                    <a:pt x="253110" y="50547"/>
                  </a:cubicBezTo>
                  <a:close/>
                  <a:moveTo>
                    <a:pt x="162010" y="50547"/>
                  </a:moveTo>
                  <a:cubicBezTo>
                    <a:pt x="150885" y="50547"/>
                    <a:pt x="141806" y="59618"/>
                    <a:pt x="141806" y="70733"/>
                  </a:cubicBezTo>
                  <a:cubicBezTo>
                    <a:pt x="141806" y="81937"/>
                    <a:pt x="150885" y="91008"/>
                    <a:pt x="162010" y="91008"/>
                  </a:cubicBezTo>
                  <a:cubicBezTo>
                    <a:pt x="173224" y="91008"/>
                    <a:pt x="182302" y="81937"/>
                    <a:pt x="182302" y="70733"/>
                  </a:cubicBezTo>
                  <a:cubicBezTo>
                    <a:pt x="182302" y="59618"/>
                    <a:pt x="173224" y="50547"/>
                    <a:pt x="162010" y="50547"/>
                  </a:cubicBezTo>
                  <a:close/>
                  <a:moveTo>
                    <a:pt x="70839" y="30343"/>
                  </a:moveTo>
                  <a:cubicBezTo>
                    <a:pt x="93178" y="30343"/>
                    <a:pt x="111423" y="48556"/>
                    <a:pt x="111423" y="70768"/>
                  </a:cubicBezTo>
                  <a:cubicBezTo>
                    <a:pt x="111423" y="93069"/>
                    <a:pt x="93178" y="111282"/>
                    <a:pt x="70839" y="111282"/>
                  </a:cubicBezTo>
                  <a:cubicBezTo>
                    <a:pt x="48588" y="111282"/>
                    <a:pt x="30343" y="93069"/>
                    <a:pt x="30343" y="70768"/>
                  </a:cubicBezTo>
                  <a:cubicBezTo>
                    <a:pt x="30343" y="48556"/>
                    <a:pt x="48588" y="30343"/>
                    <a:pt x="70839" y="30343"/>
                  </a:cubicBezTo>
                  <a:close/>
                  <a:moveTo>
                    <a:pt x="253110" y="30273"/>
                  </a:moveTo>
                  <a:cubicBezTo>
                    <a:pt x="275449" y="30273"/>
                    <a:pt x="293694" y="48502"/>
                    <a:pt x="293694" y="70733"/>
                  </a:cubicBezTo>
                  <a:cubicBezTo>
                    <a:pt x="293694" y="93053"/>
                    <a:pt x="275449" y="111282"/>
                    <a:pt x="253110" y="111282"/>
                  </a:cubicBezTo>
                  <a:cubicBezTo>
                    <a:pt x="230859" y="111282"/>
                    <a:pt x="212614" y="93053"/>
                    <a:pt x="212614" y="70733"/>
                  </a:cubicBezTo>
                  <a:cubicBezTo>
                    <a:pt x="212614" y="48502"/>
                    <a:pt x="230859" y="30273"/>
                    <a:pt x="253110" y="30273"/>
                  </a:cubicBezTo>
                  <a:close/>
                  <a:moveTo>
                    <a:pt x="162010" y="30273"/>
                  </a:moveTo>
                  <a:cubicBezTo>
                    <a:pt x="184349" y="30273"/>
                    <a:pt x="202594" y="48502"/>
                    <a:pt x="202594" y="70733"/>
                  </a:cubicBezTo>
                  <a:cubicBezTo>
                    <a:pt x="202594" y="93053"/>
                    <a:pt x="184349" y="111282"/>
                    <a:pt x="162010" y="111282"/>
                  </a:cubicBezTo>
                  <a:cubicBezTo>
                    <a:pt x="139759" y="111282"/>
                    <a:pt x="121514" y="93053"/>
                    <a:pt x="121514" y="70733"/>
                  </a:cubicBezTo>
                  <a:cubicBezTo>
                    <a:pt x="121514" y="48502"/>
                    <a:pt x="139759" y="30273"/>
                    <a:pt x="162010" y="30273"/>
                  </a:cubicBezTo>
                  <a:close/>
                  <a:moveTo>
                    <a:pt x="29371" y="20263"/>
                  </a:moveTo>
                  <a:cubicBezTo>
                    <a:pt x="24298" y="20263"/>
                    <a:pt x="20293" y="24262"/>
                    <a:pt x="20293" y="29327"/>
                  </a:cubicBezTo>
                  <a:lnTo>
                    <a:pt x="20293" y="121309"/>
                  </a:lnTo>
                  <a:lnTo>
                    <a:pt x="587346" y="121309"/>
                  </a:lnTo>
                  <a:lnTo>
                    <a:pt x="587346" y="29327"/>
                  </a:lnTo>
                  <a:cubicBezTo>
                    <a:pt x="587346" y="24262"/>
                    <a:pt x="583341" y="20263"/>
                    <a:pt x="578267" y="20263"/>
                  </a:cubicBezTo>
                  <a:close/>
                  <a:moveTo>
                    <a:pt x="29371" y="0"/>
                  </a:moveTo>
                  <a:lnTo>
                    <a:pt x="579247" y="0"/>
                  </a:lnTo>
                  <a:cubicBezTo>
                    <a:pt x="594466" y="0"/>
                    <a:pt x="607639" y="13153"/>
                    <a:pt x="607639" y="29327"/>
                  </a:cubicBezTo>
                  <a:lnTo>
                    <a:pt x="607639" y="121309"/>
                  </a:lnTo>
                  <a:lnTo>
                    <a:pt x="607639" y="141571"/>
                  </a:lnTo>
                  <a:lnTo>
                    <a:pt x="607639" y="574373"/>
                  </a:lnTo>
                  <a:cubicBezTo>
                    <a:pt x="607639" y="592503"/>
                    <a:pt x="593398" y="606722"/>
                    <a:pt x="575241" y="606722"/>
                  </a:cubicBezTo>
                  <a:lnTo>
                    <a:pt x="32398" y="606722"/>
                  </a:lnTo>
                  <a:cubicBezTo>
                    <a:pt x="14152" y="606722"/>
                    <a:pt x="0" y="592503"/>
                    <a:pt x="0" y="574373"/>
                  </a:cubicBezTo>
                  <a:lnTo>
                    <a:pt x="0" y="141571"/>
                  </a:lnTo>
                  <a:lnTo>
                    <a:pt x="0" y="121309"/>
                  </a:lnTo>
                  <a:lnTo>
                    <a:pt x="0" y="29327"/>
                  </a:lnTo>
                  <a:cubicBezTo>
                    <a:pt x="0" y="13153"/>
                    <a:pt x="13173" y="0"/>
                    <a:pt x="29371" y="0"/>
                  </a:cubicBezTo>
                  <a:close/>
                </a:path>
              </a:pathLst>
            </a:custGeom>
            <a:solidFill>
              <a:schemeClr val="bg1"/>
            </a:solidFill>
            <a:ln>
              <a:noFill/>
            </a:ln>
          </p:spPr>
          <p:txBody>
            <a:bodyPr vert="horz" wrap="square" lIns="45702" tIns="22851" rIns="45702" bIns="22851"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897" fontAlgn="base">
                <a:lnSpc>
                  <a:spcPct val="120000"/>
                </a:lnSpc>
                <a:spcBef>
                  <a:spcPct val="0"/>
                </a:spcBef>
                <a:spcAft>
                  <a:spcPct val="0"/>
                </a:spcAft>
              </a:pPr>
              <a:endParaRPr lang="en-US" sz="1799" dirty="0">
                <a:solidFill>
                  <a:srgbClr val="233348"/>
                </a:solidFill>
                <a:cs typeface="+mn-ea"/>
                <a:sym typeface="+mn-lt"/>
              </a:endParaRPr>
            </a:p>
          </p:txBody>
        </p:sp>
        <p:sp>
          <p:nvSpPr>
            <p:cNvPr id="69" name="Oval 17"/>
            <p:cNvSpPr>
              <a:spLocks noChangeArrowheads="1"/>
            </p:cNvSpPr>
            <p:nvPr/>
          </p:nvSpPr>
          <p:spPr bwMode="auto">
            <a:xfrm>
              <a:off x="7420616" y="1907273"/>
              <a:ext cx="550378" cy="432019"/>
            </a:xfrm>
            <a:custGeom>
              <a:avLst/>
              <a:gdLst>
                <a:gd name="connsiteX0" fmla="*/ 315239 w 606721"/>
                <a:gd name="connsiteY0" fmla="*/ 351824 h 476246"/>
                <a:gd name="connsiteX1" fmla="*/ 315239 w 606721"/>
                <a:gd name="connsiteY1" fmla="*/ 369957 h 476246"/>
                <a:gd name="connsiteX2" fmla="*/ 533394 w 606721"/>
                <a:gd name="connsiteY2" fmla="*/ 369957 h 476246"/>
                <a:gd name="connsiteX3" fmla="*/ 533394 w 606721"/>
                <a:gd name="connsiteY3" fmla="*/ 351824 h 476246"/>
                <a:gd name="connsiteX4" fmla="*/ 88066 w 606721"/>
                <a:gd name="connsiteY4" fmla="*/ 264832 h 476246"/>
                <a:gd name="connsiteX5" fmla="*/ 183188 w 606721"/>
                <a:gd name="connsiteY5" fmla="*/ 264832 h 476246"/>
                <a:gd name="connsiteX6" fmla="*/ 183188 w 606721"/>
                <a:gd name="connsiteY6" fmla="*/ 359813 h 476246"/>
                <a:gd name="connsiteX7" fmla="*/ 88066 w 606721"/>
                <a:gd name="connsiteY7" fmla="*/ 359813 h 476246"/>
                <a:gd name="connsiteX8" fmla="*/ 315239 w 606721"/>
                <a:gd name="connsiteY8" fmla="*/ 261160 h 476246"/>
                <a:gd name="connsiteX9" fmla="*/ 315239 w 606721"/>
                <a:gd name="connsiteY9" fmla="*/ 279293 h 476246"/>
                <a:gd name="connsiteX10" fmla="*/ 533394 w 606721"/>
                <a:gd name="connsiteY10" fmla="*/ 279293 h 476246"/>
                <a:gd name="connsiteX11" fmla="*/ 533394 w 606721"/>
                <a:gd name="connsiteY11" fmla="*/ 261160 h 476246"/>
                <a:gd name="connsiteX12" fmla="*/ 69901 w 606721"/>
                <a:gd name="connsiteY12" fmla="*/ 246676 h 476246"/>
                <a:gd name="connsiteX13" fmla="*/ 69901 w 606721"/>
                <a:gd name="connsiteY13" fmla="*/ 377940 h 476246"/>
                <a:gd name="connsiteX14" fmla="*/ 201365 w 606721"/>
                <a:gd name="connsiteY14" fmla="*/ 377940 h 476246"/>
                <a:gd name="connsiteX15" fmla="*/ 201365 w 606721"/>
                <a:gd name="connsiteY15" fmla="*/ 246676 h 476246"/>
                <a:gd name="connsiteX16" fmla="*/ 315239 w 606721"/>
                <a:gd name="connsiteY16" fmla="*/ 170381 h 476246"/>
                <a:gd name="connsiteX17" fmla="*/ 315239 w 606721"/>
                <a:gd name="connsiteY17" fmla="*/ 188514 h 476246"/>
                <a:gd name="connsiteX18" fmla="*/ 533394 w 606721"/>
                <a:gd name="connsiteY18" fmla="*/ 188514 h 476246"/>
                <a:gd name="connsiteX19" fmla="*/ 533394 w 606721"/>
                <a:gd name="connsiteY19" fmla="*/ 170381 h 476246"/>
                <a:gd name="connsiteX20" fmla="*/ 135627 w 606721"/>
                <a:gd name="connsiteY20" fmla="*/ 97874 h 476246"/>
                <a:gd name="connsiteX21" fmla="*/ 183188 w 606721"/>
                <a:gd name="connsiteY21" fmla="*/ 145294 h 476246"/>
                <a:gd name="connsiteX22" fmla="*/ 135627 w 606721"/>
                <a:gd name="connsiteY22" fmla="*/ 192714 h 476246"/>
                <a:gd name="connsiteX23" fmla="*/ 88066 w 606721"/>
                <a:gd name="connsiteY23" fmla="*/ 145294 h 476246"/>
                <a:gd name="connsiteX24" fmla="*/ 135627 w 606721"/>
                <a:gd name="connsiteY24" fmla="*/ 97874 h 476246"/>
                <a:gd name="connsiteX25" fmla="*/ 315239 w 606721"/>
                <a:gd name="connsiteY25" fmla="*/ 79716 h 476246"/>
                <a:gd name="connsiteX26" fmla="*/ 315239 w 606721"/>
                <a:gd name="connsiteY26" fmla="*/ 97849 h 476246"/>
                <a:gd name="connsiteX27" fmla="*/ 533394 w 606721"/>
                <a:gd name="connsiteY27" fmla="*/ 97849 h 476246"/>
                <a:gd name="connsiteX28" fmla="*/ 533394 w 606721"/>
                <a:gd name="connsiteY28" fmla="*/ 79716 h 476246"/>
                <a:gd name="connsiteX29" fmla="*/ 135690 w 606721"/>
                <a:gd name="connsiteY29" fmla="*/ 79602 h 476246"/>
                <a:gd name="connsiteX30" fmla="*/ 69901 w 606721"/>
                <a:gd name="connsiteY30" fmla="*/ 145292 h 476246"/>
                <a:gd name="connsiteX31" fmla="*/ 135690 w 606721"/>
                <a:gd name="connsiteY31" fmla="*/ 210867 h 476246"/>
                <a:gd name="connsiteX32" fmla="*/ 201365 w 606721"/>
                <a:gd name="connsiteY32" fmla="*/ 145292 h 476246"/>
                <a:gd name="connsiteX33" fmla="*/ 135690 w 606721"/>
                <a:gd name="connsiteY33" fmla="*/ 79602 h 476246"/>
                <a:gd name="connsiteX34" fmla="*/ 0 w 606721"/>
                <a:gd name="connsiteY34" fmla="*/ 0 h 476246"/>
                <a:gd name="connsiteX35" fmla="*/ 606721 w 606721"/>
                <a:gd name="connsiteY35" fmla="*/ 0 h 476246"/>
                <a:gd name="connsiteX36" fmla="*/ 606721 w 606721"/>
                <a:gd name="connsiteY36" fmla="*/ 476246 h 476246"/>
                <a:gd name="connsiteX37" fmla="*/ 0 w 606721"/>
                <a:gd name="connsiteY37" fmla="*/ 476246 h 47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6721" h="476246">
                  <a:moveTo>
                    <a:pt x="315239" y="351824"/>
                  </a:moveTo>
                  <a:lnTo>
                    <a:pt x="315239" y="369957"/>
                  </a:lnTo>
                  <a:lnTo>
                    <a:pt x="533394" y="369957"/>
                  </a:lnTo>
                  <a:lnTo>
                    <a:pt x="533394" y="351824"/>
                  </a:lnTo>
                  <a:close/>
                  <a:moveTo>
                    <a:pt x="88066" y="264832"/>
                  </a:moveTo>
                  <a:lnTo>
                    <a:pt x="183188" y="264832"/>
                  </a:lnTo>
                  <a:lnTo>
                    <a:pt x="183188" y="359813"/>
                  </a:lnTo>
                  <a:lnTo>
                    <a:pt x="88066" y="359813"/>
                  </a:lnTo>
                  <a:close/>
                  <a:moveTo>
                    <a:pt x="315239" y="261160"/>
                  </a:moveTo>
                  <a:lnTo>
                    <a:pt x="315239" y="279293"/>
                  </a:lnTo>
                  <a:lnTo>
                    <a:pt x="533394" y="279293"/>
                  </a:lnTo>
                  <a:lnTo>
                    <a:pt x="533394" y="261160"/>
                  </a:lnTo>
                  <a:close/>
                  <a:moveTo>
                    <a:pt x="69901" y="246676"/>
                  </a:moveTo>
                  <a:lnTo>
                    <a:pt x="69901" y="377940"/>
                  </a:lnTo>
                  <a:lnTo>
                    <a:pt x="201365" y="377940"/>
                  </a:lnTo>
                  <a:lnTo>
                    <a:pt x="201365" y="246676"/>
                  </a:lnTo>
                  <a:close/>
                  <a:moveTo>
                    <a:pt x="315239" y="170381"/>
                  </a:moveTo>
                  <a:lnTo>
                    <a:pt x="315239" y="188514"/>
                  </a:lnTo>
                  <a:lnTo>
                    <a:pt x="533394" y="188514"/>
                  </a:lnTo>
                  <a:lnTo>
                    <a:pt x="533394" y="170381"/>
                  </a:lnTo>
                  <a:close/>
                  <a:moveTo>
                    <a:pt x="135627" y="97874"/>
                  </a:moveTo>
                  <a:cubicBezTo>
                    <a:pt x="161894" y="97874"/>
                    <a:pt x="183188" y="119105"/>
                    <a:pt x="183188" y="145294"/>
                  </a:cubicBezTo>
                  <a:cubicBezTo>
                    <a:pt x="183188" y="171483"/>
                    <a:pt x="161894" y="192714"/>
                    <a:pt x="135627" y="192714"/>
                  </a:cubicBezTo>
                  <a:cubicBezTo>
                    <a:pt x="109360" y="192714"/>
                    <a:pt x="88066" y="171483"/>
                    <a:pt x="88066" y="145294"/>
                  </a:cubicBezTo>
                  <a:cubicBezTo>
                    <a:pt x="88066" y="119105"/>
                    <a:pt x="109360" y="97874"/>
                    <a:pt x="135627" y="97874"/>
                  </a:cubicBezTo>
                  <a:close/>
                  <a:moveTo>
                    <a:pt x="315239" y="79716"/>
                  </a:moveTo>
                  <a:lnTo>
                    <a:pt x="315239" y="97849"/>
                  </a:lnTo>
                  <a:lnTo>
                    <a:pt x="533394" y="97849"/>
                  </a:lnTo>
                  <a:lnTo>
                    <a:pt x="533394" y="79716"/>
                  </a:lnTo>
                  <a:close/>
                  <a:moveTo>
                    <a:pt x="135690" y="79602"/>
                  </a:moveTo>
                  <a:cubicBezTo>
                    <a:pt x="99369" y="79602"/>
                    <a:pt x="69901" y="109140"/>
                    <a:pt x="69901" y="145292"/>
                  </a:cubicBezTo>
                  <a:cubicBezTo>
                    <a:pt x="69901" y="181443"/>
                    <a:pt x="99369" y="210867"/>
                    <a:pt x="135690" y="210867"/>
                  </a:cubicBezTo>
                  <a:cubicBezTo>
                    <a:pt x="171897" y="210867"/>
                    <a:pt x="201365" y="181443"/>
                    <a:pt x="201365" y="145292"/>
                  </a:cubicBezTo>
                  <a:cubicBezTo>
                    <a:pt x="201365" y="109140"/>
                    <a:pt x="171897" y="79602"/>
                    <a:pt x="135690" y="79602"/>
                  </a:cubicBezTo>
                  <a:close/>
                  <a:moveTo>
                    <a:pt x="0" y="0"/>
                  </a:moveTo>
                  <a:lnTo>
                    <a:pt x="606721" y="0"/>
                  </a:lnTo>
                  <a:lnTo>
                    <a:pt x="606721" y="476246"/>
                  </a:lnTo>
                  <a:lnTo>
                    <a:pt x="0" y="476246"/>
                  </a:lnTo>
                  <a:close/>
                </a:path>
              </a:pathLst>
            </a:custGeom>
            <a:solidFill>
              <a:schemeClr val="bg1"/>
            </a:solidFill>
            <a:ln>
              <a:noFill/>
            </a:ln>
          </p:spPr>
          <p:txBody>
            <a:bodyPr vert="horz" wrap="square" lIns="45702" tIns="22851" rIns="45702" bIns="22851"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897" fontAlgn="base">
                <a:lnSpc>
                  <a:spcPct val="120000"/>
                </a:lnSpc>
                <a:spcBef>
                  <a:spcPct val="0"/>
                </a:spcBef>
                <a:spcAft>
                  <a:spcPct val="0"/>
                </a:spcAft>
              </a:pPr>
              <a:endParaRPr lang="en-US" sz="1799" dirty="0">
                <a:solidFill>
                  <a:srgbClr val="233348"/>
                </a:solidFill>
                <a:cs typeface="+mn-ea"/>
                <a:sym typeface="+mn-lt"/>
              </a:endParaRPr>
            </a:p>
          </p:txBody>
        </p:sp>
        <p:sp>
          <p:nvSpPr>
            <p:cNvPr id="73" name="Oval 18"/>
            <p:cNvSpPr>
              <a:spLocks noChangeArrowheads="1"/>
            </p:cNvSpPr>
            <p:nvPr/>
          </p:nvSpPr>
          <p:spPr bwMode="auto">
            <a:xfrm>
              <a:off x="4249001" y="5044235"/>
              <a:ext cx="549956" cy="503333"/>
            </a:xfrm>
            <a:custGeom>
              <a:avLst/>
              <a:gdLst>
                <a:gd name="T0" fmla="*/ 325000 h 606722"/>
                <a:gd name="T1" fmla="*/ 325000 h 606722"/>
                <a:gd name="T2" fmla="*/ 325000 h 606722"/>
                <a:gd name="T3" fmla="*/ 325000 h 606722"/>
                <a:gd name="T4" fmla="*/ 325000 h 606722"/>
                <a:gd name="T5" fmla="*/ 325000 h 606722"/>
                <a:gd name="T6" fmla="*/ 325000 h 606722"/>
                <a:gd name="T7" fmla="*/ 325000 h 606722"/>
                <a:gd name="T8" fmla="*/ 325000 h 606722"/>
                <a:gd name="T9" fmla="*/ 325000 h 606722"/>
                <a:gd name="T10" fmla="*/ 325000 h 606722"/>
                <a:gd name="T11" fmla="*/ 325000 h 606722"/>
                <a:gd name="T12" fmla="*/ 325000 h 606722"/>
                <a:gd name="T13" fmla="*/ 325000 h 606722"/>
                <a:gd name="T14" fmla="*/ 325000 h 606722"/>
                <a:gd name="T15" fmla="*/ 325000 h 606722"/>
                <a:gd name="T16" fmla="*/ 325000 h 606722"/>
                <a:gd name="T17" fmla="*/ 325000 h 606722"/>
                <a:gd name="T18" fmla="*/ 325000 h 606722"/>
                <a:gd name="T19" fmla="*/ 325000 h 606722"/>
                <a:gd name="T20" fmla="*/ 325000 h 606722"/>
                <a:gd name="T21" fmla="*/ 325000 h 606722"/>
                <a:gd name="T22" fmla="*/ 325000 h 606722"/>
                <a:gd name="T23" fmla="*/ 325000 h 606722"/>
                <a:gd name="T24" fmla="*/ 325000 h 606722"/>
                <a:gd name="T25" fmla="*/ 325000 h 606722"/>
                <a:gd name="T26" fmla="*/ 325000 h 606722"/>
                <a:gd name="T27" fmla="*/ 325000 h 606722"/>
                <a:gd name="T28" fmla="*/ 325000 h 606722"/>
                <a:gd name="T29" fmla="*/ 325000 h 606722"/>
                <a:gd name="T30" fmla="*/ 325000 h 606722"/>
                <a:gd name="T31" fmla="*/ 325000 h 606722"/>
                <a:gd name="T32" fmla="*/ 325000 h 606722"/>
                <a:gd name="T33" fmla="*/ 325000 h 606722"/>
                <a:gd name="T34" fmla="*/ 325000 h 606722"/>
                <a:gd name="T35" fmla="*/ 325000 h 606722"/>
                <a:gd name="T36" fmla="*/ 325000 h 606722"/>
                <a:gd name="T37" fmla="*/ 325000 h 606722"/>
                <a:gd name="T38" fmla="*/ 325000 h 606722"/>
                <a:gd name="T39" fmla="*/ 325000 h 606722"/>
                <a:gd name="T40" fmla="*/ 325000 h 606722"/>
                <a:gd name="T41" fmla="*/ 325000 h 606722"/>
                <a:gd name="T42" fmla="*/ 325000 h 606722"/>
                <a:gd name="T43" fmla="*/ 325000 h 606722"/>
                <a:gd name="T44" fmla="*/ 325000 h 606722"/>
                <a:gd name="T45" fmla="*/ 325000 h 606722"/>
                <a:gd name="T46" fmla="*/ 325000 h 606722"/>
                <a:gd name="T47" fmla="*/ 325000 h 606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27" h="6258">
                  <a:moveTo>
                    <a:pt x="6684" y="0"/>
                  </a:moveTo>
                  <a:lnTo>
                    <a:pt x="142" y="0"/>
                  </a:lnTo>
                  <a:cubicBezTo>
                    <a:pt x="64" y="0"/>
                    <a:pt x="0" y="64"/>
                    <a:pt x="0" y="143"/>
                  </a:cubicBezTo>
                  <a:lnTo>
                    <a:pt x="0" y="4694"/>
                  </a:lnTo>
                  <a:cubicBezTo>
                    <a:pt x="0" y="4772"/>
                    <a:pt x="64" y="4836"/>
                    <a:pt x="142" y="4836"/>
                  </a:cubicBezTo>
                  <a:lnTo>
                    <a:pt x="2344" y="4836"/>
                  </a:lnTo>
                  <a:lnTo>
                    <a:pt x="3297" y="6198"/>
                  </a:lnTo>
                  <a:cubicBezTo>
                    <a:pt x="3323" y="6235"/>
                    <a:pt x="3367" y="6258"/>
                    <a:pt x="3413" y="6258"/>
                  </a:cubicBezTo>
                  <a:cubicBezTo>
                    <a:pt x="3460" y="6258"/>
                    <a:pt x="3503" y="6235"/>
                    <a:pt x="3530" y="6198"/>
                  </a:cubicBezTo>
                  <a:lnTo>
                    <a:pt x="4483" y="4836"/>
                  </a:lnTo>
                  <a:lnTo>
                    <a:pt x="6684" y="4836"/>
                  </a:lnTo>
                  <a:cubicBezTo>
                    <a:pt x="6763" y="4836"/>
                    <a:pt x="6827" y="4772"/>
                    <a:pt x="6827" y="4694"/>
                  </a:cubicBezTo>
                  <a:lnTo>
                    <a:pt x="6827" y="143"/>
                  </a:lnTo>
                  <a:cubicBezTo>
                    <a:pt x="6827" y="64"/>
                    <a:pt x="6763" y="0"/>
                    <a:pt x="6684" y="0"/>
                  </a:cubicBezTo>
                  <a:close/>
                  <a:moveTo>
                    <a:pt x="6542" y="4552"/>
                  </a:moveTo>
                  <a:lnTo>
                    <a:pt x="4409" y="4552"/>
                  </a:lnTo>
                  <a:cubicBezTo>
                    <a:pt x="4363" y="4552"/>
                    <a:pt x="4319" y="4574"/>
                    <a:pt x="4292" y="4612"/>
                  </a:cubicBezTo>
                  <a:lnTo>
                    <a:pt x="3413" y="5868"/>
                  </a:lnTo>
                  <a:lnTo>
                    <a:pt x="2534" y="4612"/>
                  </a:lnTo>
                  <a:cubicBezTo>
                    <a:pt x="2508" y="4574"/>
                    <a:pt x="2464" y="4552"/>
                    <a:pt x="2418" y="4552"/>
                  </a:cubicBezTo>
                  <a:lnTo>
                    <a:pt x="284" y="4552"/>
                  </a:lnTo>
                  <a:lnTo>
                    <a:pt x="284" y="285"/>
                  </a:lnTo>
                  <a:lnTo>
                    <a:pt x="6542" y="285"/>
                  </a:lnTo>
                  <a:lnTo>
                    <a:pt x="6542" y="4552"/>
                  </a:lnTo>
                  <a:close/>
                </a:path>
              </a:pathLst>
            </a:custGeom>
            <a:solidFill>
              <a:schemeClr val="bg1"/>
            </a:solidFill>
            <a:ln>
              <a:noFill/>
            </a:ln>
          </p:spPr>
          <p:txBody>
            <a:bodyPr vert="horz" wrap="square" lIns="45702" tIns="22851" rIns="45702" bIns="22851"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897" fontAlgn="base">
                <a:lnSpc>
                  <a:spcPct val="120000"/>
                </a:lnSpc>
                <a:spcBef>
                  <a:spcPct val="0"/>
                </a:spcBef>
                <a:spcAft>
                  <a:spcPct val="0"/>
                </a:spcAft>
              </a:pPr>
              <a:endParaRPr lang="en-US" sz="1799" dirty="0">
                <a:solidFill>
                  <a:srgbClr val="233348"/>
                </a:solidFill>
                <a:cs typeface="+mn-ea"/>
                <a:sym typeface="+mn-lt"/>
              </a:endParaRPr>
            </a:p>
          </p:txBody>
        </p:sp>
      </p:grpSp>
      <p:grpSp>
        <p:nvGrpSpPr>
          <p:cNvPr id="32" name="组合 31"/>
          <p:cNvGrpSpPr/>
          <p:nvPr/>
        </p:nvGrpSpPr>
        <p:grpSpPr>
          <a:xfrm>
            <a:off x="8806682" y="1950368"/>
            <a:ext cx="2889205" cy="826413"/>
            <a:chOff x="7523108" y="3331677"/>
            <a:chExt cx="2890334" cy="826737"/>
          </a:xfrm>
        </p:grpSpPr>
        <p:sp>
          <p:nvSpPr>
            <p:cNvPr id="33" name="矩形 32"/>
            <p:cNvSpPr/>
            <p:nvPr/>
          </p:nvSpPr>
          <p:spPr>
            <a:xfrm>
              <a:off x="7523108" y="3331677"/>
              <a:ext cx="2890334" cy="362805"/>
            </a:xfrm>
            <a:prstGeom prst="rect">
              <a:avLst/>
            </a:prstGeom>
          </p:spPr>
          <p:txBody>
            <a:bodyPr wrap="square">
              <a:spAutoFit/>
              <a:scene3d>
                <a:camera prst="orthographicFront"/>
                <a:lightRig rig="threePt" dir="t"/>
              </a:scene3d>
              <a:sp3d contourW="12700"/>
            </a:bodyPr>
            <a:lstStyle/>
            <a:p>
              <a:pPr fontAlgn="base">
                <a:lnSpc>
                  <a:spcPct val="120000"/>
                </a:lnSpc>
                <a:spcBef>
                  <a:spcPct val="0"/>
                </a:spcBef>
                <a:spcAft>
                  <a:spcPct val="0"/>
                </a:spcAft>
                <a:buFont typeface="Arial" pitchFamily="34" charset="0"/>
                <a:buNone/>
              </a:pPr>
              <a:r>
                <a:rPr lang="zh-CN" altLang="en-US" sz="1599" b="1" dirty="0">
                  <a:solidFill>
                    <a:srgbClr val="7F7F7F"/>
                  </a:solidFill>
                  <a:cs typeface="+mn-ea"/>
                  <a:sym typeface="+mn-lt"/>
                </a:rPr>
                <a:t>Market demand analysis</a:t>
              </a:r>
            </a:p>
          </p:txBody>
        </p:sp>
        <p:sp>
          <p:nvSpPr>
            <p:cNvPr id="34" name="文本框 33"/>
            <p:cNvSpPr txBox="1"/>
            <p:nvPr/>
          </p:nvSpPr>
          <p:spPr>
            <a:xfrm>
              <a:off x="7523108" y="3641467"/>
              <a:ext cx="2422746" cy="516947"/>
            </a:xfrm>
            <a:prstGeom prst="rect">
              <a:avLst/>
            </a:prstGeom>
            <a:noFill/>
          </p:spPr>
          <p:txBody>
            <a:bodyPr wrap="square" rtlCol="0">
              <a:spAutoFit/>
              <a:scene3d>
                <a:camera prst="orthographicFront"/>
                <a:lightRig rig="threePt" dir="t"/>
              </a:scene3d>
              <a:sp3d contourW="12700"/>
            </a:bodyPr>
            <a:lstStyle/>
            <a:p>
              <a:pPr fontAlgn="base">
                <a:lnSpc>
                  <a:spcPct val="120000"/>
                </a:lnSpc>
                <a:spcBef>
                  <a:spcPct val="0"/>
                </a:spcBef>
                <a:spcAft>
                  <a:spcPct val="0"/>
                </a:spcAft>
                <a:buFont typeface="Arial" pitchFamily="34" charset="0"/>
                <a:buNone/>
              </a:pPr>
              <a:r>
                <a:rPr lang="zh-CN" altLang="en-US" sz="1200" dirty="0">
                  <a:solidFill>
                    <a:srgbClr val="7F7F7F"/>
                  </a:solidFill>
                  <a:cs typeface="+mn-ea"/>
                  <a:sym typeface="+mn-lt"/>
                </a:rPr>
                <a:t>Please add specifics here, and the text should be as concise as possible</a:t>
              </a:r>
            </a:p>
          </p:txBody>
        </p:sp>
      </p:grpSp>
      <p:grpSp>
        <p:nvGrpSpPr>
          <p:cNvPr id="38" name="组合 37"/>
          <p:cNvGrpSpPr/>
          <p:nvPr/>
        </p:nvGrpSpPr>
        <p:grpSpPr>
          <a:xfrm>
            <a:off x="8806683" y="3409281"/>
            <a:ext cx="3010179" cy="826413"/>
            <a:chOff x="7523108" y="3331677"/>
            <a:chExt cx="3011355" cy="826737"/>
          </a:xfrm>
        </p:grpSpPr>
        <p:sp>
          <p:nvSpPr>
            <p:cNvPr id="39" name="矩形 38"/>
            <p:cNvSpPr/>
            <p:nvPr/>
          </p:nvSpPr>
          <p:spPr>
            <a:xfrm>
              <a:off x="7523108" y="3331677"/>
              <a:ext cx="3011355" cy="362805"/>
            </a:xfrm>
            <a:prstGeom prst="rect">
              <a:avLst/>
            </a:prstGeom>
          </p:spPr>
          <p:txBody>
            <a:bodyPr wrap="square">
              <a:spAutoFit/>
              <a:scene3d>
                <a:camera prst="orthographicFront"/>
                <a:lightRig rig="threePt" dir="t"/>
              </a:scene3d>
              <a:sp3d contourW="12700"/>
            </a:bodyPr>
            <a:lstStyle/>
            <a:p>
              <a:pPr fontAlgn="base">
                <a:lnSpc>
                  <a:spcPct val="120000"/>
                </a:lnSpc>
                <a:spcBef>
                  <a:spcPct val="0"/>
                </a:spcBef>
                <a:spcAft>
                  <a:spcPct val="0"/>
                </a:spcAft>
                <a:buFont typeface="Arial" pitchFamily="34" charset="0"/>
                <a:buNone/>
              </a:pPr>
              <a:r>
                <a:rPr lang="zh-CN" altLang="en-US" sz="1599" b="1" dirty="0">
                  <a:solidFill>
                    <a:srgbClr val="7F7F7F"/>
                  </a:solidFill>
                  <a:cs typeface="+mn-ea"/>
                  <a:sym typeface="+mn-lt"/>
                </a:rPr>
                <a:t>Market demand analysis</a:t>
              </a:r>
            </a:p>
          </p:txBody>
        </p:sp>
        <p:sp>
          <p:nvSpPr>
            <p:cNvPr id="40" name="文本框 39"/>
            <p:cNvSpPr txBox="1"/>
            <p:nvPr/>
          </p:nvSpPr>
          <p:spPr>
            <a:xfrm>
              <a:off x="7523108" y="3641467"/>
              <a:ext cx="2422746" cy="516947"/>
            </a:xfrm>
            <a:prstGeom prst="rect">
              <a:avLst/>
            </a:prstGeom>
            <a:noFill/>
          </p:spPr>
          <p:txBody>
            <a:bodyPr wrap="square" rtlCol="0">
              <a:spAutoFit/>
              <a:scene3d>
                <a:camera prst="orthographicFront"/>
                <a:lightRig rig="threePt" dir="t"/>
              </a:scene3d>
              <a:sp3d contourW="12700"/>
            </a:bodyPr>
            <a:lstStyle/>
            <a:p>
              <a:pPr fontAlgn="base">
                <a:lnSpc>
                  <a:spcPct val="120000"/>
                </a:lnSpc>
                <a:spcBef>
                  <a:spcPct val="0"/>
                </a:spcBef>
                <a:spcAft>
                  <a:spcPct val="0"/>
                </a:spcAft>
                <a:buFont typeface="Arial" pitchFamily="34" charset="0"/>
                <a:buNone/>
              </a:pPr>
              <a:r>
                <a:rPr lang="zh-CN" altLang="en-US" sz="1200" dirty="0">
                  <a:solidFill>
                    <a:srgbClr val="7F7F7F"/>
                  </a:solidFill>
                  <a:cs typeface="+mn-ea"/>
                  <a:sym typeface="+mn-lt"/>
                </a:rPr>
                <a:t>Please add specifics here, and the text should be as concise as possible</a:t>
              </a:r>
            </a:p>
          </p:txBody>
        </p:sp>
      </p:grpSp>
      <p:grpSp>
        <p:nvGrpSpPr>
          <p:cNvPr id="42" name="组合 41"/>
          <p:cNvGrpSpPr/>
          <p:nvPr/>
        </p:nvGrpSpPr>
        <p:grpSpPr>
          <a:xfrm>
            <a:off x="8806683" y="4868194"/>
            <a:ext cx="3010179" cy="826413"/>
            <a:chOff x="7523108" y="3331677"/>
            <a:chExt cx="3011355" cy="826737"/>
          </a:xfrm>
        </p:grpSpPr>
        <p:sp>
          <p:nvSpPr>
            <p:cNvPr id="43" name="矩形 42"/>
            <p:cNvSpPr/>
            <p:nvPr/>
          </p:nvSpPr>
          <p:spPr>
            <a:xfrm>
              <a:off x="7523108" y="3331677"/>
              <a:ext cx="3011355" cy="362805"/>
            </a:xfrm>
            <a:prstGeom prst="rect">
              <a:avLst/>
            </a:prstGeom>
          </p:spPr>
          <p:txBody>
            <a:bodyPr wrap="square">
              <a:spAutoFit/>
              <a:scene3d>
                <a:camera prst="orthographicFront"/>
                <a:lightRig rig="threePt" dir="t"/>
              </a:scene3d>
              <a:sp3d contourW="12700"/>
            </a:bodyPr>
            <a:lstStyle/>
            <a:p>
              <a:pPr fontAlgn="base">
                <a:lnSpc>
                  <a:spcPct val="120000"/>
                </a:lnSpc>
                <a:spcBef>
                  <a:spcPct val="0"/>
                </a:spcBef>
                <a:spcAft>
                  <a:spcPct val="0"/>
                </a:spcAft>
                <a:buFont typeface="Arial" pitchFamily="34" charset="0"/>
                <a:buNone/>
              </a:pPr>
              <a:r>
                <a:rPr lang="zh-CN" altLang="en-US" sz="1599" b="1" dirty="0">
                  <a:solidFill>
                    <a:srgbClr val="7F7F7F"/>
                  </a:solidFill>
                  <a:cs typeface="+mn-ea"/>
                  <a:sym typeface="+mn-lt"/>
                </a:rPr>
                <a:t>Market demand analysis</a:t>
              </a:r>
            </a:p>
          </p:txBody>
        </p:sp>
        <p:sp>
          <p:nvSpPr>
            <p:cNvPr id="44" name="文本框 43"/>
            <p:cNvSpPr txBox="1"/>
            <p:nvPr/>
          </p:nvSpPr>
          <p:spPr>
            <a:xfrm>
              <a:off x="7523108" y="3641467"/>
              <a:ext cx="2422746" cy="516947"/>
            </a:xfrm>
            <a:prstGeom prst="rect">
              <a:avLst/>
            </a:prstGeom>
            <a:noFill/>
          </p:spPr>
          <p:txBody>
            <a:bodyPr wrap="square" rtlCol="0">
              <a:spAutoFit/>
              <a:scene3d>
                <a:camera prst="orthographicFront"/>
                <a:lightRig rig="threePt" dir="t"/>
              </a:scene3d>
              <a:sp3d contourW="12700"/>
            </a:bodyPr>
            <a:lstStyle/>
            <a:p>
              <a:pPr fontAlgn="base">
                <a:lnSpc>
                  <a:spcPct val="120000"/>
                </a:lnSpc>
                <a:spcBef>
                  <a:spcPct val="0"/>
                </a:spcBef>
                <a:spcAft>
                  <a:spcPct val="0"/>
                </a:spcAft>
                <a:buFont typeface="Arial" pitchFamily="34" charset="0"/>
                <a:buNone/>
              </a:pPr>
              <a:r>
                <a:rPr lang="zh-CN" altLang="en-US" sz="1200" dirty="0">
                  <a:solidFill>
                    <a:srgbClr val="7F7F7F"/>
                  </a:solidFill>
                  <a:cs typeface="+mn-ea"/>
                  <a:sym typeface="+mn-lt"/>
                </a:rPr>
                <a:t>Please add specifics here, and the text should be as concise as possible</a:t>
              </a:r>
            </a:p>
          </p:txBody>
        </p:sp>
      </p:grpSp>
      <p:grpSp>
        <p:nvGrpSpPr>
          <p:cNvPr id="45" name="组合 44"/>
          <p:cNvGrpSpPr/>
          <p:nvPr/>
        </p:nvGrpSpPr>
        <p:grpSpPr>
          <a:xfrm>
            <a:off x="647113" y="1950372"/>
            <a:ext cx="2889205" cy="826414"/>
            <a:chOff x="7055520" y="3331677"/>
            <a:chExt cx="2890334" cy="826737"/>
          </a:xfrm>
        </p:grpSpPr>
        <p:sp>
          <p:nvSpPr>
            <p:cNvPr id="46" name="矩形 45"/>
            <p:cNvSpPr/>
            <p:nvPr/>
          </p:nvSpPr>
          <p:spPr>
            <a:xfrm>
              <a:off x="7055520" y="3331677"/>
              <a:ext cx="2890334" cy="362805"/>
            </a:xfrm>
            <a:prstGeom prst="rect">
              <a:avLst/>
            </a:prstGeom>
          </p:spPr>
          <p:txBody>
            <a:bodyPr wrap="square">
              <a:spAutoFit/>
              <a:scene3d>
                <a:camera prst="orthographicFront"/>
                <a:lightRig rig="threePt" dir="t"/>
              </a:scene3d>
              <a:sp3d contourW="12700"/>
            </a:bodyPr>
            <a:lstStyle/>
            <a:p>
              <a:pPr algn="r" fontAlgn="base">
                <a:lnSpc>
                  <a:spcPct val="120000"/>
                </a:lnSpc>
                <a:spcBef>
                  <a:spcPct val="0"/>
                </a:spcBef>
                <a:spcAft>
                  <a:spcPct val="0"/>
                </a:spcAft>
                <a:buFont typeface="Arial" pitchFamily="34" charset="0"/>
                <a:buNone/>
              </a:pPr>
              <a:r>
                <a:rPr lang="zh-CN" altLang="en-US" sz="1599" b="1" dirty="0">
                  <a:solidFill>
                    <a:srgbClr val="7F7F7F"/>
                  </a:solidFill>
                  <a:cs typeface="+mn-ea"/>
                  <a:sym typeface="+mn-lt"/>
                </a:rPr>
                <a:t>Market demand analysis</a:t>
              </a:r>
            </a:p>
          </p:txBody>
        </p:sp>
        <p:sp>
          <p:nvSpPr>
            <p:cNvPr id="47" name="文本框 46"/>
            <p:cNvSpPr txBox="1"/>
            <p:nvPr/>
          </p:nvSpPr>
          <p:spPr>
            <a:xfrm>
              <a:off x="7523108" y="3641467"/>
              <a:ext cx="2422746" cy="516947"/>
            </a:xfrm>
            <a:prstGeom prst="rect">
              <a:avLst/>
            </a:prstGeom>
            <a:noFill/>
          </p:spPr>
          <p:txBody>
            <a:bodyPr wrap="square" rtlCol="0">
              <a:spAutoFit/>
              <a:scene3d>
                <a:camera prst="orthographicFront"/>
                <a:lightRig rig="threePt" dir="t"/>
              </a:scene3d>
              <a:sp3d contourW="12700"/>
            </a:bodyPr>
            <a:lstStyle/>
            <a:p>
              <a:pPr algn="r" fontAlgn="base">
                <a:lnSpc>
                  <a:spcPct val="120000"/>
                </a:lnSpc>
                <a:spcBef>
                  <a:spcPct val="0"/>
                </a:spcBef>
                <a:spcAft>
                  <a:spcPct val="0"/>
                </a:spcAft>
                <a:buFont typeface="Arial" pitchFamily="34" charset="0"/>
                <a:buNone/>
              </a:pPr>
              <a:r>
                <a:rPr lang="zh-CN" altLang="en-US" sz="1200" dirty="0">
                  <a:solidFill>
                    <a:srgbClr val="7F7F7F"/>
                  </a:solidFill>
                  <a:cs typeface="+mn-ea"/>
                  <a:sym typeface="+mn-lt"/>
                </a:rPr>
                <a:t>Please add specifics here, and the text should be as concise as possible</a:t>
              </a:r>
              <a:endParaRPr lang="en-US" altLang="zh-CN" sz="1200" dirty="0">
                <a:solidFill>
                  <a:srgbClr val="7F7F7F"/>
                </a:solidFill>
                <a:cs typeface="+mn-ea"/>
                <a:sym typeface="+mn-lt"/>
              </a:endParaRPr>
            </a:p>
          </p:txBody>
        </p:sp>
      </p:grpSp>
      <p:grpSp>
        <p:nvGrpSpPr>
          <p:cNvPr id="48" name="组合 47"/>
          <p:cNvGrpSpPr/>
          <p:nvPr/>
        </p:nvGrpSpPr>
        <p:grpSpPr>
          <a:xfrm>
            <a:off x="250077" y="3409281"/>
            <a:ext cx="3286242" cy="826413"/>
            <a:chOff x="6658329" y="3331677"/>
            <a:chExt cx="3287526" cy="826737"/>
          </a:xfrm>
        </p:grpSpPr>
        <p:sp>
          <p:nvSpPr>
            <p:cNvPr id="49" name="矩形 48"/>
            <p:cNvSpPr/>
            <p:nvPr/>
          </p:nvSpPr>
          <p:spPr>
            <a:xfrm>
              <a:off x="6658329" y="3331677"/>
              <a:ext cx="3287526" cy="362805"/>
            </a:xfrm>
            <a:prstGeom prst="rect">
              <a:avLst/>
            </a:prstGeom>
          </p:spPr>
          <p:txBody>
            <a:bodyPr wrap="square">
              <a:spAutoFit/>
              <a:scene3d>
                <a:camera prst="orthographicFront"/>
                <a:lightRig rig="threePt" dir="t"/>
              </a:scene3d>
              <a:sp3d contourW="12700"/>
            </a:bodyPr>
            <a:lstStyle/>
            <a:p>
              <a:pPr algn="r" fontAlgn="base">
                <a:lnSpc>
                  <a:spcPct val="120000"/>
                </a:lnSpc>
                <a:spcBef>
                  <a:spcPct val="0"/>
                </a:spcBef>
                <a:spcAft>
                  <a:spcPct val="0"/>
                </a:spcAft>
                <a:buFont typeface="Arial" pitchFamily="34" charset="0"/>
                <a:buNone/>
              </a:pPr>
              <a:r>
                <a:rPr lang="zh-CN" altLang="en-US" sz="1599" b="1" dirty="0">
                  <a:solidFill>
                    <a:srgbClr val="7F7F7F"/>
                  </a:solidFill>
                  <a:cs typeface="+mn-ea"/>
                  <a:sym typeface="+mn-lt"/>
                </a:rPr>
                <a:t>Market demand analysis</a:t>
              </a:r>
            </a:p>
          </p:txBody>
        </p:sp>
        <p:sp>
          <p:nvSpPr>
            <p:cNvPr id="50" name="文本框 49"/>
            <p:cNvSpPr txBox="1"/>
            <p:nvPr/>
          </p:nvSpPr>
          <p:spPr>
            <a:xfrm>
              <a:off x="7523108" y="3641467"/>
              <a:ext cx="2422746" cy="516947"/>
            </a:xfrm>
            <a:prstGeom prst="rect">
              <a:avLst/>
            </a:prstGeom>
            <a:noFill/>
          </p:spPr>
          <p:txBody>
            <a:bodyPr wrap="square" rtlCol="0">
              <a:spAutoFit/>
              <a:scene3d>
                <a:camera prst="orthographicFront"/>
                <a:lightRig rig="threePt" dir="t"/>
              </a:scene3d>
              <a:sp3d contourW="12700"/>
            </a:bodyPr>
            <a:lstStyle/>
            <a:p>
              <a:pPr algn="r" fontAlgn="base">
                <a:lnSpc>
                  <a:spcPct val="120000"/>
                </a:lnSpc>
                <a:spcBef>
                  <a:spcPct val="0"/>
                </a:spcBef>
                <a:spcAft>
                  <a:spcPct val="0"/>
                </a:spcAft>
                <a:buFont typeface="Arial" pitchFamily="34" charset="0"/>
                <a:buNone/>
              </a:pPr>
              <a:r>
                <a:rPr lang="zh-CN" altLang="en-US" sz="1200" dirty="0">
                  <a:solidFill>
                    <a:srgbClr val="7F7F7F"/>
                  </a:solidFill>
                  <a:cs typeface="+mn-ea"/>
                  <a:sym typeface="+mn-lt"/>
                </a:rPr>
                <a:t>Please add specifics here, and the text should be as concise as possible</a:t>
              </a:r>
              <a:endParaRPr lang="en-US" altLang="zh-CN" sz="1200" dirty="0">
                <a:solidFill>
                  <a:srgbClr val="7F7F7F"/>
                </a:solidFill>
                <a:cs typeface="+mn-ea"/>
                <a:sym typeface="+mn-lt"/>
              </a:endParaRPr>
            </a:p>
          </p:txBody>
        </p:sp>
      </p:grpSp>
      <p:grpSp>
        <p:nvGrpSpPr>
          <p:cNvPr id="51" name="组合 50"/>
          <p:cNvGrpSpPr/>
          <p:nvPr/>
        </p:nvGrpSpPr>
        <p:grpSpPr>
          <a:xfrm>
            <a:off x="492370" y="4868194"/>
            <a:ext cx="3043950" cy="826413"/>
            <a:chOff x="6900716" y="3331677"/>
            <a:chExt cx="3045139" cy="826737"/>
          </a:xfrm>
        </p:grpSpPr>
        <p:sp>
          <p:nvSpPr>
            <p:cNvPr id="52" name="矩形 51"/>
            <p:cNvSpPr/>
            <p:nvPr/>
          </p:nvSpPr>
          <p:spPr>
            <a:xfrm>
              <a:off x="6900716" y="3331677"/>
              <a:ext cx="3045139" cy="362805"/>
            </a:xfrm>
            <a:prstGeom prst="rect">
              <a:avLst/>
            </a:prstGeom>
          </p:spPr>
          <p:txBody>
            <a:bodyPr wrap="square">
              <a:spAutoFit/>
              <a:scene3d>
                <a:camera prst="orthographicFront"/>
                <a:lightRig rig="threePt" dir="t"/>
              </a:scene3d>
              <a:sp3d contourW="12700"/>
            </a:bodyPr>
            <a:lstStyle/>
            <a:p>
              <a:pPr algn="r" fontAlgn="base">
                <a:lnSpc>
                  <a:spcPct val="120000"/>
                </a:lnSpc>
                <a:spcBef>
                  <a:spcPct val="0"/>
                </a:spcBef>
                <a:spcAft>
                  <a:spcPct val="0"/>
                </a:spcAft>
                <a:buFont typeface="Arial" pitchFamily="34" charset="0"/>
                <a:buNone/>
              </a:pPr>
              <a:r>
                <a:rPr lang="zh-CN" altLang="en-US" sz="1599" b="1" dirty="0">
                  <a:solidFill>
                    <a:srgbClr val="7F7F7F"/>
                  </a:solidFill>
                  <a:cs typeface="+mn-ea"/>
                  <a:sym typeface="+mn-lt"/>
                </a:rPr>
                <a:t>Market demand analysis</a:t>
              </a:r>
            </a:p>
          </p:txBody>
        </p:sp>
        <p:sp>
          <p:nvSpPr>
            <p:cNvPr id="53" name="文本框 52"/>
            <p:cNvSpPr txBox="1"/>
            <p:nvPr/>
          </p:nvSpPr>
          <p:spPr>
            <a:xfrm>
              <a:off x="7523108" y="3641467"/>
              <a:ext cx="2422746" cy="516947"/>
            </a:xfrm>
            <a:prstGeom prst="rect">
              <a:avLst/>
            </a:prstGeom>
            <a:noFill/>
          </p:spPr>
          <p:txBody>
            <a:bodyPr wrap="square" rtlCol="0">
              <a:spAutoFit/>
              <a:scene3d>
                <a:camera prst="orthographicFront"/>
                <a:lightRig rig="threePt" dir="t"/>
              </a:scene3d>
              <a:sp3d contourW="12700"/>
            </a:bodyPr>
            <a:lstStyle/>
            <a:p>
              <a:pPr algn="r" fontAlgn="base">
                <a:lnSpc>
                  <a:spcPct val="120000"/>
                </a:lnSpc>
                <a:spcBef>
                  <a:spcPct val="0"/>
                </a:spcBef>
                <a:spcAft>
                  <a:spcPct val="0"/>
                </a:spcAft>
                <a:buFont typeface="Arial" pitchFamily="34" charset="0"/>
                <a:buNone/>
              </a:pPr>
              <a:r>
                <a:rPr lang="zh-CN" altLang="en-US" sz="1200" dirty="0">
                  <a:solidFill>
                    <a:srgbClr val="7F7F7F"/>
                  </a:solidFill>
                  <a:cs typeface="+mn-ea"/>
                  <a:sym typeface="+mn-lt"/>
                </a:rPr>
                <a:t>Please add specifics here, and the text should be as concise as possible</a:t>
              </a:r>
              <a:endParaRPr lang="en-US" altLang="zh-CN" sz="1200" dirty="0">
                <a:solidFill>
                  <a:srgbClr val="7F7F7F"/>
                </a:solidFill>
                <a:cs typeface="+mn-ea"/>
                <a:sym typeface="+mn-lt"/>
              </a:endParaRPr>
            </a:p>
          </p:txBody>
        </p:sp>
      </p:grpSp>
      <p:grpSp>
        <p:nvGrpSpPr>
          <p:cNvPr id="82" name="组合 81"/>
          <p:cNvGrpSpPr/>
          <p:nvPr/>
        </p:nvGrpSpPr>
        <p:grpSpPr>
          <a:xfrm>
            <a:off x="1262155" y="486755"/>
            <a:ext cx="5166780" cy="577363"/>
            <a:chOff x="3945869" y="560470"/>
            <a:chExt cx="2974142" cy="608934"/>
          </a:xfrm>
        </p:grpSpPr>
        <p:sp>
          <p:nvSpPr>
            <p:cNvPr id="86" name="TextBox 8"/>
            <p:cNvSpPr txBox="1"/>
            <p:nvPr/>
          </p:nvSpPr>
          <p:spPr>
            <a:xfrm>
              <a:off x="3945869" y="560470"/>
              <a:ext cx="2974142" cy="427804"/>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prstClr val="black">
                      <a:lumMod val="65000"/>
                      <a:lumOff val="35000"/>
                    </a:prstClr>
                  </a:solidFill>
                  <a:effectLst/>
                  <a:uLnTx/>
                  <a:uFillTx/>
                  <a:cs typeface="+mn-ea"/>
                  <a:sym typeface="+mn-lt"/>
                </a:rPr>
                <a:t>Demand analysis</a:t>
              </a:r>
            </a:p>
          </p:txBody>
        </p:sp>
        <p:sp>
          <p:nvSpPr>
            <p:cNvPr id="87" name="TextBox 8"/>
            <p:cNvSpPr txBox="1"/>
            <p:nvPr/>
          </p:nvSpPr>
          <p:spPr>
            <a:xfrm>
              <a:off x="3967746" y="991141"/>
              <a:ext cx="2952265" cy="178263"/>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000" b="0" i="0" u="none" strike="noStrike" kern="0" cap="none" spc="0" normalizeH="0" baseline="0" noProof="0" dirty="0">
                  <a:ln>
                    <a:noFill/>
                  </a:ln>
                  <a:solidFill>
                    <a:prstClr val="white">
                      <a:lumMod val="65000"/>
                    </a:prstClr>
                  </a:solidFill>
                  <a:effectLst/>
                  <a:uLnTx/>
                  <a:uFillTx/>
                  <a:cs typeface="+mn-ea"/>
                  <a:sym typeface="+mn-lt"/>
                </a:rPr>
                <a:t>Add your subtitle text description here</a:t>
              </a:r>
            </a:p>
          </p:txBody>
        </p:sp>
      </p:grpSp>
      <p:grpSp>
        <p:nvGrpSpPr>
          <p:cNvPr id="54" name="组合 53"/>
          <p:cNvGrpSpPr/>
          <p:nvPr/>
        </p:nvGrpSpPr>
        <p:grpSpPr>
          <a:xfrm>
            <a:off x="250077" y="484573"/>
            <a:ext cx="1121947" cy="667710"/>
            <a:chOff x="171031" y="579507"/>
            <a:chExt cx="3487619" cy="2075606"/>
          </a:xfrm>
        </p:grpSpPr>
        <p:pic>
          <p:nvPicPr>
            <p:cNvPr id="55" name="图片 54"/>
            <p:cNvPicPr>
              <a:picLocks noChangeAspect="1"/>
            </p:cNvPicPr>
            <p:nvPr/>
          </p:nvPicPr>
          <p:blipFill rotWithShape="1">
            <a:blip r:embed="rId4" cstate="screen">
              <a:extLst>
                <a:ext uri="{28A0092B-C50C-407E-A947-70E740481C1C}">
                  <a14:useLocalDpi xmlns:a14="http://schemas.microsoft.com/office/drawing/2010/main"/>
                </a:ext>
              </a:extLst>
            </a:blip>
            <a:srcRect l="-8"/>
            <a:stretch/>
          </p:blipFill>
          <p:spPr>
            <a:xfrm>
              <a:off x="373608" y="579507"/>
              <a:ext cx="1960199" cy="1827574"/>
            </a:xfrm>
            <a:prstGeom prst="rect">
              <a:avLst/>
            </a:prstGeom>
            <a:effectLst>
              <a:outerShdw blurRad="190500" dist="63500" dir="2700000" algn="tl" rotWithShape="0">
                <a:prstClr val="black">
                  <a:alpha val="30000"/>
                </a:prstClr>
              </a:outerShdw>
            </a:effectLst>
          </p:spPr>
        </p:pic>
        <p:pic>
          <p:nvPicPr>
            <p:cNvPr id="56" name="图片 55"/>
            <p:cNvPicPr>
              <a:picLocks noChangeAspect="1"/>
            </p:cNvPicPr>
            <p:nvPr/>
          </p:nvPicPr>
          <p:blipFill rotWithShape="1">
            <a:blip r:embed="rId5" cstate="screen">
              <a:extLst>
                <a:ext uri="{28A0092B-C50C-407E-A947-70E740481C1C}">
                  <a14:useLocalDpi xmlns:a14="http://schemas.microsoft.com/office/drawing/2010/main"/>
                </a:ext>
              </a:extLst>
            </a:blip>
            <a:srcRect r="-102" b="-4775"/>
            <a:stretch/>
          </p:blipFill>
          <p:spPr>
            <a:xfrm flipH="1">
              <a:off x="373605" y="1003130"/>
              <a:ext cx="3285045" cy="1418773"/>
            </a:xfrm>
            <a:prstGeom prst="rect">
              <a:avLst/>
            </a:prstGeom>
          </p:spPr>
        </p:pic>
        <p:sp>
          <p:nvSpPr>
            <p:cNvPr id="57" name="文本框 56"/>
            <p:cNvSpPr txBox="1"/>
            <p:nvPr/>
          </p:nvSpPr>
          <p:spPr>
            <a:xfrm>
              <a:off x="171031" y="645965"/>
              <a:ext cx="2258300" cy="2009148"/>
            </a:xfrm>
            <a:prstGeom prst="rect">
              <a:avLst/>
            </a:prstGeom>
            <a:noFill/>
          </p:spPr>
          <p:txBody>
            <a:bodyPr wrap="none" rtlCol="0" anchor="ctr">
              <a:spAutoFit/>
            </a:bodyPr>
            <a:lstStyle/>
            <a:p>
              <a:pPr algn="ctr"/>
              <a:r>
                <a:rPr lang="en-US" altLang="zh-CN" sz="3600" dirty="0">
                  <a:solidFill>
                    <a:schemeClr val="bg1"/>
                  </a:solidFill>
                  <a:effectLst>
                    <a:outerShdw blurRad="38100" dist="38100" dir="2700000" algn="tl">
                      <a:srgbClr val="000000">
                        <a:alpha val="43137"/>
                      </a:srgbClr>
                    </a:outerShdw>
                  </a:effectLst>
                  <a:cs typeface="+mn-ea"/>
                  <a:sym typeface="+mn-lt"/>
                </a:rPr>
                <a:t>02</a:t>
              </a:r>
              <a:endParaRPr lang="zh-CN" altLang="en-US" sz="3600" dirty="0">
                <a:solidFill>
                  <a:schemeClr val="bg1"/>
                </a:solidFill>
                <a:effectLst>
                  <a:outerShdw blurRad="38100" dist="38100" dir="2700000" algn="tl">
                    <a:srgbClr val="000000">
                      <a:alpha val="43137"/>
                    </a:srgbClr>
                  </a:outerShdw>
                </a:effectLst>
                <a:cs typeface="+mn-ea"/>
                <a:sym typeface="+mn-lt"/>
              </a:endParaRPr>
            </a:p>
          </p:txBody>
        </p:sp>
      </p:grpSp>
    </p:spTree>
    <p:extLst>
      <p:ext uri="{BB962C8B-B14F-4D97-AF65-F5344CB8AC3E}">
        <p14:creationId xmlns:p14="http://schemas.microsoft.com/office/powerpoint/2010/main" val="2306033284"/>
      </p:ext>
    </p:extLst>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500" fill="hold"/>
                                        <p:tgtEl>
                                          <p:spTgt spid="45"/>
                                        </p:tgtEl>
                                        <p:attrNameLst>
                                          <p:attrName>ppt_x</p:attrName>
                                        </p:attrNameLst>
                                      </p:cBhvr>
                                      <p:tavLst>
                                        <p:tav tm="0">
                                          <p:val>
                                            <p:strVal val="#ppt_x"/>
                                          </p:val>
                                        </p:tav>
                                        <p:tav tm="100000">
                                          <p:val>
                                            <p:strVal val="#ppt_x"/>
                                          </p:val>
                                        </p:tav>
                                      </p:tavLst>
                                    </p:anim>
                                    <p:anim calcmode="lin" valueType="num">
                                      <p:cBhvr additive="base">
                                        <p:cTn id="14" dur="500" fill="hold"/>
                                        <p:tgtEl>
                                          <p:spTgt spid="4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ppt_x"/>
                                          </p:val>
                                        </p:tav>
                                        <p:tav tm="100000">
                                          <p:val>
                                            <p:strVal val="#ppt_x"/>
                                          </p:val>
                                        </p:tav>
                                      </p:tavLst>
                                    </p:anim>
                                    <p:anim calcmode="lin" valueType="num">
                                      <p:cBhvr additive="base">
                                        <p:cTn id="18" dur="500" fill="hold"/>
                                        <p:tgtEl>
                                          <p:spTgt spid="4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500" fill="hold"/>
                                        <p:tgtEl>
                                          <p:spTgt spid="51"/>
                                        </p:tgtEl>
                                        <p:attrNameLst>
                                          <p:attrName>ppt_x</p:attrName>
                                        </p:attrNameLst>
                                      </p:cBhvr>
                                      <p:tavLst>
                                        <p:tav tm="0">
                                          <p:val>
                                            <p:strVal val="#ppt_x"/>
                                          </p:val>
                                        </p:tav>
                                        <p:tav tm="100000">
                                          <p:val>
                                            <p:strVal val="#ppt_x"/>
                                          </p:val>
                                        </p:tav>
                                      </p:tavLst>
                                    </p:anim>
                                    <p:anim calcmode="lin" valueType="num">
                                      <p:cBhvr additive="base">
                                        <p:cTn id="22" dur="500" fill="hold"/>
                                        <p:tgtEl>
                                          <p:spTgt spid="51"/>
                                        </p:tgtEl>
                                        <p:attrNameLst>
                                          <p:attrName>ppt_y</p:attrName>
                                        </p:attrNameLst>
                                      </p:cBhvr>
                                      <p:tavLst>
                                        <p:tav tm="0">
                                          <p:val>
                                            <p:strVal val="1+#ppt_h/2"/>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ppt_x"/>
                                          </p:val>
                                        </p:tav>
                                        <p:tav tm="100000">
                                          <p:val>
                                            <p:strVal val="#ppt_x"/>
                                          </p:val>
                                        </p:tav>
                                      </p:tavLst>
                                    </p:anim>
                                    <p:anim calcmode="lin" valueType="num">
                                      <p:cBhvr additive="base">
                                        <p:cTn id="34"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框 39"/>
          <p:cNvSpPr txBox="1"/>
          <p:nvPr/>
        </p:nvSpPr>
        <p:spPr>
          <a:xfrm>
            <a:off x="4467616" y="560200"/>
            <a:ext cx="4557312" cy="959045"/>
          </a:xfrm>
          <a:prstGeom prst="rect">
            <a:avLst/>
          </a:prstGeom>
          <a:noFill/>
        </p:spPr>
        <p:txBody>
          <a:bodyPr wrap="square" rtlCol="0">
            <a:spAutoFit/>
          </a:bodyPr>
          <a:lstStyle/>
          <a:p>
            <a:pPr>
              <a:lnSpc>
                <a:spcPct val="130000"/>
              </a:lnSpc>
            </a:pPr>
            <a:r>
              <a:rPr lang="en-US" altLang="zh-CN" sz="4800" dirty="0">
                <a:solidFill>
                  <a:srgbClr val="E57001"/>
                </a:solidFill>
                <a:cs typeface="+mn-ea"/>
                <a:sym typeface="+mn-lt"/>
              </a:rPr>
              <a:t>C</a:t>
            </a:r>
            <a:r>
              <a:rPr lang="en-US" altLang="zh-CN" sz="2800" dirty="0">
                <a:solidFill>
                  <a:schemeClr val="tx1">
                    <a:lumMod val="50000"/>
                    <a:lumOff val="50000"/>
                  </a:schemeClr>
                </a:solidFill>
                <a:cs typeface="+mn-ea"/>
                <a:sym typeface="+mn-lt"/>
              </a:rPr>
              <a:t>ONTENTS</a:t>
            </a:r>
            <a:endParaRPr lang="zh-CN" altLang="en-US" sz="4800" dirty="0">
              <a:solidFill>
                <a:schemeClr val="tx1">
                  <a:lumMod val="50000"/>
                  <a:lumOff val="50000"/>
                </a:schemeClr>
              </a:solidFill>
              <a:cs typeface="+mn-ea"/>
              <a:sym typeface="+mn-lt"/>
            </a:endParaRPr>
          </a:p>
        </p:txBody>
      </p:sp>
      <p:sp>
        <p:nvSpPr>
          <p:cNvPr id="41" name="文本框 40"/>
          <p:cNvSpPr txBox="1"/>
          <p:nvPr/>
        </p:nvSpPr>
        <p:spPr>
          <a:xfrm>
            <a:off x="4607214" y="3474949"/>
            <a:ext cx="3426312" cy="525657"/>
          </a:xfrm>
          <a:prstGeom prst="rect">
            <a:avLst/>
          </a:prstGeom>
          <a:noFill/>
        </p:spPr>
        <p:txBody>
          <a:bodyPr wrap="square" rtlCol="0">
            <a:spAutoFit/>
          </a:bodyPr>
          <a:lstStyle/>
          <a:p>
            <a:pPr>
              <a:lnSpc>
                <a:spcPct val="130000"/>
              </a:lnSpc>
            </a:pPr>
            <a:r>
              <a:rPr lang="en-US" altLang="zh-CN" sz="2400" dirty="0">
                <a:solidFill>
                  <a:schemeClr val="tx1">
                    <a:lumMod val="75000"/>
                    <a:lumOff val="25000"/>
                  </a:schemeClr>
                </a:solidFill>
                <a:cs typeface="+mn-ea"/>
                <a:sym typeface="+mn-lt"/>
              </a:rPr>
              <a:t>01 Tittle text</a:t>
            </a:r>
            <a:endParaRPr lang="zh-CN" altLang="en-US" sz="2400" dirty="0">
              <a:solidFill>
                <a:schemeClr val="tx1">
                  <a:lumMod val="75000"/>
                  <a:lumOff val="25000"/>
                </a:schemeClr>
              </a:solidFill>
              <a:cs typeface="+mn-ea"/>
              <a:sym typeface="+mn-lt"/>
            </a:endParaRPr>
          </a:p>
        </p:txBody>
      </p:sp>
      <p:cxnSp>
        <p:nvCxnSpPr>
          <p:cNvPr id="42" name="直接连接符 41"/>
          <p:cNvCxnSpPr/>
          <p:nvPr/>
        </p:nvCxnSpPr>
        <p:spPr>
          <a:xfrm>
            <a:off x="4672208" y="4086926"/>
            <a:ext cx="57356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4607214" y="4276614"/>
            <a:ext cx="2268267" cy="525657"/>
          </a:xfrm>
          <a:prstGeom prst="rect">
            <a:avLst/>
          </a:prstGeom>
          <a:noFill/>
        </p:spPr>
        <p:txBody>
          <a:bodyPr wrap="square" rtlCol="0">
            <a:spAutoFit/>
          </a:bodyPr>
          <a:lstStyle/>
          <a:p>
            <a:pPr>
              <a:lnSpc>
                <a:spcPct val="130000"/>
              </a:lnSpc>
            </a:pPr>
            <a:r>
              <a:rPr lang="en-US" altLang="zh-CN" sz="2400" dirty="0">
                <a:solidFill>
                  <a:schemeClr val="tx1">
                    <a:lumMod val="75000"/>
                    <a:lumOff val="25000"/>
                  </a:schemeClr>
                </a:solidFill>
                <a:cs typeface="+mn-ea"/>
                <a:sym typeface="+mn-lt"/>
              </a:rPr>
              <a:t>03 Tittle text</a:t>
            </a:r>
            <a:endParaRPr lang="zh-CN" altLang="en-US" sz="2400" dirty="0">
              <a:solidFill>
                <a:schemeClr val="tx1">
                  <a:lumMod val="75000"/>
                  <a:lumOff val="25000"/>
                </a:schemeClr>
              </a:solidFill>
              <a:cs typeface="+mn-ea"/>
              <a:sym typeface="+mn-lt"/>
            </a:endParaRPr>
          </a:p>
        </p:txBody>
      </p:sp>
      <p:sp>
        <p:nvSpPr>
          <p:cNvPr id="44" name="文本框 43"/>
          <p:cNvSpPr txBox="1"/>
          <p:nvPr/>
        </p:nvSpPr>
        <p:spPr>
          <a:xfrm>
            <a:off x="4607214" y="5078279"/>
            <a:ext cx="2268267" cy="525657"/>
          </a:xfrm>
          <a:prstGeom prst="rect">
            <a:avLst/>
          </a:prstGeom>
          <a:noFill/>
        </p:spPr>
        <p:txBody>
          <a:bodyPr wrap="square" rtlCol="0">
            <a:spAutoFit/>
          </a:bodyPr>
          <a:lstStyle/>
          <a:p>
            <a:pPr>
              <a:lnSpc>
                <a:spcPct val="130000"/>
              </a:lnSpc>
            </a:pPr>
            <a:r>
              <a:rPr lang="en-US" altLang="zh-CN" sz="2400" dirty="0">
                <a:solidFill>
                  <a:schemeClr val="tx1">
                    <a:lumMod val="75000"/>
                    <a:lumOff val="25000"/>
                  </a:schemeClr>
                </a:solidFill>
                <a:cs typeface="+mn-ea"/>
                <a:sym typeface="+mn-lt"/>
              </a:rPr>
              <a:t>05 Tittle text</a:t>
            </a:r>
            <a:endParaRPr lang="zh-CN" altLang="en-US" sz="2400" dirty="0">
              <a:solidFill>
                <a:schemeClr val="tx1">
                  <a:lumMod val="75000"/>
                  <a:lumOff val="25000"/>
                </a:schemeClr>
              </a:solidFill>
              <a:cs typeface="+mn-ea"/>
              <a:sym typeface="+mn-lt"/>
            </a:endParaRPr>
          </a:p>
        </p:txBody>
      </p:sp>
      <p:sp>
        <p:nvSpPr>
          <p:cNvPr id="45" name="文本框 44"/>
          <p:cNvSpPr txBox="1"/>
          <p:nvPr/>
        </p:nvSpPr>
        <p:spPr>
          <a:xfrm>
            <a:off x="8139554" y="3474949"/>
            <a:ext cx="2268267" cy="525657"/>
          </a:xfrm>
          <a:prstGeom prst="rect">
            <a:avLst/>
          </a:prstGeom>
          <a:noFill/>
        </p:spPr>
        <p:txBody>
          <a:bodyPr wrap="square" rtlCol="0">
            <a:spAutoFit/>
          </a:bodyPr>
          <a:lstStyle/>
          <a:p>
            <a:pPr>
              <a:lnSpc>
                <a:spcPct val="130000"/>
              </a:lnSpc>
            </a:pPr>
            <a:r>
              <a:rPr lang="en-US" altLang="zh-CN" sz="2400" dirty="0">
                <a:solidFill>
                  <a:schemeClr val="tx1">
                    <a:lumMod val="75000"/>
                    <a:lumOff val="25000"/>
                  </a:schemeClr>
                </a:solidFill>
                <a:cs typeface="+mn-ea"/>
                <a:sym typeface="+mn-lt"/>
              </a:rPr>
              <a:t>02 Tittle text</a:t>
            </a:r>
            <a:endParaRPr lang="zh-CN" altLang="en-US" sz="2400" dirty="0">
              <a:solidFill>
                <a:schemeClr val="tx1">
                  <a:lumMod val="75000"/>
                  <a:lumOff val="25000"/>
                </a:schemeClr>
              </a:solidFill>
              <a:cs typeface="+mn-ea"/>
              <a:sym typeface="+mn-lt"/>
            </a:endParaRPr>
          </a:p>
        </p:txBody>
      </p:sp>
      <p:sp>
        <p:nvSpPr>
          <p:cNvPr id="46" name="文本框 45"/>
          <p:cNvSpPr txBox="1"/>
          <p:nvPr/>
        </p:nvSpPr>
        <p:spPr>
          <a:xfrm>
            <a:off x="8139554" y="4276614"/>
            <a:ext cx="2268267" cy="525657"/>
          </a:xfrm>
          <a:prstGeom prst="rect">
            <a:avLst/>
          </a:prstGeom>
          <a:noFill/>
        </p:spPr>
        <p:txBody>
          <a:bodyPr wrap="square" rtlCol="0">
            <a:spAutoFit/>
          </a:bodyPr>
          <a:lstStyle/>
          <a:p>
            <a:pPr>
              <a:lnSpc>
                <a:spcPct val="130000"/>
              </a:lnSpc>
            </a:pPr>
            <a:r>
              <a:rPr lang="en-US" altLang="zh-CN" sz="2400" dirty="0">
                <a:solidFill>
                  <a:schemeClr val="tx1">
                    <a:lumMod val="75000"/>
                    <a:lumOff val="25000"/>
                  </a:schemeClr>
                </a:solidFill>
                <a:cs typeface="+mn-ea"/>
                <a:sym typeface="+mn-lt"/>
              </a:rPr>
              <a:t>04 Tittle text</a:t>
            </a:r>
            <a:endParaRPr lang="zh-CN" altLang="en-US" sz="2400" dirty="0">
              <a:solidFill>
                <a:schemeClr val="tx1">
                  <a:lumMod val="75000"/>
                  <a:lumOff val="25000"/>
                </a:schemeClr>
              </a:solidFill>
              <a:cs typeface="+mn-ea"/>
              <a:sym typeface="+mn-lt"/>
            </a:endParaRPr>
          </a:p>
        </p:txBody>
      </p:sp>
      <p:cxnSp>
        <p:nvCxnSpPr>
          <p:cNvPr id="47" name="直接连接符 46"/>
          <p:cNvCxnSpPr/>
          <p:nvPr/>
        </p:nvCxnSpPr>
        <p:spPr>
          <a:xfrm>
            <a:off x="4672208" y="4901118"/>
            <a:ext cx="57356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672208" y="5715310"/>
            <a:ext cx="57356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4647156" y="1556011"/>
            <a:ext cx="826718" cy="0"/>
          </a:xfrm>
          <a:prstGeom prst="line">
            <a:avLst/>
          </a:prstGeom>
          <a:ln w="38100">
            <a:solidFill>
              <a:srgbClr val="222363"/>
            </a:solidFill>
          </a:ln>
        </p:spPr>
        <p:style>
          <a:lnRef idx="1">
            <a:schemeClr val="accent1"/>
          </a:lnRef>
          <a:fillRef idx="0">
            <a:schemeClr val="accent1"/>
          </a:fillRef>
          <a:effectRef idx="0">
            <a:schemeClr val="accent1"/>
          </a:effectRef>
          <a:fontRef idx="minor">
            <a:schemeClr val="tx1"/>
          </a:fontRef>
        </p:style>
      </p:cxnSp>
      <p:pic>
        <p:nvPicPr>
          <p:cNvPr id="50" name="图片 49"/>
          <p:cNvPicPr>
            <a:picLocks noChangeAspect="1"/>
          </p:cNvPicPr>
          <p:nvPr/>
        </p:nvPicPr>
        <p:blipFill rotWithShape="1">
          <a:blip r:embed="rId2" cstate="screen">
            <a:extLst>
              <a:ext uri="{28A0092B-C50C-407E-A947-70E740481C1C}">
                <a14:useLocalDpi xmlns:a14="http://schemas.microsoft.com/office/drawing/2010/main"/>
              </a:ext>
            </a:extLst>
          </a:blip>
          <a:srcRect l="-8" t="-1"/>
          <a:stretch/>
        </p:blipFill>
        <p:spPr>
          <a:xfrm>
            <a:off x="440102" y="650810"/>
            <a:ext cx="3703236" cy="5648277"/>
          </a:xfrm>
          <a:prstGeom prst="rect">
            <a:avLst/>
          </a:prstGeom>
          <a:effectLst>
            <a:outerShdw blurRad="190500" dist="63500" dir="2700000" algn="tl" rotWithShape="0">
              <a:prstClr val="black">
                <a:alpha val="30000"/>
              </a:prstClr>
            </a:outerShdw>
          </a:effectLst>
        </p:spPr>
      </p:pic>
      <p:sp>
        <p:nvSpPr>
          <p:cNvPr id="52" name="文本框 51"/>
          <p:cNvSpPr txBox="1"/>
          <p:nvPr/>
        </p:nvSpPr>
        <p:spPr>
          <a:xfrm>
            <a:off x="8139554" y="5078279"/>
            <a:ext cx="2268267" cy="525657"/>
          </a:xfrm>
          <a:prstGeom prst="rect">
            <a:avLst/>
          </a:prstGeom>
          <a:noFill/>
        </p:spPr>
        <p:txBody>
          <a:bodyPr wrap="square" rtlCol="0">
            <a:spAutoFit/>
          </a:bodyPr>
          <a:lstStyle/>
          <a:p>
            <a:pPr>
              <a:lnSpc>
                <a:spcPct val="130000"/>
              </a:lnSpc>
            </a:pPr>
            <a:r>
              <a:rPr lang="en-US" altLang="zh-CN" sz="2400" dirty="0">
                <a:solidFill>
                  <a:schemeClr val="tx1">
                    <a:lumMod val="75000"/>
                    <a:lumOff val="25000"/>
                  </a:schemeClr>
                </a:solidFill>
                <a:cs typeface="+mn-ea"/>
                <a:sym typeface="+mn-lt"/>
              </a:rPr>
              <a:t>06 Tittle text</a:t>
            </a:r>
            <a:endParaRPr lang="zh-CN" altLang="en-US" sz="2400" dirty="0">
              <a:solidFill>
                <a:schemeClr val="tx1">
                  <a:lumMod val="75000"/>
                  <a:lumOff val="25000"/>
                </a:schemeClr>
              </a:solidFill>
              <a:cs typeface="+mn-ea"/>
              <a:sym typeface="+mn-lt"/>
            </a:endParaRPr>
          </a:p>
        </p:txBody>
      </p:sp>
      <p:pic>
        <p:nvPicPr>
          <p:cNvPr id="53" name="图片 52"/>
          <p:cNvPicPr>
            <a:picLocks noChangeAspect="1"/>
          </p:cNvPicPr>
          <p:nvPr/>
        </p:nvPicPr>
        <p:blipFill rotWithShape="1">
          <a:blip r:embed="rId3" cstate="screen">
            <a:extLst>
              <a:ext uri="{28A0092B-C50C-407E-A947-70E740481C1C}">
                <a14:useLocalDpi xmlns:a14="http://schemas.microsoft.com/office/drawing/2010/main"/>
              </a:ext>
            </a:extLst>
          </a:blip>
          <a:srcRect l="36314" t="47432" r="-65" b="-2510"/>
          <a:stretch/>
        </p:blipFill>
        <p:spPr>
          <a:xfrm flipH="1">
            <a:off x="440102" y="1764417"/>
            <a:ext cx="4463632" cy="1927791"/>
          </a:xfrm>
          <a:prstGeom prst="rect">
            <a:avLst/>
          </a:prstGeom>
        </p:spPr>
      </p:pic>
      <p:sp>
        <p:nvSpPr>
          <p:cNvPr id="54" name="文本框 53"/>
          <p:cNvSpPr txBox="1"/>
          <p:nvPr/>
        </p:nvSpPr>
        <p:spPr>
          <a:xfrm>
            <a:off x="1026993" y="1796573"/>
            <a:ext cx="746172" cy="400110"/>
          </a:xfrm>
          <a:prstGeom prst="rect">
            <a:avLst/>
          </a:prstGeom>
          <a:noFill/>
        </p:spPr>
        <p:txBody>
          <a:bodyPr wrap="square" rtlCol="0">
            <a:spAutoFit/>
          </a:bodyPr>
          <a:lstStyle/>
          <a:p>
            <a:pPr algn="ctr"/>
            <a:r>
              <a:rPr lang="zh-CN" altLang="en-US" sz="2000" dirty="0">
                <a:gradFill>
                  <a:gsLst>
                    <a:gs pos="0">
                      <a:schemeClr val="bg1"/>
                    </a:gs>
                    <a:gs pos="100000">
                      <a:srgbClr val="291157"/>
                    </a:gs>
                  </a:gsLst>
                  <a:lin ang="5400000" scaled="0"/>
                </a:gradFill>
                <a:effectLst>
                  <a:outerShdw blurRad="38100" dist="38100" dir="2700000" algn="tl">
                    <a:srgbClr val="000000">
                      <a:alpha val="43137"/>
                    </a:srgbClr>
                  </a:outerShdw>
                </a:effectLst>
                <a:cs typeface="+mn-ea"/>
                <a:sym typeface="+mn-lt"/>
              </a:rPr>
              <a:t>good faith</a:t>
            </a:r>
          </a:p>
        </p:txBody>
      </p:sp>
      <p:sp>
        <p:nvSpPr>
          <p:cNvPr id="58" name="文本框 57"/>
          <p:cNvSpPr txBox="1"/>
          <p:nvPr/>
        </p:nvSpPr>
        <p:spPr>
          <a:xfrm>
            <a:off x="1939522" y="2375462"/>
            <a:ext cx="746172" cy="400110"/>
          </a:xfrm>
          <a:prstGeom prst="rect">
            <a:avLst/>
          </a:prstGeom>
          <a:noFill/>
        </p:spPr>
        <p:txBody>
          <a:bodyPr wrap="square" rtlCol="0">
            <a:spAutoFit/>
          </a:bodyPr>
          <a:lstStyle/>
          <a:p>
            <a:pPr algn="ctr"/>
            <a:r>
              <a:rPr lang="zh-CN" altLang="en-US" sz="2000" dirty="0">
                <a:gradFill>
                  <a:gsLst>
                    <a:gs pos="0">
                      <a:schemeClr val="bg1"/>
                    </a:gs>
                    <a:gs pos="100000">
                      <a:srgbClr val="291157"/>
                    </a:gs>
                  </a:gsLst>
                  <a:lin ang="5400000" scaled="0"/>
                </a:gradFill>
                <a:effectLst>
                  <a:outerShdw blurRad="38100" dist="38100" dir="2700000" algn="tl">
                    <a:srgbClr val="000000">
                      <a:alpha val="43137"/>
                    </a:srgbClr>
                  </a:outerShdw>
                </a:effectLst>
                <a:cs typeface="+mn-ea"/>
                <a:sym typeface="+mn-lt"/>
              </a:rPr>
              <a:t>cooperate</a:t>
            </a:r>
          </a:p>
        </p:txBody>
      </p:sp>
      <p:sp>
        <p:nvSpPr>
          <p:cNvPr id="59" name="文本框 58"/>
          <p:cNvSpPr txBox="1"/>
          <p:nvPr/>
        </p:nvSpPr>
        <p:spPr>
          <a:xfrm>
            <a:off x="3009972" y="2175407"/>
            <a:ext cx="746172" cy="400110"/>
          </a:xfrm>
          <a:prstGeom prst="rect">
            <a:avLst/>
          </a:prstGeom>
          <a:noFill/>
        </p:spPr>
        <p:txBody>
          <a:bodyPr wrap="square" rtlCol="0">
            <a:spAutoFit/>
          </a:bodyPr>
          <a:lstStyle/>
          <a:p>
            <a:pPr algn="ctr"/>
            <a:r>
              <a:rPr lang="zh-CN" altLang="en-US" sz="2000" dirty="0">
                <a:gradFill>
                  <a:gsLst>
                    <a:gs pos="0">
                      <a:schemeClr val="bg1"/>
                    </a:gs>
                    <a:gs pos="100000">
                      <a:srgbClr val="291157"/>
                    </a:gs>
                  </a:gsLst>
                  <a:lin ang="5400000" scaled="0"/>
                </a:gradFill>
                <a:effectLst>
                  <a:outerShdw blurRad="38100" dist="38100" dir="2700000" algn="tl">
                    <a:srgbClr val="000000">
                      <a:alpha val="43137"/>
                    </a:srgbClr>
                  </a:outerShdw>
                </a:effectLst>
                <a:cs typeface="+mn-ea"/>
                <a:sym typeface="+mn-lt"/>
              </a:rPr>
              <a:t>Win-win situation</a:t>
            </a:r>
          </a:p>
        </p:txBody>
      </p:sp>
      <p:pic>
        <p:nvPicPr>
          <p:cNvPr id="19" name="图片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1856" y="2896882"/>
            <a:ext cx="3685454" cy="3685454"/>
          </a:xfrm>
          <a:prstGeom prst="rect">
            <a:avLst/>
          </a:prstGeom>
        </p:spPr>
      </p:pic>
    </p:spTree>
    <p:extLst>
      <p:ext uri="{BB962C8B-B14F-4D97-AF65-F5344CB8AC3E}">
        <p14:creationId xmlns:p14="http://schemas.microsoft.com/office/powerpoint/2010/main" val="2369910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p14="http://schemas.microsoft.com/office/powerpoint/2010/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up)">
                                      <p:cBhvr>
                                        <p:cTn id="7" dur="500"/>
                                        <p:tgtEl>
                                          <p:spTgt spid="50"/>
                                        </p:tgtEl>
                                      </p:cBhvr>
                                    </p:animEffect>
                                  </p:childTnLst>
                                </p:cTn>
                              </p:par>
                              <p:par>
                                <p:cTn id="8" presetID="42"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anim calcmode="lin" valueType="num">
                                      <p:cBhvr>
                                        <p:cTn id="11" dur="1000" fill="hold"/>
                                        <p:tgtEl>
                                          <p:spTgt spid="19"/>
                                        </p:tgtEl>
                                        <p:attrNameLst>
                                          <p:attrName>ppt_x</p:attrName>
                                        </p:attrNameLst>
                                      </p:cBhvr>
                                      <p:tavLst>
                                        <p:tav tm="0">
                                          <p:val>
                                            <p:strVal val="#ppt_x"/>
                                          </p:val>
                                        </p:tav>
                                        <p:tav tm="100000">
                                          <p:val>
                                            <p:strVal val="#ppt_x"/>
                                          </p:val>
                                        </p:tav>
                                      </p:tavLst>
                                    </p:anim>
                                    <p:anim calcmode="lin" valueType="num">
                                      <p:cBhvr>
                                        <p:cTn id="12" dur="1000" fill="hold"/>
                                        <p:tgtEl>
                                          <p:spTgt spid="19"/>
                                        </p:tgtEl>
                                        <p:attrNameLst>
                                          <p:attrName>ppt_y</p:attrName>
                                        </p:attrNameLst>
                                      </p:cBhvr>
                                      <p:tavLst>
                                        <p:tav tm="0">
                                          <p:val>
                                            <p:strVal val="#ppt_y+.1"/>
                                          </p:val>
                                        </p:tav>
                                        <p:tav tm="100000">
                                          <p:val>
                                            <p:strVal val="#ppt_y"/>
                                          </p:val>
                                        </p:tav>
                                      </p:tavLst>
                                    </p:anim>
                                  </p:childTnLst>
                                </p:cTn>
                              </p:par>
                              <p:par>
                                <p:cTn id="13" presetID="22" presetClass="entr" presetSubtype="8"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ipe(left)">
                                      <p:cBhvr>
                                        <p:cTn id="15" dur="500"/>
                                        <p:tgtEl>
                                          <p:spTgt spid="5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 calcmode="lin" valueType="num">
                                      <p:cBhvr>
                                        <p:cTn id="18" dur="500" fill="hold"/>
                                        <p:tgtEl>
                                          <p:spTgt spid="54"/>
                                        </p:tgtEl>
                                        <p:attrNameLst>
                                          <p:attrName>ppt_w</p:attrName>
                                        </p:attrNameLst>
                                      </p:cBhvr>
                                      <p:tavLst>
                                        <p:tav tm="0">
                                          <p:val>
                                            <p:fltVal val="0"/>
                                          </p:val>
                                        </p:tav>
                                        <p:tav tm="100000">
                                          <p:val>
                                            <p:strVal val="#ppt_w"/>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Effect transition="in" filter="fade">
                                      <p:cBhvr>
                                        <p:cTn id="20" dur="500"/>
                                        <p:tgtEl>
                                          <p:spTgt spid="54"/>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p:cTn id="23" dur="500" fill="hold"/>
                                        <p:tgtEl>
                                          <p:spTgt spid="58"/>
                                        </p:tgtEl>
                                        <p:attrNameLst>
                                          <p:attrName>ppt_w</p:attrName>
                                        </p:attrNameLst>
                                      </p:cBhvr>
                                      <p:tavLst>
                                        <p:tav tm="0">
                                          <p:val>
                                            <p:fltVal val="0"/>
                                          </p:val>
                                        </p:tav>
                                        <p:tav tm="100000">
                                          <p:val>
                                            <p:strVal val="#ppt_w"/>
                                          </p:val>
                                        </p:tav>
                                      </p:tavLst>
                                    </p:anim>
                                    <p:anim calcmode="lin" valueType="num">
                                      <p:cBhvr>
                                        <p:cTn id="24" dur="500" fill="hold"/>
                                        <p:tgtEl>
                                          <p:spTgt spid="58"/>
                                        </p:tgtEl>
                                        <p:attrNameLst>
                                          <p:attrName>ppt_h</p:attrName>
                                        </p:attrNameLst>
                                      </p:cBhvr>
                                      <p:tavLst>
                                        <p:tav tm="0">
                                          <p:val>
                                            <p:fltVal val="0"/>
                                          </p:val>
                                        </p:tav>
                                        <p:tav tm="100000">
                                          <p:val>
                                            <p:strVal val="#ppt_h"/>
                                          </p:val>
                                        </p:tav>
                                      </p:tavLst>
                                    </p:anim>
                                    <p:animEffect transition="in" filter="fade">
                                      <p:cBhvr>
                                        <p:cTn id="25" dur="500"/>
                                        <p:tgtEl>
                                          <p:spTgt spid="5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p:cTn id="28" dur="500" fill="hold"/>
                                        <p:tgtEl>
                                          <p:spTgt spid="59"/>
                                        </p:tgtEl>
                                        <p:attrNameLst>
                                          <p:attrName>ppt_w</p:attrName>
                                        </p:attrNameLst>
                                      </p:cBhvr>
                                      <p:tavLst>
                                        <p:tav tm="0">
                                          <p:val>
                                            <p:fltVal val="0"/>
                                          </p:val>
                                        </p:tav>
                                        <p:tav tm="100000">
                                          <p:val>
                                            <p:strVal val="#ppt_w"/>
                                          </p:val>
                                        </p:tav>
                                      </p:tavLst>
                                    </p:anim>
                                    <p:anim calcmode="lin" valueType="num">
                                      <p:cBhvr>
                                        <p:cTn id="29" dur="500" fill="hold"/>
                                        <p:tgtEl>
                                          <p:spTgt spid="59"/>
                                        </p:tgtEl>
                                        <p:attrNameLst>
                                          <p:attrName>ppt_h</p:attrName>
                                        </p:attrNameLst>
                                      </p:cBhvr>
                                      <p:tavLst>
                                        <p:tav tm="0">
                                          <p:val>
                                            <p:fltVal val="0"/>
                                          </p:val>
                                        </p:tav>
                                        <p:tav tm="100000">
                                          <p:val>
                                            <p:strVal val="#ppt_h"/>
                                          </p:val>
                                        </p:tav>
                                      </p:tavLst>
                                    </p:anim>
                                    <p:animEffect transition="in" filter="fade">
                                      <p:cBhvr>
                                        <p:cTn id="30" dur="500"/>
                                        <p:tgtEl>
                                          <p:spTgt spid="59"/>
                                        </p:tgtEl>
                                      </p:cBhvr>
                                    </p:animEffect>
                                  </p:childTnLst>
                                </p:cTn>
                              </p:par>
                              <p:par>
                                <p:cTn id="31" presetID="22" presetClass="entr" presetSubtype="8" fill="hold" grpId="0" nodeType="withEffect">
                                  <p:stCondLst>
                                    <p:cond delay="500"/>
                                  </p:stCondLst>
                                  <p:childTnLst>
                                    <p:set>
                                      <p:cBhvr>
                                        <p:cTn id="32" dur="1" fill="hold">
                                          <p:stCondLst>
                                            <p:cond delay="0"/>
                                          </p:stCondLst>
                                        </p:cTn>
                                        <p:tgtEl>
                                          <p:spTgt spid="40"/>
                                        </p:tgtEl>
                                        <p:attrNameLst>
                                          <p:attrName>style.visibility</p:attrName>
                                        </p:attrNameLst>
                                      </p:cBhvr>
                                      <p:to>
                                        <p:strVal val="visible"/>
                                      </p:to>
                                    </p:set>
                                    <p:animEffect transition="in" filter="wipe(left)">
                                      <p:cBhvr>
                                        <p:cTn id="33" dur="500"/>
                                        <p:tgtEl>
                                          <p:spTgt spid="40"/>
                                        </p:tgtEl>
                                      </p:cBhvr>
                                    </p:animEffect>
                                  </p:childTnLst>
                                </p:cTn>
                              </p:par>
                              <p:par>
                                <p:cTn id="34" presetID="22" presetClass="entr" presetSubtype="2" fill="hold" nodeType="withEffect">
                                  <p:stCondLst>
                                    <p:cond delay="500"/>
                                  </p:stCondLst>
                                  <p:childTnLst>
                                    <p:set>
                                      <p:cBhvr>
                                        <p:cTn id="35" dur="1" fill="hold">
                                          <p:stCondLst>
                                            <p:cond delay="0"/>
                                          </p:stCondLst>
                                        </p:cTn>
                                        <p:tgtEl>
                                          <p:spTgt spid="49"/>
                                        </p:tgtEl>
                                        <p:attrNameLst>
                                          <p:attrName>style.visibility</p:attrName>
                                        </p:attrNameLst>
                                      </p:cBhvr>
                                      <p:to>
                                        <p:strVal val="visible"/>
                                      </p:to>
                                    </p:set>
                                    <p:animEffect transition="in" filter="wipe(right)">
                                      <p:cBhvr>
                                        <p:cTn id="36" dur="500"/>
                                        <p:tgtEl>
                                          <p:spTgt spid="49"/>
                                        </p:tgtEl>
                                      </p:cBhvr>
                                    </p:animEffect>
                                  </p:childTnLst>
                                </p:cTn>
                              </p:par>
                            </p:childTnLst>
                          </p:cTn>
                        </p:par>
                        <p:par>
                          <p:cTn id="37" fill="hold">
                            <p:stCondLst>
                              <p:cond delay="1000"/>
                            </p:stCondLst>
                            <p:childTnLst>
                              <p:par>
                                <p:cTn id="38" presetID="16" presetClass="entr" presetSubtype="21" fill="hold" nodeType="after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barn(inVertical)">
                                      <p:cBhvr>
                                        <p:cTn id="40" dur="500"/>
                                        <p:tgtEl>
                                          <p:spTgt spid="42"/>
                                        </p:tgtEl>
                                      </p:cBhvr>
                                    </p:animEffect>
                                  </p:childTnLst>
                                </p:cTn>
                              </p:par>
                              <p:par>
                                <p:cTn id="41" presetID="2" presetClass="entr" presetSubtype="2" fill="hold" grpId="0" nodeType="withEffect">
                                  <p:stCondLst>
                                    <p:cond delay="50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1+#ppt_w/2"/>
                                          </p:val>
                                        </p:tav>
                                        <p:tav tm="100000">
                                          <p:val>
                                            <p:strVal val="#ppt_x"/>
                                          </p:val>
                                        </p:tav>
                                      </p:tavLst>
                                    </p:anim>
                                    <p:anim calcmode="lin" valueType="num">
                                      <p:cBhvr additive="base">
                                        <p:cTn id="44" dur="500" fill="hold"/>
                                        <p:tgtEl>
                                          <p:spTgt spid="41"/>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50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1+#ppt_w/2"/>
                                          </p:val>
                                        </p:tav>
                                        <p:tav tm="100000">
                                          <p:val>
                                            <p:strVal val="#ppt_x"/>
                                          </p:val>
                                        </p:tav>
                                      </p:tavLst>
                                    </p:anim>
                                    <p:anim calcmode="lin" valueType="num">
                                      <p:cBhvr additive="base">
                                        <p:cTn id="48" dur="500" fill="hold"/>
                                        <p:tgtEl>
                                          <p:spTgt spid="45"/>
                                        </p:tgtEl>
                                        <p:attrNameLst>
                                          <p:attrName>ppt_y</p:attrName>
                                        </p:attrNameLst>
                                      </p:cBhvr>
                                      <p:tavLst>
                                        <p:tav tm="0">
                                          <p:val>
                                            <p:strVal val="#ppt_y"/>
                                          </p:val>
                                        </p:tav>
                                        <p:tav tm="100000">
                                          <p:val>
                                            <p:strVal val="#ppt_y"/>
                                          </p:val>
                                        </p:tav>
                                      </p:tavLst>
                                    </p:anim>
                                  </p:childTnLst>
                                </p:cTn>
                              </p:par>
                              <p:par>
                                <p:cTn id="49" presetID="16" presetClass="entr" presetSubtype="21" fill="hold" nodeType="withEffect">
                                  <p:stCondLst>
                                    <p:cond delay="1000"/>
                                  </p:stCondLst>
                                  <p:childTnLst>
                                    <p:set>
                                      <p:cBhvr>
                                        <p:cTn id="50" dur="1" fill="hold">
                                          <p:stCondLst>
                                            <p:cond delay="0"/>
                                          </p:stCondLst>
                                        </p:cTn>
                                        <p:tgtEl>
                                          <p:spTgt spid="47"/>
                                        </p:tgtEl>
                                        <p:attrNameLst>
                                          <p:attrName>style.visibility</p:attrName>
                                        </p:attrNameLst>
                                      </p:cBhvr>
                                      <p:to>
                                        <p:strVal val="visible"/>
                                      </p:to>
                                    </p:set>
                                    <p:animEffect transition="in" filter="barn(inVertical)">
                                      <p:cBhvr>
                                        <p:cTn id="51" dur="500"/>
                                        <p:tgtEl>
                                          <p:spTgt spid="47"/>
                                        </p:tgtEl>
                                      </p:cBhvr>
                                    </p:animEffect>
                                  </p:childTnLst>
                                </p:cTn>
                              </p:par>
                              <p:par>
                                <p:cTn id="52" presetID="2" presetClass="entr" presetSubtype="2" fill="hold" grpId="0" nodeType="withEffect">
                                  <p:stCondLst>
                                    <p:cond delay="1000"/>
                                  </p:stCondLst>
                                  <p:childTnLst>
                                    <p:set>
                                      <p:cBhvr>
                                        <p:cTn id="53" dur="1" fill="hold">
                                          <p:stCondLst>
                                            <p:cond delay="0"/>
                                          </p:stCondLst>
                                        </p:cTn>
                                        <p:tgtEl>
                                          <p:spTgt spid="43"/>
                                        </p:tgtEl>
                                        <p:attrNameLst>
                                          <p:attrName>style.visibility</p:attrName>
                                        </p:attrNameLst>
                                      </p:cBhvr>
                                      <p:to>
                                        <p:strVal val="visible"/>
                                      </p:to>
                                    </p:set>
                                    <p:anim calcmode="lin" valueType="num">
                                      <p:cBhvr additive="base">
                                        <p:cTn id="54" dur="500" fill="hold"/>
                                        <p:tgtEl>
                                          <p:spTgt spid="43"/>
                                        </p:tgtEl>
                                        <p:attrNameLst>
                                          <p:attrName>ppt_x</p:attrName>
                                        </p:attrNameLst>
                                      </p:cBhvr>
                                      <p:tavLst>
                                        <p:tav tm="0">
                                          <p:val>
                                            <p:strVal val="1+#ppt_w/2"/>
                                          </p:val>
                                        </p:tav>
                                        <p:tav tm="100000">
                                          <p:val>
                                            <p:strVal val="#ppt_x"/>
                                          </p:val>
                                        </p:tav>
                                      </p:tavLst>
                                    </p:anim>
                                    <p:anim calcmode="lin" valueType="num">
                                      <p:cBhvr additive="base">
                                        <p:cTn id="55" dur="500" fill="hold"/>
                                        <p:tgtEl>
                                          <p:spTgt spid="43"/>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1000"/>
                                  </p:stCondLst>
                                  <p:childTnLst>
                                    <p:set>
                                      <p:cBhvr>
                                        <p:cTn id="57" dur="1" fill="hold">
                                          <p:stCondLst>
                                            <p:cond delay="0"/>
                                          </p:stCondLst>
                                        </p:cTn>
                                        <p:tgtEl>
                                          <p:spTgt spid="46"/>
                                        </p:tgtEl>
                                        <p:attrNameLst>
                                          <p:attrName>style.visibility</p:attrName>
                                        </p:attrNameLst>
                                      </p:cBhvr>
                                      <p:to>
                                        <p:strVal val="visible"/>
                                      </p:to>
                                    </p:set>
                                    <p:anim calcmode="lin" valueType="num">
                                      <p:cBhvr additive="base">
                                        <p:cTn id="58" dur="500" fill="hold"/>
                                        <p:tgtEl>
                                          <p:spTgt spid="46"/>
                                        </p:tgtEl>
                                        <p:attrNameLst>
                                          <p:attrName>ppt_x</p:attrName>
                                        </p:attrNameLst>
                                      </p:cBhvr>
                                      <p:tavLst>
                                        <p:tav tm="0">
                                          <p:val>
                                            <p:strVal val="1+#ppt_w/2"/>
                                          </p:val>
                                        </p:tav>
                                        <p:tav tm="100000">
                                          <p:val>
                                            <p:strVal val="#ppt_x"/>
                                          </p:val>
                                        </p:tav>
                                      </p:tavLst>
                                    </p:anim>
                                    <p:anim calcmode="lin" valueType="num">
                                      <p:cBhvr additive="base">
                                        <p:cTn id="59" dur="500" fill="hold"/>
                                        <p:tgtEl>
                                          <p:spTgt spid="46"/>
                                        </p:tgtEl>
                                        <p:attrNameLst>
                                          <p:attrName>ppt_y</p:attrName>
                                        </p:attrNameLst>
                                      </p:cBhvr>
                                      <p:tavLst>
                                        <p:tav tm="0">
                                          <p:val>
                                            <p:strVal val="#ppt_y"/>
                                          </p:val>
                                        </p:tav>
                                        <p:tav tm="100000">
                                          <p:val>
                                            <p:strVal val="#ppt_y"/>
                                          </p:val>
                                        </p:tav>
                                      </p:tavLst>
                                    </p:anim>
                                  </p:childTnLst>
                                </p:cTn>
                              </p:par>
                              <p:par>
                                <p:cTn id="60" presetID="16" presetClass="entr" presetSubtype="21" fill="hold" nodeType="withEffect">
                                  <p:stCondLst>
                                    <p:cond delay="1500"/>
                                  </p:stCondLst>
                                  <p:childTnLst>
                                    <p:set>
                                      <p:cBhvr>
                                        <p:cTn id="61" dur="1" fill="hold">
                                          <p:stCondLst>
                                            <p:cond delay="0"/>
                                          </p:stCondLst>
                                        </p:cTn>
                                        <p:tgtEl>
                                          <p:spTgt spid="48"/>
                                        </p:tgtEl>
                                        <p:attrNameLst>
                                          <p:attrName>style.visibility</p:attrName>
                                        </p:attrNameLst>
                                      </p:cBhvr>
                                      <p:to>
                                        <p:strVal val="visible"/>
                                      </p:to>
                                    </p:set>
                                    <p:animEffect transition="in" filter="barn(inVertical)">
                                      <p:cBhvr>
                                        <p:cTn id="62" dur="500"/>
                                        <p:tgtEl>
                                          <p:spTgt spid="48"/>
                                        </p:tgtEl>
                                      </p:cBhvr>
                                    </p:animEffect>
                                  </p:childTnLst>
                                </p:cTn>
                              </p:par>
                              <p:par>
                                <p:cTn id="63" presetID="2" presetClass="entr" presetSubtype="2" fill="hold" grpId="0" nodeType="withEffect">
                                  <p:stCondLst>
                                    <p:cond delay="1500"/>
                                  </p:stCondLst>
                                  <p:childTnLst>
                                    <p:set>
                                      <p:cBhvr>
                                        <p:cTn id="64" dur="1" fill="hold">
                                          <p:stCondLst>
                                            <p:cond delay="0"/>
                                          </p:stCondLst>
                                        </p:cTn>
                                        <p:tgtEl>
                                          <p:spTgt spid="44"/>
                                        </p:tgtEl>
                                        <p:attrNameLst>
                                          <p:attrName>style.visibility</p:attrName>
                                        </p:attrNameLst>
                                      </p:cBhvr>
                                      <p:to>
                                        <p:strVal val="visible"/>
                                      </p:to>
                                    </p:set>
                                    <p:anim calcmode="lin" valueType="num">
                                      <p:cBhvr additive="base">
                                        <p:cTn id="65" dur="500" fill="hold"/>
                                        <p:tgtEl>
                                          <p:spTgt spid="44"/>
                                        </p:tgtEl>
                                        <p:attrNameLst>
                                          <p:attrName>ppt_x</p:attrName>
                                        </p:attrNameLst>
                                      </p:cBhvr>
                                      <p:tavLst>
                                        <p:tav tm="0">
                                          <p:val>
                                            <p:strVal val="1+#ppt_w/2"/>
                                          </p:val>
                                        </p:tav>
                                        <p:tav tm="100000">
                                          <p:val>
                                            <p:strVal val="#ppt_x"/>
                                          </p:val>
                                        </p:tav>
                                      </p:tavLst>
                                    </p:anim>
                                    <p:anim calcmode="lin" valueType="num">
                                      <p:cBhvr additive="base">
                                        <p:cTn id="66" dur="500" fill="hold"/>
                                        <p:tgtEl>
                                          <p:spTgt spid="44"/>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1500"/>
                                  </p:stCondLst>
                                  <p:childTnLst>
                                    <p:set>
                                      <p:cBhvr>
                                        <p:cTn id="68" dur="1" fill="hold">
                                          <p:stCondLst>
                                            <p:cond delay="0"/>
                                          </p:stCondLst>
                                        </p:cTn>
                                        <p:tgtEl>
                                          <p:spTgt spid="52"/>
                                        </p:tgtEl>
                                        <p:attrNameLst>
                                          <p:attrName>style.visibility</p:attrName>
                                        </p:attrNameLst>
                                      </p:cBhvr>
                                      <p:to>
                                        <p:strVal val="visible"/>
                                      </p:to>
                                    </p:set>
                                    <p:anim calcmode="lin" valueType="num">
                                      <p:cBhvr additive="base">
                                        <p:cTn id="69" dur="500" fill="hold"/>
                                        <p:tgtEl>
                                          <p:spTgt spid="52"/>
                                        </p:tgtEl>
                                        <p:attrNameLst>
                                          <p:attrName>ppt_x</p:attrName>
                                        </p:attrNameLst>
                                      </p:cBhvr>
                                      <p:tavLst>
                                        <p:tav tm="0">
                                          <p:val>
                                            <p:strVal val="1+#ppt_w/2"/>
                                          </p:val>
                                        </p:tav>
                                        <p:tav tm="100000">
                                          <p:val>
                                            <p:strVal val="#ppt_x"/>
                                          </p:val>
                                        </p:tav>
                                      </p:tavLst>
                                    </p:anim>
                                    <p:anim calcmode="lin" valueType="num">
                                      <p:cBhvr additive="base">
                                        <p:cTn id="70"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3" grpId="0"/>
      <p:bldP spid="44" grpId="0"/>
      <p:bldP spid="45" grpId="0"/>
      <p:bldP spid="46" grpId="0"/>
      <p:bldP spid="52" grpId="0"/>
      <p:bldP spid="54" grpId="0"/>
      <p:bldP spid="58" grpId="0"/>
      <p:bldP spid="5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rot="19397468">
            <a:off x="4857351" y="2211789"/>
            <a:ext cx="1730288" cy="1755045"/>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222363"/>
          </a:solidFill>
          <a:ln>
            <a:noFill/>
          </a:ln>
          <a:effectLst>
            <a:outerShdw blurRad="190500" dist="63500" dir="2700000" algn="tl" rotWithShape="0">
              <a:prstClr val="black">
                <a:alpha val="30000"/>
              </a:prstClr>
            </a:outerShdw>
          </a:effectLst>
        </p:spPr>
        <p:txBody>
          <a:bodyPr wrap="none" lIns="91433" tIns="45716" rIns="91433" bIns="45716" anchor="ctr"/>
          <a:lstStyle/>
          <a:p>
            <a:pPr>
              <a:lnSpc>
                <a:spcPct val="120000"/>
              </a:lnSpc>
            </a:pPr>
            <a:endParaRPr lang="en-US" sz="605" dirty="0">
              <a:cs typeface="+mn-ea"/>
              <a:sym typeface="+mn-lt"/>
            </a:endParaRPr>
          </a:p>
        </p:txBody>
      </p:sp>
      <p:sp>
        <p:nvSpPr>
          <p:cNvPr id="5" name="Freeform 3"/>
          <p:cNvSpPr>
            <a:spLocks noChangeArrowheads="1"/>
          </p:cNvSpPr>
          <p:nvPr/>
        </p:nvSpPr>
        <p:spPr bwMode="auto">
          <a:xfrm rot="3202081">
            <a:off x="6078635" y="2620608"/>
            <a:ext cx="1730063" cy="1755273"/>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E57001"/>
          </a:solidFill>
          <a:ln>
            <a:noFill/>
          </a:ln>
          <a:effectLst>
            <a:outerShdw blurRad="190500" dist="63500" dir="2700000" algn="tl" rotWithShape="0">
              <a:prstClr val="black">
                <a:alpha val="30000"/>
              </a:prstClr>
            </a:outerShdw>
          </a:effectLst>
        </p:spPr>
        <p:txBody>
          <a:bodyPr wrap="none" lIns="91433" tIns="45716" rIns="91433" bIns="45716" anchor="ctr"/>
          <a:lstStyle/>
          <a:p>
            <a:pPr>
              <a:lnSpc>
                <a:spcPct val="120000"/>
              </a:lnSpc>
            </a:pPr>
            <a:endParaRPr lang="en-US" sz="605" dirty="0">
              <a:cs typeface="+mn-ea"/>
              <a:sym typeface="+mn-lt"/>
            </a:endParaRPr>
          </a:p>
        </p:txBody>
      </p:sp>
      <p:sp>
        <p:nvSpPr>
          <p:cNvPr id="6" name="Freeform 3"/>
          <p:cNvSpPr>
            <a:spLocks noChangeArrowheads="1"/>
          </p:cNvSpPr>
          <p:nvPr/>
        </p:nvSpPr>
        <p:spPr bwMode="auto">
          <a:xfrm rot="8579122">
            <a:off x="5666737" y="3843702"/>
            <a:ext cx="1730288" cy="1755045"/>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222363"/>
          </a:solidFill>
          <a:ln>
            <a:noFill/>
          </a:ln>
          <a:effectLst>
            <a:outerShdw blurRad="190500" dist="63500" dir="2700000" algn="tl" rotWithShape="0">
              <a:prstClr val="black">
                <a:alpha val="30000"/>
              </a:prstClr>
            </a:outerShdw>
          </a:effectLst>
        </p:spPr>
        <p:txBody>
          <a:bodyPr wrap="none" lIns="91433" tIns="45716" rIns="91433" bIns="45716" anchor="ctr"/>
          <a:lstStyle/>
          <a:p>
            <a:pPr>
              <a:lnSpc>
                <a:spcPct val="120000"/>
              </a:lnSpc>
            </a:pPr>
            <a:endParaRPr lang="en-US" sz="605" dirty="0">
              <a:cs typeface="+mn-ea"/>
              <a:sym typeface="+mn-lt"/>
            </a:endParaRPr>
          </a:p>
        </p:txBody>
      </p:sp>
      <p:sp>
        <p:nvSpPr>
          <p:cNvPr id="7" name="Freeform 3"/>
          <p:cNvSpPr>
            <a:spLocks noChangeArrowheads="1"/>
          </p:cNvSpPr>
          <p:nvPr/>
        </p:nvSpPr>
        <p:spPr bwMode="auto">
          <a:xfrm rot="13978264">
            <a:off x="4446320" y="3443240"/>
            <a:ext cx="1730063" cy="1755273"/>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E57001"/>
          </a:solidFill>
          <a:ln>
            <a:noFill/>
          </a:ln>
          <a:effectLst>
            <a:outerShdw blurRad="190500" dist="63500" dir="2700000" algn="tl" rotWithShape="0">
              <a:prstClr val="black">
                <a:alpha val="30000"/>
              </a:prstClr>
            </a:outerShdw>
          </a:effectLst>
        </p:spPr>
        <p:txBody>
          <a:bodyPr wrap="none" lIns="91433" tIns="45716" rIns="91433" bIns="45716" anchor="ctr"/>
          <a:lstStyle/>
          <a:p>
            <a:pPr>
              <a:lnSpc>
                <a:spcPct val="120000"/>
              </a:lnSpc>
            </a:pPr>
            <a:endParaRPr lang="en-US" sz="605" dirty="0">
              <a:cs typeface="+mn-ea"/>
              <a:sym typeface="+mn-lt"/>
            </a:endParaRPr>
          </a:p>
        </p:txBody>
      </p:sp>
      <p:sp>
        <p:nvSpPr>
          <p:cNvPr id="8" name="TextBox 7"/>
          <p:cNvSpPr txBox="1"/>
          <p:nvPr/>
        </p:nvSpPr>
        <p:spPr>
          <a:xfrm>
            <a:off x="5143192" y="2525420"/>
            <a:ext cx="1094015" cy="903615"/>
          </a:xfrm>
          <a:prstGeom prst="rect">
            <a:avLst/>
          </a:prstGeom>
          <a:noFill/>
        </p:spPr>
        <p:txBody>
          <a:bodyPr wrap="square" lIns="91413" tIns="45705" rIns="91413" bIns="45705" rtlCol="0">
            <a:spAutoFit/>
          </a:bodyPr>
          <a:lstStyle/>
          <a:p>
            <a:pPr algn="ctr">
              <a:lnSpc>
                <a:spcPct val="120000"/>
              </a:lnSpc>
            </a:pPr>
            <a:r>
              <a:rPr lang="en-US" sz="4800" b="1" dirty="0">
                <a:solidFill>
                  <a:schemeClr val="bg1"/>
                </a:solidFill>
                <a:cs typeface="+mn-ea"/>
                <a:sym typeface="+mn-lt"/>
              </a:rPr>
              <a:t>S</a:t>
            </a:r>
            <a:endParaRPr lang="ru-RU" sz="4800" b="1" dirty="0">
              <a:solidFill>
                <a:schemeClr val="bg1"/>
              </a:solidFill>
              <a:cs typeface="+mn-ea"/>
              <a:sym typeface="+mn-lt"/>
            </a:endParaRPr>
          </a:p>
        </p:txBody>
      </p:sp>
      <p:sp>
        <p:nvSpPr>
          <p:cNvPr id="9" name="TextBox 8"/>
          <p:cNvSpPr txBox="1"/>
          <p:nvPr/>
        </p:nvSpPr>
        <p:spPr>
          <a:xfrm>
            <a:off x="5971978" y="4336459"/>
            <a:ext cx="1094015" cy="903615"/>
          </a:xfrm>
          <a:prstGeom prst="rect">
            <a:avLst/>
          </a:prstGeom>
          <a:noFill/>
        </p:spPr>
        <p:txBody>
          <a:bodyPr wrap="square" lIns="91413" tIns="45705" rIns="91413" bIns="45705" rtlCol="0">
            <a:spAutoFit/>
          </a:bodyPr>
          <a:lstStyle/>
          <a:p>
            <a:pPr algn="ctr">
              <a:lnSpc>
                <a:spcPct val="120000"/>
              </a:lnSpc>
            </a:pPr>
            <a:r>
              <a:rPr lang="id-ID" sz="4800" b="1" dirty="0">
                <a:solidFill>
                  <a:schemeClr val="bg1"/>
                </a:solidFill>
                <a:cs typeface="+mn-ea"/>
                <a:sym typeface="+mn-lt"/>
              </a:rPr>
              <a:t>O</a:t>
            </a:r>
            <a:endParaRPr lang="ru-RU" sz="4800" b="1" dirty="0">
              <a:solidFill>
                <a:schemeClr val="bg1"/>
              </a:solidFill>
              <a:cs typeface="+mn-ea"/>
              <a:sym typeface="+mn-lt"/>
            </a:endParaRPr>
          </a:p>
        </p:txBody>
      </p:sp>
      <p:sp>
        <p:nvSpPr>
          <p:cNvPr id="10" name="TextBox 9"/>
          <p:cNvSpPr txBox="1"/>
          <p:nvPr/>
        </p:nvSpPr>
        <p:spPr>
          <a:xfrm>
            <a:off x="6506116" y="2994214"/>
            <a:ext cx="1094015" cy="903615"/>
          </a:xfrm>
          <a:prstGeom prst="rect">
            <a:avLst/>
          </a:prstGeom>
          <a:noFill/>
        </p:spPr>
        <p:txBody>
          <a:bodyPr wrap="square" lIns="91413" tIns="45705" rIns="91413" bIns="45705" rtlCol="0">
            <a:spAutoFit/>
          </a:bodyPr>
          <a:lstStyle/>
          <a:p>
            <a:pPr algn="ctr">
              <a:lnSpc>
                <a:spcPct val="120000"/>
              </a:lnSpc>
            </a:pPr>
            <a:r>
              <a:rPr lang="en-US" sz="4800" b="1" dirty="0">
                <a:solidFill>
                  <a:schemeClr val="bg1"/>
                </a:solidFill>
                <a:cs typeface="+mn-ea"/>
                <a:sym typeface="+mn-lt"/>
              </a:rPr>
              <a:t>W</a:t>
            </a:r>
            <a:endParaRPr lang="ru-RU" sz="4800" b="1" dirty="0">
              <a:solidFill>
                <a:schemeClr val="bg1"/>
              </a:solidFill>
              <a:cs typeface="+mn-ea"/>
              <a:sym typeface="+mn-lt"/>
            </a:endParaRPr>
          </a:p>
        </p:txBody>
      </p:sp>
      <p:sp>
        <p:nvSpPr>
          <p:cNvPr id="11" name="TextBox 10"/>
          <p:cNvSpPr txBox="1"/>
          <p:nvPr/>
        </p:nvSpPr>
        <p:spPr>
          <a:xfrm>
            <a:off x="4727126" y="3843029"/>
            <a:ext cx="1094015" cy="903615"/>
          </a:xfrm>
          <a:prstGeom prst="rect">
            <a:avLst/>
          </a:prstGeom>
          <a:noFill/>
        </p:spPr>
        <p:txBody>
          <a:bodyPr wrap="square" lIns="91413" tIns="45705" rIns="91413" bIns="45705" rtlCol="0">
            <a:spAutoFit/>
          </a:bodyPr>
          <a:lstStyle/>
          <a:p>
            <a:pPr algn="ctr">
              <a:lnSpc>
                <a:spcPct val="120000"/>
              </a:lnSpc>
            </a:pPr>
            <a:r>
              <a:rPr lang="id-ID" sz="4800" b="1" dirty="0">
                <a:solidFill>
                  <a:schemeClr val="bg1"/>
                </a:solidFill>
                <a:cs typeface="+mn-ea"/>
                <a:sym typeface="+mn-lt"/>
              </a:rPr>
              <a:t>T</a:t>
            </a:r>
            <a:endParaRPr lang="ru-RU" sz="4800" b="1" dirty="0">
              <a:solidFill>
                <a:schemeClr val="bg1"/>
              </a:solidFill>
              <a:cs typeface="+mn-ea"/>
              <a:sym typeface="+mn-lt"/>
            </a:endParaRPr>
          </a:p>
        </p:txBody>
      </p:sp>
      <p:grpSp>
        <p:nvGrpSpPr>
          <p:cNvPr id="12" name="Group 11"/>
          <p:cNvGrpSpPr/>
          <p:nvPr/>
        </p:nvGrpSpPr>
        <p:grpSpPr>
          <a:xfrm>
            <a:off x="6785869" y="2539514"/>
            <a:ext cx="1532965" cy="336176"/>
            <a:chOff x="6508376" y="1129553"/>
            <a:chExt cx="1532965" cy="336176"/>
          </a:xfrm>
        </p:grpSpPr>
        <p:cxnSp>
          <p:nvCxnSpPr>
            <p:cNvPr id="13" name="Straight Connector 12"/>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844553"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flipV="1">
            <a:off x="6880929" y="4623770"/>
            <a:ext cx="1532965" cy="336176"/>
            <a:chOff x="6508376" y="1129553"/>
            <a:chExt cx="1532965" cy="336176"/>
          </a:xfrm>
        </p:grpSpPr>
        <p:cxnSp>
          <p:nvCxnSpPr>
            <p:cNvPr id="18" name="Straight Connector 17"/>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844553"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flipH="1">
            <a:off x="3844859" y="2566619"/>
            <a:ext cx="1532965" cy="336176"/>
            <a:chOff x="6508376" y="1129553"/>
            <a:chExt cx="1532965" cy="336176"/>
          </a:xfrm>
        </p:grpSpPr>
        <p:cxnSp>
          <p:nvCxnSpPr>
            <p:cNvPr id="21" name="Straight Connector 20"/>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844553"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flipH="1" flipV="1">
            <a:off x="3779923" y="4768122"/>
            <a:ext cx="1546412" cy="336176"/>
            <a:chOff x="6508376" y="1129553"/>
            <a:chExt cx="1546412" cy="336176"/>
          </a:xfrm>
        </p:grpSpPr>
        <p:cxnSp>
          <p:nvCxnSpPr>
            <p:cNvPr id="24" name="Straight Connector 23"/>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58000"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6" name="Text Placeholder 5"/>
          <p:cNvSpPr txBox="1"/>
          <p:nvPr/>
        </p:nvSpPr>
        <p:spPr>
          <a:xfrm>
            <a:off x="8490007" y="2458179"/>
            <a:ext cx="2247662" cy="731446"/>
          </a:xfrm>
          <a:prstGeom prst="rect">
            <a:avLst/>
          </a:prstGeom>
        </p:spPr>
        <p:txBody>
          <a:bodyPr vert="horz" lIns="91440" tIns="45720" rIns="91440" bIns="45720" rtlCol="0">
            <a:normAutofit fontScale="92500"/>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543818">
              <a:lnSpc>
                <a:spcPct val="120000"/>
              </a:lnSpc>
              <a:spcBef>
                <a:spcPct val="0"/>
              </a:spcBef>
            </a:pPr>
            <a:r>
              <a:rPr lang="zh-CN" altLang="en-US" sz="1200" dirty="0">
                <a:solidFill>
                  <a:schemeClr val="tx1">
                    <a:lumMod val="50000"/>
                    <a:lumOff val="50000"/>
                  </a:schemeClr>
                </a:solidFill>
                <a:cs typeface="+mn-ea"/>
                <a:sym typeface="+mn-lt"/>
              </a:rPr>
              <a:t>After your content is typed here, or by copying your text, choose Paste in this box</a:t>
            </a:r>
          </a:p>
        </p:txBody>
      </p:sp>
      <p:sp>
        <p:nvSpPr>
          <p:cNvPr id="27" name="TextBox 26"/>
          <p:cNvSpPr txBox="1"/>
          <p:nvPr/>
        </p:nvSpPr>
        <p:spPr>
          <a:xfrm>
            <a:off x="8454491" y="2122551"/>
            <a:ext cx="1415772" cy="362792"/>
          </a:xfrm>
          <a:prstGeom prst="rect">
            <a:avLst/>
          </a:prstGeom>
          <a:noFill/>
        </p:spPr>
        <p:txBody>
          <a:bodyPr wrap="none" rtlCol="0">
            <a:spAutoFit/>
          </a:bodyPr>
          <a:lstStyle/>
          <a:p>
            <a:pPr>
              <a:lnSpc>
                <a:spcPct val="120000"/>
              </a:lnSpc>
            </a:pPr>
            <a:r>
              <a:rPr lang="zh-CN" altLang="en-US" sz="1600" b="1" dirty="0">
                <a:solidFill>
                  <a:schemeClr val="tx1">
                    <a:lumMod val="75000"/>
                    <a:lumOff val="25000"/>
                  </a:schemeClr>
                </a:solidFill>
                <a:cs typeface="+mn-ea"/>
                <a:sym typeface="+mn-lt"/>
              </a:rPr>
              <a:t>Overview of project analysis</a:t>
            </a:r>
          </a:p>
        </p:txBody>
      </p:sp>
      <p:sp>
        <p:nvSpPr>
          <p:cNvPr id="28" name="Text Placeholder 5"/>
          <p:cNvSpPr txBox="1"/>
          <p:nvPr/>
        </p:nvSpPr>
        <p:spPr>
          <a:xfrm>
            <a:off x="8534346" y="4859298"/>
            <a:ext cx="2247662" cy="731446"/>
          </a:xfrm>
          <a:prstGeom prst="rect">
            <a:avLst/>
          </a:prstGeom>
        </p:spPr>
        <p:txBody>
          <a:bodyPr vert="horz" lIns="91440" tIns="45720" rIns="91440" bIns="45720" rtlCol="0">
            <a:normAutofit fontScale="92500"/>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543818">
              <a:lnSpc>
                <a:spcPct val="120000"/>
              </a:lnSpc>
              <a:spcBef>
                <a:spcPct val="0"/>
              </a:spcBef>
            </a:pPr>
            <a:r>
              <a:rPr lang="zh-CN" altLang="en-US" sz="1200" dirty="0">
                <a:solidFill>
                  <a:schemeClr val="tx1">
                    <a:lumMod val="50000"/>
                    <a:lumOff val="50000"/>
                  </a:schemeClr>
                </a:solidFill>
                <a:cs typeface="+mn-ea"/>
                <a:sym typeface="+mn-lt"/>
              </a:rPr>
              <a:t>After your content is typed here, or by copying your text, choose Paste in this box</a:t>
            </a:r>
          </a:p>
        </p:txBody>
      </p:sp>
      <p:sp>
        <p:nvSpPr>
          <p:cNvPr id="29" name="TextBox 28"/>
          <p:cNvSpPr txBox="1"/>
          <p:nvPr/>
        </p:nvSpPr>
        <p:spPr>
          <a:xfrm>
            <a:off x="8490007" y="4485248"/>
            <a:ext cx="1415772" cy="362792"/>
          </a:xfrm>
          <a:prstGeom prst="rect">
            <a:avLst/>
          </a:prstGeom>
          <a:noFill/>
        </p:spPr>
        <p:txBody>
          <a:bodyPr wrap="none" rtlCol="0">
            <a:spAutoFit/>
          </a:bodyPr>
          <a:lstStyle/>
          <a:p>
            <a:pPr>
              <a:lnSpc>
                <a:spcPct val="120000"/>
              </a:lnSpc>
            </a:pPr>
            <a:r>
              <a:rPr lang="zh-CN" altLang="en-US" sz="1600" b="1" dirty="0">
                <a:solidFill>
                  <a:schemeClr val="tx1">
                    <a:lumMod val="75000"/>
                    <a:lumOff val="25000"/>
                  </a:schemeClr>
                </a:solidFill>
                <a:cs typeface="+mn-ea"/>
                <a:sym typeface="+mn-lt"/>
              </a:rPr>
              <a:t>Overview of project analysis</a:t>
            </a:r>
          </a:p>
        </p:txBody>
      </p:sp>
      <p:sp>
        <p:nvSpPr>
          <p:cNvPr id="30" name="Text Placeholder 5"/>
          <p:cNvSpPr txBox="1"/>
          <p:nvPr/>
        </p:nvSpPr>
        <p:spPr>
          <a:xfrm>
            <a:off x="1436913" y="2478745"/>
            <a:ext cx="2381761" cy="731446"/>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defTabSz="543818">
              <a:lnSpc>
                <a:spcPct val="120000"/>
              </a:lnSpc>
              <a:spcBef>
                <a:spcPct val="0"/>
              </a:spcBef>
            </a:pPr>
            <a:r>
              <a:rPr lang="zh-CN" altLang="en-US" sz="1200" dirty="0">
                <a:solidFill>
                  <a:schemeClr val="tx1">
                    <a:lumMod val="50000"/>
                    <a:lumOff val="50000"/>
                  </a:schemeClr>
                </a:solidFill>
                <a:cs typeface="+mn-ea"/>
                <a:sym typeface="+mn-lt"/>
              </a:rPr>
              <a:t>Your content is typed here, or by copying your text and choosing paste in this box</a:t>
            </a:r>
          </a:p>
        </p:txBody>
      </p:sp>
      <p:sp>
        <p:nvSpPr>
          <p:cNvPr id="31" name="TextBox 30"/>
          <p:cNvSpPr txBox="1"/>
          <p:nvPr/>
        </p:nvSpPr>
        <p:spPr>
          <a:xfrm>
            <a:off x="2376288" y="2136850"/>
            <a:ext cx="1415772" cy="362792"/>
          </a:xfrm>
          <a:prstGeom prst="rect">
            <a:avLst/>
          </a:prstGeom>
          <a:noFill/>
        </p:spPr>
        <p:txBody>
          <a:bodyPr wrap="none" rtlCol="0">
            <a:spAutoFit/>
          </a:bodyPr>
          <a:lstStyle/>
          <a:p>
            <a:pPr algn="r">
              <a:lnSpc>
                <a:spcPct val="120000"/>
              </a:lnSpc>
            </a:pPr>
            <a:r>
              <a:rPr lang="zh-CN" altLang="en-US" sz="1600" b="1" dirty="0">
                <a:solidFill>
                  <a:schemeClr val="tx1">
                    <a:lumMod val="75000"/>
                    <a:lumOff val="25000"/>
                  </a:schemeClr>
                </a:solidFill>
                <a:cs typeface="+mn-ea"/>
                <a:sym typeface="+mn-lt"/>
              </a:rPr>
              <a:t>Overview of project analysis</a:t>
            </a:r>
          </a:p>
        </p:txBody>
      </p:sp>
      <p:sp>
        <p:nvSpPr>
          <p:cNvPr id="32" name="Text Placeholder 5"/>
          <p:cNvSpPr txBox="1"/>
          <p:nvPr/>
        </p:nvSpPr>
        <p:spPr>
          <a:xfrm>
            <a:off x="1337392" y="4993935"/>
            <a:ext cx="2381761" cy="731446"/>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defTabSz="543818">
              <a:lnSpc>
                <a:spcPct val="120000"/>
              </a:lnSpc>
              <a:spcBef>
                <a:spcPct val="0"/>
              </a:spcBef>
            </a:pPr>
            <a:r>
              <a:rPr lang="zh-CN" altLang="en-US" sz="1200" dirty="0">
                <a:solidFill>
                  <a:schemeClr val="tx1">
                    <a:lumMod val="50000"/>
                    <a:lumOff val="50000"/>
                  </a:schemeClr>
                </a:solidFill>
                <a:cs typeface="+mn-ea"/>
                <a:sym typeface="+mn-lt"/>
              </a:rPr>
              <a:t>Your content is typed here, or by copying your text and choosing paste in this box</a:t>
            </a:r>
          </a:p>
        </p:txBody>
      </p:sp>
      <p:sp>
        <p:nvSpPr>
          <p:cNvPr id="33" name="TextBox 32"/>
          <p:cNvSpPr txBox="1"/>
          <p:nvPr/>
        </p:nvSpPr>
        <p:spPr>
          <a:xfrm>
            <a:off x="2282307" y="4549450"/>
            <a:ext cx="1415772" cy="362792"/>
          </a:xfrm>
          <a:prstGeom prst="rect">
            <a:avLst/>
          </a:prstGeom>
          <a:noFill/>
        </p:spPr>
        <p:txBody>
          <a:bodyPr wrap="none" rtlCol="0">
            <a:spAutoFit/>
          </a:bodyPr>
          <a:lstStyle/>
          <a:p>
            <a:pPr algn="r">
              <a:lnSpc>
                <a:spcPct val="120000"/>
              </a:lnSpc>
            </a:pPr>
            <a:r>
              <a:rPr lang="zh-CN" altLang="en-US" sz="1600" b="1" dirty="0">
                <a:solidFill>
                  <a:schemeClr val="tx1">
                    <a:lumMod val="75000"/>
                    <a:lumOff val="25000"/>
                  </a:schemeClr>
                </a:solidFill>
                <a:cs typeface="+mn-ea"/>
                <a:sym typeface="+mn-lt"/>
              </a:rPr>
              <a:t>Overview of project analysis</a:t>
            </a:r>
          </a:p>
        </p:txBody>
      </p:sp>
      <p:grpSp>
        <p:nvGrpSpPr>
          <p:cNvPr id="37" name="组合 36"/>
          <p:cNvGrpSpPr/>
          <p:nvPr/>
        </p:nvGrpSpPr>
        <p:grpSpPr>
          <a:xfrm>
            <a:off x="1262155" y="486755"/>
            <a:ext cx="3242230" cy="577363"/>
            <a:chOff x="3945869" y="560470"/>
            <a:chExt cx="2974142" cy="608934"/>
          </a:xfrm>
        </p:grpSpPr>
        <p:sp>
          <p:nvSpPr>
            <p:cNvPr id="42" name="TextBox 8"/>
            <p:cNvSpPr txBox="1"/>
            <p:nvPr/>
          </p:nvSpPr>
          <p:spPr>
            <a:xfrm>
              <a:off x="3945869" y="560470"/>
              <a:ext cx="2974142" cy="427804"/>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prstClr val="black">
                      <a:lumMod val="65000"/>
                      <a:lumOff val="35000"/>
                    </a:prstClr>
                  </a:solidFill>
                  <a:effectLst/>
                  <a:uLnTx/>
                  <a:uFillTx/>
                  <a:cs typeface="+mn-ea"/>
                  <a:sym typeface="+mn-lt"/>
                </a:rPr>
                <a:t>Project analysis</a:t>
              </a:r>
            </a:p>
          </p:txBody>
        </p:sp>
        <p:sp>
          <p:nvSpPr>
            <p:cNvPr id="43" name="TextBox 8"/>
            <p:cNvSpPr txBox="1"/>
            <p:nvPr/>
          </p:nvSpPr>
          <p:spPr>
            <a:xfrm>
              <a:off x="3967746" y="991141"/>
              <a:ext cx="2952265" cy="178263"/>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000" b="0" i="0" u="none" strike="noStrike" kern="0" cap="none" spc="0" normalizeH="0" baseline="0" noProof="0" dirty="0">
                  <a:ln>
                    <a:noFill/>
                  </a:ln>
                  <a:solidFill>
                    <a:prstClr val="white">
                      <a:lumMod val="65000"/>
                    </a:prstClr>
                  </a:solidFill>
                  <a:effectLst/>
                  <a:uLnTx/>
                  <a:uFillTx/>
                  <a:cs typeface="+mn-ea"/>
                  <a:sym typeface="+mn-lt"/>
                </a:rPr>
                <a:t>Add your subtitle text description here</a:t>
              </a:r>
            </a:p>
          </p:txBody>
        </p:sp>
      </p:grpSp>
      <p:grpSp>
        <p:nvGrpSpPr>
          <p:cNvPr id="38" name="组合 37"/>
          <p:cNvGrpSpPr/>
          <p:nvPr/>
        </p:nvGrpSpPr>
        <p:grpSpPr>
          <a:xfrm>
            <a:off x="250077" y="484573"/>
            <a:ext cx="1121947" cy="667710"/>
            <a:chOff x="171031" y="579507"/>
            <a:chExt cx="3487619" cy="2075606"/>
          </a:xfrm>
        </p:grpSpPr>
        <p:pic>
          <p:nvPicPr>
            <p:cNvPr id="44" name="图片 43"/>
            <p:cNvPicPr>
              <a:picLocks noChangeAspect="1"/>
            </p:cNvPicPr>
            <p:nvPr/>
          </p:nvPicPr>
          <p:blipFill rotWithShape="1">
            <a:blip r:embed="rId3" cstate="screen">
              <a:extLst>
                <a:ext uri="{28A0092B-C50C-407E-A947-70E740481C1C}">
                  <a14:useLocalDpi xmlns:a14="http://schemas.microsoft.com/office/drawing/2010/main"/>
                </a:ext>
              </a:extLst>
            </a:blip>
            <a:srcRect l="-8"/>
            <a:stretch/>
          </p:blipFill>
          <p:spPr>
            <a:xfrm>
              <a:off x="373608" y="579507"/>
              <a:ext cx="1960199" cy="1827574"/>
            </a:xfrm>
            <a:prstGeom prst="rect">
              <a:avLst/>
            </a:prstGeom>
            <a:effectLst>
              <a:outerShdw blurRad="190500" dist="63500" dir="2700000" algn="tl" rotWithShape="0">
                <a:prstClr val="black">
                  <a:alpha val="30000"/>
                </a:prstClr>
              </a:outerShdw>
            </a:effectLst>
          </p:spPr>
        </p:pic>
        <p:pic>
          <p:nvPicPr>
            <p:cNvPr id="45" name="图片 44"/>
            <p:cNvPicPr>
              <a:picLocks noChangeAspect="1"/>
            </p:cNvPicPr>
            <p:nvPr/>
          </p:nvPicPr>
          <p:blipFill rotWithShape="1">
            <a:blip r:embed="rId4" cstate="screen">
              <a:extLst>
                <a:ext uri="{28A0092B-C50C-407E-A947-70E740481C1C}">
                  <a14:useLocalDpi xmlns:a14="http://schemas.microsoft.com/office/drawing/2010/main"/>
                </a:ext>
              </a:extLst>
            </a:blip>
            <a:srcRect r="-102" b="-4775"/>
            <a:stretch/>
          </p:blipFill>
          <p:spPr>
            <a:xfrm flipH="1">
              <a:off x="373605" y="1003130"/>
              <a:ext cx="3285045" cy="1418773"/>
            </a:xfrm>
            <a:prstGeom prst="rect">
              <a:avLst/>
            </a:prstGeom>
          </p:spPr>
        </p:pic>
        <p:sp>
          <p:nvSpPr>
            <p:cNvPr id="46" name="文本框 45"/>
            <p:cNvSpPr txBox="1"/>
            <p:nvPr/>
          </p:nvSpPr>
          <p:spPr>
            <a:xfrm>
              <a:off x="171031" y="645965"/>
              <a:ext cx="2258300" cy="2009148"/>
            </a:xfrm>
            <a:prstGeom prst="rect">
              <a:avLst/>
            </a:prstGeom>
            <a:noFill/>
          </p:spPr>
          <p:txBody>
            <a:bodyPr wrap="none" rtlCol="0" anchor="ctr">
              <a:spAutoFit/>
            </a:bodyPr>
            <a:lstStyle/>
            <a:p>
              <a:pPr algn="ctr"/>
              <a:r>
                <a:rPr lang="en-US" altLang="zh-CN" sz="3600" dirty="0">
                  <a:solidFill>
                    <a:schemeClr val="bg1"/>
                  </a:solidFill>
                  <a:effectLst>
                    <a:outerShdw blurRad="38100" dist="38100" dir="2700000" algn="tl">
                      <a:srgbClr val="000000">
                        <a:alpha val="43137"/>
                      </a:srgbClr>
                    </a:outerShdw>
                  </a:effectLst>
                  <a:cs typeface="+mn-ea"/>
                  <a:sym typeface="+mn-lt"/>
                </a:rPr>
                <a:t>02</a:t>
              </a:r>
              <a:endParaRPr lang="zh-CN" altLang="en-US" sz="3600" dirty="0">
                <a:solidFill>
                  <a:schemeClr val="bg1"/>
                </a:solidFill>
                <a:effectLst>
                  <a:outerShdw blurRad="38100" dist="38100" dir="2700000" algn="tl">
                    <a:srgbClr val="000000">
                      <a:alpha val="43137"/>
                    </a:srgbClr>
                  </a:outerShdw>
                </a:effectLst>
                <a:cs typeface="+mn-ea"/>
                <a:sym typeface="+mn-lt"/>
              </a:endParaRPr>
            </a:p>
          </p:txBody>
        </p:sp>
      </p:grpSp>
    </p:spTree>
    <p:extLst>
      <p:ext uri="{BB962C8B-B14F-4D97-AF65-F5344CB8AC3E}">
        <p14:creationId xmlns:p14="http://schemas.microsoft.com/office/powerpoint/2010/main" val="1566603783"/>
      </p:ext>
    </p:extLst>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27" grpId="0"/>
      <p:bldP spid="29" grpId="0"/>
      <p:bldP spid="31"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44529" y="1895342"/>
            <a:ext cx="4234714" cy="3939568"/>
            <a:chOff x="1688666" y="482718"/>
            <a:chExt cx="6230579" cy="5796327"/>
          </a:xfrm>
          <a:effectLst>
            <a:outerShdw blurRad="190500" dist="63500" dir="2700000" algn="tl" rotWithShape="0">
              <a:prstClr val="black">
                <a:alpha val="30000"/>
              </a:prstClr>
            </a:outerShdw>
          </a:effectLst>
        </p:grpSpPr>
        <p:sp>
          <p:nvSpPr>
            <p:cNvPr id="220" name="Donut 1"/>
            <p:cNvSpPr/>
            <p:nvPr/>
          </p:nvSpPr>
          <p:spPr bwMode="auto">
            <a:xfrm>
              <a:off x="1688666" y="2461752"/>
              <a:ext cx="1821818" cy="1821818"/>
            </a:xfrm>
            <a:prstGeom prst="donut">
              <a:avLst/>
            </a:prstGeom>
            <a:solidFill>
              <a:srgbClr val="E57001"/>
            </a:solidFill>
            <a:ln>
              <a:noFill/>
            </a:ln>
          </p:spPr>
          <p:txBody>
            <a:bodyPr vert="horz" wrap="square" lIns="91440" tIns="45720" rIns="91440" bIns="45720" numCol="1" rtlCol="0" anchor="ctr" anchorCtr="0" compatLnSpc="1">
              <a:prstTxWarp prst="textArchDown">
                <a:avLst/>
              </a:prstTxWarp>
            </a:bodyPr>
            <a:lstStyle/>
            <a:p>
              <a:pPr algn="ctr">
                <a:lnSpc>
                  <a:spcPct val="120000"/>
                </a:lnSpc>
              </a:pPr>
              <a:endParaRPr lang="en-US" sz="1100" dirty="0">
                <a:solidFill>
                  <a:schemeClr val="bg1"/>
                </a:solidFill>
                <a:cs typeface="+mn-ea"/>
                <a:sym typeface="+mn-lt"/>
              </a:endParaRPr>
            </a:p>
          </p:txBody>
        </p:sp>
        <p:sp>
          <p:nvSpPr>
            <p:cNvPr id="221" name="Oval 2"/>
            <p:cNvSpPr/>
            <p:nvPr/>
          </p:nvSpPr>
          <p:spPr bwMode="auto">
            <a:xfrm>
              <a:off x="3562585" y="1940853"/>
              <a:ext cx="3013364" cy="3013364"/>
            </a:xfrm>
            <a:prstGeom prst="ellipse">
              <a:avLst/>
            </a:prstGeom>
            <a:solidFill>
              <a:srgbClr val="E57001"/>
            </a:solidFill>
            <a:ln>
              <a:solidFill>
                <a:schemeClr val="bg1"/>
              </a:solidFill>
            </a:ln>
          </p:spPr>
          <p:txBody>
            <a:bodyPr vert="horz" wrap="square" lIns="91440" tIns="45720" rIns="91440" bIns="45720" numCol="1" rtlCol="0" anchor="ctr" anchorCtr="0" compatLnSpc="1">
              <a:prstTxWarp prst="textArchDown">
                <a:avLst/>
              </a:prstTxWarp>
            </a:bodyPr>
            <a:lstStyle/>
            <a:p>
              <a:pPr algn="ctr">
                <a:lnSpc>
                  <a:spcPct val="120000"/>
                </a:lnSpc>
              </a:pPr>
              <a:endParaRPr lang="en-US" sz="1100" dirty="0">
                <a:solidFill>
                  <a:schemeClr val="bg1"/>
                </a:solidFill>
                <a:cs typeface="+mn-ea"/>
                <a:sym typeface="+mn-lt"/>
              </a:endParaRPr>
            </a:p>
          </p:txBody>
        </p:sp>
        <p:sp>
          <p:nvSpPr>
            <p:cNvPr id="222" name="Donut 3"/>
            <p:cNvSpPr/>
            <p:nvPr/>
          </p:nvSpPr>
          <p:spPr bwMode="auto">
            <a:xfrm>
              <a:off x="2987676" y="1709668"/>
              <a:ext cx="983270" cy="983270"/>
            </a:xfrm>
            <a:prstGeom prst="donut">
              <a:avLst/>
            </a:prstGeom>
            <a:solidFill>
              <a:srgbClr val="E57001"/>
            </a:solidFill>
            <a:ln>
              <a:solidFill>
                <a:schemeClr val="bg1"/>
              </a:solidFill>
            </a:ln>
          </p:spPr>
          <p:txBody>
            <a:bodyPr spcFirstLastPara="1" vert="horz" wrap="square" lIns="91440" tIns="45720" rIns="91440" bIns="45720" numCol="1" rtlCol="0" anchor="ctr" anchorCtr="0" compatLnSpc="1">
              <a:prstTxWarp prst="textArchDown">
                <a:avLst/>
              </a:prstTxWarp>
            </a:bodyPr>
            <a:lstStyle/>
            <a:p>
              <a:pPr algn="ctr">
                <a:lnSpc>
                  <a:spcPct val="120000"/>
                </a:lnSpc>
              </a:pPr>
              <a:endParaRPr lang="en-US" sz="1100" dirty="0">
                <a:solidFill>
                  <a:schemeClr val="bg1"/>
                </a:solidFill>
                <a:cs typeface="+mn-ea"/>
                <a:sym typeface="+mn-lt"/>
              </a:endParaRPr>
            </a:p>
          </p:txBody>
        </p:sp>
        <p:sp>
          <p:nvSpPr>
            <p:cNvPr id="223" name="Oval 4"/>
            <p:cNvSpPr/>
            <p:nvPr/>
          </p:nvSpPr>
          <p:spPr bwMode="auto">
            <a:xfrm>
              <a:off x="3659218" y="482718"/>
              <a:ext cx="1506682" cy="1506682"/>
            </a:xfrm>
            <a:prstGeom prst="ellipse">
              <a:avLst/>
            </a:prstGeom>
            <a:solidFill>
              <a:srgbClr val="222363"/>
            </a:solidFill>
            <a:ln>
              <a:noFill/>
            </a:ln>
          </p:spPr>
          <p:txBody>
            <a:bodyPr vert="horz" wrap="square" lIns="91440" tIns="45720" rIns="91440" bIns="45720" numCol="1" rtlCol="0" anchor="ctr" anchorCtr="0" compatLnSpc="1">
              <a:prstTxWarp prst="textArchDown">
                <a:avLst/>
              </a:prstTxWarp>
            </a:bodyPr>
            <a:lstStyle/>
            <a:p>
              <a:pPr algn="ctr">
                <a:lnSpc>
                  <a:spcPct val="120000"/>
                </a:lnSpc>
              </a:pPr>
              <a:endParaRPr lang="en-US" sz="1100" dirty="0">
                <a:solidFill>
                  <a:schemeClr val="bg1"/>
                </a:solidFill>
                <a:cs typeface="+mn-ea"/>
                <a:sym typeface="+mn-lt"/>
              </a:endParaRPr>
            </a:p>
          </p:txBody>
        </p:sp>
        <p:sp>
          <p:nvSpPr>
            <p:cNvPr id="224" name="Oval 5"/>
            <p:cNvSpPr/>
            <p:nvPr/>
          </p:nvSpPr>
          <p:spPr bwMode="auto">
            <a:xfrm>
              <a:off x="2204719" y="4216450"/>
              <a:ext cx="2062595" cy="2062595"/>
            </a:xfrm>
            <a:prstGeom prst="ellipse">
              <a:avLst/>
            </a:prstGeom>
            <a:solidFill>
              <a:srgbClr val="222363"/>
            </a:solidFill>
            <a:ln>
              <a:solidFill>
                <a:schemeClr val="bg1"/>
              </a:solidFill>
            </a:ln>
          </p:spPr>
          <p:txBody>
            <a:bodyPr spcFirstLastPara="1" vert="horz" wrap="square" lIns="91440" tIns="45720" rIns="91440" bIns="45720" numCol="1" rtlCol="0" anchor="ctr" anchorCtr="0" compatLnSpc="1">
              <a:prstTxWarp prst="textArchDown">
                <a:avLst/>
              </a:prstTxWarp>
            </a:bodyPr>
            <a:lstStyle/>
            <a:p>
              <a:pPr algn="ctr">
                <a:lnSpc>
                  <a:spcPct val="120000"/>
                </a:lnSpc>
              </a:pPr>
              <a:endParaRPr lang="en-US" sz="1100" dirty="0">
                <a:solidFill>
                  <a:schemeClr val="bg1"/>
                </a:solidFill>
                <a:cs typeface="+mn-ea"/>
                <a:sym typeface="+mn-lt"/>
              </a:endParaRPr>
            </a:p>
          </p:txBody>
        </p:sp>
        <p:sp>
          <p:nvSpPr>
            <p:cNvPr id="225" name="Donut 6"/>
            <p:cNvSpPr/>
            <p:nvPr/>
          </p:nvSpPr>
          <p:spPr bwMode="auto">
            <a:xfrm>
              <a:off x="4267314" y="4991648"/>
              <a:ext cx="1249965" cy="1249965"/>
            </a:xfrm>
            <a:prstGeom prst="donut">
              <a:avLst/>
            </a:prstGeom>
            <a:solidFill>
              <a:srgbClr val="E57001"/>
            </a:solidFill>
            <a:ln>
              <a:noFill/>
            </a:ln>
          </p:spPr>
          <p:txBody>
            <a:bodyPr vert="horz" wrap="square" lIns="91440" tIns="45720" rIns="91440" bIns="45720" numCol="1" rtlCol="0" anchor="ctr" anchorCtr="0" compatLnSpc="1">
              <a:prstTxWarp prst="textArchDown">
                <a:avLst/>
              </a:prstTxWarp>
            </a:bodyPr>
            <a:lstStyle/>
            <a:p>
              <a:pPr algn="ctr">
                <a:lnSpc>
                  <a:spcPct val="120000"/>
                </a:lnSpc>
              </a:pPr>
              <a:endParaRPr lang="en-US" sz="1100" dirty="0">
                <a:solidFill>
                  <a:schemeClr val="bg1"/>
                </a:solidFill>
                <a:cs typeface="+mn-ea"/>
                <a:sym typeface="+mn-lt"/>
              </a:endParaRPr>
            </a:p>
          </p:txBody>
        </p:sp>
        <p:sp>
          <p:nvSpPr>
            <p:cNvPr id="226" name="Oval 7"/>
            <p:cNvSpPr/>
            <p:nvPr/>
          </p:nvSpPr>
          <p:spPr bwMode="auto">
            <a:xfrm>
              <a:off x="5517279" y="4820421"/>
              <a:ext cx="729961" cy="729961"/>
            </a:xfrm>
            <a:prstGeom prst="ellipse">
              <a:avLst/>
            </a:prstGeom>
            <a:solidFill>
              <a:srgbClr val="222363"/>
            </a:solidFill>
            <a:ln>
              <a:solidFill>
                <a:schemeClr val="bg1"/>
              </a:solidFill>
            </a:ln>
          </p:spPr>
          <p:txBody>
            <a:bodyPr spcFirstLastPara="1" vert="horz" wrap="square" lIns="91440" tIns="45720" rIns="91440" bIns="45720" numCol="1" rtlCol="0" anchor="ctr" anchorCtr="0" compatLnSpc="1">
              <a:prstTxWarp prst="textArchDown">
                <a:avLst/>
              </a:prstTxWarp>
            </a:bodyPr>
            <a:lstStyle/>
            <a:p>
              <a:pPr algn="ctr">
                <a:lnSpc>
                  <a:spcPct val="120000"/>
                </a:lnSpc>
              </a:pPr>
              <a:endParaRPr lang="en-US" sz="1100" dirty="0">
                <a:solidFill>
                  <a:schemeClr val="bg1"/>
                </a:solidFill>
                <a:cs typeface="+mn-ea"/>
                <a:sym typeface="+mn-lt"/>
              </a:endParaRPr>
            </a:p>
          </p:txBody>
        </p:sp>
        <p:sp>
          <p:nvSpPr>
            <p:cNvPr id="227" name="Oval 8"/>
            <p:cNvSpPr/>
            <p:nvPr/>
          </p:nvSpPr>
          <p:spPr bwMode="auto">
            <a:xfrm>
              <a:off x="6628050" y="3447535"/>
              <a:ext cx="471474" cy="471474"/>
            </a:xfrm>
            <a:prstGeom prst="ellipse">
              <a:avLst/>
            </a:prstGeom>
            <a:solidFill>
              <a:srgbClr val="222363"/>
            </a:solidFill>
            <a:ln>
              <a:noFill/>
            </a:ln>
          </p:spPr>
          <p:txBody>
            <a:bodyPr vert="horz" wrap="square" lIns="91440" tIns="45720" rIns="91440" bIns="45720" numCol="1" rtlCol="0" anchor="ctr" anchorCtr="0" compatLnSpc="1">
              <a:prstTxWarp prst="textArchDown">
                <a:avLst/>
              </a:prstTxWarp>
            </a:bodyPr>
            <a:lstStyle/>
            <a:p>
              <a:pPr algn="ctr">
                <a:lnSpc>
                  <a:spcPct val="120000"/>
                </a:lnSpc>
              </a:pPr>
              <a:endParaRPr lang="en-US" sz="1100" dirty="0">
                <a:solidFill>
                  <a:schemeClr val="bg1"/>
                </a:solidFill>
                <a:cs typeface="+mn-ea"/>
                <a:sym typeface="+mn-lt"/>
              </a:endParaRPr>
            </a:p>
          </p:txBody>
        </p:sp>
        <p:sp>
          <p:nvSpPr>
            <p:cNvPr id="228" name="Oval 9"/>
            <p:cNvSpPr/>
            <p:nvPr/>
          </p:nvSpPr>
          <p:spPr bwMode="auto">
            <a:xfrm>
              <a:off x="6236849" y="3929400"/>
              <a:ext cx="1635268" cy="1635268"/>
            </a:xfrm>
            <a:prstGeom prst="ellipse">
              <a:avLst/>
            </a:prstGeom>
            <a:solidFill>
              <a:srgbClr val="222363"/>
            </a:solidFill>
            <a:ln>
              <a:solidFill>
                <a:schemeClr val="bg1"/>
              </a:solidFill>
            </a:ln>
          </p:spPr>
          <p:txBody>
            <a:bodyPr spcFirstLastPara="1" vert="horz" wrap="square" lIns="91440" tIns="45720" rIns="91440" bIns="45720" numCol="1" rtlCol="0" anchor="ctr" anchorCtr="0" compatLnSpc="1">
              <a:prstTxWarp prst="textArchDown">
                <a:avLst/>
              </a:prstTxWarp>
            </a:bodyPr>
            <a:lstStyle/>
            <a:p>
              <a:pPr algn="ctr">
                <a:lnSpc>
                  <a:spcPct val="120000"/>
                </a:lnSpc>
              </a:pPr>
              <a:endParaRPr lang="en-US" sz="1100" dirty="0">
                <a:solidFill>
                  <a:schemeClr val="bg1"/>
                </a:solidFill>
                <a:cs typeface="+mn-ea"/>
                <a:sym typeface="+mn-lt"/>
              </a:endParaRPr>
            </a:p>
          </p:txBody>
        </p:sp>
        <p:sp>
          <p:nvSpPr>
            <p:cNvPr id="229" name="Oval 10"/>
            <p:cNvSpPr/>
            <p:nvPr/>
          </p:nvSpPr>
          <p:spPr bwMode="auto">
            <a:xfrm>
              <a:off x="6479564" y="2017551"/>
              <a:ext cx="1392553" cy="1392553"/>
            </a:xfrm>
            <a:prstGeom prst="ellipse">
              <a:avLst/>
            </a:prstGeom>
            <a:solidFill>
              <a:srgbClr val="E57001"/>
            </a:solidFill>
            <a:ln>
              <a:solidFill>
                <a:schemeClr val="bg1"/>
              </a:solidFill>
            </a:ln>
          </p:spPr>
          <p:txBody>
            <a:bodyPr spcFirstLastPara="1" vert="horz" wrap="square" lIns="91440" tIns="45720" rIns="91440" bIns="45720" numCol="1" rtlCol="0" anchor="ctr" anchorCtr="0" compatLnSpc="1">
              <a:prstTxWarp prst="textArchDown">
                <a:avLst/>
              </a:prstTxWarp>
            </a:bodyPr>
            <a:lstStyle/>
            <a:p>
              <a:pPr algn="ctr">
                <a:lnSpc>
                  <a:spcPct val="120000"/>
                </a:lnSpc>
              </a:pPr>
              <a:endParaRPr lang="en-US" sz="1100" dirty="0">
                <a:solidFill>
                  <a:schemeClr val="bg1"/>
                </a:solidFill>
                <a:cs typeface="+mn-ea"/>
                <a:sym typeface="+mn-lt"/>
              </a:endParaRPr>
            </a:p>
          </p:txBody>
        </p:sp>
        <p:sp>
          <p:nvSpPr>
            <p:cNvPr id="230" name="Donut 11"/>
            <p:cNvSpPr/>
            <p:nvPr/>
          </p:nvSpPr>
          <p:spPr bwMode="auto">
            <a:xfrm>
              <a:off x="6098619" y="1934595"/>
              <a:ext cx="498112" cy="498112"/>
            </a:xfrm>
            <a:prstGeom prst="donut">
              <a:avLst/>
            </a:prstGeom>
            <a:solidFill>
              <a:srgbClr val="222363"/>
            </a:solidFill>
            <a:ln>
              <a:noFill/>
            </a:ln>
          </p:spPr>
          <p:txBody>
            <a:bodyPr vert="horz" wrap="square" lIns="91440" tIns="45720" rIns="91440" bIns="45720" numCol="1" rtlCol="0" anchor="ctr" anchorCtr="0" compatLnSpc="1">
              <a:prstTxWarp prst="textArchDown">
                <a:avLst/>
              </a:prstTxWarp>
            </a:bodyPr>
            <a:lstStyle/>
            <a:p>
              <a:pPr algn="ctr">
                <a:lnSpc>
                  <a:spcPct val="120000"/>
                </a:lnSpc>
              </a:pPr>
              <a:endParaRPr lang="en-US" sz="1100" dirty="0">
                <a:solidFill>
                  <a:schemeClr val="bg1"/>
                </a:solidFill>
                <a:cs typeface="+mn-ea"/>
                <a:sym typeface="+mn-lt"/>
              </a:endParaRPr>
            </a:p>
          </p:txBody>
        </p:sp>
        <p:sp>
          <p:nvSpPr>
            <p:cNvPr id="231" name="Oval 12"/>
            <p:cNvSpPr/>
            <p:nvPr/>
          </p:nvSpPr>
          <p:spPr bwMode="auto">
            <a:xfrm>
              <a:off x="5506888" y="1344687"/>
              <a:ext cx="729961" cy="729961"/>
            </a:xfrm>
            <a:prstGeom prst="ellipse">
              <a:avLst/>
            </a:prstGeom>
            <a:solidFill>
              <a:srgbClr val="E57001"/>
            </a:solidFill>
            <a:ln>
              <a:noFill/>
            </a:ln>
          </p:spPr>
          <p:txBody>
            <a:bodyPr vert="horz" wrap="square" lIns="91440" tIns="45720" rIns="91440" bIns="45720" numCol="1" rtlCol="0" anchor="ctr" anchorCtr="0" compatLnSpc="1">
              <a:prstTxWarp prst="textArchDown">
                <a:avLst/>
              </a:prstTxWarp>
            </a:bodyPr>
            <a:lstStyle/>
            <a:p>
              <a:pPr algn="ctr">
                <a:lnSpc>
                  <a:spcPct val="120000"/>
                </a:lnSpc>
              </a:pPr>
              <a:endParaRPr lang="en-US" sz="1100" dirty="0">
                <a:solidFill>
                  <a:schemeClr val="bg1"/>
                </a:solidFill>
                <a:cs typeface="+mn-ea"/>
                <a:sym typeface="+mn-lt"/>
              </a:endParaRPr>
            </a:p>
          </p:txBody>
        </p:sp>
        <p:sp>
          <p:nvSpPr>
            <p:cNvPr id="232" name="Oval 13"/>
            <p:cNvSpPr/>
            <p:nvPr/>
          </p:nvSpPr>
          <p:spPr bwMode="auto">
            <a:xfrm>
              <a:off x="5115834" y="1610023"/>
              <a:ext cx="293398" cy="293398"/>
            </a:xfrm>
            <a:prstGeom prst="ellipse">
              <a:avLst/>
            </a:prstGeom>
            <a:solidFill>
              <a:srgbClr val="222363"/>
            </a:solidFill>
            <a:ln>
              <a:solidFill>
                <a:schemeClr val="bg1"/>
              </a:solidFill>
            </a:ln>
          </p:spPr>
          <p:txBody>
            <a:bodyPr spcFirstLastPara="1" vert="horz" wrap="square" lIns="91440" tIns="45720" rIns="91440" bIns="45720" numCol="1" rtlCol="0" anchor="ctr" anchorCtr="0" compatLnSpc="1">
              <a:prstTxWarp prst="textArchDown">
                <a:avLst/>
              </a:prstTxWarp>
            </a:bodyPr>
            <a:lstStyle/>
            <a:p>
              <a:pPr algn="ctr">
                <a:lnSpc>
                  <a:spcPct val="120000"/>
                </a:lnSpc>
              </a:pPr>
              <a:endParaRPr lang="en-US" sz="1100" dirty="0">
                <a:solidFill>
                  <a:schemeClr val="bg1"/>
                </a:solidFill>
                <a:cs typeface="+mn-ea"/>
                <a:sym typeface="+mn-lt"/>
              </a:endParaRPr>
            </a:p>
          </p:txBody>
        </p:sp>
        <p:sp>
          <p:nvSpPr>
            <p:cNvPr id="233" name="TextBox 14"/>
            <p:cNvSpPr txBox="1"/>
            <p:nvPr/>
          </p:nvSpPr>
          <p:spPr>
            <a:xfrm>
              <a:off x="4479030" y="2949652"/>
              <a:ext cx="1177370" cy="1222654"/>
            </a:xfrm>
            <a:prstGeom prst="rect">
              <a:avLst/>
            </a:prstGeom>
            <a:noFill/>
          </p:spPr>
          <p:txBody>
            <a:bodyPr wrap="none" rtlCol="0">
              <a:spAutoFit/>
            </a:bodyPr>
            <a:lstStyle/>
            <a:p>
              <a:pPr algn="ctr"/>
              <a:r>
                <a:rPr lang="zh-CN" altLang="en-US" sz="2400" dirty="0">
                  <a:solidFill>
                    <a:schemeClr val="bg1"/>
                  </a:solidFill>
                  <a:cs typeface="+mn-ea"/>
                  <a:sym typeface="+mn-lt"/>
                </a:rPr>
                <a:t>Leading</a:t>
              </a:r>
              <a:endParaRPr lang="en-US" altLang="zh-CN" sz="2400" dirty="0">
                <a:solidFill>
                  <a:schemeClr val="bg1"/>
                </a:solidFill>
                <a:cs typeface="+mn-ea"/>
                <a:sym typeface="+mn-lt"/>
              </a:endParaRPr>
            </a:p>
            <a:p>
              <a:pPr algn="ctr"/>
              <a:r>
                <a:rPr lang="zh-CN" altLang="en-US" sz="2400" dirty="0">
                  <a:solidFill>
                    <a:schemeClr val="bg1"/>
                  </a:solidFill>
                  <a:cs typeface="+mn-ea"/>
                  <a:sym typeface="+mn-lt"/>
                </a:rPr>
                <a:t>advantage</a:t>
              </a:r>
              <a:endParaRPr lang="en-US" sz="2400" dirty="0">
                <a:solidFill>
                  <a:schemeClr val="bg1"/>
                </a:solidFill>
                <a:cs typeface="+mn-ea"/>
                <a:sym typeface="+mn-lt"/>
              </a:endParaRPr>
            </a:p>
          </p:txBody>
        </p:sp>
        <p:sp>
          <p:nvSpPr>
            <p:cNvPr id="235" name="TextBox 17"/>
            <p:cNvSpPr txBox="1"/>
            <p:nvPr/>
          </p:nvSpPr>
          <p:spPr>
            <a:xfrm>
              <a:off x="2643483" y="4878624"/>
              <a:ext cx="1177370" cy="732649"/>
            </a:xfrm>
            <a:prstGeom prst="rect">
              <a:avLst/>
            </a:prstGeom>
            <a:noFill/>
          </p:spPr>
          <p:txBody>
            <a:bodyPr wrap="none" rtlCol="0">
              <a:spAutoFit/>
            </a:bodyPr>
            <a:lstStyle/>
            <a:p>
              <a:pPr algn="ctr">
                <a:lnSpc>
                  <a:spcPct val="120000"/>
                </a:lnSpc>
              </a:pPr>
              <a:r>
                <a:rPr lang="zh-CN" altLang="en-US" sz="2400" dirty="0">
                  <a:solidFill>
                    <a:schemeClr val="bg1"/>
                  </a:solidFill>
                  <a:cs typeface="+mn-ea"/>
                  <a:sym typeface="+mn-lt"/>
                </a:rPr>
                <a:t>quality</a:t>
              </a:r>
              <a:endParaRPr lang="en-US" sz="2400" dirty="0">
                <a:solidFill>
                  <a:schemeClr val="bg1"/>
                </a:solidFill>
                <a:cs typeface="+mn-ea"/>
                <a:sym typeface="+mn-lt"/>
              </a:endParaRPr>
            </a:p>
          </p:txBody>
        </p:sp>
        <p:sp>
          <p:nvSpPr>
            <p:cNvPr id="236" name="TextBox 18"/>
            <p:cNvSpPr txBox="1"/>
            <p:nvPr/>
          </p:nvSpPr>
          <p:spPr>
            <a:xfrm>
              <a:off x="6203991" y="4455918"/>
              <a:ext cx="1691716" cy="483967"/>
            </a:xfrm>
            <a:prstGeom prst="rect">
              <a:avLst/>
            </a:prstGeom>
            <a:noFill/>
          </p:spPr>
          <p:txBody>
            <a:bodyPr wrap="none" rtlCol="0">
              <a:spAutoFit/>
            </a:bodyPr>
            <a:lstStyle/>
            <a:p>
              <a:pPr algn="ctr">
                <a:lnSpc>
                  <a:spcPct val="120000"/>
                </a:lnSpc>
              </a:pPr>
              <a:r>
                <a:rPr lang="zh-CN" altLang="en-US" sz="1400" dirty="0">
                  <a:solidFill>
                    <a:schemeClr val="bg1"/>
                  </a:solidFill>
                  <a:cs typeface="+mn-ea"/>
                  <a:sym typeface="+mn-lt"/>
                </a:rPr>
                <a:t>technology</a:t>
              </a:r>
              <a:endParaRPr lang="en-US" sz="1400" dirty="0">
                <a:solidFill>
                  <a:schemeClr val="bg1"/>
                </a:solidFill>
                <a:cs typeface="+mn-ea"/>
                <a:sym typeface="+mn-lt"/>
              </a:endParaRPr>
            </a:p>
          </p:txBody>
        </p:sp>
        <p:sp>
          <p:nvSpPr>
            <p:cNvPr id="237" name="TextBox 19"/>
            <p:cNvSpPr txBox="1"/>
            <p:nvPr/>
          </p:nvSpPr>
          <p:spPr>
            <a:xfrm>
              <a:off x="6432437" y="2506026"/>
              <a:ext cx="1486808" cy="434250"/>
            </a:xfrm>
            <a:prstGeom prst="rect">
              <a:avLst/>
            </a:prstGeom>
            <a:noFill/>
          </p:spPr>
          <p:txBody>
            <a:bodyPr wrap="none" rtlCol="0">
              <a:spAutoFit/>
            </a:bodyPr>
            <a:lstStyle/>
            <a:p>
              <a:pPr algn="ctr">
                <a:lnSpc>
                  <a:spcPct val="120000"/>
                </a:lnSpc>
              </a:pPr>
              <a:r>
                <a:rPr lang="zh-CN" altLang="en-US" sz="1200" dirty="0">
                  <a:solidFill>
                    <a:schemeClr val="bg1"/>
                  </a:solidFill>
                  <a:cs typeface="+mn-ea"/>
                  <a:sym typeface="+mn-lt"/>
                </a:rPr>
                <a:t>technology</a:t>
              </a:r>
              <a:endParaRPr lang="en-US" sz="1200" dirty="0">
                <a:solidFill>
                  <a:schemeClr val="bg1"/>
                </a:solidFill>
                <a:cs typeface="+mn-ea"/>
                <a:sym typeface="+mn-lt"/>
              </a:endParaRPr>
            </a:p>
          </p:txBody>
        </p:sp>
        <p:sp>
          <p:nvSpPr>
            <p:cNvPr id="238" name="TextBox 20"/>
            <p:cNvSpPr txBox="1"/>
            <p:nvPr/>
          </p:nvSpPr>
          <p:spPr>
            <a:xfrm>
              <a:off x="3659218" y="558362"/>
              <a:ext cx="1488694" cy="1176616"/>
            </a:xfrm>
            <a:prstGeom prst="rect">
              <a:avLst/>
            </a:prstGeom>
            <a:noFill/>
          </p:spPr>
          <p:txBody>
            <a:bodyPr wrap="none" rtlCol="0">
              <a:spAutoFit/>
            </a:bodyPr>
            <a:lstStyle/>
            <a:p>
              <a:pPr algn="ctr">
                <a:lnSpc>
                  <a:spcPct val="120000"/>
                </a:lnSpc>
              </a:pPr>
              <a:r>
                <a:rPr lang="zh-CN" altLang="en-US" sz="2000" dirty="0">
                  <a:solidFill>
                    <a:schemeClr val="bg1"/>
                  </a:solidFill>
                  <a:cs typeface="+mn-ea"/>
                  <a:sym typeface="+mn-lt"/>
                </a:rPr>
                <a:t>public </a:t>
              </a:r>
              <a:endParaRPr lang="en-US" altLang="zh-CN" sz="2000" dirty="0">
                <a:solidFill>
                  <a:schemeClr val="bg1"/>
                </a:solidFill>
                <a:cs typeface="+mn-ea"/>
                <a:sym typeface="+mn-lt"/>
              </a:endParaRPr>
            </a:p>
            <a:p>
              <a:pPr algn="ctr">
                <a:lnSpc>
                  <a:spcPct val="120000"/>
                </a:lnSpc>
              </a:pPr>
              <a:r>
                <a:rPr lang="zh-CN" altLang="en-US" sz="2000" dirty="0">
                  <a:solidFill>
                    <a:schemeClr val="bg1"/>
                  </a:solidFill>
                  <a:cs typeface="+mn-ea"/>
                  <a:sym typeface="+mn-lt"/>
                </a:rPr>
                <a:t>praise</a:t>
              </a:r>
              <a:endParaRPr lang="en-US" sz="2000" dirty="0">
                <a:solidFill>
                  <a:schemeClr val="bg1"/>
                </a:solidFill>
                <a:cs typeface="+mn-ea"/>
                <a:sym typeface="+mn-lt"/>
              </a:endParaRPr>
            </a:p>
          </p:txBody>
        </p:sp>
      </p:grpSp>
      <p:cxnSp>
        <p:nvCxnSpPr>
          <p:cNvPr id="243" name="Gerader Verbinder 33"/>
          <p:cNvCxnSpPr/>
          <p:nvPr/>
        </p:nvCxnSpPr>
        <p:spPr>
          <a:xfrm flipH="1">
            <a:off x="7067006" y="2820567"/>
            <a:ext cx="470263" cy="0"/>
          </a:xfrm>
          <a:prstGeom prst="line">
            <a:avLst/>
          </a:prstGeom>
          <a:ln w="28575">
            <a:solidFill>
              <a:srgbClr val="291157"/>
            </a:solidFill>
          </a:ln>
        </p:spPr>
        <p:style>
          <a:lnRef idx="1">
            <a:schemeClr val="accent1"/>
          </a:lnRef>
          <a:fillRef idx="0">
            <a:schemeClr val="accent1"/>
          </a:fillRef>
          <a:effectRef idx="0">
            <a:schemeClr val="accent1"/>
          </a:effectRef>
          <a:fontRef idx="minor">
            <a:schemeClr val="tx1"/>
          </a:fontRef>
        </p:style>
      </p:cxnSp>
      <p:sp>
        <p:nvSpPr>
          <p:cNvPr id="244" name="Textfeld 35"/>
          <p:cNvSpPr txBox="1"/>
          <p:nvPr/>
        </p:nvSpPr>
        <p:spPr>
          <a:xfrm>
            <a:off x="6979124" y="3055219"/>
            <a:ext cx="4019802" cy="516745"/>
          </a:xfrm>
          <a:prstGeom prst="rect">
            <a:avLst/>
          </a:prstGeom>
          <a:noFill/>
        </p:spPr>
        <p:txBody>
          <a:bodyPr wrap="square" rtlCol="0">
            <a:spAutoFit/>
          </a:bodyPr>
          <a:lstStyle/>
          <a:p>
            <a:pPr algn="just" defTabSz="228600">
              <a:lnSpc>
                <a:spcPct val="120000"/>
              </a:lnSpc>
            </a:pPr>
            <a:r>
              <a:rPr lang="zh-CN" altLang="en-US" sz="1200" dirty="0">
                <a:solidFill>
                  <a:schemeClr val="tx1">
                    <a:lumMod val="50000"/>
                    <a:lumOff val="50000"/>
                  </a:schemeClr>
                </a:solidFill>
                <a:cs typeface="+mn-ea"/>
                <a:sym typeface="+mn-lt"/>
              </a:rPr>
              <a:t>After your content is typed here, or by copying your text, choose paste in this box and choose to keep only the text.</a:t>
            </a:r>
          </a:p>
        </p:txBody>
      </p:sp>
      <p:sp>
        <p:nvSpPr>
          <p:cNvPr id="245" name="Textfeld 36"/>
          <p:cNvSpPr txBox="1"/>
          <p:nvPr/>
        </p:nvSpPr>
        <p:spPr>
          <a:xfrm>
            <a:off x="6953734" y="2272094"/>
            <a:ext cx="3170993" cy="497957"/>
          </a:xfrm>
          <a:prstGeom prst="rect">
            <a:avLst/>
          </a:prstGeom>
          <a:noFill/>
        </p:spPr>
        <p:txBody>
          <a:bodyPr wrap="square" rtlCol="0">
            <a:spAutoFit/>
          </a:bodyPr>
          <a:lstStyle/>
          <a:p>
            <a:pPr defTabSz="228600">
              <a:lnSpc>
                <a:spcPct val="120000"/>
              </a:lnSpc>
            </a:pPr>
            <a:r>
              <a:rPr lang="zh-CN" altLang="en-US" sz="2400" b="1" dirty="0">
                <a:solidFill>
                  <a:schemeClr val="tx1">
                    <a:lumMod val="65000"/>
                    <a:lumOff val="35000"/>
                  </a:schemeClr>
                </a:solidFill>
                <a:cs typeface="+mn-ea"/>
                <a:sym typeface="+mn-lt"/>
              </a:rPr>
              <a:t>our strengths</a:t>
            </a:r>
            <a:endParaRPr lang="de-DE" sz="2400" b="1" dirty="0">
              <a:solidFill>
                <a:schemeClr val="tx1">
                  <a:lumMod val="65000"/>
                  <a:lumOff val="35000"/>
                </a:schemeClr>
              </a:solidFill>
              <a:cs typeface="+mn-ea"/>
              <a:sym typeface="+mn-lt"/>
            </a:endParaRPr>
          </a:p>
        </p:txBody>
      </p:sp>
      <p:grpSp>
        <p:nvGrpSpPr>
          <p:cNvPr id="35" name="组合 34"/>
          <p:cNvGrpSpPr/>
          <p:nvPr/>
        </p:nvGrpSpPr>
        <p:grpSpPr>
          <a:xfrm>
            <a:off x="1262154" y="486755"/>
            <a:ext cx="4009339" cy="577363"/>
            <a:chOff x="3945869" y="560470"/>
            <a:chExt cx="2974142" cy="608934"/>
          </a:xfrm>
        </p:grpSpPr>
        <p:sp>
          <p:nvSpPr>
            <p:cNvPr id="39" name="TextBox 8"/>
            <p:cNvSpPr txBox="1"/>
            <p:nvPr/>
          </p:nvSpPr>
          <p:spPr>
            <a:xfrm>
              <a:off x="3945869" y="560470"/>
              <a:ext cx="2974142" cy="427804"/>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prstClr val="black">
                      <a:lumMod val="65000"/>
                      <a:lumOff val="35000"/>
                    </a:prstClr>
                  </a:solidFill>
                  <a:effectLst/>
                  <a:uLnTx/>
                  <a:uFillTx/>
                  <a:cs typeface="+mn-ea"/>
                  <a:sym typeface="+mn-lt"/>
                </a:rPr>
                <a:t>Advantage analysis</a:t>
              </a:r>
            </a:p>
          </p:txBody>
        </p:sp>
        <p:sp>
          <p:nvSpPr>
            <p:cNvPr id="40" name="TextBox 8"/>
            <p:cNvSpPr txBox="1"/>
            <p:nvPr/>
          </p:nvSpPr>
          <p:spPr>
            <a:xfrm>
              <a:off x="3967746" y="991141"/>
              <a:ext cx="2952265" cy="178263"/>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000" b="0" i="0" u="none" strike="noStrike" kern="0" cap="none" spc="0" normalizeH="0" baseline="0" noProof="0" dirty="0">
                  <a:ln>
                    <a:noFill/>
                  </a:ln>
                  <a:solidFill>
                    <a:prstClr val="white">
                      <a:lumMod val="65000"/>
                    </a:prstClr>
                  </a:solidFill>
                  <a:effectLst/>
                  <a:uLnTx/>
                  <a:uFillTx/>
                  <a:cs typeface="+mn-ea"/>
                  <a:sym typeface="+mn-lt"/>
                </a:rPr>
                <a:t>Add your subtitle text description here</a:t>
              </a:r>
            </a:p>
          </p:txBody>
        </p:sp>
      </p:grpSp>
      <p:sp>
        <p:nvSpPr>
          <p:cNvPr id="41" name="Textfeld 36"/>
          <p:cNvSpPr txBox="1"/>
          <p:nvPr/>
        </p:nvSpPr>
        <p:spPr>
          <a:xfrm>
            <a:off x="6953734" y="1938077"/>
            <a:ext cx="4241135" cy="430374"/>
          </a:xfrm>
          <a:prstGeom prst="rect">
            <a:avLst/>
          </a:prstGeom>
          <a:noFill/>
        </p:spPr>
        <p:txBody>
          <a:bodyPr wrap="square" rtlCol="0">
            <a:spAutoFit/>
          </a:bodyPr>
          <a:lstStyle/>
          <a:p>
            <a:pPr defTabSz="228600">
              <a:lnSpc>
                <a:spcPct val="120000"/>
              </a:lnSpc>
            </a:pPr>
            <a:r>
              <a:rPr lang="en-US" altLang="zh-CN" sz="2000" dirty="0">
                <a:solidFill>
                  <a:schemeClr val="bg1">
                    <a:lumMod val="85000"/>
                  </a:schemeClr>
                </a:solidFill>
                <a:cs typeface="+mn-ea"/>
                <a:sym typeface="+mn-lt"/>
              </a:rPr>
              <a:t>WHAT ARE OUR STRENGTHS?</a:t>
            </a:r>
            <a:endParaRPr lang="de-DE" sz="2000" dirty="0">
              <a:solidFill>
                <a:schemeClr val="bg1">
                  <a:lumMod val="85000"/>
                </a:schemeClr>
              </a:solidFill>
              <a:cs typeface="+mn-ea"/>
              <a:sym typeface="+mn-lt"/>
            </a:endParaRPr>
          </a:p>
        </p:txBody>
      </p:sp>
      <p:grpSp>
        <p:nvGrpSpPr>
          <p:cNvPr id="32" name="组合 31"/>
          <p:cNvGrpSpPr/>
          <p:nvPr/>
        </p:nvGrpSpPr>
        <p:grpSpPr>
          <a:xfrm>
            <a:off x="250077" y="484573"/>
            <a:ext cx="1121947" cy="667710"/>
            <a:chOff x="171031" y="579507"/>
            <a:chExt cx="3487619" cy="2075606"/>
          </a:xfrm>
        </p:grpSpPr>
        <p:pic>
          <p:nvPicPr>
            <p:cNvPr id="33" name="图片 32"/>
            <p:cNvPicPr>
              <a:picLocks noChangeAspect="1"/>
            </p:cNvPicPr>
            <p:nvPr/>
          </p:nvPicPr>
          <p:blipFill rotWithShape="1">
            <a:blip r:embed="rId3" cstate="screen">
              <a:extLst>
                <a:ext uri="{28A0092B-C50C-407E-A947-70E740481C1C}">
                  <a14:useLocalDpi xmlns:a14="http://schemas.microsoft.com/office/drawing/2010/main"/>
                </a:ext>
              </a:extLst>
            </a:blip>
            <a:srcRect l="-8"/>
            <a:stretch/>
          </p:blipFill>
          <p:spPr>
            <a:xfrm>
              <a:off x="373608" y="579507"/>
              <a:ext cx="1960199" cy="1827574"/>
            </a:xfrm>
            <a:prstGeom prst="rect">
              <a:avLst/>
            </a:prstGeom>
            <a:effectLst>
              <a:outerShdw blurRad="190500" dist="63500" dir="2700000" algn="tl" rotWithShape="0">
                <a:prstClr val="black">
                  <a:alpha val="30000"/>
                </a:prstClr>
              </a:outerShdw>
            </a:effectLst>
          </p:spPr>
        </p:pic>
        <p:pic>
          <p:nvPicPr>
            <p:cNvPr id="42" name="图片 41"/>
            <p:cNvPicPr>
              <a:picLocks noChangeAspect="1"/>
            </p:cNvPicPr>
            <p:nvPr/>
          </p:nvPicPr>
          <p:blipFill rotWithShape="1">
            <a:blip r:embed="rId4" cstate="screen">
              <a:extLst>
                <a:ext uri="{28A0092B-C50C-407E-A947-70E740481C1C}">
                  <a14:useLocalDpi xmlns:a14="http://schemas.microsoft.com/office/drawing/2010/main"/>
                </a:ext>
              </a:extLst>
            </a:blip>
            <a:srcRect r="-102" b="-4775"/>
            <a:stretch/>
          </p:blipFill>
          <p:spPr>
            <a:xfrm flipH="1">
              <a:off x="373605" y="1003130"/>
              <a:ext cx="3285045" cy="1418773"/>
            </a:xfrm>
            <a:prstGeom prst="rect">
              <a:avLst/>
            </a:prstGeom>
          </p:spPr>
        </p:pic>
        <p:sp>
          <p:nvSpPr>
            <p:cNvPr id="43" name="文本框 42"/>
            <p:cNvSpPr txBox="1"/>
            <p:nvPr/>
          </p:nvSpPr>
          <p:spPr>
            <a:xfrm>
              <a:off x="171031" y="645965"/>
              <a:ext cx="2258300" cy="2009148"/>
            </a:xfrm>
            <a:prstGeom prst="rect">
              <a:avLst/>
            </a:prstGeom>
            <a:noFill/>
          </p:spPr>
          <p:txBody>
            <a:bodyPr wrap="none" rtlCol="0" anchor="ctr">
              <a:spAutoFit/>
            </a:bodyPr>
            <a:lstStyle/>
            <a:p>
              <a:pPr algn="ctr"/>
              <a:r>
                <a:rPr lang="en-US" altLang="zh-CN" sz="3600" dirty="0">
                  <a:solidFill>
                    <a:schemeClr val="bg1"/>
                  </a:solidFill>
                  <a:effectLst>
                    <a:outerShdw blurRad="38100" dist="38100" dir="2700000" algn="tl">
                      <a:srgbClr val="000000">
                        <a:alpha val="43137"/>
                      </a:srgbClr>
                    </a:outerShdw>
                  </a:effectLst>
                  <a:cs typeface="+mn-ea"/>
                  <a:sym typeface="+mn-lt"/>
                </a:rPr>
                <a:t>02</a:t>
              </a:r>
              <a:endParaRPr lang="zh-CN" altLang="en-US" sz="3600" dirty="0">
                <a:solidFill>
                  <a:schemeClr val="bg1"/>
                </a:solidFill>
                <a:effectLst>
                  <a:outerShdw blurRad="38100" dist="38100" dir="2700000" algn="tl">
                    <a:srgbClr val="000000">
                      <a:alpha val="43137"/>
                    </a:srgbClr>
                  </a:outerShdw>
                </a:effectLst>
                <a:cs typeface="+mn-ea"/>
                <a:sym typeface="+mn-lt"/>
              </a:endParaRPr>
            </a:p>
          </p:txBody>
        </p:sp>
      </p:grpSp>
    </p:spTree>
    <p:extLst>
      <p:ext uri="{BB962C8B-B14F-4D97-AF65-F5344CB8AC3E}">
        <p14:creationId xmlns:p14="http://schemas.microsoft.com/office/powerpoint/2010/main" val="3998973238"/>
      </p:ext>
    </p:extLst>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243"/>
                                        </p:tgtEl>
                                        <p:attrNameLst>
                                          <p:attrName>style.visibility</p:attrName>
                                        </p:attrNameLst>
                                      </p:cBhvr>
                                      <p:to>
                                        <p:strVal val="visible"/>
                                      </p:to>
                                    </p:set>
                                    <p:animEffect transition="in" filter="barn(inVertical)">
                                      <p:cBhvr>
                                        <p:cTn id="13" dur="500"/>
                                        <p:tgtEl>
                                          <p:spTgt spid="243"/>
                                        </p:tgtEl>
                                      </p:cBhvr>
                                    </p:animEffect>
                                  </p:childTnLst>
                                </p:cTn>
                              </p:par>
                            </p:childTnLst>
                          </p:cTn>
                        </p:par>
                        <p:par>
                          <p:cTn id="14" fill="hold">
                            <p:stCondLst>
                              <p:cond delay="1500"/>
                            </p:stCondLst>
                            <p:childTnLst>
                              <p:par>
                                <p:cTn id="15" presetID="18" presetClass="entr" presetSubtype="12" fill="hold" grpId="0" nodeType="afterEffect">
                                  <p:stCondLst>
                                    <p:cond delay="0"/>
                                  </p:stCondLst>
                                  <p:childTnLst>
                                    <p:set>
                                      <p:cBhvr>
                                        <p:cTn id="16" dur="1" fill="hold">
                                          <p:stCondLst>
                                            <p:cond delay="0"/>
                                          </p:stCondLst>
                                        </p:cTn>
                                        <p:tgtEl>
                                          <p:spTgt spid="245"/>
                                        </p:tgtEl>
                                        <p:attrNameLst>
                                          <p:attrName>style.visibility</p:attrName>
                                        </p:attrNameLst>
                                      </p:cBhvr>
                                      <p:to>
                                        <p:strVal val="visible"/>
                                      </p:to>
                                    </p:set>
                                    <p:animEffect transition="in" filter="strips(downLeft)">
                                      <p:cBhvr>
                                        <p:cTn id="17" dur="500"/>
                                        <p:tgtEl>
                                          <p:spTgt spid="245"/>
                                        </p:tgtEl>
                                      </p:cBhvr>
                                    </p:animEffect>
                                  </p:childTnLst>
                                </p:cTn>
                              </p:par>
                            </p:childTnLst>
                          </p:cTn>
                        </p:par>
                        <p:par>
                          <p:cTn id="18" fill="hold">
                            <p:stCondLst>
                              <p:cond delay="2000"/>
                            </p:stCondLst>
                            <p:childTnLst>
                              <p:par>
                                <p:cTn id="19" presetID="18" presetClass="entr" presetSubtype="6" fill="hold" grpId="0" nodeType="afterEffect">
                                  <p:stCondLst>
                                    <p:cond delay="0"/>
                                  </p:stCondLst>
                                  <p:childTnLst>
                                    <p:set>
                                      <p:cBhvr>
                                        <p:cTn id="20" dur="1" fill="hold">
                                          <p:stCondLst>
                                            <p:cond delay="0"/>
                                          </p:stCondLst>
                                        </p:cTn>
                                        <p:tgtEl>
                                          <p:spTgt spid="244"/>
                                        </p:tgtEl>
                                        <p:attrNameLst>
                                          <p:attrName>style.visibility</p:attrName>
                                        </p:attrNameLst>
                                      </p:cBhvr>
                                      <p:to>
                                        <p:strVal val="visible"/>
                                      </p:to>
                                    </p:set>
                                    <p:animEffect transition="in" filter="strips(downRight)">
                                      <p:cBhvr>
                                        <p:cTn id="21" dur="500"/>
                                        <p:tgtEl>
                                          <p:spTgt spid="244"/>
                                        </p:tgtEl>
                                      </p:cBhvr>
                                    </p:animEffect>
                                  </p:childTnLst>
                                </p:cTn>
                              </p:par>
                            </p:childTnLst>
                          </p:cTn>
                        </p:par>
                        <p:par>
                          <p:cTn id="22" fill="hold">
                            <p:stCondLst>
                              <p:cond delay="2500"/>
                            </p:stCondLst>
                            <p:childTnLst>
                              <p:par>
                                <p:cTn id="23" presetID="18" presetClass="entr" presetSubtype="12"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strips(downLeft)">
                                      <p:cBhvr>
                                        <p:cTn id="2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p:bldP spid="245"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a:off x="876753" y="1974940"/>
            <a:ext cx="924456" cy="796944"/>
          </a:xfrm>
          <a:prstGeom prst="hexagon">
            <a:avLst/>
          </a:prstGeom>
          <a:solidFill>
            <a:srgbClr val="222363"/>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20000"/>
              </a:lnSpc>
              <a:spcBef>
                <a:spcPct val="0"/>
              </a:spcBef>
              <a:spcAft>
                <a:spcPct val="0"/>
              </a:spcAft>
              <a:buFont typeface="Arial" pitchFamily="34" charset="0"/>
              <a:buNone/>
            </a:pPr>
            <a:endParaRPr lang="zh-CN" altLang="en-US" sz="1799" dirty="0">
              <a:solidFill>
                <a:srgbClr val="99CC39"/>
              </a:solidFill>
              <a:cs typeface="+mn-ea"/>
              <a:sym typeface="+mn-lt"/>
            </a:endParaRPr>
          </a:p>
        </p:txBody>
      </p:sp>
      <p:sp>
        <p:nvSpPr>
          <p:cNvPr id="41" name="六边形 2"/>
          <p:cNvSpPr/>
          <p:nvPr/>
        </p:nvSpPr>
        <p:spPr>
          <a:xfrm>
            <a:off x="1129057" y="2170865"/>
            <a:ext cx="419846" cy="385421"/>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04" tIns="45702" rIns="91404" bIns="45702"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lnSpc>
                <a:spcPct val="120000"/>
              </a:lnSpc>
              <a:spcBef>
                <a:spcPct val="0"/>
              </a:spcBef>
              <a:spcAft>
                <a:spcPct val="0"/>
              </a:spcAft>
              <a:buFont typeface="Arial" pitchFamily="34" charset="0"/>
              <a:buNone/>
            </a:pPr>
            <a:endParaRPr lang="zh-CN" altLang="en-US" sz="1799" dirty="0">
              <a:solidFill>
                <a:srgbClr val="99CC39"/>
              </a:solidFill>
              <a:cs typeface="+mn-ea"/>
              <a:sym typeface="+mn-lt"/>
            </a:endParaRPr>
          </a:p>
        </p:txBody>
      </p:sp>
      <p:sp>
        <p:nvSpPr>
          <p:cNvPr id="6" name="六边形 5"/>
          <p:cNvSpPr/>
          <p:nvPr/>
        </p:nvSpPr>
        <p:spPr>
          <a:xfrm>
            <a:off x="876753" y="3425803"/>
            <a:ext cx="924456" cy="796944"/>
          </a:xfrm>
          <a:prstGeom prst="hexagon">
            <a:avLst/>
          </a:prstGeom>
          <a:solidFill>
            <a:srgbClr val="E5700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20000"/>
              </a:lnSpc>
              <a:spcBef>
                <a:spcPct val="0"/>
              </a:spcBef>
              <a:spcAft>
                <a:spcPct val="0"/>
              </a:spcAft>
              <a:buFont typeface="Arial" pitchFamily="34" charset="0"/>
              <a:buNone/>
            </a:pPr>
            <a:endParaRPr lang="zh-CN" altLang="en-US" sz="1799" dirty="0">
              <a:solidFill>
                <a:srgbClr val="99CC39"/>
              </a:solidFill>
              <a:cs typeface="+mn-ea"/>
              <a:sym typeface="+mn-lt"/>
            </a:endParaRPr>
          </a:p>
        </p:txBody>
      </p:sp>
      <p:sp>
        <p:nvSpPr>
          <p:cNvPr id="45" name="六边形 6"/>
          <p:cNvSpPr/>
          <p:nvPr/>
        </p:nvSpPr>
        <p:spPr>
          <a:xfrm>
            <a:off x="1129057" y="3618314"/>
            <a:ext cx="419846" cy="392250"/>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04" tIns="45702" rIns="91404" bIns="45702"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lnSpc>
                <a:spcPct val="120000"/>
              </a:lnSpc>
              <a:spcBef>
                <a:spcPct val="0"/>
              </a:spcBef>
              <a:spcAft>
                <a:spcPct val="0"/>
              </a:spcAft>
              <a:buFont typeface="Arial" pitchFamily="34" charset="0"/>
              <a:buNone/>
            </a:pPr>
            <a:endParaRPr lang="zh-CN" altLang="en-US" sz="1799" dirty="0">
              <a:solidFill>
                <a:srgbClr val="99CC39"/>
              </a:solidFill>
              <a:cs typeface="+mn-ea"/>
              <a:sym typeface="+mn-lt"/>
            </a:endParaRPr>
          </a:p>
        </p:txBody>
      </p:sp>
      <p:sp>
        <p:nvSpPr>
          <p:cNvPr id="9" name="六边形 8"/>
          <p:cNvSpPr/>
          <p:nvPr/>
        </p:nvSpPr>
        <p:spPr>
          <a:xfrm>
            <a:off x="876753" y="4876664"/>
            <a:ext cx="924456" cy="796944"/>
          </a:xfrm>
          <a:prstGeom prst="hexagon">
            <a:avLst/>
          </a:prstGeom>
          <a:solidFill>
            <a:srgbClr val="222363"/>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20000"/>
              </a:lnSpc>
              <a:spcBef>
                <a:spcPct val="0"/>
              </a:spcBef>
              <a:spcAft>
                <a:spcPct val="0"/>
              </a:spcAft>
              <a:buFont typeface="Arial" pitchFamily="34" charset="0"/>
              <a:buNone/>
            </a:pPr>
            <a:endParaRPr lang="zh-CN" altLang="en-US" sz="1799" dirty="0">
              <a:solidFill>
                <a:srgbClr val="99CC39"/>
              </a:solidFill>
              <a:cs typeface="+mn-ea"/>
              <a:sym typeface="+mn-lt"/>
            </a:endParaRPr>
          </a:p>
        </p:txBody>
      </p:sp>
      <p:sp>
        <p:nvSpPr>
          <p:cNvPr id="46" name="六边形 9"/>
          <p:cNvSpPr/>
          <p:nvPr/>
        </p:nvSpPr>
        <p:spPr>
          <a:xfrm>
            <a:off x="1129057" y="5057385"/>
            <a:ext cx="419846" cy="415828"/>
          </a:xfrm>
          <a:custGeom>
            <a:avLst/>
            <a:gdLst>
              <a:gd name="connsiteX0" fmla="*/ 242094 w 331788"/>
              <a:gd name="connsiteY0" fmla="*/ 203585 h 328613"/>
              <a:gd name="connsiteX1" fmla="*/ 214264 w 331788"/>
              <a:gd name="connsiteY1" fmla="*/ 214264 h 328613"/>
              <a:gd name="connsiteX2" fmla="*/ 214264 w 331788"/>
              <a:gd name="connsiteY2" fmla="*/ 269924 h 328613"/>
              <a:gd name="connsiteX3" fmla="*/ 269924 w 331788"/>
              <a:gd name="connsiteY3" fmla="*/ 269924 h 328613"/>
              <a:gd name="connsiteX4" fmla="*/ 269924 w 331788"/>
              <a:gd name="connsiteY4" fmla="*/ 214264 h 328613"/>
              <a:gd name="connsiteX5" fmla="*/ 242094 w 331788"/>
              <a:gd name="connsiteY5" fmla="*/ 203585 h 328613"/>
              <a:gd name="connsiteX6" fmla="*/ 85725 w 331788"/>
              <a:gd name="connsiteY6" fmla="*/ 200752 h 328613"/>
              <a:gd name="connsiteX7" fmla="*/ 136525 w 331788"/>
              <a:gd name="connsiteY7" fmla="*/ 207698 h 328613"/>
              <a:gd name="connsiteX8" fmla="*/ 132667 w 331788"/>
              <a:gd name="connsiteY8" fmla="*/ 222250 h 328613"/>
              <a:gd name="connsiteX9" fmla="*/ 38783 w 331788"/>
              <a:gd name="connsiteY9" fmla="*/ 222250 h 328613"/>
              <a:gd name="connsiteX10" fmla="*/ 34925 w 331788"/>
              <a:gd name="connsiteY10" fmla="*/ 207698 h 328613"/>
              <a:gd name="connsiteX11" fmla="*/ 85725 w 331788"/>
              <a:gd name="connsiteY11" fmla="*/ 200752 h 328613"/>
              <a:gd name="connsiteX12" fmla="*/ 86038 w 331788"/>
              <a:gd name="connsiteY12" fmla="*/ 150283 h 328613"/>
              <a:gd name="connsiteX13" fmla="*/ 136525 w 331788"/>
              <a:gd name="connsiteY13" fmla="*/ 158221 h 328613"/>
              <a:gd name="connsiteX14" fmla="*/ 132678 w 331788"/>
              <a:gd name="connsiteY14" fmla="*/ 171450 h 328613"/>
              <a:gd name="connsiteX15" fmla="*/ 39076 w 331788"/>
              <a:gd name="connsiteY15" fmla="*/ 171450 h 328613"/>
              <a:gd name="connsiteX16" fmla="*/ 36512 w 331788"/>
              <a:gd name="connsiteY16" fmla="*/ 158221 h 328613"/>
              <a:gd name="connsiteX17" fmla="*/ 86038 w 331788"/>
              <a:gd name="connsiteY17" fmla="*/ 150283 h 328613"/>
              <a:gd name="connsiteX18" fmla="*/ 243681 w 331788"/>
              <a:gd name="connsiteY18" fmla="*/ 148724 h 328613"/>
              <a:gd name="connsiteX19" fmla="*/ 295275 w 331788"/>
              <a:gd name="connsiteY19" fmla="*/ 156745 h 328613"/>
              <a:gd name="connsiteX20" fmla="*/ 292663 w 331788"/>
              <a:gd name="connsiteY20" fmla="*/ 171450 h 328613"/>
              <a:gd name="connsiteX21" fmla="*/ 197312 w 331788"/>
              <a:gd name="connsiteY21" fmla="*/ 171450 h 328613"/>
              <a:gd name="connsiteX22" fmla="*/ 192087 w 331788"/>
              <a:gd name="connsiteY22" fmla="*/ 156745 h 328613"/>
              <a:gd name="connsiteX23" fmla="*/ 243681 w 331788"/>
              <a:gd name="connsiteY23" fmla="*/ 148724 h 328613"/>
              <a:gd name="connsiteX24" fmla="*/ 86038 w 331788"/>
              <a:gd name="connsiteY24" fmla="*/ 99483 h 328613"/>
              <a:gd name="connsiteX25" fmla="*/ 136525 w 331788"/>
              <a:gd name="connsiteY25" fmla="*/ 107421 h 328613"/>
              <a:gd name="connsiteX26" fmla="*/ 132678 w 331788"/>
              <a:gd name="connsiteY26" fmla="*/ 120650 h 328613"/>
              <a:gd name="connsiteX27" fmla="*/ 39076 w 331788"/>
              <a:gd name="connsiteY27" fmla="*/ 120650 h 328613"/>
              <a:gd name="connsiteX28" fmla="*/ 36512 w 331788"/>
              <a:gd name="connsiteY28" fmla="*/ 107421 h 328613"/>
              <a:gd name="connsiteX29" fmla="*/ 86038 w 331788"/>
              <a:gd name="connsiteY29" fmla="*/ 99483 h 328613"/>
              <a:gd name="connsiteX30" fmla="*/ 243681 w 331788"/>
              <a:gd name="connsiteY30" fmla="*/ 99152 h 328613"/>
              <a:gd name="connsiteX31" fmla="*/ 295275 w 331788"/>
              <a:gd name="connsiteY31" fmla="*/ 106098 h 328613"/>
              <a:gd name="connsiteX32" fmla="*/ 292663 w 331788"/>
              <a:gd name="connsiteY32" fmla="*/ 120650 h 328613"/>
              <a:gd name="connsiteX33" fmla="*/ 196006 w 331788"/>
              <a:gd name="connsiteY33" fmla="*/ 120650 h 328613"/>
              <a:gd name="connsiteX34" fmla="*/ 192087 w 331788"/>
              <a:gd name="connsiteY34" fmla="*/ 106098 h 328613"/>
              <a:gd name="connsiteX35" fmla="*/ 243681 w 331788"/>
              <a:gd name="connsiteY35" fmla="*/ 99152 h 328613"/>
              <a:gd name="connsiteX36" fmla="*/ 243681 w 331788"/>
              <a:gd name="connsiteY36" fmla="*/ 48711 h 328613"/>
              <a:gd name="connsiteX37" fmla="*/ 295275 w 331788"/>
              <a:gd name="connsiteY37" fmla="*/ 56732 h 328613"/>
              <a:gd name="connsiteX38" fmla="*/ 292663 w 331788"/>
              <a:gd name="connsiteY38" fmla="*/ 71437 h 328613"/>
              <a:gd name="connsiteX39" fmla="*/ 197312 w 331788"/>
              <a:gd name="connsiteY39" fmla="*/ 71437 h 328613"/>
              <a:gd name="connsiteX40" fmla="*/ 192087 w 331788"/>
              <a:gd name="connsiteY40" fmla="*/ 56732 h 328613"/>
              <a:gd name="connsiteX41" fmla="*/ 243681 w 331788"/>
              <a:gd name="connsiteY41" fmla="*/ 48711 h 328613"/>
              <a:gd name="connsiteX42" fmla="*/ 85725 w 331788"/>
              <a:gd name="connsiteY42" fmla="*/ 48683 h 328613"/>
              <a:gd name="connsiteX43" fmla="*/ 136525 w 331788"/>
              <a:gd name="connsiteY43" fmla="*/ 56621 h 328613"/>
              <a:gd name="connsiteX44" fmla="*/ 132667 w 331788"/>
              <a:gd name="connsiteY44" fmla="*/ 69850 h 328613"/>
              <a:gd name="connsiteX45" fmla="*/ 38783 w 331788"/>
              <a:gd name="connsiteY45" fmla="*/ 69850 h 328613"/>
              <a:gd name="connsiteX46" fmla="*/ 34925 w 331788"/>
              <a:gd name="connsiteY46" fmla="*/ 56621 h 328613"/>
              <a:gd name="connsiteX47" fmla="*/ 85725 w 331788"/>
              <a:gd name="connsiteY47" fmla="*/ 48683 h 328613"/>
              <a:gd name="connsiteX48" fmla="*/ 245779 w 331788"/>
              <a:gd name="connsiteY48" fmla="*/ 12700 h 328613"/>
              <a:gd name="connsiteX49" fmla="*/ 171450 w 331788"/>
              <a:gd name="connsiteY49" fmla="*/ 28215 h 328613"/>
              <a:gd name="connsiteX50" fmla="*/ 171450 w 331788"/>
              <a:gd name="connsiteY50" fmla="*/ 263525 h 328613"/>
              <a:gd name="connsiteX51" fmla="*/ 192314 w 331788"/>
              <a:gd name="connsiteY51" fmla="*/ 257061 h 328613"/>
              <a:gd name="connsiteX52" fmla="*/ 205355 w 331788"/>
              <a:gd name="connsiteY52" fmla="*/ 205344 h 328613"/>
              <a:gd name="connsiteX53" fmla="*/ 279684 w 331788"/>
              <a:gd name="connsiteY53" fmla="*/ 205344 h 328613"/>
              <a:gd name="connsiteX54" fmla="*/ 294028 w 331788"/>
              <a:gd name="connsiteY54" fmla="*/ 257061 h 328613"/>
              <a:gd name="connsiteX55" fmla="*/ 317500 w 331788"/>
              <a:gd name="connsiteY55" fmla="*/ 263525 h 328613"/>
              <a:gd name="connsiteX56" fmla="*/ 317500 w 331788"/>
              <a:gd name="connsiteY56" fmla="*/ 28215 h 328613"/>
              <a:gd name="connsiteX57" fmla="*/ 245779 w 331788"/>
              <a:gd name="connsiteY57" fmla="*/ 12700 h 328613"/>
              <a:gd name="connsiteX58" fmla="*/ 84931 w 331788"/>
              <a:gd name="connsiteY58" fmla="*/ 12700 h 328613"/>
              <a:gd name="connsiteX59" fmla="*/ 12700 w 331788"/>
              <a:gd name="connsiteY59" fmla="*/ 28215 h 328613"/>
              <a:gd name="connsiteX60" fmla="*/ 12700 w 331788"/>
              <a:gd name="connsiteY60" fmla="*/ 263525 h 328613"/>
              <a:gd name="connsiteX61" fmla="*/ 84931 w 331788"/>
              <a:gd name="connsiteY61" fmla="*/ 249303 h 328613"/>
              <a:gd name="connsiteX62" fmla="*/ 157163 w 331788"/>
              <a:gd name="connsiteY62" fmla="*/ 263525 h 328613"/>
              <a:gd name="connsiteX63" fmla="*/ 157163 w 331788"/>
              <a:gd name="connsiteY63" fmla="*/ 28215 h 328613"/>
              <a:gd name="connsiteX64" fmla="*/ 84931 w 331788"/>
              <a:gd name="connsiteY64" fmla="*/ 12700 h 328613"/>
              <a:gd name="connsiteX65" fmla="*/ 86835 w 331788"/>
              <a:gd name="connsiteY65" fmla="*/ 0 h 328613"/>
              <a:gd name="connsiteX66" fmla="*/ 165894 w 331788"/>
              <a:gd name="connsiteY66" fmla="*/ 15525 h 328613"/>
              <a:gd name="connsiteX67" fmla="*/ 244953 w 331788"/>
              <a:gd name="connsiteY67" fmla="*/ 0 h 328613"/>
              <a:gd name="connsiteX68" fmla="*/ 326604 w 331788"/>
              <a:gd name="connsiteY68" fmla="*/ 16819 h 328613"/>
              <a:gd name="connsiteX69" fmla="*/ 331788 w 331788"/>
              <a:gd name="connsiteY69" fmla="*/ 23288 h 328613"/>
              <a:gd name="connsiteX70" fmla="*/ 331788 w 331788"/>
              <a:gd name="connsiteY70" fmla="*/ 274276 h 328613"/>
              <a:gd name="connsiteX71" fmla="*/ 322716 w 331788"/>
              <a:gd name="connsiteY71" fmla="*/ 280744 h 328613"/>
              <a:gd name="connsiteX72" fmla="*/ 289019 w 331788"/>
              <a:gd name="connsiteY72" fmla="*/ 269101 h 328613"/>
              <a:gd name="connsiteX73" fmla="*/ 285130 w 331788"/>
              <a:gd name="connsiteY73" fmla="*/ 274276 h 328613"/>
              <a:gd name="connsiteX74" fmla="*/ 329196 w 331788"/>
              <a:gd name="connsiteY74" fmla="*/ 318263 h 328613"/>
              <a:gd name="connsiteX75" fmla="*/ 318828 w 331788"/>
              <a:gd name="connsiteY75" fmla="*/ 328613 h 328613"/>
              <a:gd name="connsiteX76" fmla="*/ 274762 w 331788"/>
              <a:gd name="connsiteY76" fmla="*/ 284626 h 328613"/>
              <a:gd name="connsiteX77" fmla="*/ 206072 w 331788"/>
              <a:gd name="connsiteY77" fmla="*/ 279451 h 328613"/>
              <a:gd name="connsiteX78" fmla="*/ 198295 w 331788"/>
              <a:gd name="connsiteY78" fmla="*/ 270394 h 328613"/>
              <a:gd name="connsiteX79" fmla="*/ 167190 w 331788"/>
              <a:gd name="connsiteY79" fmla="*/ 280744 h 328613"/>
              <a:gd name="connsiteX80" fmla="*/ 163302 w 331788"/>
              <a:gd name="connsiteY80" fmla="*/ 280744 h 328613"/>
              <a:gd name="connsiteX81" fmla="*/ 85539 w 331788"/>
              <a:gd name="connsiteY81" fmla="*/ 263926 h 328613"/>
              <a:gd name="connsiteX82" fmla="*/ 9072 w 331788"/>
              <a:gd name="connsiteY82" fmla="*/ 280744 h 328613"/>
              <a:gd name="connsiteX83" fmla="*/ 0 w 331788"/>
              <a:gd name="connsiteY83" fmla="*/ 274276 h 328613"/>
              <a:gd name="connsiteX84" fmla="*/ 0 w 331788"/>
              <a:gd name="connsiteY84" fmla="*/ 23288 h 328613"/>
              <a:gd name="connsiteX85" fmla="*/ 5184 w 331788"/>
              <a:gd name="connsiteY85" fmla="*/ 16819 h 328613"/>
              <a:gd name="connsiteX86" fmla="*/ 86835 w 331788"/>
              <a:gd name="connsiteY8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31788" h="328613">
                <a:moveTo>
                  <a:pt x="242094" y="203585"/>
                </a:moveTo>
                <a:cubicBezTo>
                  <a:pt x="232062" y="203585"/>
                  <a:pt x="222031" y="207145"/>
                  <a:pt x="214264" y="214264"/>
                </a:cubicBezTo>
                <a:cubicBezTo>
                  <a:pt x="200025" y="229797"/>
                  <a:pt x="200025" y="254391"/>
                  <a:pt x="214264" y="269924"/>
                </a:cubicBezTo>
                <a:cubicBezTo>
                  <a:pt x="229797" y="284163"/>
                  <a:pt x="254391" y="284163"/>
                  <a:pt x="269924" y="269924"/>
                </a:cubicBezTo>
                <a:cubicBezTo>
                  <a:pt x="284163" y="254391"/>
                  <a:pt x="284163" y="229797"/>
                  <a:pt x="269924" y="214264"/>
                </a:cubicBezTo>
                <a:cubicBezTo>
                  <a:pt x="262158" y="207145"/>
                  <a:pt x="252126" y="203585"/>
                  <a:pt x="242094" y="203585"/>
                </a:cubicBezTo>
                <a:close/>
                <a:moveTo>
                  <a:pt x="85725" y="200752"/>
                </a:moveTo>
                <a:cubicBezTo>
                  <a:pt x="102122" y="200752"/>
                  <a:pt x="118520" y="203067"/>
                  <a:pt x="136525" y="207698"/>
                </a:cubicBezTo>
                <a:cubicBezTo>
                  <a:pt x="136525" y="207698"/>
                  <a:pt x="136525" y="207698"/>
                  <a:pt x="132667" y="222250"/>
                </a:cubicBezTo>
                <a:cubicBezTo>
                  <a:pt x="99229" y="211667"/>
                  <a:pt x="72221" y="211667"/>
                  <a:pt x="38783" y="222250"/>
                </a:cubicBezTo>
                <a:cubicBezTo>
                  <a:pt x="38783" y="222250"/>
                  <a:pt x="38783" y="222250"/>
                  <a:pt x="34925" y="207698"/>
                </a:cubicBezTo>
                <a:cubicBezTo>
                  <a:pt x="52930" y="203067"/>
                  <a:pt x="69327" y="200752"/>
                  <a:pt x="85725" y="200752"/>
                </a:cubicBezTo>
                <a:close/>
                <a:moveTo>
                  <a:pt x="86038" y="150283"/>
                </a:moveTo>
                <a:cubicBezTo>
                  <a:pt x="102226" y="150283"/>
                  <a:pt x="118574" y="152929"/>
                  <a:pt x="136525" y="158221"/>
                </a:cubicBezTo>
                <a:cubicBezTo>
                  <a:pt x="136525" y="158221"/>
                  <a:pt x="136525" y="158221"/>
                  <a:pt x="132678" y="171450"/>
                </a:cubicBezTo>
                <a:cubicBezTo>
                  <a:pt x="99341" y="162190"/>
                  <a:pt x="72414" y="162190"/>
                  <a:pt x="39076" y="171450"/>
                </a:cubicBezTo>
                <a:cubicBezTo>
                  <a:pt x="39076" y="171450"/>
                  <a:pt x="39076" y="171450"/>
                  <a:pt x="36512" y="158221"/>
                </a:cubicBezTo>
                <a:cubicBezTo>
                  <a:pt x="53822" y="152929"/>
                  <a:pt x="69850" y="150283"/>
                  <a:pt x="86038" y="150283"/>
                </a:cubicBezTo>
                <a:close/>
                <a:moveTo>
                  <a:pt x="243681" y="148724"/>
                </a:moveTo>
                <a:cubicBezTo>
                  <a:pt x="260335" y="148724"/>
                  <a:pt x="276989" y="151398"/>
                  <a:pt x="295275" y="156745"/>
                </a:cubicBezTo>
                <a:cubicBezTo>
                  <a:pt x="295275" y="156745"/>
                  <a:pt x="295275" y="156745"/>
                  <a:pt x="292663" y="171450"/>
                </a:cubicBezTo>
                <a:cubicBezTo>
                  <a:pt x="257396" y="162092"/>
                  <a:pt x="231272" y="162092"/>
                  <a:pt x="197312" y="171450"/>
                </a:cubicBezTo>
                <a:cubicBezTo>
                  <a:pt x="197312" y="171450"/>
                  <a:pt x="197312" y="171450"/>
                  <a:pt x="192087" y="156745"/>
                </a:cubicBezTo>
                <a:cubicBezTo>
                  <a:pt x="210374" y="151398"/>
                  <a:pt x="227027" y="148724"/>
                  <a:pt x="243681" y="148724"/>
                </a:cubicBezTo>
                <a:close/>
                <a:moveTo>
                  <a:pt x="86038" y="99483"/>
                </a:moveTo>
                <a:cubicBezTo>
                  <a:pt x="102226" y="99483"/>
                  <a:pt x="118574" y="102129"/>
                  <a:pt x="136525" y="107421"/>
                </a:cubicBezTo>
                <a:cubicBezTo>
                  <a:pt x="136525" y="107421"/>
                  <a:pt x="136525" y="107421"/>
                  <a:pt x="132678" y="120650"/>
                </a:cubicBezTo>
                <a:cubicBezTo>
                  <a:pt x="99341" y="111390"/>
                  <a:pt x="72414" y="111390"/>
                  <a:pt x="39076" y="120650"/>
                </a:cubicBezTo>
                <a:cubicBezTo>
                  <a:pt x="39076" y="120650"/>
                  <a:pt x="39076" y="120650"/>
                  <a:pt x="36512" y="107421"/>
                </a:cubicBezTo>
                <a:cubicBezTo>
                  <a:pt x="53822" y="102129"/>
                  <a:pt x="69850" y="99483"/>
                  <a:pt x="86038" y="99483"/>
                </a:cubicBezTo>
                <a:close/>
                <a:moveTo>
                  <a:pt x="243681" y="99152"/>
                </a:moveTo>
                <a:cubicBezTo>
                  <a:pt x="260335" y="99152"/>
                  <a:pt x="276989" y="101467"/>
                  <a:pt x="295275" y="106098"/>
                </a:cubicBezTo>
                <a:cubicBezTo>
                  <a:pt x="295275" y="106098"/>
                  <a:pt x="295275" y="106098"/>
                  <a:pt x="292663" y="120650"/>
                </a:cubicBezTo>
                <a:cubicBezTo>
                  <a:pt x="257396" y="111390"/>
                  <a:pt x="231272" y="111390"/>
                  <a:pt x="196006" y="120650"/>
                </a:cubicBezTo>
                <a:cubicBezTo>
                  <a:pt x="196006" y="120650"/>
                  <a:pt x="196006" y="120650"/>
                  <a:pt x="192087" y="106098"/>
                </a:cubicBezTo>
                <a:cubicBezTo>
                  <a:pt x="210374" y="101467"/>
                  <a:pt x="227027" y="99152"/>
                  <a:pt x="243681" y="99152"/>
                </a:cubicBezTo>
                <a:close/>
                <a:moveTo>
                  <a:pt x="243681" y="48711"/>
                </a:moveTo>
                <a:cubicBezTo>
                  <a:pt x="260335" y="48711"/>
                  <a:pt x="276989" y="51385"/>
                  <a:pt x="295275" y="56732"/>
                </a:cubicBezTo>
                <a:cubicBezTo>
                  <a:pt x="295275" y="56732"/>
                  <a:pt x="295275" y="56732"/>
                  <a:pt x="292663" y="71437"/>
                </a:cubicBezTo>
                <a:cubicBezTo>
                  <a:pt x="257396" y="60742"/>
                  <a:pt x="231272" y="60742"/>
                  <a:pt x="197312" y="71437"/>
                </a:cubicBezTo>
                <a:cubicBezTo>
                  <a:pt x="197312" y="71437"/>
                  <a:pt x="197312" y="71437"/>
                  <a:pt x="192087" y="56732"/>
                </a:cubicBezTo>
                <a:cubicBezTo>
                  <a:pt x="210374" y="51385"/>
                  <a:pt x="227027" y="48711"/>
                  <a:pt x="243681" y="48711"/>
                </a:cubicBezTo>
                <a:close/>
                <a:moveTo>
                  <a:pt x="85725" y="48683"/>
                </a:moveTo>
                <a:cubicBezTo>
                  <a:pt x="102122" y="48683"/>
                  <a:pt x="118520" y="51329"/>
                  <a:pt x="136525" y="56621"/>
                </a:cubicBezTo>
                <a:cubicBezTo>
                  <a:pt x="136525" y="56621"/>
                  <a:pt x="136525" y="56621"/>
                  <a:pt x="132667" y="69850"/>
                </a:cubicBezTo>
                <a:cubicBezTo>
                  <a:pt x="99229" y="60590"/>
                  <a:pt x="72221" y="60590"/>
                  <a:pt x="38783" y="69850"/>
                </a:cubicBezTo>
                <a:lnTo>
                  <a:pt x="34925" y="56621"/>
                </a:lnTo>
                <a:cubicBezTo>
                  <a:pt x="52930" y="51329"/>
                  <a:pt x="69327" y="48683"/>
                  <a:pt x="85725" y="48683"/>
                </a:cubicBezTo>
                <a:close/>
                <a:moveTo>
                  <a:pt x="245779" y="12700"/>
                </a:moveTo>
                <a:cubicBezTo>
                  <a:pt x="224915" y="12700"/>
                  <a:pt x="201443" y="16579"/>
                  <a:pt x="171450" y="28215"/>
                </a:cubicBezTo>
                <a:cubicBezTo>
                  <a:pt x="171450" y="28215"/>
                  <a:pt x="171450" y="28215"/>
                  <a:pt x="171450" y="263525"/>
                </a:cubicBezTo>
                <a:cubicBezTo>
                  <a:pt x="176666" y="262232"/>
                  <a:pt x="185794" y="259646"/>
                  <a:pt x="192314" y="257061"/>
                </a:cubicBezTo>
                <a:cubicBezTo>
                  <a:pt x="185794" y="238960"/>
                  <a:pt x="191010" y="219566"/>
                  <a:pt x="205355" y="205344"/>
                </a:cubicBezTo>
                <a:cubicBezTo>
                  <a:pt x="226219" y="184657"/>
                  <a:pt x="258819" y="184657"/>
                  <a:pt x="279684" y="205344"/>
                </a:cubicBezTo>
                <a:cubicBezTo>
                  <a:pt x="294028" y="218273"/>
                  <a:pt x="299244" y="238960"/>
                  <a:pt x="294028" y="257061"/>
                </a:cubicBezTo>
                <a:cubicBezTo>
                  <a:pt x="301852" y="258353"/>
                  <a:pt x="312284" y="262232"/>
                  <a:pt x="317500" y="263525"/>
                </a:cubicBezTo>
                <a:lnTo>
                  <a:pt x="317500" y="28215"/>
                </a:lnTo>
                <a:cubicBezTo>
                  <a:pt x="288812" y="17872"/>
                  <a:pt x="266643" y="12700"/>
                  <a:pt x="245779" y="12700"/>
                </a:cubicBezTo>
                <a:close/>
                <a:moveTo>
                  <a:pt x="84931" y="12700"/>
                </a:moveTo>
                <a:cubicBezTo>
                  <a:pt x="63004" y="12700"/>
                  <a:pt x="42366" y="17872"/>
                  <a:pt x="12700" y="28215"/>
                </a:cubicBezTo>
                <a:cubicBezTo>
                  <a:pt x="12700" y="28215"/>
                  <a:pt x="12700" y="28215"/>
                  <a:pt x="12700" y="263525"/>
                </a:cubicBezTo>
                <a:cubicBezTo>
                  <a:pt x="41077" y="254475"/>
                  <a:pt x="63004" y="249303"/>
                  <a:pt x="84931" y="249303"/>
                </a:cubicBezTo>
                <a:cubicBezTo>
                  <a:pt x="106859" y="249303"/>
                  <a:pt x="128786" y="254475"/>
                  <a:pt x="157163" y="263525"/>
                </a:cubicBezTo>
                <a:lnTo>
                  <a:pt x="157163" y="28215"/>
                </a:lnTo>
                <a:cubicBezTo>
                  <a:pt x="128786" y="17872"/>
                  <a:pt x="106859" y="12700"/>
                  <a:pt x="84931" y="12700"/>
                </a:cubicBezTo>
                <a:close/>
                <a:moveTo>
                  <a:pt x="86835" y="0"/>
                </a:moveTo>
                <a:cubicBezTo>
                  <a:pt x="110164" y="0"/>
                  <a:pt x="133493" y="5175"/>
                  <a:pt x="165894" y="15525"/>
                </a:cubicBezTo>
                <a:cubicBezTo>
                  <a:pt x="198295" y="5175"/>
                  <a:pt x="221624" y="0"/>
                  <a:pt x="244953" y="0"/>
                </a:cubicBezTo>
                <a:cubicBezTo>
                  <a:pt x="269578" y="0"/>
                  <a:pt x="294203" y="5175"/>
                  <a:pt x="326604" y="16819"/>
                </a:cubicBezTo>
                <a:cubicBezTo>
                  <a:pt x="329196" y="18113"/>
                  <a:pt x="331788" y="20700"/>
                  <a:pt x="331788" y="23288"/>
                </a:cubicBezTo>
                <a:cubicBezTo>
                  <a:pt x="331788" y="23288"/>
                  <a:pt x="331788" y="23288"/>
                  <a:pt x="331788" y="274276"/>
                </a:cubicBezTo>
                <a:cubicBezTo>
                  <a:pt x="331788" y="280744"/>
                  <a:pt x="325308" y="280744"/>
                  <a:pt x="322716" y="280744"/>
                </a:cubicBezTo>
                <a:cubicBezTo>
                  <a:pt x="313643" y="276863"/>
                  <a:pt x="299387" y="272982"/>
                  <a:pt x="289019" y="269101"/>
                </a:cubicBezTo>
                <a:cubicBezTo>
                  <a:pt x="287723" y="271688"/>
                  <a:pt x="286427" y="272982"/>
                  <a:pt x="285130" y="274276"/>
                </a:cubicBezTo>
                <a:cubicBezTo>
                  <a:pt x="285130" y="274276"/>
                  <a:pt x="285130" y="274276"/>
                  <a:pt x="329196" y="318263"/>
                </a:cubicBezTo>
                <a:cubicBezTo>
                  <a:pt x="329196" y="318263"/>
                  <a:pt x="329196" y="318263"/>
                  <a:pt x="318828" y="328613"/>
                </a:cubicBezTo>
                <a:cubicBezTo>
                  <a:pt x="318828" y="328613"/>
                  <a:pt x="318828" y="328613"/>
                  <a:pt x="274762" y="284626"/>
                </a:cubicBezTo>
                <a:cubicBezTo>
                  <a:pt x="254025" y="300151"/>
                  <a:pt x="224216" y="298857"/>
                  <a:pt x="206072" y="279451"/>
                </a:cubicBezTo>
                <a:cubicBezTo>
                  <a:pt x="202183" y="276863"/>
                  <a:pt x="200887" y="274276"/>
                  <a:pt x="198295" y="270394"/>
                </a:cubicBezTo>
                <a:cubicBezTo>
                  <a:pt x="189223" y="272982"/>
                  <a:pt x="174966" y="278157"/>
                  <a:pt x="167190" y="280744"/>
                </a:cubicBezTo>
                <a:cubicBezTo>
                  <a:pt x="165894" y="280744"/>
                  <a:pt x="164598" y="280744"/>
                  <a:pt x="163302" y="280744"/>
                </a:cubicBezTo>
                <a:cubicBezTo>
                  <a:pt x="130901" y="269101"/>
                  <a:pt x="108868" y="263926"/>
                  <a:pt x="85539" y="263926"/>
                </a:cubicBezTo>
                <a:cubicBezTo>
                  <a:pt x="63506" y="263926"/>
                  <a:pt x="40177" y="269101"/>
                  <a:pt x="9072" y="280744"/>
                </a:cubicBezTo>
                <a:cubicBezTo>
                  <a:pt x="6480" y="280744"/>
                  <a:pt x="0" y="280744"/>
                  <a:pt x="0" y="274276"/>
                </a:cubicBezTo>
                <a:cubicBezTo>
                  <a:pt x="0" y="274276"/>
                  <a:pt x="0" y="274276"/>
                  <a:pt x="0" y="23288"/>
                </a:cubicBezTo>
                <a:cubicBezTo>
                  <a:pt x="0" y="20700"/>
                  <a:pt x="2592" y="18113"/>
                  <a:pt x="5184" y="16819"/>
                </a:cubicBezTo>
                <a:cubicBezTo>
                  <a:pt x="37585" y="5175"/>
                  <a:pt x="62210" y="0"/>
                  <a:pt x="868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04" tIns="45702" rIns="91404" bIns="45702"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lnSpc>
                <a:spcPct val="120000"/>
              </a:lnSpc>
              <a:spcBef>
                <a:spcPct val="0"/>
              </a:spcBef>
              <a:spcAft>
                <a:spcPct val="0"/>
              </a:spcAft>
              <a:buFont typeface="Arial" pitchFamily="34" charset="0"/>
              <a:buNone/>
            </a:pPr>
            <a:endParaRPr lang="zh-CN" altLang="en-US" sz="1799" dirty="0">
              <a:solidFill>
                <a:srgbClr val="99CC39"/>
              </a:solidFill>
              <a:cs typeface="+mn-ea"/>
              <a:sym typeface="+mn-lt"/>
            </a:endParaRPr>
          </a:p>
        </p:txBody>
      </p:sp>
      <p:sp>
        <p:nvSpPr>
          <p:cNvPr id="12" name="六边形 11"/>
          <p:cNvSpPr/>
          <p:nvPr/>
        </p:nvSpPr>
        <p:spPr>
          <a:xfrm>
            <a:off x="6096001" y="1974940"/>
            <a:ext cx="924456" cy="796944"/>
          </a:xfrm>
          <a:prstGeom prst="hexagon">
            <a:avLst/>
          </a:prstGeom>
          <a:solidFill>
            <a:srgbClr val="E5700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20000"/>
              </a:lnSpc>
              <a:spcBef>
                <a:spcPct val="0"/>
              </a:spcBef>
              <a:spcAft>
                <a:spcPct val="0"/>
              </a:spcAft>
              <a:buFont typeface="Arial" pitchFamily="34" charset="0"/>
              <a:buNone/>
            </a:pPr>
            <a:endParaRPr lang="zh-CN" altLang="en-US" sz="1799" dirty="0">
              <a:solidFill>
                <a:srgbClr val="99CC39"/>
              </a:solidFill>
              <a:cs typeface="+mn-ea"/>
              <a:sym typeface="+mn-lt"/>
            </a:endParaRPr>
          </a:p>
        </p:txBody>
      </p:sp>
      <p:sp>
        <p:nvSpPr>
          <p:cNvPr id="42" name="六边形 12"/>
          <p:cNvSpPr/>
          <p:nvPr/>
        </p:nvSpPr>
        <p:spPr>
          <a:xfrm>
            <a:off x="6348305" y="2153652"/>
            <a:ext cx="419846" cy="419846"/>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04" tIns="45702" rIns="91404" bIns="45702"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lnSpc>
                <a:spcPct val="120000"/>
              </a:lnSpc>
              <a:spcBef>
                <a:spcPct val="0"/>
              </a:spcBef>
              <a:spcAft>
                <a:spcPct val="0"/>
              </a:spcAft>
              <a:buFont typeface="Arial" pitchFamily="34" charset="0"/>
              <a:buNone/>
            </a:pPr>
            <a:endParaRPr lang="zh-CN" altLang="en-US" sz="1799" dirty="0">
              <a:solidFill>
                <a:srgbClr val="99CC39"/>
              </a:solidFill>
              <a:cs typeface="+mn-ea"/>
              <a:sym typeface="+mn-lt"/>
            </a:endParaRPr>
          </a:p>
        </p:txBody>
      </p:sp>
      <p:sp>
        <p:nvSpPr>
          <p:cNvPr id="15" name="六边形 14"/>
          <p:cNvSpPr/>
          <p:nvPr/>
        </p:nvSpPr>
        <p:spPr>
          <a:xfrm>
            <a:off x="6096001" y="3425803"/>
            <a:ext cx="924456" cy="796944"/>
          </a:xfrm>
          <a:prstGeom prst="hexagon">
            <a:avLst/>
          </a:prstGeom>
          <a:solidFill>
            <a:srgbClr val="222363"/>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20000"/>
              </a:lnSpc>
              <a:spcBef>
                <a:spcPct val="0"/>
              </a:spcBef>
              <a:spcAft>
                <a:spcPct val="0"/>
              </a:spcAft>
              <a:buFont typeface="Arial" pitchFamily="34" charset="0"/>
              <a:buNone/>
            </a:pPr>
            <a:endParaRPr lang="zh-CN" altLang="en-US" sz="1799" dirty="0">
              <a:solidFill>
                <a:srgbClr val="99CC39"/>
              </a:solidFill>
              <a:cs typeface="+mn-ea"/>
              <a:sym typeface="+mn-lt"/>
            </a:endParaRPr>
          </a:p>
        </p:txBody>
      </p:sp>
      <p:sp>
        <p:nvSpPr>
          <p:cNvPr id="43" name="六边形 15"/>
          <p:cNvSpPr/>
          <p:nvPr/>
        </p:nvSpPr>
        <p:spPr>
          <a:xfrm>
            <a:off x="6375926" y="3604514"/>
            <a:ext cx="364607" cy="419846"/>
          </a:xfrm>
          <a:custGeom>
            <a:avLst/>
            <a:gdLst>
              <a:gd name="connsiteX0" fmla="*/ 184010 w 292270"/>
              <a:gd name="connsiteY0" fmla="*/ 131763 h 336550"/>
              <a:gd name="connsiteX1" fmla="*/ 178567 w 292270"/>
              <a:gd name="connsiteY1" fmla="*/ 141923 h 336550"/>
              <a:gd name="connsiteX2" fmla="*/ 184010 w 292270"/>
              <a:gd name="connsiteY2" fmla="*/ 150813 h 336550"/>
              <a:gd name="connsiteX3" fmla="*/ 188092 w 292270"/>
              <a:gd name="connsiteY3" fmla="*/ 141923 h 336550"/>
              <a:gd name="connsiteX4" fmla="*/ 184010 w 292270"/>
              <a:gd name="connsiteY4" fmla="*/ 131763 h 336550"/>
              <a:gd name="connsiteX5" fmla="*/ 141147 w 292270"/>
              <a:gd name="connsiteY5" fmla="*/ 131763 h 336550"/>
              <a:gd name="connsiteX6" fmla="*/ 135704 w 292270"/>
              <a:gd name="connsiteY6" fmla="*/ 141923 h 336550"/>
              <a:gd name="connsiteX7" fmla="*/ 141147 w 292270"/>
              <a:gd name="connsiteY7" fmla="*/ 150813 h 336550"/>
              <a:gd name="connsiteX8" fmla="*/ 145229 w 292270"/>
              <a:gd name="connsiteY8" fmla="*/ 141923 h 336550"/>
              <a:gd name="connsiteX9" fmla="*/ 141147 w 292270"/>
              <a:gd name="connsiteY9" fmla="*/ 131763 h 336550"/>
              <a:gd name="connsiteX10" fmla="*/ 96811 w 292270"/>
              <a:gd name="connsiteY10" fmla="*/ 131763 h 336550"/>
              <a:gd name="connsiteX11" fmla="*/ 92842 w 292270"/>
              <a:gd name="connsiteY11" fmla="*/ 134938 h 336550"/>
              <a:gd name="connsiteX12" fmla="*/ 100780 w 292270"/>
              <a:gd name="connsiteY12" fmla="*/ 134938 h 336550"/>
              <a:gd name="connsiteX13" fmla="*/ 96811 w 292270"/>
              <a:gd name="connsiteY13" fmla="*/ 131763 h 336550"/>
              <a:gd name="connsiteX14" fmla="*/ 225310 w 292270"/>
              <a:gd name="connsiteY14" fmla="*/ 127000 h 336550"/>
              <a:gd name="connsiteX15" fmla="*/ 226721 w 292270"/>
              <a:gd name="connsiteY15" fmla="*/ 127000 h 336550"/>
              <a:gd name="connsiteX16" fmla="*/ 229543 w 292270"/>
              <a:gd name="connsiteY16" fmla="*/ 127000 h 336550"/>
              <a:gd name="connsiteX17" fmla="*/ 230954 w 292270"/>
              <a:gd name="connsiteY17" fmla="*/ 127000 h 336550"/>
              <a:gd name="connsiteX18" fmla="*/ 230954 w 292270"/>
              <a:gd name="connsiteY18" fmla="*/ 155792 h 336550"/>
              <a:gd name="connsiteX19" fmla="*/ 229543 w 292270"/>
              <a:gd name="connsiteY19" fmla="*/ 157163 h 336550"/>
              <a:gd name="connsiteX20" fmla="*/ 225310 w 292270"/>
              <a:gd name="connsiteY20" fmla="*/ 157163 h 336550"/>
              <a:gd name="connsiteX21" fmla="*/ 225310 w 292270"/>
              <a:gd name="connsiteY21" fmla="*/ 155792 h 336550"/>
              <a:gd name="connsiteX22" fmla="*/ 225310 w 292270"/>
              <a:gd name="connsiteY22" fmla="*/ 132484 h 336550"/>
              <a:gd name="connsiteX23" fmla="*/ 221076 w 292270"/>
              <a:gd name="connsiteY23" fmla="*/ 133855 h 336550"/>
              <a:gd name="connsiteX24" fmla="*/ 221076 w 292270"/>
              <a:gd name="connsiteY24" fmla="*/ 135227 h 336550"/>
              <a:gd name="connsiteX25" fmla="*/ 219665 w 292270"/>
              <a:gd name="connsiteY25" fmla="*/ 133855 h 336550"/>
              <a:gd name="connsiteX26" fmla="*/ 219665 w 292270"/>
              <a:gd name="connsiteY26" fmla="*/ 131113 h 336550"/>
              <a:gd name="connsiteX27" fmla="*/ 219665 w 292270"/>
              <a:gd name="connsiteY27" fmla="*/ 129742 h 336550"/>
              <a:gd name="connsiteX28" fmla="*/ 225310 w 292270"/>
              <a:gd name="connsiteY28" fmla="*/ 127000 h 336550"/>
              <a:gd name="connsiteX29" fmla="*/ 203791 w 292270"/>
              <a:gd name="connsiteY29" fmla="*/ 127000 h 336550"/>
              <a:gd name="connsiteX30" fmla="*/ 207495 w 292270"/>
              <a:gd name="connsiteY30" fmla="*/ 127000 h 336550"/>
              <a:gd name="connsiteX31" fmla="*/ 208730 w 292270"/>
              <a:gd name="connsiteY31" fmla="*/ 127000 h 336550"/>
              <a:gd name="connsiteX32" fmla="*/ 208730 w 292270"/>
              <a:gd name="connsiteY32" fmla="*/ 155792 h 336550"/>
              <a:gd name="connsiteX33" fmla="*/ 207495 w 292270"/>
              <a:gd name="connsiteY33" fmla="*/ 157163 h 336550"/>
              <a:gd name="connsiteX34" fmla="*/ 203791 w 292270"/>
              <a:gd name="connsiteY34" fmla="*/ 157163 h 336550"/>
              <a:gd name="connsiteX35" fmla="*/ 202556 w 292270"/>
              <a:gd name="connsiteY35" fmla="*/ 155792 h 336550"/>
              <a:gd name="connsiteX36" fmla="*/ 202556 w 292270"/>
              <a:gd name="connsiteY36" fmla="*/ 132484 h 336550"/>
              <a:gd name="connsiteX37" fmla="*/ 200086 w 292270"/>
              <a:gd name="connsiteY37" fmla="*/ 133855 h 336550"/>
              <a:gd name="connsiteX38" fmla="*/ 198852 w 292270"/>
              <a:gd name="connsiteY38" fmla="*/ 135227 h 336550"/>
              <a:gd name="connsiteX39" fmla="*/ 198852 w 292270"/>
              <a:gd name="connsiteY39" fmla="*/ 133855 h 336550"/>
              <a:gd name="connsiteX40" fmla="*/ 197617 w 292270"/>
              <a:gd name="connsiteY40" fmla="*/ 131113 h 336550"/>
              <a:gd name="connsiteX41" fmla="*/ 198852 w 292270"/>
              <a:gd name="connsiteY41" fmla="*/ 129742 h 336550"/>
              <a:gd name="connsiteX42" fmla="*/ 203791 w 292270"/>
              <a:gd name="connsiteY42" fmla="*/ 127000 h 336550"/>
              <a:gd name="connsiteX43" fmla="*/ 183964 w 292270"/>
              <a:gd name="connsiteY43" fmla="*/ 127000 h 336550"/>
              <a:gd name="connsiteX44" fmla="*/ 192854 w 292270"/>
              <a:gd name="connsiteY44" fmla="*/ 141426 h 336550"/>
              <a:gd name="connsiteX45" fmla="*/ 182694 w 292270"/>
              <a:gd name="connsiteY45" fmla="*/ 157163 h 336550"/>
              <a:gd name="connsiteX46" fmla="*/ 173804 w 292270"/>
              <a:gd name="connsiteY46" fmla="*/ 142737 h 336550"/>
              <a:gd name="connsiteX47" fmla="*/ 183964 w 292270"/>
              <a:gd name="connsiteY47" fmla="*/ 127000 h 336550"/>
              <a:gd name="connsiteX48" fmla="*/ 161699 w 292270"/>
              <a:gd name="connsiteY48" fmla="*/ 127000 h 336550"/>
              <a:gd name="connsiteX49" fmla="*/ 164478 w 292270"/>
              <a:gd name="connsiteY49" fmla="*/ 127000 h 336550"/>
              <a:gd name="connsiteX50" fmla="*/ 165867 w 292270"/>
              <a:gd name="connsiteY50" fmla="*/ 127000 h 336550"/>
              <a:gd name="connsiteX51" fmla="*/ 165867 w 292270"/>
              <a:gd name="connsiteY51" fmla="*/ 155792 h 336550"/>
              <a:gd name="connsiteX52" fmla="*/ 164478 w 292270"/>
              <a:gd name="connsiteY52" fmla="*/ 157163 h 336550"/>
              <a:gd name="connsiteX53" fmla="*/ 161699 w 292270"/>
              <a:gd name="connsiteY53" fmla="*/ 157163 h 336550"/>
              <a:gd name="connsiteX54" fmla="*/ 160310 w 292270"/>
              <a:gd name="connsiteY54" fmla="*/ 155792 h 336550"/>
              <a:gd name="connsiteX55" fmla="*/ 160310 w 292270"/>
              <a:gd name="connsiteY55" fmla="*/ 132484 h 336550"/>
              <a:gd name="connsiteX56" fmla="*/ 156143 w 292270"/>
              <a:gd name="connsiteY56" fmla="*/ 133855 h 336550"/>
              <a:gd name="connsiteX57" fmla="*/ 156143 w 292270"/>
              <a:gd name="connsiteY57" fmla="*/ 135227 h 336550"/>
              <a:gd name="connsiteX58" fmla="*/ 154754 w 292270"/>
              <a:gd name="connsiteY58" fmla="*/ 133855 h 336550"/>
              <a:gd name="connsiteX59" fmla="*/ 154754 w 292270"/>
              <a:gd name="connsiteY59" fmla="*/ 131113 h 336550"/>
              <a:gd name="connsiteX60" fmla="*/ 154754 w 292270"/>
              <a:gd name="connsiteY60" fmla="*/ 129742 h 336550"/>
              <a:gd name="connsiteX61" fmla="*/ 161699 w 292270"/>
              <a:gd name="connsiteY61" fmla="*/ 127000 h 336550"/>
              <a:gd name="connsiteX62" fmla="*/ 141261 w 292270"/>
              <a:gd name="connsiteY62" fmla="*/ 127000 h 336550"/>
              <a:gd name="connsiteX63" fmla="*/ 151580 w 292270"/>
              <a:gd name="connsiteY63" fmla="*/ 141426 h 336550"/>
              <a:gd name="connsiteX64" fmla="*/ 141261 w 292270"/>
              <a:gd name="connsiteY64" fmla="*/ 157163 h 336550"/>
              <a:gd name="connsiteX65" fmla="*/ 130942 w 292270"/>
              <a:gd name="connsiteY65" fmla="*/ 142737 h 336550"/>
              <a:gd name="connsiteX66" fmla="*/ 141261 w 292270"/>
              <a:gd name="connsiteY66" fmla="*/ 127000 h 336550"/>
              <a:gd name="connsiteX67" fmla="*/ 247736 w 292270"/>
              <a:gd name="connsiteY67" fmla="*/ 80963 h 336550"/>
              <a:gd name="connsiteX68" fmla="*/ 243654 w 292270"/>
              <a:gd name="connsiteY68" fmla="*/ 91970 h 336550"/>
              <a:gd name="connsiteX69" fmla="*/ 247736 w 292270"/>
              <a:gd name="connsiteY69" fmla="*/ 101601 h 336550"/>
              <a:gd name="connsiteX70" fmla="*/ 253179 w 292270"/>
              <a:gd name="connsiteY70" fmla="*/ 90594 h 336550"/>
              <a:gd name="connsiteX71" fmla="*/ 247736 w 292270"/>
              <a:gd name="connsiteY71" fmla="*/ 80963 h 336550"/>
              <a:gd name="connsiteX72" fmla="*/ 205328 w 292270"/>
              <a:gd name="connsiteY72" fmla="*/ 80963 h 336550"/>
              <a:gd name="connsiteX73" fmla="*/ 200792 w 292270"/>
              <a:gd name="connsiteY73" fmla="*/ 91970 h 336550"/>
              <a:gd name="connsiteX74" fmla="*/ 205328 w 292270"/>
              <a:gd name="connsiteY74" fmla="*/ 101601 h 336550"/>
              <a:gd name="connsiteX75" fmla="*/ 208730 w 292270"/>
              <a:gd name="connsiteY75" fmla="*/ 90594 h 336550"/>
              <a:gd name="connsiteX76" fmla="*/ 205328 w 292270"/>
              <a:gd name="connsiteY76" fmla="*/ 80963 h 336550"/>
              <a:gd name="connsiteX77" fmla="*/ 184010 w 292270"/>
              <a:gd name="connsiteY77" fmla="*/ 80963 h 336550"/>
              <a:gd name="connsiteX78" fmla="*/ 178567 w 292270"/>
              <a:gd name="connsiteY78" fmla="*/ 91970 h 336550"/>
              <a:gd name="connsiteX79" fmla="*/ 184010 w 292270"/>
              <a:gd name="connsiteY79" fmla="*/ 101601 h 336550"/>
              <a:gd name="connsiteX80" fmla="*/ 188092 w 292270"/>
              <a:gd name="connsiteY80" fmla="*/ 90594 h 336550"/>
              <a:gd name="connsiteX81" fmla="*/ 184010 w 292270"/>
              <a:gd name="connsiteY81" fmla="*/ 80963 h 336550"/>
              <a:gd name="connsiteX82" fmla="*/ 162011 w 292270"/>
              <a:gd name="connsiteY82" fmla="*/ 80963 h 336550"/>
              <a:gd name="connsiteX83" fmla="*/ 157929 w 292270"/>
              <a:gd name="connsiteY83" fmla="*/ 91970 h 336550"/>
              <a:gd name="connsiteX84" fmla="*/ 162011 w 292270"/>
              <a:gd name="connsiteY84" fmla="*/ 101601 h 336550"/>
              <a:gd name="connsiteX85" fmla="*/ 167454 w 292270"/>
              <a:gd name="connsiteY85" fmla="*/ 90594 h 336550"/>
              <a:gd name="connsiteX86" fmla="*/ 162011 w 292270"/>
              <a:gd name="connsiteY86" fmla="*/ 80963 h 336550"/>
              <a:gd name="connsiteX87" fmla="*/ 76173 w 292270"/>
              <a:gd name="connsiteY87" fmla="*/ 80963 h 336550"/>
              <a:gd name="connsiteX88" fmla="*/ 72204 w 292270"/>
              <a:gd name="connsiteY88" fmla="*/ 91970 h 336550"/>
              <a:gd name="connsiteX89" fmla="*/ 76173 w 292270"/>
              <a:gd name="connsiteY89" fmla="*/ 101601 h 336550"/>
              <a:gd name="connsiteX90" fmla="*/ 80142 w 292270"/>
              <a:gd name="connsiteY90" fmla="*/ 90594 h 336550"/>
              <a:gd name="connsiteX91" fmla="*/ 76173 w 292270"/>
              <a:gd name="connsiteY91" fmla="*/ 80963 h 336550"/>
              <a:gd name="connsiteX92" fmla="*/ 225310 w 292270"/>
              <a:gd name="connsiteY92" fmla="*/ 76200 h 336550"/>
              <a:gd name="connsiteX93" fmla="*/ 226721 w 292270"/>
              <a:gd name="connsiteY93" fmla="*/ 76200 h 336550"/>
              <a:gd name="connsiteX94" fmla="*/ 229543 w 292270"/>
              <a:gd name="connsiteY94" fmla="*/ 76200 h 336550"/>
              <a:gd name="connsiteX95" fmla="*/ 230954 w 292270"/>
              <a:gd name="connsiteY95" fmla="*/ 77511 h 336550"/>
              <a:gd name="connsiteX96" fmla="*/ 230954 w 292270"/>
              <a:gd name="connsiteY96" fmla="*/ 105052 h 336550"/>
              <a:gd name="connsiteX97" fmla="*/ 229543 w 292270"/>
              <a:gd name="connsiteY97" fmla="*/ 106363 h 336550"/>
              <a:gd name="connsiteX98" fmla="*/ 225310 w 292270"/>
              <a:gd name="connsiteY98" fmla="*/ 106363 h 336550"/>
              <a:gd name="connsiteX99" fmla="*/ 225310 w 292270"/>
              <a:gd name="connsiteY99" fmla="*/ 105052 h 336550"/>
              <a:gd name="connsiteX100" fmla="*/ 225310 w 292270"/>
              <a:gd name="connsiteY100" fmla="*/ 82757 h 336550"/>
              <a:gd name="connsiteX101" fmla="*/ 221076 w 292270"/>
              <a:gd name="connsiteY101" fmla="*/ 84069 h 336550"/>
              <a:gd name="connsiteX102" fmla="*/ 219665 w 292270"/>
              <a:gd name="connsiteY102" fmla="*/ 84069 h 336550"/>
              <a:gd name="connsiteX103" fmla="*/ 219665 w 292270"/>
              <a:gd name="connsiteY103" fmla="*/ 81446 h 336550"/>
              <a:gd name="connsiteX104" fmla="*/ 219665 w 292270"/>
              <a:gd name="connsiteY104" fmla="*/ 80134 h 336550"/>
              <a:gd name="connsiteX105" fmla="*/ 225310 w 292270"/>
              <a:gd name="connsiteY105" fmla="*/ 76200 h 336550"/>
              <a:gd name="connsiteX106" fmla="*/ 205555 w 292270"/>
              <a:gd name="connsiteY106" fmla="*/ 76200 h 336550"/>
              <a:gd name="connsiteX107" fmla="*/ 216667 w 292270"/>
              <a:gd name="connsiteY107" fmla="*/ 90626 h 336550"/>
              <a:gd name="connsiteX108" fmla="*/ 205555 w 292270"/>
              <a:gd name="connsiteY108" fmla="*/ 106363 h 336550"/>
              <a:gd name="connsiteX109" fmla="*/ 194442 w 292270"/>
              <a:gd name="connsiteY109" fmla="*/ 91937 h 336550"/>
              <a:gd name="connsiteX110" fmla="*/ 205555 w 292270"/>
              <a:gd name="connsiteY110" fmla="*/ 76200 h 336550"/>
              <a:gd name="connsiteX111" fmla="*/ 183964 w 292270"/>
              <a:gd name="connsiteY111" fmla="*/ 76200 h 336550"/>
              <a:gd name="connsiteX112" fmla="*/ 192854 w 292270"/>
              <a:gd name="connsiteY112" fmla="*/ 90626 h 336550"/>
              <a:gd name="connsiteX113" fmla="*/ 182694 w 292270"/>
              <a:gd name="connsiteY113" fmla="*/ 106363 h 336550"/>
              <a:gd name="connsiteX114" fmla="*/ 173804 w 292270"/>
              <a:gd name="connsiteY114" fmla="*/ 91937 h 336550"/>
              <a:gd name="connsiteX115" fmla="*/ 183964 w 292270"/>
              <a:gd name="connsiteY115" fmla="*/ 76200 h 336550"/>
              <a:gd name="connsiteX116" fmla="*/ 161898 w 292270"/>
              <a:gd name="connsiteY116" fmla="*/ 76200 h 336550"/>
              <a:gd name="connsiteX117" fmla="*/ 172217 w 292270"/>
              <a:gd name="connsiteY117" fmla="*/ 90626 h 336550"/>
              <a:gd name="connsiteX118" fmla="*/ 161898 w 292270"/>
              <a:gd name="connsiteY118" fmla="*/ 106363 h 336550"/>
              <a:gd name="connsiteX119" fmla="*/ 151579 w 292270"/>
              <a:gd name="connsiteY119" fmla="*/ 91937 h 336550"/>
              <a:gd name="connsiteX120" fmla="*/ 161898 w 292270"/>
              <a:gd name="connsiteY120" fmla="*/ 76200 h 336550"/>
              <a:gd name="connsiteX121" fmla="*/ 139584 w 292270"/>
              <a:gd name="connsiteY121" fmla="*/ 76200 h 336550"/>
              <a:gd name="connsiteX122" fmla="*/ 140996 w 292270"/>
              <a:gd name="connsiteY122" fmla="*/ 76200 h 336550"/>
              <a:gd name="connsiteX123" fmla="*/ 143818 w 292270"/>
              <a:gd name="connsiteY123" fmla="*/ 76200 h 336550"/>
              <a:gd name="connsiteX124" fmla="*/ 145229 w 292270"/>
              <a:gd name="connsiteY124" fmla="*/ 77511 h 336550"/>
              <a:gd name="connsiteX125" fmla="*/ 145229 w 292270"/>
              <a:gd name="connsiteY125" fmla="*/ 105052 h 336550"/>
              <a:gd name="connsiteX126" fmla="*/ 143818 w 292270"/>
              <a:gd name="connsiteY126" fmla="*/ 106363 h 336550"/>
              <a:gd name="connsiteX127" fmla="*/ 139584 w 292270"/>
              <a:gd name="connsiteY127" fmla="*/ 106363 h 336550"/>
              <a:gd name="connsiteX128" fmla="*/ 139584 w 292270"/>
              <a:gd name="connsiteY128" fmla="*/ 105052 h 336550"/>
              <a:gd name="connsiteX129" fmla="*/ 139584 w 292270"/>
              <a:gd name="connsiteY129" fmla="*/ 82757 h 336550"/>
              <a:gd name="connsiteX130" fmla="*/ 135351 w 292270"/>
              <a:gd name="connsiteY130" fmla="*/ 84069 h 336550"/>
              <a:gd name="connsiteX131" fmla="*/ 133940 w 292270"/>
              <a:gd name="connsiteY131" fmla="*/ 84069 h 336550"/>
              <a:gd name="connsiteX132" fmla="*/ 132529 w 292270"/>
              <a:gd name="connsiteY132" fmla="*/ 81446 h 336550"/>
              <a:gd name="connsiteX133" fmla="*/ 133940 w 292270"/>
              <a:gd name="connsiteY133" fmla="*/ 80134 h 336550"/>
              <a:gd name="connsiteX134" fmla="*/ 139584 w 292270"/>
              <a:gd name="connsiteY134" fmla="*/ 76200 h 336550"/>
              <a:gd name="connsiteX135" fmla="*/ 118837 w 292270"/>
              <a:gd name="connsiteY135" fmla="*/ 76200 h 336550"/>
              <a:gd name="connsiteX136" fmla="*/ 123005 w 292270"/>
              <a:gd name="connsiteY136" fmla="*/ 76200 h 336550"/>
              <a:gd name="connsiteX137" fmla="*/ 123005 w 292270"/>
              <a:gd name="connsiteY137" fmla="*/ 77511 h 336550"/>
              <a:gd name="connsiteX138" fmla="*/ 123005 w 292270"/>
              <a:gd name="connsiteY138" fmla="*/ 105052 h 336550"/>
              <a:gd name="connsiteX139" fmla="*/ 123005 w 292270"/>
              <a:gd name="connsiteY139" fmla="*/ 106363 h 336550"/>
              <a:gd name="connsiteX140" fmla="*/ 118837 w 292270"/>
              <a:gd name="connsiteY140" fmla="*/ 106363 h 336550"/>
              <a:gd name="connsiteX141" fmla="*/ 117448 w 292270"/>
              <a:gd name="connsiteY141" fmla="*/ 105052 h 336550"/>
              <a:gd name="connsiteX142" fmla="*/ 117448 w 292270"/>
              <a:gd name="connsiteY142" fmla="*/ 82757 h 336550"/>
              <a:gd name="connsiteX143" fmla="*/ 114670 w 292270"/>
              <a:gd name="connsiteY143" fmla="*/ 84069 h 336550"/>
              <a:gd name="connsiteX144" fmla="*/ 113281 w 292270"/>
              <a:gd name="connsiteY144" fmla="*/ 84069 h 336550"/>
              <a:gd name="connsiteX145" fmla="*/ 111892 w 292270"/>
              <a:gd name="connsiteY145" fmla="*/ 81446 h 336550"/>
              <a:gd name="connsiteX146" fmla="*/ 111892 w 292270"/>
              <a:gd name="connsiteY146" fmla="*/ 80134 h 336550"/>
              <a:gd name="connsiteX147" fmla="*/ 118837 w 292270"/>
              <a:gd name="connsiteY147" fmla="*/ 76200 h 336550"/>
              <a:gd name="connsiteX148" fmla="*/ 97207 w 292270"/>
              <a:gd name="connsiteY148" fmla="*/ 76200 h 336550"/>
              <a:gd name="connsiteX149" fmla="*/ 99588 w 292270"/>
              <a:gd name="connsiteY149" fmla="*/ 76200 h 336550"/>
              <a:gd name="connsiteX150" fmla="*/ 100779 w 292270"/>
              <a:gd name="connsiteY150" fmla="*/ 77511 h 336550"/>
              <a:gd name="connsiteX151" fmla="*/ 100779 w 292270"/>
              <a:gd name="connsiteY151" fmla="*/ 105052 h 336550"/>
              <a:gd name="connsiteX152" fmla="*/ 99588 w 292270"/>
              <a:gd name="connsiteY152" fmla="*/ 106363 h 336550"/>
              <a:gd name="connsiteX153" fmla="*/ 97207 w 292270"/>
              <a:gd name="connsiteY153" fmla="*/ 106363 h 336550"/>
              <a:gd name="connsiteX154" fmla="*/ 96016 w 292270"/>
              <a:gd name="connsiteY154" fmla="*/ 105052 h 336550"/>
              <a:gd name="connsiteX155" fmla="*/ 96016 w 292270"/>
              <a:gd name="connsiteY155" fmla="*/ 82757 h 336550"/>
              <a:gd name="connsiteX156" fmla="*/ 92444 w 292270"/>
              <a:gd name="connsiteY156" fmla="*/ 84069 h 336550"/>
              <a:gd name="connsiteX157" fmla="*/ 91254 w 292270"/>
              <a:gd name="connsiteY157" fmla="*/ 84069 h 336550"/>
              <a:gd name="connsiteX158" fmla="*/ 91254 w 292270"/>
              <a:gd name="connsiteY158" fmla="*/ 81446 h 336550"/>
              <a:gd name="connsiteX159" fmla="*/ 91254 w 292270"/>
              <a:gd name="connsiteY159" fmla="*/ 80134 h 336550"/>
              <a:gd name="connsiteX160" fmla="*/ 97207 w 292270"/>
              <a:gd name="connsiteY160" fmla="*/ 76200 h 336550"/>
              <a:gd name="connsiteX161" fmla="*/ 201926 w 292270"/>
              <a:gd name="connsiteY161" fmla="*/ 36513 h 336550"/>
              <a:gd name="connsiteX162" fmla="*/ 200792 w 292270"/>
              <a:gd name="connsiteY162" fmla="*/ 40409 h 336550"/>
              <a:gd name="connsiteX163" fmla="*/ 205328 w 292270"/>
              <a:gd name="connsiteY163" fmla="*/ 50801 h 336550"/>
              <a:gd name="connsiteX164" fmla="*/ 208730 w 292270"/>
              <a:gd name="connsiteY164" fmla="*/ 40409 h 336550"/>
              <a:gd name="connsiteX165" fmla="*/ 208730 w 292270"/>
              <a:gd name="connsiteY165" fmla="*/ 39111 h 336550"/>
              <a:gd name="connsiteX166" fmla="*/ 201926 w 292270"/>
              <a:gd name="connsiteY166" fmla="*/ 36513 h 336550"/>
              <a:gd name="connsiteX167" fmla="*/ 123005 w 292270"/>
              <a:gd name="connsiteY167" fmla="*/ 34925 h 336550"/>
              <a:gd name="connsiteX168" fmla="*/ 116201 w 292270"/>
              <a:gd name="connsiteY168" fmla="*/ 37571 h 336550"/>
              <a:gd name="connsiteX169" fmla="*/ 115067 w 292270"/>
              <a:gd name="connsiteY169" fmla="*/ 38894 h 336550"/>
              <a:gd name="connsiteX170" fmla="*/ 115067 w 292270"/>
              <a:gd name="connsiteY170" fmla="*/ 40216 h 336550"/>
              <a:gd name="connsiteX171" fmla="*/ 119603 w 292270"/>
              <a:gd name="connsiteY171" fmla="*/ 50800 h 336550"/>
              <a:gd name="connsiteX172" fmla="*/ 123005 w 292270"/>
              <a:gd name="connsiteY172" fmla="*/ 40216 h 336550"/>
              <a:gd name="connsiteX173" fmla="*/ 123005 w 292270"/>
              <a:gd name="connsiteY173" fmla="*/ 34925 h 336550"/>
              <a:gd name="connsiteX174" fmla="*/ 162011 w 292270"/>
              <a:gd name="connsiteY174" fmla="*/ 31750 h 336550"/>
              <a:gd name="connsiteX175" fmla="*/ 157929 w 292270"/>
              <a:gd name="connsiteY175" fmla="*/ 40640 h 336550"/>
              <a:gd name="connsiteX176" fmla="*/ 162011 w 292270"/>
              <a:gd name="connsiteY176" fmla="*/ 50800 h 336550"/>
              <a:gd name="connsiteX177" fmla="*/ 167454 w 292270"/>
              <a:gd name="connsiteY177" fmla="*/ 40640 h 336550"/>
              <a:gd name="connsiteX178" fmla="*/ 162011 w 292270"/>
              <a:gd name="connsiteY178" fmla="*/ 31750 h 336550"/>
              <a:gd name="connsiteX179" fmla="*/ 144703 w 292270"/>
              <a:gd name="connsiteY179" fmla="*/ 28575 h 336550"/>
              <a:gd name="connsiteX180" fmla="*/ 144703 w 292270"/>
              <a:gd name="connsiteY180" fmla="*/ 55075 h 336550"/>
              <a:gd name="connsiteX181" fmla="*/ 143389 w 292270"/>
              <a:gd name="connsiteY181" fmla="*/ 55075 h 336550"/>
              <a:gd name="connsiteX182" fmla="*/ 139447 w 292270"/>
              <a:gd name="connsiteY182" fmla="*/ 55075 h 336550"/>
              <a:gd name="connsiteX183" fmla="*/ 139447 w 292270"/>
              <a:gd name="connsiteY183" fmla="*/ 32550 h 336550"/>
              <a:gd name="connsiteX184" fmla="*/ 135504 w 292270"/>
              <a:gd name="connsiteY184" fmla="*/ 33875 h 336550"/>
              <a:gd name="connsiteX185" fmla="*/ 134190 w 292270"/>
              <a:gd name="connsiteY185" fmla="*/ 33875 h 336550"/>
              <a:gd name="connsiteX186" fmla="*/ 132876 w 292270"/>
              <a:gd name="connsiteY186" fmla="*/ 31225 h 336550"/>
              <a:gd name="connsiteX187" fmla="*/ 127619 w 292270"/>
              <a:gd name="connsiteY187" fmla="*/ 32550 h 336550"/>
              <a:gd name="connsiteX188" fmla="*/ 128934 w 292270"/>
              <a:gd name="connsiteY188" fmla="*/ 40500 h 336550"/>
              <a:gd name="connsiteX189" fmla="*/ 118420 w 292270"/>
              <a:gd name="connsiteY189" fmla="*/ 56400 h 336550"/>
              <a:gd name="connsiteX190" fmla="*/ 109221 w 292270"/>
              <a:gd name="connsiteY190" fmla="*/ 41825 h 336550"/>
              <a:gd name="connsiteX191" fmla="*/ 101336 w 292270"/>
              <a:gd name="connsiteY191" fmla="*/ 47125 h 336550"/>
              <a:gd name="connsiteX192" fmla="*/ 101336 w 292270"/>
              <a:gd name="connsiteY192" fmla="*/ 55075 h 336550"/>
              <a:gd name="connsiteX193" fmla="*/ 100022 w 292270"/>
              <a:gd name="connsiteY193" fmla="*/ 55075 h 336550"/>
              <a:gd name="connsiteX194" fmla="*/ 97394 w 292270"/>
              <a:gd name="connsiteY194" fmla="*/ 55075 h 336550"/>
              <a:gd name="connsiteX195" fmla="*/ 96080 w 292270"/>
              <a:gd name="connsiteY195" fmla="*/ 55075 h 336550"/>
              <a:gd name="connsiteX196" fmla="*/ 96080 w 292270"/>
              <a:gd name="connsiteY196" fmla="*/ 49775 h 336550"/>
              <a:gd name="connsiteX197" fmla="*/ 72425 w 292270"/>
              <a:gd name="connsiteY197" fmla="*/ 77600 h 336550"/>
              <a:gd name="connsiteX198" fmla="*/ 76367 w 292270"/>
              <a:gd name="connsiteY198" fmla="*/ 76275 h 336550"/>
              <a:gd name="connsiteX199" fmla="*/ 86880 w 292270"/>
              <a:gd name="connsiteY199" fmla="*/ 90850 h 336550"/>
              <a:gd name="connsiteX200" fmla="*/ 76367 w 292270"/>
              <a:gd name="connsiteY200" fmla="*/ 106750 h 336550"/>
              <a:gd name="connsiteX201" fmla="*/ 67168 w 292270"/>
              <a:gd name="connsiteY201" fmla="*/ 97475 h 336550"/>
              <a:gd name="connsiteX202" fmla="*/ 75053 w 292270"/>
              <a:gd name="connsiteY202" fmla="*/ 127950 h 336550"/>
              <a:gd name="connsiteX203" fmla="*/ 76367 w 292270"/>
              <a:gd name="connsiteY203" fmla="*/ 127950 h 336550"/>
              <a:gd name="connsiteX204" fmla="*/ 78995 w 292270"/>
              <a:gd name="connsiteY204" fmla="*/ 127950 h 336550"/>
              <a:gd name="connsiteX205" fmla="*/ 80310 w 292270"/>
              <a:gd name="connsiteY205" fmla="*/ 127950 h 336550"/>
              <a:gd name="connsiteX206" fmla="*/ 80310 w 292270"/>
              <a:gd name="connsiteY206" fmla="*/ 133250 h 336550"/>
              <a:gd name="connsiteX207" fmla="*/ 88195 w 292270"/>
              <a:gd name="connsiteY207" fmla="*/ 135900 h 336550"/>
              <a:gd name="connsiteX208" fmla="*/ 97394 w 292270"/>
              <a:gd name="connsiteY208" fmla="*/ 126625 h 336550"/>
              <a:gd name="connsiteX209" fmla="*/ 107907 w 292270"/>
              <a:gd name="connsiteY209" fmla="*/ 135900 h 336550"/>
              <a:gd name="connsiteX210" fmla="*/ 114478 w 292270"/>
              <a:gd name="connsiteY210" fmla="*/ 145175 h 336550"/>
              <a:gd name="connsiteX211" fmla="*/ 117106 w 292270"/>
              <a:gd name="connsiteY211" fmla="*/ 151800 h 336550"/>
              <a:gd name="connsiteX212" fmla="*/ 117106 w 292270"/>
              <a:gd name="connsiteY212" fmla="*/ 133250 h 336550"/>
              <a:gd name="connsiteX213" fmla="*/ 114478 w 292270"/>
              <a:gd name="connsiteY213" fmla="*/ 134575 h 336550"/>
              <a:gd name="connsiteX214" fmla="*/ 113164 w 292270"/>
              <a:gd name="connsiteY214" fmla="*/ 135900 h 336550"/>
              <a:gd name="connsiteX215" fmla="*/ 113164 w 292270"/>
              <a:gd name="connsiteY215" fmla="*/ 134575 h 336550"/>
              <a:gd name="connsiteX216" fmla="*/ 111849 w 292270"/>
              <a:gd name="connsiteY216" fmla="*/ 131925 h 336550"/>
              <a:gd name="connsiteX217" fmla="*/ 111849 w 292270"/>
              <a:gd name="connsiteY217" fmla="*/ 130600 h 336550"/>
              <a:gd name="connsiteX218" fmla="*/ 118420 w 292270"/>
              <a:gd name="connsiteY218" fmla="*/ 127950 h 336550"/>
              <a:gd name="connsiteX219" fmla="*/ 122363 w 292270"/>
              <a:gd name="connsiteY219" fmla="*/ 127950 h 336550"/>
              <a:gd name="connsiteX220" fmla="*/ 122363 w 292270"/>
              <a:gd name="connsiteY220" fmla="*/ 155775 h 336550"/>
              <a:gd name="connsiteX221" fmla="*/ 122363 w 292270"/>
              <a:gd name="connsiteY221" fmla="*/ 157100 h 336550"/>
              <a:gd name="connsiteX222" fmla="*/ 121049 w 292270"/>
              <a:gd name="connsiteY222" fmla="*/ 157100 h 336550"/>
              <a:gd name="connsiteX223" fmla="*/ 135504 w 292270"/>
              <a:gd name="connsiteY223" fmla="*/ 162400 h 336550"/>
              <a:gd name="connsiteX224" fmla="*/ 161787 w 292270"/>
              <a:gd name="connsiteY224" fmla="*/ 159750 h 336550"/>
              <a:gd name="connsiteX225" fmla="*/ 181500 w 292270"/>
              <a:gd name="connsiteY225" fmla="*/ 191550 h 336550"/>
              <a:gd name="connsiteX226" fmla="*/ 181500 w 292270"/>
              <a:gd name="connsiteY226" fmla="*/ 183600 h 336550"/>
              <a:gd name="connsiteX227" fmla="*/ 178872 w 292270"/>
              <a:gd name="connsiteY227" fmla="*/ 186250 h 336550"/>
              <a:gd name="connsiteX228" fmla="*/ 177557 w 292270"/>
              <a:gd name="connsiteY228" fmla="*/ 186250 h 336550"/>
              <a:gd name="connsiteX229" fmla="*/ 176243 w 292270"/>
              <a:gd name="connsiteY229" fmla="*/ 184925 h 336550"/>
              <a:gd name="connsiteX230" fmla="*/ 176243 w 292270"/>
              <a:gd name="connsiteY230" fmla="*/ 182275 h 336550"/>
              <a:gd name="connsiteX231" fmla="*/ 176243 w 292270"/>
              <a:gd name="connsiteY231" fmla="*/ 180950 h 336550"/>
              <a:gd name="connsiteX232" fmla="*/ 182814 w 292270"/>
              <a:gd name="connsiteY232" fmla="*/ 178300 h 336550"/>
              <a:gd name="connsiteX233" fmla="*/ 186756 w 292270"/>
              <a:gd name="connsiteY233" fmla="*/ 178300 h 336550"/>
              <a:gd name="connsiteX234" fmla="*/ 186756 w 292270"/>
              <a:gd name="connsiteY234" fmla="*/ 194200 h 336550"/>
              <a:gd name="connsiteX235" fmla="*/ 199898 w 292270"/>
              <a:gd name="connsiteY235" fmla="*/ 186250 h 336550"/>
              <a:gd name="connsiteX236" fmla="*/ 198584 w 292270"/>
              <a:gd name="connsiteY236" fmla="*/ 186250 h 336550"/>
              <a:gd name="connsiteX237" fmla="*/ 198584 w 292270"/>
              <a:gd name="connsiteY237" fmla="*/ 184925 h 336550"/>
              <a:gd name="connsiteX238" fmla="*/ 197270 w 292270"/>
              <a:gd name="connsiteY238" fmla="*/ 182275 h 336550"/>
              <a:gd name="connsiteX239" fmla="*/ 198584 w 292270"/>
              <a:gd name="connsiteY239" fmla="*/ 180950 h 336550"/>
              <a:gd name="connsiteX240" fmla="*/ 199898 w 292270"/>
              <a:gd name="connsiteY240" fmla="*/ 180950 h 336550"/>
              <a:gd name="connsiteX241" fmla="*/ 199898 w 292270"/>
              <a:gd name="connsiteY241" fmla="*/ 166375 h 336550"/>
              <a:gd name="connsiteX242" fmla="*/ 234066 w 292270"/>
              <a:gd name="connsiteY242" fmla="*/ 161075 h 336550"/>
              <a:gd name="connsiteX243" fmla="*/ 241951 w 292270"/>
              <a:gd name="connsiteY243" fmla="*/ 146500 h 336550"/>
              <a:gd name="connsiteX244" fmla="*/ 245894 w 292270"/>
              <a:gd name="connsiteY244" fmla="*/ 143850 h 336550"/>
              <a:gd name="connsiteX245" fmla="*/ 245894 w 292270"/>
              <a:gd name="connsiteY245" fmla="*/ 133250 h 336550"/>
              <a:gd name="connsiteX246" fmla="*/ 241951 w 292270"/>
              <a:gd name="connsiteY246" fmla="*/ 134575 h 336550"/>
              <a:gd name="connsiteX247" fmla="*/ 241951 w 292270"/>
              <a:gd name="connsiteY247" fmla="*/ 135900 h 336550"/>
              <a:gd name="connsiteX248" fmla="*/ 240637 w 292270"/>
              <a:gd name="connsiteY248" fmla="*/ 134575 h 336550"/>
              <a:gd name="connsiteX249" fmla="*/ 240637 w 292270"/>
              <a:gd name="connsiteY249" fmla="*/ 131925 h 336550"/>
              <a:gd name="connsiteX250" fmla="*/ 240637 w 292270"/>
              <a:gd name="connsiteY250" fmla="*/ 130600 h 336550"/>
              <a:gd name="connsiteX251" fmla="*/ 247208 w 292270"/>
              <a:gd name="connsiteY251" fmla="*/ 127950 h 336550"/>
              <a:gd name="connsiteX252" fmla="*/ 249836 w 292270"/>
              <a:gd name="connsiteY252" fmla="*/ 127950 h 336550"/>
              <a:gd name="connsiteX253" fmla="*/ 251151 w 292270"/>
              <a:gd name="connsiteY253" fmla="*/ 127950 h 336550"/>
              <a:gd name="connsiteX254" fmla="*/ 251151 w 292270"/>
              <a:gd name="connsiteY254" fmla="*/ 143850 h 336550"/>
              <a:gd name="connsiteX255" fmla="*/ 252465 w 292270"/>
              <a:gd name="connsiteY255" fmla="*/ 143850 h 336550"/>
              <a:gd name="connsiteX256" fmla="*/ 257721 w 292270"/>
              <a:gd name="connsiteY256" fmla="*/ 94825 h 336550"/>
              <a:gd name="connsiteX257" fmla="*/ 247208 w 292270"/>
              <a:gd name="connsiteY257" fmla="*/ 106750 h 336550"/>
              <a:gd name="connsiteX258" fmla="*/ 238009 w 292270"/>
              <a:gd name="connsiteY258" fmla="*/ 92175 h 336550"/>
              <a:gd name="connsiteX259" fmla="*/ 248522 w 292270"/>
              <a:gd name="connsiteY259" fmla="*/ 76275 h 336550"/>
              <a:gd name="connsiteX260" fmla="*/ 249836 w 292270"/>
              <a:gd name="connsiteY260" fmla="*/ 76275 h 336550"/>
              <a:gd name="connsiteX261" fmla="*/ 230124 w 292270"/>
              <a:gd name="connsiteY261" fmla="*/ 52425 h 336550"/>
              <a:gd name="connsiteX262" fmla="*/ 230124 w 292270"/>
              <a:gd name="connsiteY262" fmla="*/ 55075 h 336550"/>
              <a:gd name="connsiteX263" fmla="*/ 228810 w 292270"/>
              <a:gd name="connsiteY263" fmla="*/ 55075 h 336550"/>
              <a:gd name="connsiteX264" fmla="*/ 224867 w 292270"/>
              <a:gd name="connsiteY264" fmla="*/ 55075 h 336550"/>
              <a:gd name="connsiteX265" fmla="*/ 224867 w 292270"/>
              <a:gd name="connsiteY265" fmla="*/ 48450 h 336550"/>
              <a:gd name="connsiteX266" fmla="*/ 215668 w 292270"/>
              <a:gd name="connsiteY266" fmla="*/ 43150 h 336550"/>
              <a:gd name="connsiteX267" fmla="*/ 205155 w 292270"/>
              <a:gd name="connsiteY267" fmla="*/ 56400 h 336550"/>
              <a:gd name="connsiteX268" fmla="*/ 194641 w 292270"/>
              <a:gd name="connsiteY268" fmla="*/ 40500 h 336550"/>
              <a:gd name="connsiteX269" fmla="*/ 195956 w 292270"/>
              <a:gd name="connsiteY269" fmla="*/ 33875 h 336550"/>
              <a:gd name="connsiteX270" fmla="*/ 186756 w 292270"/>
              <a:gd name="connsiteY270" fmla="*/ 31225 h 336550"/>
              <a:gd name="connsiteX271" fmla="*/ 186756 w 292270"/>
              <a:gd name="connsiteY271" fmla="*/ 55075 h 336550"/>
              <a:gd name="connsiteX272" fmla="*/ 182814 w 292270"/>
              <a:gd name="connsiteY272" fmla="*/ 55075 h 336550"/>
              <a:gd name="connsiteX273" fmla="*/ 181500 w 292270"/>
              <a:gd name="connsiteY273" fmla="*/ 55075 h 336550"/>
              <a:gd name="connsiteX274" fmla="*/ 181500 w 292270"/>
              <a:gd name="connsiteY274" fmla="*/ 32550 h 336550"/>
              <a:gd name="connsiteX275" fmla="*/ 178872 w 292270"/>
              <a:gd name="connsiteY275" fmla="*/ 33875 h 336550"/>
              <a:gd name="connsiteX276" fmla="*/ 177557 w 292270"/>
              <a:gd name="connsiteY276" fmla="*/ 33875 h 336550"/>
              <a:gd name="connsiteX277" fmla="*/ 176243 w 292270"/>
              <a:gd name="connsiteY277" fmla="*/ 33875 h 336550"/>
              <a:gd name="connsiteX278" fmla="*/ 176243 w 292270"/>
              <a:gd name="connsiteY278" fmla="*/ 31225 h 336550"/>
              <a:gd name="connsiteX279" fmla="*/ 176243 w 292270"/>
              <a:gd name="connsiteY279" fmla="*/ 29900 h 336550"/>
              <a:gd name="connsiteX280" fmla="*/ 177557 w 292270"/>
              <a:gd name="connsiteY280" fmla="*/ 29900 h 336550"/>
              <a:gd name="connsiteX281" fmla="*/ 168358 w 292270"/>
              <a:gd name="connsiteY281" fmla="*/ 28575 h 336550"/>
              <a:gd name="connsiteX282" fmla="*/ 172301 w 292270"/>
              <a:gd name="connsiteY282" fmla="*/ 40500 h 336550"/>
              <a:gd name="connsiteX283" fmla="*/ 161787 w 292270"/>
              <a:gd name="connsiteY283" fmla="*/ 56400 h 336550"/>
              <a:gd name="connsiteX284" fmla="*/ 151274 w 292270"/>
              <a:gd name="connsiteY284" fmla="*/ 40500 h 336550"/>
              <a:gd name="connsiteX285" fmla="*/ 156531 w 292270"/>
              <a:gd name="connsiteY285" fmla="*/ 28575 h 336550"/>
              <a:gd name="connsiteX286" fmla="*/ 144703 w 292270"/>
              <a:gd name="connsiteY286" fmla="*/ 28575 h 336550"/>
              <a:gd name="connsiteX287" fmla="*/ 164533 w 292270"/>
              <a:gd name="connsiteY287" fmla="*/ 0 h 336550"/>
              <a:gd name="connsiteX288" fmla="*/ 266895 w 292270"/>
              <a:gd name="connsiteY288" fmla="*/ 48642 h 336550"/>
              <a:gd name="connsiteX289" fmla="*/ 291829 w 292270"/>
              <a:gd name="connsiteY289" fmla="*/ 130150 h 336550"/>
              <a:gd name="connsiteX290" fmla="*/ 269520 w 292270"/>
              <a:gd name="connsiteY290" fmla="*/ 206400 h 336550"/>
              <a:gd name="connsiteX291" fmla="*/ 257709 w 292270"/>
              <a:gd name="connsiteY291" fmla="*/ 324718 h 336550"/>
              <a:gd name="connsiteX292" fmla="*/ 256396 w 292270"/>
              <a:gd name="connsiteY292" fmla="*/ 332606 h 336550"/>
              <a:gd name="connsiteX293" fmla="*/ 249835 w 292270"/>
              <a:gd name="connsiteY293" fmla="*/ 336550 h 336550"/>
              <a:gd name="connsiteX294" fmla="*/ 105478 w 292270"/>
              <a:gd name="connsiteY294" fmla="*/ 336550 h 336550"/>
              <a:gd name="connsiteX295" fmla="*/ 97604 w 292270"/>
              <a:gd name="connsiteY295" fmla="*/ 331292 h 336550"/>
              <a:gd name="connsiteX296" fmla="*/ 96292 w 292270"/>
              <a:gd name="connsiteY296" fmla="*/ 315516 h 336550"/>
              <a:gd name="connsiteX297" fmla="*/ 96292 w 292270"/>
              <a:gd name="connsiteY297" fmla="*/ 312887 h 336550"/>
              <a:gd name="connsiteX298" fmla="*/ 71357 w 292270"/>
              <a:gd name="connsiteY298" fmla="*/ 294481 h 336550"/>
              <a:gd name="connsiteX299" fmla="*/ 31987 w 292270"/>
              <a:gd name="connsiteY299" fmla="*/ 278706 h 336550"/>
              <a:gd name="connsiteX300" fmla="*/ 25426 w 292270"/>
              <a:gd name="connsiteY300" fmla="*/ 236637 h 336550"/>
              <a:gd name="connsiteX301" fmla="*/ 21489 w 292270"/>
              <a:gd name="connsiteY301" fmla="*/ 209029 h 336550"/>
              <a:gd name="connsiteX302" fmla="*/ 16239 w 292270"/>
              <a:gd name="connsiteY302" fmla="*/ 205085 h 336550"/>
              <a:gd name="connsiteX303" fmla="*/ 491 w 292270"/>
              <a:gd name="connsiteY303" fmla="*/ 191939 h 336550"/>
              <a:gd name="connsiteX304" fmla="*/ 4428 w 292270"/>
              <a:gd name="connsiteY304" fmla="*/ 177478 h 336550"/>
              <a:gd name="connsiteX305" fmla="*/ 24113 w 292270"/>
              <a:gd name="connsiteY305" fmla="*/ 126206 h 336550"/>
              <a:gd name="connsiteX306" fmla="*/ 29363 w 292270"/>
              <a:gd name="connsiteY306" fmla="*/ 97284 h 336550"/>
              <a:gd name="connsiteX307" fmla="*/ 81856 w 292270"/>
              <a:gd name="connsiteY307" fmla="*/ 26293 h 336550"/>
              <a:gd name="connsiteX308" fmla="*/ 164533 w 292270"/>
              <a:gd name="connsiteY30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292270" h="33655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04" tIns="45702" rIns="91404" bIns="45702"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lnSpc>
                <a:spcPct val="120000"/>
              </a:lnSpc>
              <a:spcBef>
                <a:spcPct val="0"/>
              </a:spcBef>
              <a:spcAft>
                <a:spcPct val="0"/>
              </a:spcAft>
              <a:buFont typeface="Arial" pitchFamily="34" charset="0"/>
              <a:buNone/>
            </a:pPr>
            <a:endParaRPr lang="zh-CN" altLang="en-US" sz="1799" dirty="0">
              <a:solidFill>
                <a:srgbClr val="99CC39"/>
              </a:solidFill>
              <a:cs typeface="+mn-ea"/>
              <a:sym typeface="+mn-lt"/>
            </a:endParaRPr>
          </a:p>
        </p:txBody>
      </p:sp>
      <p:sp>
        <p:nvSpPr>
          <p:cNvPr id="18" name="六边形 17"/>
          <p:cNvSpPr/>
          <p:nvPr/>
        </p:nvSpPr>
        <p:spPr>
          <a:xfrm>
            <a:off x="6096001" y="4876664"/>
            <a:ext cx="924456" cy="796944"/>
          </a:xfrm>
          <a:prstGeom prst="hexagon">
            <a:avLst/>
          </a:prstGeom>
          <a:solidFill>
            <a:srgbClr val="E5700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20000"/>
              </a:lnSpc>
              <a:spcBef>
                <a:spcPct val="0"/>
              </a:spcBef>
              <a:spcAft>
                <a:spcPct val="0"/>
              </a:spcAft>
              <a:buFont typeface="Arial" pitchFamily="34" charset="0"/>
              <a:buNone/>
            </a:pPr>
            <a:endParaRPr lang="zh-CN" altLang="en-US" sz="1799" dirty="0">
              <a:solidFill>
                <a:srgbClr val="99CC39"/>
              </a:solidFill>
              <a:cs typeface="+mn-ea"/>
              <a:sym typeface="+mn-lt"/>
            </a:endParaRPr>
          </a:p>
        </p:txBody>
      </p:sp>
      <p:sp>
        <p:nvSpPr>
          <p:cNvPr id="44" name="六边形 18"/>
          <p:cNvSpPr/>
          <p:nvPr/>
        </p:nvSpPr>
        <p:spPr>
          <a:xfrm>
            <a:off x="6348305" y="5109582"/>
            <a:ext cx="419846" cy="311434"/>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04" tIns="45702" rIns="91404" bIns="45702"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lnSpc>
                <a:spcPct val="120000"/>
              </a:lnSpc>
              <a:spcBef>
                <a:spcPct val="0"/>
              </a:spcBef>
              <a:spcAft>
                <a:spcPct val="0"/>
              </a:spcAft>
              <a:buFont typeface="Arial" pitchFamily="34" charset="0"/>
              <a:buNone/>
            </a:pPr>
            <a:endParaRPr lang="zh-CN" altLang="en-US" sz="1799" dirty="0">
              <a:solidFill>
                <a:srgbClr val="99CC39"/>
              </a:solidFill>
              <a:cs typeface="+mn-ea"/>
              <a:sym typeface="+mn-lt"/>
            </a:endParaRPr>
          </a:p>
        </p:txBody>
      </p:sp>
      <p:grpSp>
        <p:nvGrpSpPr>
          <p:cNvPr id="20" name="组合 19"/>
          <p:cNvGrpSpPr/>
          <p:nvPr/>
        </p:nvGrpSpPr>
        <p:grpSpPr>
          <a:xfrm>
            <a:off x="1957482" y="2022294"/>
            <a:ext cx="3733873" cy="845201"/>
            <a:chOff x="7523108" y="3331677"/>
            <a:chExt cx="3735332" cy="845530"/>
          </a:xfrm>
        </p:grpSpPr>
        <p:sp>
          <p:nvSpPr>
            <p:cNvPr id="21" name="矩形 20"/>
            <p:cNvSpPr/>
            <p:nvPr/>
          </p:nvSpPr>
          <p:spPr>
            <a:xfrm>
              <a:off x="7523108" y="3331677"/>
              <a:ext cx="2241974" cy="362804"/>
            </a:xfrm>
            <a:prstGeom prst="rect">
              <a:avLst/>
            </a:prstGeom>
          </p:spPr>
          <p:txBody>
            <a:bodyPr wrap="square">
              <a:spAutoFit/>
              <a:scene3d>
                <a:camera prst="orthographicFront"/>
                <a:lightRig rig="threePt" dir="t"/>
              </a:scene3d>
              <a:sp3d contourW="12700"/>
            </a:bodyPr>
            <a:lstStyle/>
            <a:p>
              <a:pPr fontAlgn="base">
                <a:lnSpc>
                  <a:spcPct val="120000"/>
                </a:lnSpc>
                <a:spcBef>
                  <a:spcPct val="0"/>
                </a:spcBef>
                <a:spcAft>
                  <a:spcPct val="0"/>
                </a:spcAft>
                <a:buFont typeface="Arial" pitchFamily="34" charset="0"/>
                <a:buNone/>
              </a:pPr>
              <a:r>
                <a:rPr lang="zh-CN" altLang="en-US" sz="1599" b="1" dirty="0">
                  <a:solidFill>
                    <a:srgbClr val="484849">
                      <a:lumMod val="75000"/>
                    </a:srgbClr>
                  </a:solidFill>
                  <a:cs typeface="+mn-ea"/>
                  <a:sym typeface="+mn-lt"/>
                </a:rPr>
                <a:t>our strengths</a:t>
              </a:r>
            </a:p>
          </p:txBody>
        </p:sp>
        <p:sp>
          <p:nvSpPr>
            <p:cNvPr id="22" name="文本框 21"/>
            <p:cNvSpPr txBox="1"/>
            <p:nvPr/>
          </p:nvSpPr>
          <p:spPr>
            <a:xfrm>
              <a:off x="7523108" y="3641467"/>
              <a:ext cx="3735332" cy="535740"/>
            </a:xfrm>
            <a:prstGeom prst="rect">
              <a:avLst/>
            </a:prstGeom>
            <a:noFill/>
          </p:spPr>
          <p:txBody>
            <a:bodyPr wrap="square" rtlCol="0">
              <a:spAutoFit/>
              <a:scene3d>
                <a:camera prst="orthographicFront"/>
                <a:lightRig rig="threePt" dir="t"/>
              </a:scene3d>
              <a:sp3d contourW="12700"/>
            </a:bodyPr>
            <a:lstStyle/>
            <a:p>
              <a:pPr fontAlgn="base">
                <a:lnSpc>
                  <a:spcPct val="120000"/>
                </a:lnSpc>
                <a:spcBef>
                  <a:spcPct val="0"/>
                </a:spcBef>
                <a:spcAft>
                  <a:spcPct val="0"/>
                </a:spcAft>
                <a:buFont typeface="Arial" pitchFamily="34" charset="0"/>
                <a:buNone/>
              </a:pPr>
              <a:r>
                <a:rPr lang="zh-CN" altLang="en-US" sz="1200" dirty="0">
                  <a:solidFill>
                    <a:srgbClr val="595959"/>
                  </a:solidFill>
                  <a:cs typeface="+mn-ea"/>
                  <a:sym typeface="+mn-lt"/>
                </a:rPr>
                <a:t>Please add specific content here, text as simple as possible, simple description can be</a:t>
              </a:r>
              <a:r>
                <a:rPr lang="en-US" altLang="zh-CN" sz="1200" dirty="0">
                  <a:solidFill>
                    <a:srgbClr val="595959"/>
                  </a:solidFill>
                  <a:cs typeface="+mn-ea"/>
                  <a:sym typeface="+mn-lt"/>
                </a:rPr>
                <a:t>.</a:t>
              </a:r>
            </a:p>
          </p:txBody>
        </p:sp>
      </p:grpSp>
      <p:grpSp>
        <p:nvGrpSpPr>
          <p:cNvPr id="23" name="组合 22"/>
          <p:cNvGrpSpPr/>
          <p:nvPr/>
        </p:nvGrpSpPr>
        <p:grpSpPr>
          <a:xfrm>
            <a:off x="1957482" y="3473156"/>
            <a:ext cx="3733873" cy="845201"/>
            <a:chOff x="7523108" y="3331677"/>
            <a:chExt cx="3735332" cy="845530"/>
          </a:xfrm>
        </p:grpSpPr>
        <p:sp>
          <p:nvSpPr>
            <p:cNvPr id="24" name="矩形 23"/>
            <p:cNvSpPr/>
            <p:nvPr/>
          </p:nvSpPr>
          <p:spPr>
            <a:xfrm>
              <a:off x="7523108" y="3331677"/>
              <a:ext cx="2241974" cy="362804"/>
            </a:xfrm>
            <a:prstGeom prst="rect">
              <a:avLst/>
            </a:prstGeom>
          </p:spPr>
          <p:txBody>
            <a:bodyPr wrap="square">
              <a:spAutoFit/>
              <a:scene3d>
                <a:camera prst="orthographicFront"/>
                <a:lightRig rig="threePt" dir="t"/>
              </a:scene3d>
              <a:sp3d contourW="12700"/>
            </a:bodyPr>
            <a:lstStyle/>
            <a:p>
              <a:pPr fontAlgn="base">
                <a:lnSpc>
                  <a:spcPct val="120000"/>
                </a:lnSpc>
                <a:spcBef>
                  <a:spcPct val="0"/>
                </a:spcBef>
                <a:spcAft>
                  <a:spcPct val="0"/>
                </a:spcAft>
                <a:buFont typeface="Arial" pitchFamily="34" charset="0"/>
                <a:buNone/>
              </a:pPr>
              <a:r>
                <a:rPr lang="zh-CN" altLang="en-US" sz="1599" b="1" dirty="0">
                  <a:solidFill>
                    <a:srgbClr val="484849">
                      <a:lumMod val="75000"/>
                    </a:srgbClr>
                  </a:solidFill>
                  <a:cs typeface="+mn-ea"/>
                  <a:sym typeface="+mn-lt"/>
                </a:rPr>
                <a:t>our strengths</a:t>
              </a:r>
            </a:p>
          </p:txBody>
        </p:sp>
        <p:sp>
          <p:nvSpPr>
            <p:cNvPr id="25" name="文本框 24"/>
            <p:cNvSpPr txBox="1"/>
            <p:nvPr/>
          </p:nvSpPr>
          <p:spPr>
            <a:xfrm>
              <a:off x="7523108" y="3641467"/>
              <a:ext cx="3735332" cy="535740"/>
            </a:xfrm>
            <a:prstGeom prst="rect">
              <a:avLst/>
            </a:prstGeom>
            <a:noFill/>
          </p:spPr>
          <p:txBody>
            <a:bodyPr wrap="square" rtlCol="0">
              <a:spAutoFit/>
              <a:scene3d>
                <a:camera prst="orthographicFront"/>
                <a:lightRig rig="threePt" dir="t"/>
              </a:scene3d>
              <a:sp3d contourW="12700"/>
            </a:bodyPr>
            <a:lstStyle/>
            <a:p>
              <a:pPr fontAlgn="base">
                <a:lnSpc>
                  <a:spcPct val="120000"/>
                </a:lnSpc>
                <a:spcBef>
                  <a:spcPct val="0"/>
                </a:spcBef>
                <a:spcAft>
                  <a:spcPct val="0"/>
                </a:spcAft>
                <a:buFont typeface="Arial" pitchFamily="34" charset="0"/>
                <a:buNone/>
              </a:pPr>
              <a:r>
                <a:rPr lang="zh-CN" altLang="en-US" sz="1200" dirty="0">
                  <a:solidFill>
                    <a:srgbClr val="595959"/>
                  </a:solidFill>
                  <a:cs typeface="+mn-ea"/>
                  <a:sym typeface="+mn-lt"/>
                </a:rPr>
                <a:t>Please add specific content here, text as simple as possible, simple description can be</a:t>
              </a:r>
              <a:r>
                <a:rPr lang="en-US" altLang="zh-CN" sz="1200" dirty="0">
                  <a:solidFill>
                    <a:srgbClr val="595959"/>
                  </a:solidFill>
                  <a:cs typeface="+mn-ea"/>
                  <a:sym typeface="+mn-lt"/>
                </a:rPr>
                <a:t>.</a:t>
              </a:r>
            </a:p>
          </p:txBody>
        </p:sp>
      </p:grpSp>
      <p:grpSp>
        <p:nvGrpSpPr>
          <p:cNvPr id="26" name="组合 25"/>
          <p:cNvGrpSpPr/>
          <p:nvPr/>
        </p:nvGrpSpPr>
        <p:grpSpPr>
          <a:xfrm>
            <a:off x="1957482" y="4931304"/>
            <a:ext cx="3733873" cy="845200"/>
            <a:chOff x="7523108" y="3331677"/>
            <a:chExt cx="3735332" cy="845530"/>
          </a:xfrm>
        </p:grpSpPr>
        <p:sp>
          <p:nvSpPr>
            <p:cNvPr id="27" name="矩形 26"/>
            <p:cNvSpPr/>
            <p:nvPr/>
          </p:nvSpPr>
          <p:spPr>
            <a:xfrm>
              <a:off x="7523108" y="3331677"/>
              <a:ext cx="2241974" cy="362805"/>
            </a:xfrm>
            <a:prstGeom prst="rect">
              <a:avLst/>
            </a:prstGeom>
          </p:spPr>
          <p:txBody>
            <a:bodyPr wrap="square">
              <a:spAutoFit/>
              <a:scene3d>
                <a:camera prst="orthographicFront"/>
                <a:lightRig rig="threePt" dir="t"/>
              </a:scene3d>
              <a:sp3d contourW="12700"/>
            </a:bodyPr>
            <a:lstStyle/>
            <a:p>
              <a:pPr fontAlgn="base">
                <a:lnSpc>
                  <a:spcPct val="120000"/>
                </a:lnSpc>
                <a:spcBef>
                  <a:spcPct val="0"/>
                </a:spcBef>
                <a:spcAft>
                  <a:spcPct val="0"/>
                </a:spcAft>
                <a:buFont typeface="Arial" pitchFamily="34" charset="0"/>
                <a:buNone/>
              </a:pPr>
              <a:r>
                <a:rPr lang="zh-CN" altLang="en-US" sz="1599" b="1" dirty="0">
                  <a:solidFill>
                    <a:srgbClr val="484849">
                      <a:lumMod val="75000"/>
                    </a:srgbClr>
                  </a:solidFill>
                  <a:cs typeface="+mn-ea"/>
                  <a:sym typeface="+mn-lt"/>
                </a:rPr>
                <a:t>our strengths</a:t>
              </a:r>
            </a:p>
          </p:txBody>
        </p:sp>
        <p:sp>
          <p:nvSpPr>
            <p:cNvPr id="28" name="文本框 27"/>
            <p:cNvSpPr txBox="1"/>
            <p:nvPr/>
          </p:nvSpPr>
          <p:spPr>
            <a:xfrm>
              <a:off x="7523108" y="3641467"/>
              <a:ext cx="3735332" cy="535740"/>
            </a:xfrm>
            <a:prstGeom prst="rect">
              <a:avLst/>
            </a:prstGeom>
            <a:noFill/>
          </p:spPr>
          <p:txBody>
            <a:bodyPr wrap="square" rtlCol="0">
              <a:spAutoFit/>
              <a:scene3d>
                <a:camera prst="orthographicFront"/>
                <a:lightRig rig="threePt" dir="t"/>
              </a:scene3d>
              <a:sp3d contourW="12700"/>
            </a:bodyPr>
            <a:lstStyle/>
            <a:p>
              <a:pPr fontAlgn="base">
                <a:lnSpc>
                  <a:spcPct val="120000"/>
                </a:lnSpc>
                <a:spcBef>
                  <a:spcPct val="0"/>
                </a:spcBef>
                <a:spcAft>
                  <a:spcPct val="0"/>
                </a:spcAft>
                <a:buFont typeface="Arial" pitchFamily="34" charset="0"/>
                <a:buNone/>
              </a:pPr>
              <a:r>
                <a:rPr lang="zh-CN" altLang="en-US" sz="1200" dirty="0">
                  <a:solidFill>
                    <a:srgbClr val="595959"/>
                  </a:solidFill>
                  <a:cs typeface="+mn-ea"/>
                  <a:sym typeface="+mn-lt"/>
                </a:rPr>
                <a:t>Please add specific content here, text as simple as possible, simple description can be</a:t>
              </a:r>
              <a:r>
                <a:rPr lang="en-US" altLang="zh-CN" sz="1200" dirty="0">
                  <a:solidFill>
                    <a:srgbClr val="595959"/>
                  </a:solidFill>
                  <a:cs typeface="+mn-ea"/>
                  <a:sym typeface="+mn-lt"/>
                </a:rPr>
                <a:t>.</a:t>
              </a:r>
            </a:p>
          </p:txBody>
        </p:sp>
      </p:grpSp>
      <p:grpSp>
        <p:nvGrpSpPr>
          <p:cNvPr id="29" name="组合 28"/>
          <p:cNvGrpSpPr/>
          <p:nvPr/>
        </p:nvGrpSpPr>
        <p:grpSpPr>
          <a:xfrm>
            <a:off x="7132576" y="2022289"/>
            <a:ext cx="3733873" cy="845200"/>
            <a:chOff x="7523108" y="3331677"/>
            <a:chExt cx="3735332" cy="845530"/>
          </a:xfrm>
        </p:grpSpPr>
        <p:sp>
          <p:nvSpPr>
            <p:cNvPr id="30" name="矩形 29"/>
            <p:cNvSpPr/>
            <p:nvPr/>
          </p:nvSpPr>
          <p:spPr>
            <a:xfrm>
              <a:off x="7523108" y="3331677"/>
              <a:ext cx="2241974" cy="362805"/>
            </a:xfrm>
            <a:prstGeom prst="rect">
              <a:avLst/>
            </a:prstGeom>
          </p:spPr>
          <p:txBody>
            <a:bodyPr wrap="square">
              <a:spAutoFit/>
              <a:scene3d>
                <a:camera prst="orthographicFront"/>
                <a:lightRig rig="threePt" dir="t"/>
              </a:scene3d>
              <a:sp3d contourW="12700"/>
            </a:bodyPr>
            <a:lstStyle/>
            <a:p>
              <a:pPr fontAlgn="base">
                <a:lnSpc>
                  <a:spcPct val="120000"/>
                </a:lnSpc>
                <a:spcBef>
                  <a:spcPct val="0"/>
                </a:spcBef>
                <a:spcAft>
                  <a:spcPct val="0"/>
                </a:spcAft>
                <a:buFont typeface="Arial" pitchFamily="34" charset="0"/>
                <a:buNone/>
              </a:pPr>
              <a:r>
                <a:rPr lang="zh-CN" altLang="en-US" sz="1599" b="1" dirty="0">
                  <a:solidFill>
                    <a:srgbClr val="484849">
                      <a:lumMod val="75000"/>
                    </a:srgbClr>
                  </a:solidFill>
                  <a:cs typeface="+mn-ea"/>
                  <a:sym typeface="+mn-lt"/>
                </a:rPr>
                <a:t>our strengths</a:t>
              </a:r>
            </a:p>
          </p:txBody>
        </p:sp>
        <p:sp>
          <p:nvSpPr>
            <p:cNvPr id="31" name="文本框 30"/>
            <p:cNvSpPr txBox="1"/>
            <p:nvPr/>
          </p:nvSpPr>
          <p:spPr>
            <a:xfrm>
              <a:off x="7523108" y="3641467"/>
              <a:ext cx="3735332" cy="535740"/>
            </a:xfrm>
            <a:prstGeom prst="rect">
              <a:avLst/>
            </a:prstGeom>
            <a:noFill/>
          </p:spPr>
          <p:txBody>
            <a:bodyPr wrap="square" rtlCol="0">
              <a:spAutoFit/>
              <a:scene3d>
                <a:camera prst="orthographicFront"/>
                <a:lightRig rig="threePt" dir="t"/>
              </a:scene3d>
              <a:sp3d contourW="12700"/>
            </a:bodyPr>
            <a:lstStyle/>
            <a:p>
              <a:pPr fontAlgn="base">
                <a:lnSpc>
                  <a:spcPct val="120000"/>
                </a:lnSpc>
                <a:spcBef>
                  <a:spcPct val="0"/>
                </a:spcBef>
                <a:spcAft>
                  <a:spcPct val="0"/>
                </a:spcAft>
                <a:buFont typeface="Arial" pitchFamily="34" charset="0"/>
                <a:buNone/>
              </a:pPr>
              <a:r>
                <a:rPr lang="zh-CN" altLang="en-US" sz="1200" dirty="0">
                  <a:solidFill>
                    <a:srgbClr val="595959"/>
                  </a:solidFill>
                  <a:cs typeface="+mn-ea"/>
                  <a:sym typeface="+mn-lt"/>
                </a:rPr>
                <a:t>Please add specific content here, text as simple as possible, simple description can be</a:t>
              </a:r>
              <a:r>
                <a:rPr lang="en-US" altLang="zh-CN" sz="1200" dirty="0">
                  <a:solidFill>
                    <a:srgbClr val="595959"/>
                  </a:solidFill>
                  <a:cs typeface="+mn-ea"/>
                  <a:sym typeface="+mn-lt"/>
                </a:rPr>
                <a:t>.</a:t>
              </a:r>
            </a:p>
          </p:txBody>
        </p:sp>
      </p:grpSp>
      <p:grpSp>
        <p:nvGrpSpPr>
          <p:cNvPr id="32" name="组合 31"/>
          <p:cNvGrpSpPr/>
          <p:nvPr/>
        </p:nvGrpSpPr>
        <p:grpSpPr>
          <a:xfrm>
            <a:off x="7132576" y="3473151"/>
            <a:ext cx="3733873" cy="845200"/>
            <a:chOff x="7523108" y="3331677"/>
            <a:chExt cx="3735332" cy="845530"/>
          </a:xfrm>
        </p:grpSpPr>
        <p:sp>
          <p:nvSpPr>
            <p:cNvPr id="33" name="矩形 32"/>
            <p:cNvSpPr/>
            <p:nvPr/>
          </p:nvSpPr>
          <p:spPr>
            <a:xfrm>
              <a:off x="7523108" y="3331677"/>
              <a:ext cx="2241974" cy="362805"/>
            </a:xfrm>
            <a:prstGeom prst="rect">
              <a:avLst/>
            </a:prstGeom>
          </p:spPr>
          <p:txBody>
            <a:bodyPr wrap="square">
              <a:spAutoFit/>
              <a:scene3d>
                <a:camera prst="orthographicFront"/>
                <a:lightRig rig="threePt" dir="t"/>
              </a:scene3d>
              <a:sp3d contourW="12700"/>
            </a:bodyPr>
            <a:lstStyle/>
            <a:p>
              <a:pPr fontAlgn="base">
                <a:lnSpc>
                  <a:spcPct val="120000"/>
                </a:lnSpc>
                <a:spcBef>
                  <a:spcPct val="0"/>
                </a:spcBef>
                <a:spcAft>
                  <a:spcPct val="0"/>
                </a:spcAft>
                <a:buFont typeface="Arial" pitchFamily="34" charset="0"/>
                <a:buNone/>
              </a:pPr>
              <a:r>
                <a:rPr lang="zh-CN" altLang="en-US" sz="1599" b="1" dirty="0">
                  <a:solidFill>
                    <a:srgbClr val="484849">
                      <a:lumMod val="75000"/>
                    </a:srgbClr>
                  </a:solidFill>
                  <a:cs typeface="+mn-ea"/>
                  <a:sym typeface="+mn-lt"/>
                </a:rPr>
                <a:t>our strengths</a:t>
              </a:r>
            </a:p>
          </p:txBody>
        </p:sp>
        <p:sp>
          <p:nvSpPr>
            <p:cNvPr id="34" name="文本框 33"/>
            <p:cNvSpPr txBox="1"/>
            <p:nvPr/>
          </p:nvSpPr>
          <p:spPr>
            <a:xfrm>
              <a:off x="7523108" y="3641467"/>
              <a:ext cx="3735332" cy="535740"/>
            </a:xfrm>
            <a:prstGeom prst="rect">
              <a:avLst/>
            </a:prstGeom>
            <a:noFill/>
          </p:spPr>
          <p:txBody>
            <a:bodyPr wrap="square" rtlCol="0">
              <a:spAutoFit/>
              <a:scene3d>
                <a:camera prst="orthographicFront"/>
                <a:lightRig rig="threePt" dir="t"/>
              </a:scene3d>
              <a:sp3d contourW="12700"/>
            </a:bodyPr>
            <a:lstStyle/>
            <a:p>
              <a:pPr fontAlgn="base">
                <a:lnSpc>
                  <a:spcPct val="120000"/>
                </a:lnSpc>
                <a:spcBef>
                  <a:spcPct val="0"/>
                </a:spcBef>
                <a:spcAft>
                  <a:spcPct val="0"/>
                </a:spcAft>
                <a:buFont typeface="Arial" pitchFamily="34" charset="0"/>
                <a:buNone/>
              </a:pPr>
              <a:r>
                <a:rPr lang="zh-CN" altLang="en-US" sz="1200" dirty="0">
                  <a:solidFill>
                    <a:srgbClr val="595959"/>
                  </a:solidFill>
                  <a:cs typeface="+mn-ea"/>
                  <a:sym typeface="+mn-lt"/>
                </a:rPr>
                <a:t>Please add specific content here, text as simple as possible, simple description can be</a:t>
              </a:r>
              <a:r>
                <a:rPr lang="en-US" altLang="zh-CN" sz="1200" dirty="0">
                  <a:solidFill>
                    <a:srgbClr val="595959"/>
                  </a:solidFill>
                  <a:cs typeface="+mn-ea"/>
                  <a:sym typeface="+mn-lt"/>
                </a:rPr>
                <a:t>.</a:t>
              </a:r>
            </a:p>
          </p:txBody>
        </p:sp>
      </p:grpSp>
      <p:grpSp>
        <p:nvGrpSpPr>
          <p:cNvPr id="35" name="组合 34"/>
          <p:cNvGrpSpPr/>
          <p:nvPr/>
        </p:nvGrpSpPr>
        <p:grpSpPr>
          <a:xfrm>
            <a:off x="7132576" y="4931304"/>
            <a:ext cx="3733873" cy="845200"/>
            <a:chOff x="7523108" y="3331677"/>
            <a:chExt cx="3735332" cy="845530"/>
          </a:xfrm>
        </p:grpSpPr>
        <p:sp>
          <p:nvSpPr>
            <p:cNvPr id="36" name="矩形 35"/>
            <p:cNvSpPr/>
            <p:nvPr/>
          </p:nvSpPr>
          <p:spPr>
            <a:xfrm>
              <a:off x="7523108" y="3331677"/>
              <a:ext cx="2241974" cy="362805"/>
            </a:xfrm>
            <a:prstGeom prst="rect">
              <a:avLst/>
            </a:prstGeom>
          </p:spPr>
          <p:txBody>
            <a:bodyPr wrap="square">
              <a:spAutoFit/>
              <a:scene3d>
                <a:camera prst="orthographicFront"/>
                <a:lightRig rig="threePt" dir="t"/>
              </a:scene3d>
              <a:sp3d contourW="12700"/>
            </a:bodyPr>
            <a:lstStyle/>
            <a:p>
              <a:pPr fontAlgn="base">
                <a:lnSpc>
                  <a:spcPct val="120000"/>
                </a:lnSpc>
                <a:spcBef>
                  <a:spcPct val="0"/>
                </a:spcBef>
                <a:spcAft>
                  <a:spcPct val="0"/>
                </a:spcAft>
                <a:buFont typeface="Arial" pitchFamily="34" charset="0"/>
                <a:buNone/>
              </a:pPr>
              <a:r>
                <a:rPr lang="zh-CN" altLang="en-US" sz="1599" b="1" dirty="0">
                  <a:solidFill>
                    <a:srgbClr val="484849">
                      <a:lumMod val="75000"/>
                    </a:srgbClr>
                  </a:solidFill>
                  <a:cs typeface="+mn-ea"/>
                  <a:sym typeface="+mn-lt"/>
                </a:rPr>
                <a:t>our strengths</a:t>
              </a:r>
            </a:p>
          </p:txBody>
        </p:sp>
        <p:sp>
          <p:nvSpPr>
            <p:cNvPr id="37" name="文本框 36"/>
            <p:cNvSpPr txBox="1"/>
            <p:nvPr/>
          </p:nvSpPr>
          <p:spPr>
            <a:xfrm>
              <a:off x="7523108" y="3641467"/>
              <a:ext cx="3735332" cy="535740"/>
            </a:xfrm>
            <a:prstGeom prst="rect">
              <a:avLst/>
            </a:prstGeom>
            <a:noFill/>
          </p:spPr>
          <p:txBody>
            <a:bodyPr wrap="square" rtlCol="0">
              <a:spAutoFit/>
              <a:scene3d>
                <a:camera prst="orthographicFront"/>
                <a:lightRig rig="threePt" dir="t"/>
              </a:scene3d>
              <a:sp3d contourW="12700"/>
            </a:bodyPr>
            <a:lstStyle/>
            <a:p>
              <a:pPr fontAlgn="base">
                <a:lnSpc>
                  <a:spcPct val="120000"/>
                </a:lnSpc>
                <a:spcBef>
                  <a:spcPct val="0"/>
                </a:spcBef>
                <a:spcAft>
                  <a:spcPct val="0"/>
                </a:spcAft>
                <a:buFont typeface="Arial" pitchFamily="34" charset="0"/>
                <a:buNone/>
              </a:pPr>
              <a:r>
                <a:rPr lang="zh-CN" altLang="en-US" sz="1200" dirty="0">
                  <a:solidFill>
                    <a:srgbClr val="595959"/>
                  </a:solidFill>
                  <a:cs typeface="+mn-ea"/>
                  <a:sym typeface="+mn-lt"/>
                </a:rPr>
                <a:t>Please add specific content here, text as simple as possible, simple description can be</a:t>
              </a:r>
              <a:r>
                <a:rPr lang="en-US" altLang="zh-CN" sz="1200" dirty="0">
                  <a:solidFill>
                    <a:srgbClr val="595959"/>
                  </a:solidFill>
                  <a:cs typeface="+mn-ea"/>
                  <a:sym typeface="+mn-lt"/>
                </a:rPr>
                <a:t>.</a:t>
              </a:r>
            </a:p>
          </p:txBody>
        </p:sp>
      </p:grpSp>
      <p:grpSp>
        <p:nvGrpSpPr>
          <p:cNvPr id="40" name="组合 39"/>
          <p:cNvGrpSpPr/>
          <p:nvPr/>
        </p:nvGrpSpPr>
        <p:grpSpPr>
          <a:xfrm>
            <a:off x="1262154" y="486755"/>
            <a:ext cx="4041365" cy="577363"/>
            <a:chOff x="3945869" y="560470"/>
            <a:chExt cx="2974142" cy="608934"/>
          </a:xfrm>
        </p:grpSpPr>
        <p:sp>
          <p:nvSpPr>
            <p:cNvPr id="50" name="TextBox 8"/>
            <p:cNvSpPr txBox="1"/>
            <p:nvPr/>
          </p:nvSpPr>
          <p:spPr>
            <a:xfrm>
              <a:off x="3945869" y="560470"/>
              <a:ext cx="2974142" cy="427804"/>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prstClr val="black">
                      <a:lumMod val="65000"/>
                      <a:lumOff val="35000"/>
                    </a:prstClr>
                  </a:solidFill>
                  <a:effectLst/>
                  <a:uLnTx/>
                  <a:uFillTx/>
                  <a:cs typeface="+mn-ea"/>
                  <a:sym typeface="+mn-lt"/>
                </a:rPr>
                <a:t>Advantage analysis</a:t>
              </a:r>
            </a:p>
          </p:txBody>
        </p:sp>
        <p:sp>
          <p:nvSpPr>
            <p:cNvPr id="51" name="TextBox 8"/>
            <p:cNvSpPr txBox="1"/>
            <p:nvPr/>
          </p:nvSpPr>
          <p:spPr>
            <a:xfrm>
              <a:off x="3967746" y="991141"/>
              <a:ext cx="2952265" cy="178263"/>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000" b="0" i="0" u="none" strike="noStrike" kern="0" cap="none" spc="0" normalizeH="0" baseline="0" noProof="0" dirty="0">
                  <a:ln>
                    <a:noFill/>
                  </a:ln>
                  <a:solidFill>
                    <a:prstClr val="white">
                      <a:lumMod val="65000"/>
                    </a:prstClr>
                  </a:solidFill>
                  <a:effectLst/>
                  <a:uLnTx/>
                  <a:uFillTx/>
                  <a:cs typeface="+mn-ea"/>
                  <a:sym typeface="+mn-lt"/>
                </a:rPr>
                <a:t>Add your subtitle text description and here</a:t>
              </a:r>
            </a:p>
          </p:txBody>
        </p:sp>
      </p:grpSp>
      <p:grpSp>
        <p:nvGrpSpPr>
          <p:cNvPr id="52" name="组合 51"/>
          <p:cNvGrpSpPr/>
          <p:nvPr/>
        </p:nvGrpSpPr>
        <p:grpSpPr>
          <a:xfrm>
            <a:off x="250077" y="484573"/>
            <a:ext cx="1121947" cy="667710"/>
            <a:chOff x="171031" y="579507"/>
            <a:chExt cx="3487619" cy="2075606"/>
          </a:xfrm>
        </p:grpSpPr>
        <p:pic>
          <p:nvPicPr>
            <p:cNvPr id="53" name="图片 52"/>
            <p:cNvPicPr>
              <a:picLocks noChangeAspect="1"/>
            </p:cNvPicPr>
            <p:nvPr/>
          </p:nvPicPr>
          <p:blipFill rotWithShape="1">
            <a:blip r:embed="rId3" cstate="screen">
              <a:extLst>
                <a:ext uri="{28A0092B-C50C-407E-A947-70E740481C1C}">
                  <a14:useLocalDpi xmlns:a14="http://schemas.microsoft.com/office/drawing/2010/main"/>
                </a:ext>
              </a:extLst>
            </a:blip>
            <a:srcRect l="-8"/>
            <a:stretch/>
          </p:blipFill>
          <p:spPr>
            <a:xfrm>
              <a:off x="373608" y="579507"/>
              <a:ext cx="1960199" cy="1827574"/>
            </a:xfrm>
            <a:prstGeom prst="rect">
              <a:avLst/>
            </a:prstGeom>
            <a:effectLst>
              <a:outerShdw blurRad="190500" dist="63500" dir="2700000" algn="tl" rotWithShape="0">
                <a:prstClr val="black">
                  <a:alpha val="30000"/>
                </a:prstClr>
              </a:outerShdw>
            </a:effectLst>
          </p:spPr>
        </p:pic>
        <p:pic>
          <p:nvPicPr>
            <p:cNvPr id="54" name="图片 53"/>
            <p:cNvPicPr>
              <a:picLocks noChangeAspect="1"/>
            </p:cNvPicPr>
            <p:nvPr/>
          </p:nvPicPr>
          <p:blipFill rotWithShape="1">
            <a:blip r:embed="rId4" cstate="screen">
              <a:extLst>
                <a:ext uri="{28A0092B-C50C-407E-A947-70E740481C1C}">
                  <a14:useLocalDpi xmlns:a14="http://schemas.microsoft.com/office/drawing/2010/main"/>
                </a:ext>
              </a:extLst>
            </a:blip>
            <a:srcRect r="-102" b="-4775"/>
            <a:stretch/>
          </p:blipFill>
          <p:spPr>
            <a:xfrm flipH="1">
              <a:off x="373605" y="1003130"/>
              <a:ext cx="3285045" cy="1418773"/>
            </a:xfrm>
            <a:prstGeom prst="rect">
              <a:avLst/>
            </a:prstGeom>
          </p:spPr>
        </p:pic>
        <p:sp>
          <p:nvSpPr>
            <p:cNvPr id="55" name="文本框 54"/>
            <p:cNvSpPr txBox="1"/>
            <p:nvPr/>
          </p:nvSpPr>
          <p:spPr>
            <a:xfrm>
              <a:off x="171031" y="645965"/>
              <a:ext cx="2258300" cy="2009148"/>
            </a:xfrm>
            <a:prstGeom prst="rect">
              <a:avLst/>
            </a:prstGeom>
            <a:noFill/>
          </p:spPr>
          <p:txBody>
            <a:bodyPr wrap="none" rtlCol="0" anchor="ctr">
              <a:spAutoFit/>
            </a:bodyPr>
            <a:lstStyle/>
            <a:p>
              <a:pPr algn="ctr"/>
              <a:r>
                <a:rPr lang="en-US" altLang="zh-CN" sz="3600" dirty="0">
                  <a:solidFill>
                    <a:schemeClr val="bg1"/>
                  </a:solidFill>
                  <a:effectLst>
                    <a:outerShdw blurRad="38100" dist="38100" dir="2700000" algn="tl">
                      <a:srgbClr val="000000">
                        <a:alpha val="43137"/>
                      </a:srgbClr>
                    </a:outerShdw>
                  </a:effectLst>
                  <a:cs typeface="+mn-ea"/>
                  <a:sym typeface="+mn-lt"/>
                </a:rPr>
                <a:t>02</a:t>
              </a:r>
              <a:endParaRPr lang="zh-CN" altLang="en-US" sz="3600" dirty="0">
                <a:solidFill>
                  <a:schemeClr val="bg1"/>
                </a:solidFill>
                <a:effectLst>
                  <a:outerShdw blurRad="38100" dist="38100" dir="2700000" algn="tl">
                    <a:srgbClr val="000000">
                      <a:alpha val="43137"/>
                    </a:srgbClr>
                  </a:outerShdw>
                </a:effectLst>
                <a:cs typeface="+mn-ea"/>
                <a:sym typeface="+mn-lt"/>
              </a:endParaRPr>
            </a:p>
          </p:txBody>
        </p:sp>
      </p:grpSp>
    </p:spTree>
    <p:extLst>
      <p:ext uri="{BB962C8B-B14F-4D97-AF65-F5344CB8AC3E}">
        <p14:creationId xmlns:p14="http://schemas.microsoft.com/office/powerpoint/2010/main" val="3421237745"/>
      </p:ext>
    </p:extLst>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500" fill="hold"/>
                                        <p:tgtEl>
                                          <p:spTgt spid="41"/>
                                        </p:tgtEl>
                                        <p:attrNameLst>
                                          <p:attrName>ppt_w</p:attrName>
                                        </p:attrNameLst>
                                      </p:cBhvr>
                                      <p:tavLst>
                                        <p:tav tm="0">
                                          <p:val>
                                            <p:fltVal val="0"/>
                                          </p:val>
                                        </p:tav>
                                        <p:tav tm="100000">
                                          <p:val>
                                            <p:strVal val="#ppt_w"/>
                                          </p:val>
                                        </p:tav>
                                      </p:tavLst>
                                    </p:anim>
                                    <p:anim calcmode="lin" valueType="num">
                                      <p:cBhvr>
                                        <p:cTn id="13" dur="500" fill="hold"/>
                                        <p:tgtEl>
                                          <p:spTgt spid="41"/>
                                        </p:tgtEl>
                                        <p:attrNameLst>
                                          <p:attrName>ppt_h</p:attrName>
                                        </p:attrNameLst>
                                      </p:cBhvr>
                                      <p:tavLst>
                                        <p:tav tm="0">
                                          <p:val>
                                            <p:fltVal val="0"/>
                                          </p:val>
                                        </p:tav>
                                        <p:tav tm="100000">
                                          <p:val>
                                            <p:strVal val="#ppt_h"/>
                                          </p:val>
                                        </p:tav>
                                      </p:tavLst>
                                    </p:anim>
                                    <p:animEffect transition="in" filter="fade">
                                      <p:cBhvr>
                                        <p:cTn id="14" dur="500"/>
                                        <p:tgtEl>
                                          <p:spTgt spid="4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500" fill="hold"/>
                                        <p:tgtEl>
                                          <p:spTgt spid="42"/>
                                        </p:tgtEl>
                                        <p:attrNameLst>
                                          <p:attrName>ppt_w</p:attrName>
                                        </p:attrNameLst>
                                      </p:cBhvr>
                                      <p:tavLst>
                                        <p:tav tm="0">
                                          <p:val>
                                            <p:fltVal val="0"/>
                                          </p:val>
                                        </p:tav>
                                        <p:tav tm="100000">
                                          <p:val>
                                            <p:strVal val="#ppt_w"/>
                                          </p:val>
                                        </p:tav>
                                      </p:tavLst>
                                    </p:anim>
                                    <p:anim calcmode="lin" valueType="num">
                                      <p:cBhvr>
                                        <p:cTn id="43" dur="500" fill="hold"/>
                                        <p:tgtEl>
                                          <p:spTgt spid="42"/>
                                        </p:tgtEl>
                                        <p:attrNameLst>
                                          <p:attrName>ppt_h</p:attrName>
                                        </p:attrNameLst>
                                      </p:cBhvr>
                                      <p:tavLst>
                                        <p:tav tm="0">
                                          <p:val>
                                            <p:fltVal val="0"/>
                                          </p:val>
                                        </p:tav>
                                        <p:tav tm="100000">
                                          <p:val>
                                            <p:strVal val="#ppt_h"/>
                                          </p:val>
                                        </p:tav>
                                      </p:tavLst>
                                    </p:anim>
                                    <p:animEffect transition="in" filter="fade">
                                      <p:cBhvr>
                                        <p:cTn id="44" dur="500"/>
                                        <p:tgtEl>
                                          <p:spTgt spid="4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44"/>
                                        </p:tgtEl>
                                        <p:attrNameLst>
                                          <p:attrName>style.visibility</p:attrName>
                                        </p:attrNameLst>
                                      </p:cBhvr>
                                      <p:to>
                                        <p:strVal val="visible"/>
                                      </p:to>
                                    </p:set>
                                    <p:anim calcmode="lin" valueType="num">
                                      <p:cBhvr>
                                        <p:cTn id="62" dur="500" fill="hold"/>
                                        <p:tgtEl>
                                          <p:spTgt spid="44"/>
                                        </p:tgtEl>
                                        <p:attrNameLst>
                                          <p:attrName>ppt_w</p:attrName>
                                        </p:attrNameLst>
                                      </p:cBhvr>
                                      <p:tavLst>
                                        <p:tav tm="0">
                                          <p:val>
                                            <p:fltVal val="0"/>
                                          </p:val>
                                        </p:tav>
                                        <p:tav tm="100000">
                                          <p:val>
                                            <p:strVal val="#ppt_w"/>
                                          </p:val>
                                        </p:tav>
                                      </p:tavLst>
                                    </p:anim>
                                    <p:anim calcmode="lin" valueType="num">
                                      <p:cBhvr>
                                        <p:cTn id="63" dur="500" fill="hold"/>
                                        <p:tgtEl>
                                          <p:spTgt spid="44"/>
                                        </p:tgtEl>
                                        <p:attrNameLst>
                                          <p:attrName>ppt_h</p:attrName>
                                        </p:attrNameLst>
                                      </p:cBhvr>
                                      <p:tavLst>
                                        <p:tav tm="0">
                                          <p:val>
                                            <p:fltVal val="0"/>
                                          </p:val>
                                        </p:tav>
                                        <p:tav tm="100000">
                                          <p:val>
                                            <p:strVal val="#ppt_h"/>
                                          </p:val>
                                        </p:tav>
                                      </p:tavLst>
                                    </p:anim>
                                    <p:animEffect transition="in" filter="fade">
                                      <p:cBhvr>
                                        <p:cTn id="64" dur="500"/>
                                        <p:tgtEl>
                                          <p:spTgt spid="44"/>
                                        </p:tgtEl>
                                      </p:cBhvr>
                                    </p:animEffect>
                                  </p:childTnLst>
                                </p:cTn>
                              </p:par>
                            </p:childTnLst>
                          </p:cTn>
                        </p:par>
                        <p:par>
                          <p:cTn id="65" fill="hold">
                            <p:stCondLst>
                              <p:cond delay="500"/>
                            </p:stCondLst>
                            <p:childTnLst>
                              <p:par>
                                <p:cTn id="66" presetID="22" presetClass="entr" presetSubtype="8" fill="hold"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left)">
                                      <p:cBhvr>
                                        <p:cTn id="68" dur="500"/>
                                        <p:tgtEl>
                                          <p:spTgt spid="20"/>
                                        </p:tgtEl>
                                      </p:cBhvr>
                                    </p:animEffect>
                                  </p:childTnLst>
                                </p:cTn>
                              </p:par>
                              <p:par>
                                <p:cTn id="69" presetID="22" presetClass="entr" presetSubtype="8" fill="hold"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left)">
                                      <p:cBhvr>
                                        <p:cTn id="71" dur="500"/>
                                        <p:tgtEl>
                                          <p:spTgt spid="29"/>
                                        </p:tgtEl>
                                      </p:cBhvr>
                                    </p:animEffect>
                                  </p:childTnLst>
                                </p:cTn>
                              </p:par>
                              <p:par>
                                <p:cTn id="72" presetID="22" presetClass="entr" presetSubtype="8" fill="hold"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wipe(left)">
                                      <p:cBhvr>
                                        <p:cTn id="74" dur="500"/>
                                        <p:tgtEl>
                                          <p:spTgt spid="23"/>
                                        </p:tgtEl>
                                      </p:cBhvr>
                                    </p:animEffect>
                                  </p:childTnLst>
                                </p:cTn>
                              </p:par>
                              <p:par>
                                <p:cTn id="75" presetID="22" presetClass="entr" presetSubtype="8" fill="hold"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wipe(left)">
                                      <p:cBhvr>
                                        <p:cTn id="77" dur="500"/>
                                        <p:tgtEl>
                                          <p:spTgt spid="32"/>
                                        </p:tgtEl>
                                      </p:cBhvr>
                                    </p:animEffect>
                                  </p:childTnLst>
                                </p:cTn>
                              </p:par>
                              <p:par>
                                <p:cTn id="78" presetID="22" presetClass="entr" presetSubtype="8" fill="hold"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500"/>
                                        <p:tgtEl>
                                          <p:spTgt spid="26"/>
                                        </p:tgtEl>
                                      </p:cBhvr>
                                    </p:animEffect>
                                  </p:childTnLst>
                                </p:cTn>
                              </p:par>
                              <p:par>
                                <p:cTn id="81" presetID="22" presetClass="entr" presetSubtype="8" fill="hold"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ipe(left)">
                                      <p:cBhvr>
                                        <p:cTn id="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1" grpId="0" animBg="1"/>
      <p:bldP spid="6" grpId="0" animBg="1"/>
      <p:bldP spid="45" grpId="0" animBg="1"/>
      <p:bldP spid="9" grpId="0" animBg="1"/>
      <p:bldP spid="46" grpId="0" animBg="1"/>
      <p:bldP spid="12" grpId="0" animBg="1"/>
      <p:bldP spid="42" grpId="0" animBg="1"/>
      <p:bldP spid="15" grpId="0" animBg="1"/>
      <p:bldP spid="43" grpId="0" animBg="1"/>
      <p:bldP spid="18" grpId="0" animBg="1"/>
      <p:bldP spid="4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4">
            <a:extLst>
              <a:ext uri="{FF2B5EF4-FFF2-40B4-BE49-F238E27FC236}">
                <a16:creationId xmlns:a16="http://schemas.microsoft.com/office/drawing/2014/main" id="{FEC91A71-B13E-4EBC-907F-42C8A3693210}"/>
              </a:ext>
            </a:extLst>
          </p:cNvPr>
          <p:cNvSpPr>
            <a:spLocks/>
          </p:cNvSpPr>
          <p:nvPr/>
        </p:nvSpPr>
        <p:spPr bwMode="auto">
          <a:xfrm>
            <a:off x="6274273" y="4808258"/>
            <a:ext cx="1231106" cy="270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defTabSz="2286000">
              <a:lnSpc>
                <a:spcPct val="120000"/>
              </a:lnSpc>
            </a:pPr>
            <a:r>
              <a:rPr lang="zh-CN" altLang="en-US" sz="1600" b="1" dirty="0">
                <a:solidFill>
                  <a:schemeClr val="tx1">
                    <a:lumMod val="65000"/>
                    <a:lumOff val="35000"/>
                  </a:schemeClr>
                </a:solidFill>
                <a:cs typeface="+mn-ea"/>
                <a:sym typeface="+mn-lt"/>
              </a:rPr>
              <a:t>Industry survey data</a:t>
            </a:r>
            <a:endParaRPr lang="en-US" altLang="zh-CN" sz="1600" b="1" dirty="0">
              <a:solidFill>
                <a:schemeClr val="tx1">
                  <a:lumMod val="65000"/>
                  <a:lumOff val="35000"/>
                </a:schemeClr>
              </a:solidFill>
              <a:cs typeface="+mn-ea"/>
              <a:sym typeface="+mn-lt"/>
            </a:endParaRPr>
          </a:p>
        </p:txBody>
      </p:sp>
      <p:sp>
        <p:nvSpPr>
          <p:cNvPr id="5" name="Rectangle 45">
            <a:extLst>
              <a:ext uri="{FF2B5EF4-FFF2-40B4-BE49-F238E27FC236}">
                <a16:creationId xmlns:a16="http://schemas.microsoft.com/office/drawing/2014/main" id="{4CE7A25D-E463-49DA-B6D5-7B1745A074C9}"/>
              </a:ext>
            </a:extLst>
          </p:cNvPr>
          <p:cNvSpPr>
            <a:spLocks/>
          </p:cNvSpPr>
          <p:nvPr/>
        </p:nvSpPr>
        <p:spPr bwMode="auto">
          <a:xfrm>
            <a:off x="6263640" y="5074132"/>
            <a:ext cx="1231106" cy="20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nSpc>
                <a:spcPct val="120000"/>
              </a:lnSpc>
            </a:pPr>
            <a:r>
              <a:rPr lang="zh-CN" altLang="en-US" sz="1200" dirty="0">
                <a:solidFill>
                  <a:schemeClr val="tx1">
                    <a:lumMod val="50000"/>
                    <a:lumOff val="50000"/>
                  </a:schemeClr>
                </a:solidFill>
                <a:cs typeface="+mn-ea"/>
                <a:sym typeface="+mn-lt"/>
              </a:rPr>
              <a:t>Your content is playing here</a:t>
            </a:r>
          </a:p>
        </p:txBody>
      </p:sp>
      <p:sp>
        <p:nvSpPr>
          <p:cNvPr id="6" name="Rectangle 51">
            <a:extLst>
              <a:ext uri="{FF2B5EF4-FFF2-40B4-BE49-F238E27FC236}">
                <a16:creationId xmlns:a16="http://schemas.microsoft.com/office/drawing/2014/main" id="{32DB7518-571C-4849-B4A8-CE778A86D72F}"/>
              </a:ext>
            </a:extLst>
          </p:cNvPr>
          <p:cNvSpPr>
            <a:spLocks/>
          </p:cNvSpPr>
          <p:nvPr/>
        </p:nvSpPr>
        <p:spPr bwMode="auto">
          <a:xfrm>
            <a:off x="6274273" y="2158104"/>
            <a:ext cx="1231106" cy="270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defTabSz="2286000">
              <a:lnSpc>
                <a:spcPct val="120000"/>
              </a:lnSpc>
            </a:pPr>
            <a:r>
              <a:rPr lang="zh-CN" altLang="en-US" sz="1600" b="1" dirty="0">
                <a:solidFill>
                  <a:schemeClr val="tx1">
                    <a:lumMod val="65000"/>
                    <a:lumOff val="35000"/>
                  </a:schemeClr>
                </a:solidFill>
                <a:cs typeface="+mn-ea"/>
                <a:sym typeface="+mn-lt"/>
              </a:rPr>
              <a:t>Industry survey data</a:t>
            </a:r>
            <a:endParaRPr lang="en-US" altLang="zh-CN" sz="1600" b="1" dirty="0">
              <a:solidFill>
                <a:schemeClr val="tx1">
                  <a:lumMod val="65000"/>
                  <a:lumOff val="35000"/>
                </a:schemeClr>
              </a:solidFill>
              <a:cs typeface="+mn-ea"/>
              <a:sym typeface="+mn-lt"/>
            </a:endParaRPr>
          </a:p>
        </p:txBody>
      </p:sp>
      <p:sp>
        <p:nvSpPr>
          <p:cNvPr id="7" name="Rectangle 52">
            <a:extLst>
              <a:ext uri="{FF2B5EF4-FFF2-40B4-BE49-F238E27FC236}">
                <a16:creationId xmlns:a16="http://schemas.microsoft.com/office/drawing/2014/main" id="{06D17B22-DD15-45C8-B027-1F1801CD6E4A}"/>
              </a:ext>
            </a:extLst>
          </p:cNvPr>
          <p:cNvSpPr>
            <a:spLocks/>
          </p:cNvSpPr>
          <p:nvPr/>
        </p:nvSpPr>
        <p:spPr bwMode="auto">
          <a:xfrm>
            <a:off x="6263640" y="2423978"/>
            <a:ext cx="1231106" cy="20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nSpc>
                <a:spcPct val="120000"/>
              </a:lnSpc>
            </a:pPr>
            <a:r>
              <a:rPr lang="zh-CN" altLang="en-US" sz="1200" dirty="0">
                <a:solidFill>
                  <a:schemeClr val="tx1">
                    <a:lumMod val="50000"/>
                    <a:lumOff val="50000"/>
                  </a:schemeClr>
                </a:solidFill>
                <a:cs typeface="+mn-ea"/>
                <a:sym typeface="+mn-lt"/>
              </a:rPr>
              <a:t>Your content is playing here</a:t>
            </a:r>
          </a:p>
        </p:txBody>
      </p:sp>
      <p:sp>
        <p:nvSpPr>
          <p:cNvPr id="8" name="Rectangle 81">
            <a:extLst>
              <a:ext uri="{FF2B5EF4-FFF2-40B4-BE49-F238E27FC236}">
                <a16:creationId xmlns:a16="http://schemas.microsoft.com/office/drawing/2014/main" id="{A79706A7-7EBC-4288-B173-B53908019FB9}"/>
              </a:ext>
            </a:extLst>
          </p:cNvPr>
          <p:cNvSpPr>
            <a:spLocks/>
          </p:cNvSpPr>
          <p:nvPr/>
        </p:nvSpPr>
        <p:spPr bwMode="auto">
          <a:xfrm>
            <a:off x="6274273" y="3470928"/>
            <a:ext cx="1231106" cy="270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defTabSz="2286000">
              <a:lnSpc>
                <a:spcPct val="120000"/>
              </a:lnSpc>
            </a:pPr>
            <a:r>
              <a:rPr lang="zh-CN" altLang="en-US" sz="1600" b="1" dirty="0">
                <a:solidFill>
                  <a:schemeClr val="tx1">
                    <a:lumMod val="65000"/>
                    <a:lumOff val="35000"/>
                  </a:schemeClr>
                </a:solidFill>
                <a:cs typeface="+mn-ea"/>
                <a:sym typeface="+mn-lt"/>
              </a:rPr>
              <a:t>Industry survey data</a:t>
            </a:r>
            <a:endParaRPr lang="en-US" altLang="zh-CN" sz="1600" b="1" dirty="0">
              <a:solidFill>
                <a:schemeClr val="tx1">
                  <a:lumMod val="65000"/>
                  <a:lumOff val="35000"/>
                </a:schemeClr>
              </a:solidFill>
              <a:cs typeface="+mn-ea"/>
              <a:sym typeface="+mn-lt"/>
            </a:endParaRPr>
          </a:p>
        </p:txBody>
      </p:sp>
      <p:sp>
        <p:nvSpPr>
          <p:cNvPr id="9" name="Rectangle 82">
            <a:extLst>
              <a:ext uri="{FF2B5EF4-FFF2-40B4-BE49-F238E27FC236}">
                <a16:creationId xmlns:a16="http://schemas.microsoft.com/office/drawing/2014/main" id="{F698E8D7-F9AF-493F-A9F9-5C5911AF0BD2}"/>
              </a:ext>
            </a:extLst>
          </p:cNvPr>
          <p:cNvSpPr>
            <a:spLocks/>
          </p:cNvSpPr>
          <p:nvPr/>
        </p:nvSpPr>
        <p:spPr bwMode="auto">
          <a:xfrm>
            <a:off x="6263640" y="3736802"/>
            <a:ext cx="1231106" cy="20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nSpc>
                <a:spcPct val="120000"/>
              </a:lnSpc>
            </a:pPr>
            <a:r>
              <a:rPr lang="zh-CN" altLang="en-US" sz="1200" dirty="0">
                <a:solidFill>
                  <a:schemeClr val="tx1">
                    <a:lumMod val="50000"/>
                    <a:lumOff val="50000"/>
                  </a:schemeClr>
                </a:solidFill>
                <a:cs typeface="+mn-ea"/>
                <a:sym typeface="+mn-lt"/>
              </a:rPr>
              <a:t>Your content is playing here</a:t>
            </a:r>
          </a:p>
        </p:txBody>
      </p:sp>
      <p:sp>
        <p:nvSpPr>
          <p:cNvPr id="10" name="Rectangle 88">
            <a:extLst>
              <a:ext uri="{FF2B5EF4-FFF2-40B4-BE49-F238E27FC236}">
                <a16:creationId xmlns:a16="http://schemas.microsoft.com/office/drawing/2014/main" id="{EA670D8E-9DAA-48BE-81BA-45E9A36FB472}"/>
              </a:ext>
            </a:extLst>
          </p:cNvPr>
          <p:cNvSpPr>
            <a:spLocks/>
          </p:cNvSpPr>
          <p:nvPr/>
        </p:nvSpPr>
        <p:spPr bwMode="auto">
          <a:xfrm>
            <a:off x="1232747" y="4808258"/>
            <a:ext cx="1231106" cy="270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defTabSz="2286000">
              <a:lnSpc>
                <a:spcPct val="120000"/>
              </a:lnSpc>
            </a:pPr>
            <a:r>
              <a:rPr lang="zh-CN" altLang="en-US" sz="1600" b="1" dirty="0">
                <a:solidFill>
                  <a:schemeClr val="tx1">
                    <a:lumMod val="65000"/>
                    <a:lumOff val="35000"/>
                  </a:schemeClr>
                </a:solidFill>
                <a:cs typeface="+mn-ea"/>
                <a:sym typeface="+mn-lt"/>
              </a:rPr>
              <a:t>Industry survey data</a:t>
            </a:r>
            <a:endParaRPr lang="en-US" altLang="zh-CN" sz="1600" b="1" dirty="0">
              <a:solidFill>
                <a:schemeClr val="tx1">
                  <a:lumMod val="65000"/>
                  <a:lumOff val="35000"/>
                </a:schemeClr>
              </a:solidFill>
              <a:cs typeface="+mn-ea"/>
              <a:sym typeface="+mn-lt"/>
            </a:endParaRPr>
          </a:p>
        </p:txBody>
      </p:sp>
      <p:sp>
        <p:nvSpPr>
          <p:cNvPr id="11" name="Rectangle 89">
            <a:extLst>
              <a:ext uri="{FF2B5EF4-FFF2-40B4-BE49-F238E27FC236}">
                <a16:creationId xmlns:a16="http://schemas.microsoft.com/office/drawing/2014/main" id="{DA354189-94D0-487F-94D4-FEE640BE0575}"/>
              </a:ext>
            </a:extLst>
          </p:cNvPr>
          <p:cNvSpPr>
            <a:spLocks/>
          </p:cNvSpPr>
          <p:nvPr/>
        </p:nvSpPr>
        <p:spPr bwMode="auto">
          <a:xfrm>
            <a:off x="1222115" y="5074132"/>
            <a:ext cx="1231106" cy="20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nSpc>
                <a:spcPct val="120000"/>
              </a:lnSpc>
            </a:pPr>
            <a:r>
              <a:rPr lang="zh-CN" altLang="en-US" sz="1200" dirty="0">
                <a:solidFill>
                  <a:schemeClr val="tx1">
                    <a:lumMod val="50000"/>
                    <a:lumOff val="50000"/>
                  </a:schemeClr>
                </a:solidFill>
                <a:cs typeface="+mn-ea"/>
                <a:sym typeface="+mn-lt"/>
              </a:rPr>
              <a:t>Your content is playing here</a:t>
            </a:r>
          </a:p>
        </p:txBody>
      </p:sp>
      <p:sp>
        <p:nvSpPr>
          <p:cNvPr id="12" name="Rectangle 95">
            <a:extLst>
              <a:ext uri="{FF2B5EF4-FFF2-40B4-BE49-F238E27FC236}">
                <a16:creationId xmlns:a16="http://schemas.microsoft.com/office/drawing/2014/main" id="{D685DAC5-45E7-43E3-BC95-4F2A9CEED95B}"/>
              </a:ext>
            </a:extLst>
          </p:cNvPr>
          <p:cNvSpPr>
            <a:spLocks/>
          </p:cNvSpPr>
          <p:nvPr/>
        </p:nvSpPr>
        <p:spPr bwMode="auto">
          <a:xfrm>
            <a:off x="1232747" y="2158104"/>
            <a:ext cx="1231106" cy="270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defTabSz="2286000">
              <a:lnSpc>
                <a:spcPct val="120000"/>
              </a:lnSpc>
            </a:pPr>
            <a:r>
              <a:rPr lang="zh-CN" altLang="en-US" sz="1600" b="1" dirty="0">
                <a:solidFill>
                  <a:schemeClr val="tx1">
                    <a:lumMod val="65000"/>
                    <a:lumOff val="35000"/>
                  </a:schemeClr>
                </a:solidFill>
                <a:cs typeface="+mn-ea"/>
                <a:sym typeface="+mn-lt"/>
              </a:rPr>
              <a:t>Industry survey data</a:t>
            </a:r>
            <a:endParaRPr lang="en-US" sz="1600" b="1" dirty="0">
              <a:solidFill>
                <a:schemeClr val="tx1">
                  <a:lumMod val="65000"/>
                  <a:lumOff val="35000"/>
                </a:schemeClr>
              </a:solidFill>
              <a:cs typeface="+mn-ea"/>
              <a:sym typeface="+mn-lt"/>
            </a:endParaRPr>
          </a:p>
        </p:txBody>
      </p:sp>
      <p:sp>
        <p:nvSpPr>
          <p:cNvPr id="13" name="Rectangle 96">
            <a:extLst>
              <a:ext uri="{FF2B5EF4-FFF2-40B4-BE49-F238E27FC236}">
                <a16:creationId xmlns:a16="http://schemas.microsoft.com/office/drawing/2014/main" id="{6B2CCE40-2BDB-4F12-8E0F-C3B3FC06DE36}"/>
              </a:ext>
            </a:extLst>
          </p:cNvPr>
          <p:cNvSpPr>
            <a:spLocks/>
          </p:cNvSpPr>
          <p:nvPr/>
        </p:nvSpPr>
        <p:spPr bwMode="auto">
          <a:xfrm>
            <a:off x="1222115" y="2423978"/>
            <a:ext cx="1231106" cy="20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nSpc>
                <a:spcPct val="120000"/>
              </a:lnSpc>
            </a:pPr>
            <a:r>
              <a:rPr lang="zh-CN" altLang="en-US" sz="1200" dirty="0">
                <a:solidFill>
                  <a:schemeClr val="tx1">
                    <a:lumMod val="50000"/>
                    <a:lumOff val="50000"/>
                  </a:schemeClr>
                </a:solidFill>
                <a:cs typeface="+mn-ea"/>
                <a:sym typeface="+mn-lt"/>
              </a:rPr>
              <a:t>Your content is playing here</a:t>
            </a:r>
          </a:p>
        </p:txBody>
      </p:sp>
      <p:grpSp>
        <p:nvGrpSpPr>
          <p:cNvPr id="14" name="组合 13">
            <a:extLst>
              <a:ext uri="{FF2B5EF4-FFF2-40B4-BE49-F238E27FC236}">
                <a16:creationId xmlns:a16="http://schemas.microsoft.com/office/drawing/2014/main" id="{13BBD134-E3E5-430A-95B9-49A8E7086A74}"/>
              </a:ext>
            </a:extLst>
          </p:cNvPr>
          <p:cNvGrpSpPr/>
          <p:nvPr/>
        </p:nvGrpSpPr>
        <p:grpSpPr>
          <a:xfrm>
            <a:off x="6274273" y="5340239"/>
            <a:ext cx="4748946" cy="245517"/>
            <a:chOff x="6259033" y="5024746"/>
            <a:chExt cx="4748946" cy="245517"/>
          </a:xfrm>
          <a:effectLst>
            <a:outerShdw blurRad="190500" dist="63500" dir="2700000" algn="tl" rotWithShape="0">
              <a:prstClr val="black">
                <a:alpha val="30000"/>
              </a:prstClr>
            </a:outerShdw>
          </a:effectLst>
        </p:grpSpPr>
        <p:sp>
          <p:nvSpPr>
            <p:cNvPr id="15" name="Rectangle 47">
              <a:extLst>
                <a:ext uri="{FF2B5EF4-FFF2-40B4-BE49-F238E27FC236}">
                  <a16:creationId xmlns:a16="http://schemas.microsoft.com/office/drawing/2014/main" id="{F9795DD0-E285-49EB-B7F3-112C5B8CCF91}"/>
                </a:ext>
              </a:extLst>
            </p:cNvPr>
            <p:cNvSpPr/>
            <p:nvPr/>
          </p:nvSpPr>
          <p:spPr>
            <a:xfrm>
              <a:off x="6259033" y="5070315"/>
              <a:ext cx="4748946" cy="199948"/>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20000"/>
                </a:lnSpc>
                <a:buClrTx/>
                <a:buSzTx/>
                <a:buFontTx/>
                <a:buNone/>
                <a:tabLst/>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grpSp>
          <p:nvGrpSpPr>
            <p:cNvPr id="16" name="Group 11">
              <a:extLst>
                <a:ext uri="{FF2B5EF4-FFF2-40B4-BE49-F238E27FC236}">
                  <a16:creationId xmlns:a16="http://schemas.microsoft.com/office/drawing/2014/main" id="{356B6EE7-F27F-4720-AB0D-A5CEA36EAB15}"/>
                </a:ext>
              </a:extLst>
            </p:cNvPr>
            <p:cNvGrpSpPr/>
            <p:nvPr/>
          </p:nvGrpSpPr>
          <p:grpSpPr>
            <a:xfrm>
              <a:off x="6259033" y="5024746"/>
              <a:ext cx="4068585" cy="236603"/>
              <a:chOff x="2431840" y="4647427"/>
              <a:chExt cx="6194292" cy="473205"/>
            </a:xfrm>
          </p:grpSpPr>
          <p:sp>
            <p:nvSpPr>
              <p:cNvPr id="17" name="Rectangle 111">
                <a:extLst>
                  <a:ext uri="{FF2B5EF4-FFF2-40B4-BE49-F238E27FC236}">
                    <a16:creationId xmlns:a16="http://schemas.microsoft.com/office/drawing/2014/main" id="{45300CA9-52FB-4250-8208-F4AFCE7897BE}"/>
                  </a:ext>
                </a:extLst>
              </p:cNvPr>
              <p:cNvSpPr/>
              <p:nvPr/>
            </p:nvSpPr>
            <p:spPr>
              <a:xfrm>
                <a:off x="2431840" y="4693965"/>
                <a:ext cx="6194292" cy="394007"/>
              </a:xfrm>
              <a:prstGeom prst="rect">
                <a:avLst/>
              </a:prstGeom>
              <a:solidFill>
                <a:srgbClr val="222363"/>
              </a:solidFill>
              <a:ln w="12700" cap="flat" cmpd="sng" algn="ctr">
                <a:noFill/>
                <a:prstDash val="solid"/>
                <a:miter lim="800000"/>
              </a:ln>
              <a:effectLst>
                <a:outerShdw blurRad="50800" dist="38100" dir="16200000" rotWithShape="0">
                  <a:prstClr val="black">
                    <a:alpha val="7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0000"/>
                  </a:lnSpc>
                  <a:buClrTx/>
                  <a:buSzTx/>
                  <a:buFontTx/>
                  <a:buNone/>
                  <a:tabLst/>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18" name="Rectangle 101">
                <a:extLst>
                  <a:ext uri="{FF2B5EF4-FFF2-40B4-BE49-F238E27FC236}">
                    <a16:creationId xmlns:a16="http://schemas.microsoft.com/office/drawing/2014/main" id="{7DFF8F70-1FE2-4CCA-8C40-166DDBBD6BA8}"/>
                  </a:ext>
                </a:extLst>
              </p:cNvPr>
              <p:cNvSpPr>
                <a:spLocks/>
              </p:cNvSpPr>
              <p:nvPr/>
            </p:nvSpPr>
            <p:spPr bwMode="auto">
              <a:xfrm>
                <a:off x="7884395" y="4647427"/>
                <a:ext cx="671142" cy="47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marL="0" marR="0" lvl="0" indent="0" algn="r" defTabSz="2286000" eaLnBrk="1" fontAlgn="auto" latinLnBrk="0" hangingPunct="1">
                  <a:lnSpc>
                    <a:spcPct val="120000"/>
                  </a:lnSpc>
                  <a:buClrTx/>
                  <a:buSzTx/>
                  <a:buFontTx/>
                  <a:buNone/>
                  <a:tabLst/>
                  <a:defRPr/>
                </a:pPr>
                <a:r>
                  <a:rPr kumimoji="0" lang="en-US" sz="1400" b="1" i="0" u="none" strike="noStrike" kern="0" cap="none" spc="0" normalizeH="0" baseline="0" noProof="0" dirty="0">
                    <a:ln>
                      <a:noFill/>
                    </a:ln>
                    <a:solidFill>
                      <a:srgbClr val="FFFFFF"/>
                    </a:solidFill>
                    <a:effectLst/>
                    <a:uLnTx/>
                    <a:uFillTx/>
                    <a:cs typeface="+mn-ea"/>
                    <a:sym typeface="+mn-lt"/>
                  </a:rPr>
                  <a:t>65 %</a:t>
                </a:r>
              </a:p>
            </p:txBody>
          </p:sp>
        </p:grpSp>
      </p:grpSp>
      <p:sp>
        <p:nvSpPr>
          <p:cNvPr id="19" name="Rectangle 102">
            <a:extLst>
              <a:ext uri="{FF2B5EF4-FFF2-40B4-BE49-F238E27FC236}">
                <a16:creationId xmlns:a16="http://schemas.microsoft.com/office/drawing/2014/main" id="{251FF322-B3D4-4555-84C6-0A2A9D5DBFC9}"/>
              </a:ext>
            </a:extLst>
          </p:cNvPr>
          <p:cNvSpPr>
            <a:spLocks/>
          </p:cNvSpPr>
          <p:nvPr/>
        </p:nvSpPr>
        <p:spPr bwMode="auto">
          <a:xfrm>
            <a:off x="1232747" y="3470928"/>
            <a:ext cx="1231106" cy="270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defTabSz="2286000">
              <a:lnSpc>
                <a:spcPct val="120000"/>
              </a:lnSpc>
            </a:pPr>
            <a:r>
              <a:rPr lang="zh-CN" altLang="en-US" sz="1600" b="1" dirty="0">
                <a:solidFill>
                  <a:schemeClr val="tx1">
                    <a:lumMod val="65000"/>
                    <a:lumOff val="35000"/>
                  </a:schemeClr>
                </a:solidFill>
                <a:cs typeface="+mn-ea"/>
                <a:sym typeface="+mn-lt"/>
              </a:rPr>
              <a:t>Industry survey data</a:t>
            </a:r>
            <a:endParaRPr lang="en-US" altLang="zh-CN" sz="1600" b="1" dirty="0">
              <a:solidFill>
                <a:schemeClr val="tx1">
                  <a:lumMod val="65000"/>
                  <a:lumOff val="35000"/>
                </a:schemeClr>
              </a:solidFill>
              <a:cs typeface="+mn-ea"/>
              <a:sym typeface="+mn-lt"/>
            </a:endParaRPr>
          </a:p>
        </p:txBody>
      </p:sp>
      <p:sp>
        <p:nvSpPr>
          <p:cNvPr id="20" name="Rectangle 103">
            <a:extLst>
              <a:ext uri="{FF2B5EF4-FFF2-40B4-BE49-F238E27FC236}">
                <a16:creationId xmlns:a16="http://schemas.microsoft.com/office/drawing/2014/main" id="{958F6BC3-5695-477B-801A-C5F6157F6886}"/>
              </a:ext>
            </a:extLst>
          </p:cNvPr>
          <p:cNvSpPr>
            <a:spLocks/>
          </p:cNvSpPr>
          <p:nvPr/>
        </p:nvSpPr>
        <p:spPr bwMode="auto">
          <a:xfrm>
            <a:off x="1222115" y="3736802"/>
            <a:ext cx="1231106" cy="20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nSpc>
                <a:spcPct val="120000"/>
              </a:lnSpc>
            </a:pPr>
            <a:r>
              <a:rPr lang="zh-CN" altLang="en-US" sz="1200" dirty="0">
                <a:solidFill>
                  <a:schemeClr val="tx1">
                    <a:lumMod val="50000"/>
                    <a:lumOff val="50000"/>
                  </a:schemeClr>
                </a:solidFill>
                <a:cs typeface="+mn-ea"/>
                <a:sym typeface="+mn-lt"/>
              </a:rPr>
              <a:t>Your content is playing here</a:t>
            </a:r>
          </a:p>
        </p:txBody>
      </p:sp>
      <p:grpSp>
        <p:nvGrpSpPr>
          <p:cNvPr id="21" name="组合 20">
            <a:extLst>
              <a:ext uri="{FF2B5EF4-FFF2-40B4-BE49-F238E27FC236}">
                <a16:creationId xmlns:a16="http://schemas.microsoft.com/office/drawing/2014/main" id="{40D7508E-DAC2-4E90-B92C-45AF4F5D2083}"/>
              </a:ext>
            </a:extLst>
          </p:cNvPr>
          <p:cNvGrpSpPr/>
          <p:nvPr/>
        </p:nvGrpSpPr>
        <p:grpSpPr>
          <a:xfrm>
            <a:off x="1232747" y="5362541"/>
            <a:ext cx="4748946" cy="236603"/>
            <a:chOff x="1217507" y="5047048"/>
            <a:chExt cx="4748946" cy="236603"/>
          </a:xfrm>
          <a:effectLst>
            <a:outerShdw blurRad="190500" dist="63500" dir="2700000" algn="tl" rotWithShape="0">
              <a:prstClr val="black">
                <a:alpha val="30000"/>
              </a:prstClr>
            </a:outerShdw>
          </a:effectLst>
        </p:grpSpPr>
        <p:sp>
          <p:nvSpPr>
            <p:cNvPr id="22" name="Rectangle 91">
              <a:extLst>
                <a:ext uri="{FF2B5EF4-FFF2-40B4-BE49-F238E27FC236}">
                  <a16:creationId xmlns:a16="http://schemas.microsoft.com/office/drawing/2014/main" id="{7686CD93-E157-4CF7-8567-1C539DBD6FE3}"/>
                </a:ext>
              </a:extLst>
            </p:cNvPr>
            <p:cNvSpPr/>
            <p:nvPr/>
          </p:nvSpPr>
          <p:spPr>
            <a:xfrm>
              <a:off x="1217507" y="5070315"/>
              <a:ext cx="4748946" cy="199948"/>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20000"/>
                </a:lnSpc>
                <a:buClrTx/>
                <a:buSzTx/>
                <a:buFontTx/>
                <a:buNone/>
                <a:tabLst/>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grpSp>
          <p:nvGrpSpPr>
            <p:cNvPr id="23" name="Group 112">
              <a:extLst>
                <a:ext uri="{FF2B5EF4-FFF2-40B4-BE49-F238E27FC236}">
                  <a16:creationId xmlns:a16="http://schemas.microsoft.com/office/drawing/2014/main" id="{F5A0490E-E665-4E9B-97A9-E982E0AF29BA}"/>
                </a:ext>
              </a:extLst>
            </p:cNvPr>
            <p:cNvGrpSpPr/>
            <p:nvPr/>
          </p:nvGrpSpPr>
          <p:grpSpPr>
            <a:xfrm>
              <a:off x="1217508" y="5047048"/>
              <a:ext cx="2976939" cy="236603"/>
              <a:chOff x="2431840" y="4647427"/>
              <a:chExt cx="6194292" cy="473205"/>
            </a:xfrm>
          </p:grpSpPr>
          <p:sp>
            <p:nvSpPr>
              <p:cNvPr id="24" name="Rectangle 116">
                <a:extLst>
                  <a:ext uri="{FF2B5EF4-FFF2-40B4-BE49-F238E27FC236}">
                    <a16:creationId xmlns:a16="http://schemas.microsoft.com/office/drawing/2014/main" id="{57217F9E-6210-47D1-9ABF-F0D4DB67B4BB}"/>
                  </a:ext>
                </a:extLst>
              </p:cNvPr>
              <p:cNvSpPr/>
              <p:nvPr/>
            </p:nvSpPr>
            <p:spPr>
              <a:xfrm>
                <a:off x="2431840" y="4693965"/>
                <a:ext cx="6194292" cy="394007"/>
              </a:xfrm>
              <a:prstGeom prst="rect">
                <a:avLst/>
              </a:prstGeom>
              <a:solidFill>
                <a:srgbClr val="E57001"/>
              </a:solidFill>
              <a:ln w="12700" cap="flat" cmpd="sng" algn="ctr">
                <a:noFill/>
                <a:prstDash val="solid"/>
                <a:miter lim="800000"/>
              </a:ln>
              <a:effectLst>
                <a:outerShdw blurRad="50800" dist="38100" dir="16200000" rotWithShape="0">
                  <a:prstClr val="black">
                    <a:alpha val="7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0000"/>
                  </a:lnSpc>
                  <a:buClrTx/>
                  <a:buSzTx/>
                  <a:buFontTx/>
                  <a:buNone/>
                  <a:tabLst/>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25" name="Rectangle 114">
                <a:extLst>
                  <a:ext uri="{FF2B5EF4-FFF2-40B4-BE49-F238E27FC236}">
                    <a16:creationId xmlns:a16="http://schemas.microsoft.com/office/drawing/2014/main" id="{8BB936CE-ED22-4EDC-880E-1B775BD7647E}"/>
                  </a:ext>
                </a:extLst>
              </p:cNvPr>
              <p:cNvSpPr>
                <a:spLocks/>
              </p:cNvSpPr>
              <p:nvPr/>
            </p:nvSpPr>
            <p:spPr bwMode="auto">
              <a:xfrm>
                <a:off x="7638288" y="4647427"/>
                <a:ext cx="917250" cy="47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marL="0" marR="0" lvl="0" indent="0" algn="r" defTabSz="2286000" eaLnBrk="1" fontAlgn="auto" latinLnBrk="0" hangingPunct="1">
                  <a:lnSpc>
                    <a:spcPct val="120000"/>
                  </a:lnSpc>
                  <a:buClrTx/>
                  <a:buSzTx/>
                  <a:buFontTx/>
                  <a:buNone/>
                  <a:tabLst/>
                  <a:defRPr/>
                </a:pPr>
                <a:r>
                  <a:rPr kumimoji="0" lang="en-US" sz="1400" b="1" i="0" u="none" strike="noStrike" kern="0" cap="none" spc="0" normalizeH="0" baseline="0" noProof="0" dirty="0">
                    <a:ln>
                      <a:noFill/>
                    </a:ln>
                    <a:solidFill>
                      <a:srgbClr val="FFFFFF"/>
                    </a:solidFill>
                    <a:effectLst/>
                    <a:uLnTx/>
                    <a:uFillTx/>
                    <a:cs typeface="+mn-ea"/>
                    <a:sym typeface="+mn-lt"/>
                  </a:rPr>
                  <a:t>65 %</a:t>
                </a:r>
              </a:p>
            </p:txBody>
          </p:sp>
        </p:grpSp>
      </p:grpSp>
      <p:grpSp>
        <p:nvGrpSpPr>
          <p:cNvPr id="26" name="组合 25">
            <a:extLst>
              <a:ext uri="{FF2B5EF4-FFF2-40B4-BE49-F238E27FC236}">
                <a16:creationId xmlns:a16="http://schemas.microsoft.com/office/drawing/2014/main" id="{16FAA588-9170-4831-9810-BB82D74CC396}"/>
              </a:ext>
            </a:extLst>
          </p:cNvPr>
          <p:cNvGrpSpPr/>
          <p:nvPr/>
        </p:nvGrpSpPr>
        <p:grpSpPr>
          <a:xfrm>
            <a:off x="6274273" y="2715331"/>
            <a:ext cx="4748946" cy="236603"/>
            <a:chOff x="6259033" y="2034074"/>
            <a:chExt cx="4748946" cy="236603"/>
          </a:xfrm>
          <a:effectLst>
            <a:outerShdw blurRad="190500" dist="63500" dir="2700000" algn="tl" rotWithShape="0">
              <a:prstClr val="black">
                <a:alpha val="30000"/>
              </a:prstClr>
            </a:outerShdw>
          </a:effectLst>
        </p:grpSpPr>
        <p:sp>
          <p:nvSpPr>
            <p:cNvPr id="27" name="Rectangle 54">
              <a:extLst>
                <a:ext uri="{FF2B5EF4-FFF2-40B4-BE49-F238E27FC236}">
                  <a16:creationId xmlns:a16="http://schemas.microsoft.com/office/drawing/2014/main" id="{D698BD45-7C07-4DAE-ABE2-2BA8F4F3E0AB}"/>
                </a:ext>
              </a:extLst>
            </p:cNvPr>
            <p:cNvSpPr/>
            <p:nvPr/>
          </p:nvSpPr>
          <p:spPr>
            <a:xfrm>
              <a:off x="6259033" y="2054397"/>
              <a:ext cx="4748946" cy="199948"/>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20000"/>
                </a:lnSpc>
                <a:buClrTx/>
                <a:buSzTx/>
                <a:buFontTx/>
                <a:buNone/>
                <a:tabLst/>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grpSp>
          <p:nvGrpSpPr>
            <p:cNvPr id="28" name="Group 117">
              <a:extLst>
                <a:ext uri="{FF2B5EF4-FFF2-40B4-BE49-F238E27FC236}">
                  <a16:creationId xmlns:a16="http://schemas.microsoft.com/office/drawing/2014/main" id="{312A5B28-8F9E-4BED-A041-52D9765E9F00}"/>
                </a:ext>
              </a:extLst>
            </p:cNvPr>
            <p:cNvGrpSpPr/>
            <p:nvPr/>
          </p:nvGrpSpPr>
          <p:grpSpPr>
            <a:xfrm>
              <a:off x="6259033" y="2034074"/>
              <a:ext cx="3701769" cy="236603"/>
              <a:chOff x="2431840" y="4647427"/>
              <a:chExt cx="6194292" cy="473205"/>
            </a:xfrm>
          </p:grpSpPr>
          <p:sp>
            <p:nvSpPr>
              <p:cNvPr id="29" name="Rectangle 121">
                <a:extLst>
                  <a:ext uri="{FF2B5EF4-FFF2-40B4-BE49-F238E27FC236}">
                    <a16:creationId xmlns:a16="http://schemas.microsoft.com/office/drawing/2014/main" id="{2D4FE2DE-685B-4A55-8236-36D00C7A7D2B}"/>
                  </a:ext>
                </a:extLst>
              </p:cNvPr>
              <p:cNvSpPr/>
              <p:nvPr/>
            </p:nvSpPr>
            <p:spPr>
              <a:xfrm>
                <a:off x="2431840" y="4693965"/>
                <a:ext cx="6194292" cy="394007"/>
              </a:xfrm>
              <a:prstGeom prst="rect">
                <a:avLst/>
              </a:prstGeom>
              <a:solidFill>
                <a:srgbClr val="222363"/>
              </a:solidFill>
              <a:ln w="12700" cap="flat" cmpd="sng" algn="ctr">
                <a:noFill/>
                <a:prstDash val="solid"/>
                <a:miter lim="800000"/>
              </a:ln>
              <a:effectLst>
                <a:outerShdw blurRad="50800" dist="38100" dir="16200000" rotWithShape="0">
                  <a:prstClr val="black">
                    <a:alpha val="7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0000"/>
                  </a:lnSpc>
                  <a:buClrTx/>
                  <a:buSzTx/>
                  <a:buFontTx/>
                  <a:buNone/>
                  <a:tabLst/>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30" name="Rectangle 119">
                <a:extLst>
                  <a:ext uri="{FF2B5EF4-FFF2-40B4-BE49-F238E27FC236}">
                    <a16:creationId xmlns:a16="http://schemas.microsoft.com/office/drawing/2014/main" id="{1EAC63D5-ADF6-44B0-8847-4AF3DCB53655}"/>
                  </a:ext>
                </a:extLst>
              </p:cNvPr>
              <p:cNvSpPr>
                <a:spLocks/>
              </p:cNvSpPr>
              <p:nvPr/>
            </p:nvSpPr>
            <p:spPr bwMode="auto">
              <a:xfrm>
                <a:off x="7817892" y="4647427"/>
                <a:ext cx="737647" cy="47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marL="0" marR="0" lvl="0" indent="0" algn="r" defTabSz="2286000" eaLnBrk="1" fontAlgn="auto" latinLnBrk="0" hangingPunct="1">
                  <a:lnSpc>
                    <a:spcPct val="120000"/>
                  </a:lnSpc>
                  <a:buClrTx/>
                  <a:buSzTx/>
                  <a:buFontTx/>
                  <a:buNone/>
                  <a:tabLst/>
                  <a:defRPr/>
                </a:pPr>
                <a:r>
                  <a:rPr kumimoji="0" lang="en-US" sz="1400" b="1" i="0" u="none" strike="noStrike" kern="0" cap="none" spc="0" normalizeH="0" baseline="0" noProof="0" dirty="0">
                    <a:ln>
                      <a:noFill/>
                    </a:ln>
                    <a:solidFill>
                      <a:srgbClr val="FFFFFF"/>
                    </a:solidFill>
                    <a:effectLst/>
                    <a:uLnTx/>
                    <a:uFillTx/>
                    <a:cs typeface="+mn-ea"/>
                    <a:sym typeface="+mn-lt"/>
                  </a:rPr>
                  <a:t>65 %</a:t>
                </a:r>
              </a:p>
            </p:txBody>
          </p:sp>
        </p:grpSp>
      </p:grpSp>
      <p:grpSp>
        <p:nvGrpSpPr>
          <p:cNvPr id="31" name="组合 30">
            <a:extLst>
              <a:ext uri="{FF2B5EF4-FFF2-40B4-BE49-F238E27FC236}">
                <a16:creationId xmlns:a16="http://schemas.microsoft.com/office/drawing/2014/main" id="{DED49257-78A9-489E-BBC9-ECE857DC7D64}"/>
              </a:ext>
            </a:extLst>
          </p:cNvPr>
          <p:cNvGrpSpPr/>
          <p:nvPr/>
        </p:nvGrpSpPr>
        <p:grpSpPr>
          <a:xfrm>
            <a:off x="1232747" y="2715331"/>
            <a:ext cx="4748946" cy="236603"/>
            <a:chOff x="1217507" y="2034074"/>
            <a:chExt cx="4748946" cy="236603"/>
          </a:xfrm>
          <a:effectLst>
            <a:outerShdw blurRad="190500" dist="63500" dir="2700000" algn="tl" rotWithShape="0">
              <a:prstClr val="black">
                <a:alpha val="30000"/>
              </a:prstClr>
            </a:outerShdw>
          </a:effectLst>
        </p:grpSpPr>
        <p:sp>
          <p:nvSpPr>
            <p:cNvPr id="32" name="Rectangle 98">
              <a:extLst>
                <a:ext uri="{FF2B5EF4-FFF2-40B4-BE49-F238E27FC236}">
                  <a16:creationId xmlns:a16="http://schemas.microsoft.com/office/drawing/2014/main" id="{E1B3E707-B13A-46F0-BEBF-4B07E2177B53}"/>
                </a:ext>
              </a:extLst>
            </p:cNvPr>
            <p:cNvSpPr/>
            <p:nvPr/>
          </p:nvSpPr>
          <p:spPr>
            <a:xfrm>
              <a:off x="1217507" y="2054397"/>
              <a:ext cx="4748946" cy="199948"/>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20000"/>
                </a:lnSpc>
                <a:buClrTx/>
                <a:buSzTx/>
                <a:buFontTx/>
                <a:buNone/>
                <a:tabLst/>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grpSp>
          <p:nvGrpSpPr>
            <p:cNvPr id="33" name="Group 122">
              <a:extLst>
                <a:ext uri="{FF2B5EF4-FFF2-40B4-BE49-F238E27FC236}">
                  <a16:creationId xmlns:a16="http://schemas.microsoft.com/office/drawing/2014/main" id="{72708B5D-D677-424B-BF91-77882626F8AF}"/>
                </a:ext>
              </a:extLst>
            </p:cNvPr>
            <p:cNvGrpSpPr/>
            <p:nvPr/>
          </p:nvGrpSpPr>
          <p:grpSpPr>
            <a:xfrm>
              <a:off x="1217507" y="2034074"/>
              <a:ext cx="4393144" cy="236603"/>
              <a:chOff x="2431840" y="4647427"/>
              <a:chExt cx="6194292" cy="473205"/>
            </a:xfrm>
          </p:grpSpPr>
          <p:sp>
            <p:nvSpPr>
              <p:cNvPr id="34" name="Rectangle 126">
                <a:extLst>
                  <a:ext uri="{FF2B5EF4-FFF2-40B4-BE49-F238E27FC236}">
                    <a16:creationId xmlns:a16="http://schemas.microsoft.com/office/drawing/2014/main" id="{7CC8BA07-5B9F-4E54-8D65-3E753B5EE551}"/>
                  </a:ext>
                </a:extLst>
              </p:cNvPr>
              <p:cNvSpPr/>
              <p:nvPr/>
            </p:nvSpPr>
            <p:spPr>
              <a:xfrm>
                <a:off x="2431840" y="4693965"/>
                <a:ext cx="6194292" cy="394007"/>
              </a:xfrm>
              <a:prstGeom prst="rect">
                <a:avLst/>
              </a:prstGeom>
              <a:solidFill>
                <a:srgbClr val="E57001"/>
              </a:solidFill>
              <a:ln w="12700" cap="flat" cmpd="sng" algn="ctr">
                <a:noFill/>
                <a:prstDash val="solid"/>
                <a:miter lim="800000"/>
              </a:ln>
              <a:effectLst>
                <a:outerShdw blurRad="50800" dist="38100" dir="16200000" rotWithShape="0">
                  <a:prstClr val="black">
                    <a:alpha val="7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0000"/>
                  </a:lnSpc>
                  <a:buClrTx/>
                  <a:buSzTx/>
                  <a:buFontTx/>
                  <a:buNone/>
                  <a:tabLst/>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35" name="Rectangle 124">
                <a:extLst>
                  <a:ext uri="{FF2B5EF4-FFF2-40B4-BE49-F238E27FC236}">
                    <a16:creationId xmlns:a16="http://schemas.microsoft.com/office/drawing/2014/main" id="{071EEE9A-1853-43A4-A02E-B592AA04FF69}"/>
                  </a:ext>
                </a:extLst>
              </p:cNvPr>
              <p:cNvSpPr>
                <a:spLocks/>
              </p:cNvSpPr>
              <p:nvPr/>
            </p:nvSpPr>
            <p:spPr bwMode="auto">
              <a:xfrm>
                <a:off x="7933979" y="4647427"/>
                <a:ext cx="621559" cy="47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marL="0" marR="0" lvl="0" indent="0" algn="r" defTabSz="2286000" eaLnBrk="1" fontAlgn="auto" latinLnBrk="0" hangingPunct="1">
                  <a:lnSpc>
                    <a:spcPct val="120000"/>
                  </a:lnSpc>
                  <a:buClrTx/>
                  <a:buSzTx/>
                  <a:buFontTx/>
                  <a:buNone/>
                  <a:tabLst/>
                  <a:defRPr/>
                </a:pPr>
                <a:r>
                  <a:rPr kumimoji="0" lang="en-US" sz="1400" b="1" i="0" u="none" strike="noStrike" kern="0" cap="none" spc="0" normalizeH="0" baseline="0" noProof="0" dirty="0">
                    <a:ln>
                      <a:noFill/>
                    </a:ln>
                    <a:solidFill>
                      <a:srgbClr val="FFFFFF"/>
                    </a:solidFill>
                    <a:effectLst/>
                    <a:uLnTx/>
                    <a:uFillTx/>
                    <a:cs typeface="+mn-ea"/>
                    <a:sym typeface="+mn-lt"/>
                  </a:rPr>
                  <a:t>95 %</a:t>
                </a:r>
              </a:p>
            </p:txBody>
          </p:sp>
        </p:grpSp>
      </p:grpSp>
      <p:grpSp>
        <p:nvGrpSpPr>
          <p:cNvPr id="36" name="组合 35">
            <a:extLst>
              <a:ext uri="{FF2B5EF4-FFF2-40B4-BE49-F238E27FC236}">
                <a16:creationId xmlns:a16="http://schemas.microsoft.com/office/drawing/2014/main" id="{FA8DC11F-B185-4944-8401-CC562CC6F743}"/>
              </a:ext>
            </a:extLst>
          </p:cNvPr>
          <p:cNvGrpSpPr/>
          <p:nvPr/>
        </p:nvGrpSpPr>
        <p:grpSpPr>
          <a:xfrm>
            <a:off x="6274273" y="4027660"/>
            <a:ext cx="4748946" cy="236603"/>
            <a:chOff x="6259033" y="3542348"/>
            <a:chExt cx="4748946" cy="236603"/>
          </a:xfrm>
          <a:effectLst>
            <a:outerShdw blurRad="190500" dist="63500" dir="2700000" algn="tl" rotWithShape="0">
              <a:prstClr val="black">
                <a:alpha val="30000"/>
              </a:prstClr>
            </a:outerShdw>
          </a:effectLst>
        </p:grpSpPr>
        <p:sp>
          <p:nvSpPr>
            <p:cNvPr id="37" name="Rectangle 84">
              <a:extLst>
                <a:ext uri="{FF2B5EF4-FFF2-40B4-BE49-F238E27FC236}">
                  <a16:creationId xmlns:a16="http://schemas.microsoft.com/office/drawing/2014/main" id="{51B3F170-8884-4B07-ADFB-CD6A95DB3D8D}"/>
                </a:ext>
              </a:extLst>
            </p:cNvPr>
            <p:cNvSpPr/>
            <p:nvPr/>
          </p:nvSpPr>
          <p:spPr>
            <a:xfrm>
              <a:off x="6259033" y="3563166"/>
              <a:ext cx="4748946" cy="199948"/>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20000"/>
                </a:lnSpc>
                <a:buClrTx/>
                <a:buSzTx/>
                <a:buFontTx/>
                <a:buNone/>
                <a:tabLst/>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sp>
          <p:nvSpPr>
            <p:cNvPr id="38" name="Rectangle 131">
              <a:extLst>
                <a:ext uri="{FF2B5EF4-FFF2-40B4-BE49-F238E27FC236}">
                  <a16:creationId xmlns:a16="http://schemas.microsoft.com/office/drawing/2014/main" id="{2E965B05-28BA-4870-99A5-273B528A83E8}"/>
                </a:ext>
              </a:extLst>
            </p:cNvPr>
            <p:cNvSpPr/>
            <p:nvPr/>
          </p:nvSpPr>
          <p:spPr>
            <a:xfrm>
              <a:off x="6259033" y="3565617"/>
              <a:ext cx="3901316" cy="197004"/>
            </a:xfrm>
            <a:prstGeom prst="rect">
              <a:avLst/>
            </a:prstGeom>
            <a:solidFill>
              <a:srgbClr val="222363"/>
            </a:solidFill>
            <a:ln w="12700" cap="flat" cmpd="sng" algn="ctr">
              <a:noFill/>
              <a:prstDash val="solid"/>
              <a:miter lim="800000"/>
            </a:ln>
            <a:effectLst>
              <a:outerShdw blurRad="50800" dist="38100" dir="16200000" rotWithShape="0">
                <a:prstClr val="black">
                  <a:alpha val="7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0000"/>
                </a:lnSpc>
                <a:buClrTx/>
                <a:buSzTx/>
                <a:buFontTx/>
                <a:buNone/>
                <a:tabLst/>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39" name="Rectangle 129">
              <a:extLst>
                <a:ext uri="{FF2B5EF4-FFF2-40B4-BE49-F238E27FC236}">
                  <a16:creationId xmlns:a16="http://schemas.microsoft.com/office/drawing/2014/main" id="{A566FA37-0DF3-40BA-BD5D-58D50C38F443}"/>
                </a:ext>
              </a:extLst>
            </p:cNvPr>
            <p:cNvSpPr>
              <a:spLocks/>
            </p:cNvSpPr>
            <p:nvPr/>
          </p:nvSpPr>
          <p:spPr bwMode="auto">
            <a:xfrm>
              <a:off x="9669443" y="3542348"/>
              <a:ext cx="440825" cy="23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marL="0" marR="0" lvl="0" indent="0" algn="r" defTabSz="2286000" eaLnBrk="1" fontAlgn="auto" latinLnBrk="0" hangingPunct="1">
                <a:lnSpc>
                  <a:spcPct val="120000"/>
                </a:lnSpc>
                <a:buClrTx/>
                <a:buSzTx/>
                <a:buFontTx/>
                <a:buNone/>
                <a:tabLst/>
                <a:defRPr/>
              </a:pPr>
              <a:r>
                <a:rPr kumimoji="0" lang="en-US" sz="1400" b="1" i="0" u="none" strike="noStrike" kern="0" cap="none" spc="0" normalizeH="0" baseline="0" noProof="0" dirty="0">
                  <a:ln>
                    <a:noFill/>
                  </a:ln>
                  <a:solidFill>
                    <a:srgbClr val="FFFFFF"/>
                  </a:solidFill>
                  <a:effectLst/>
                  <a:uLnTx/>
                  <a:uFillTx/>
                  <a:cs typeface="+mn-ea"/>
                  <a:sym typeface="+mn-lt"/>
                </a:rPr>
                <a:t>70 %</a:t>
              </a:r>
            </a:p>
          </p:txBody>
        </p:sp>
      </p:grpSp>
      <p:grpSp>
        <p:nvGrpSpPr>
          <p:cNvPr id="40" name="组合 39">
            <a:extLst>
              <a:ext uri="{FF2B5EF4-FFF2-40B4-BE49-F238E27FC236}">
                <a16:creationId xmlns:a16="http://schemas.microsoft.com/office/drawing/2014/main" id="{34C7D874-F3F0-476C-84E1-403EB1A307C7}"/>
              </a:ext>
            </a:extLst>
          </p:cNvPr>
          <p:cNvGrpSpPr/>
          <p:nvPr/>
        </p:nvGrpSpPr>
        <p:grpSpPr>
          <a:xfrm>
            <a:off x="1232747" y="4005360"/>
            <a:ext cx="4748946" cy="236603"/>
            <a:chOff x="1217507" y="3520048"/>
            <a:chExt cx="4748946" cy="236603"/>
          </a:xfrm>
          <a:effectLst>
            <a:outerShdw blurRad="190500" dist="63500" dir="2700000" algn="tl" rotWithShape="0">
              <a:prstClr val="black">
                <a:alpha val="30000"/>
              </a:prstClr>
            </a:outerShdw>
          </a:effectLst>
        </p:grpSpPr>
        <p:sp>
          <p:nvSpPr>
            <p:cNvPr id="41" name="Rectangle 105">
              <a:extLst>
                <a:ext uri="{FF2B5EF4-FFF2-40B4-BE49-F238E27FC236}">
                  <a16:creationId xmlns:a16="http://schemas.microsoft.com/office/drawing/2014/main" id="{1C207222-05FD-4244-984D-9BFB566C2CEC}"/>
                </a:ext>
              </a:extLst>
            </p:cNvPr>
            <p:cNvSpPr/>
            <p:nvPr/>
          </p:nvSpPr>
          <p:spPr>
            <a:xfrm>
              <a:off x="1217507" y="3540864"/>
              <a:ext cx="4748946" cy="199948"/>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20000"/>
                </a:lnSpc>
                <a:buClrTx/>
                <a:buSzTx/>
                <a:buFontTx/>
                <a:buNone/>
                <a:tabLst/>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grpSp>
          <p:nvGrpSpPr>
            <p:cNvPr id="42" name="Group 132">
              <a:extLst>
                <a:ext uri="{FF2B5EF4-FFF2-40B4-BE49-F238E27FC236}">
                  <a16:creationId xmlns:a16="http://schemas.microsoft.com/office/drawing/2014/main" id="{A7C6CB73-2359-4FBA-9D99-EF592281E39C}"/>
                </a:ext>
              </a:extLst>
            </p:cNvPr>
            <p:cNvGrpSpPr/>
            <p:nvPr/>
          </p:nvGrpSpPr>
          <p:grpSpPr>
            <a:xfrm>
              <a:off x="1217508" y="3520048"/>
              <a:ext cx="1884119" cy="236603"/>
              <a:chOff x="2431840" y="4647427"/>
              <a:chExt cx="6194292" cy="473205"/>
            </a:xfrm>
          </p:grpSpPr>
          <p:sp>
            <p:nvSpPr>
              <p:cNvPr id="43" name="Rectangle 136">
                <a:extLst>
                  <a:ext uri="{FF2B5EF4-FFF2-40B4-BE49-F238E27FC236}">
                    <a16:creationId xmlns:a16="http://schemas.microsoft.com/office/drawing/2014/main" id="{B29DF533-B9D5-45FD-8C09-0EFEDA81A373}"/>
                  </a:ext>
                </a:extLst>
              </p:cNvPr>
              <p:cNvSpPr/>
              <p:nvPr/>
            </p:nvSpPr>
            <p:spPr>
              <a:xfrm>
                <a:off x="2431840" y="4693965"/>
                <a:ext cx="6194292" cy="394007"/>
              </a:xfrm>
              <a:prstGeom prst="rect">
                <a:avLst/>
              </a:prstGeom>
              <a:solidFill>
                <a:srgbClr val="E57001"/>
              </a:solidFill>
              <a:ln w="12700" cap="flat" cmpd="sng" algn="ctr">
                <a:noFill/>
                <a:prstDash val="solid"/>
                <a:miter lim="800000"/>
              </a:ln>
              <a:effectLst>
                <a:outerShdw blurRad="50800" dist="38100" dir="16200000" rotWithShape="0">
                  <a:prstClr val="black">
                    <a:alpha val="7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0000"/>
                  </a:lnSpc>
                  <a:buClrTx/>
                  <a:buSzTx/>
                  <a:buFontTx/>
                  <a:buNone/>
                  <a:tabLst/>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44" name="Rectangle 134">
                <a:extLst>
                  <a:ext uri="{FF2B5EF4-FFF2-40B4-BE49-F238E27FC236}">
                    <a16:creationId xmlns:a16="http://schemas.microsoft.com/office/drawing/2014/main" id="{5D0BBB74-A851-426C-9842-0B1C83AACA78}"/>
                  </a:ext>
                </a:extLst>
              </p:cNvPr>
              <p:cNvSpPr>
                <a:spLocks/>
              </p:cNvSpPr>
              <p:nvPr/>
            </p:nvSpPr>
            <p:spPr bwMode="auto">
              <a:xfrm>
                <a:off x="7106269" y="4647427"/>
                <a:ext cx="1449271" cy="47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marL="0" marR="0" lvl="0" indent="0" algn="r" defTabSz="2286000" eaLnBrk="1" fontAlgn="auto" latinLnBrk="0" hangingPunct="1">
                  <a:lnSpc>
                    <a:spcPct val="120000"/>
                  </a:lnSpc>
                  <a:buClrTx/>
                  <a:buSzTx/>
                  <a:buFontTx/>
                  <a:buNone/>
                  <a:tabLst/>
                  <a:defRPr/>
                </a:pPr>
                <a:r>
                  <a:rPr kumimoji="0" lang="en-US" sz="1400" b="1" i="0" u="none" strike="noStrike" kern="0" cap="none" spc="0" normalizeH="0" baseline="0" noProof="0" dirty="0">
                    <a:ln>
                      <a:noFill/>
                    </a:ln>
                    <a:solidFill>
                      <a:srgbClr val="FFFFFF"/>
                    </a:solidFill>
                    <a:effectLst/>
                    <a:uLnTx/>
                    <a:uFillTx/>
                    <a:cs typeface="+mn-ea"/>
                    <a:sym typeface="+mn-lt"/>
                  </a:rPr>
                  <a:t>35 %</a:t>
                </a:r>
              </a:p>
            </p:txBody>
          </p:sp>
        </p:grpSp>
      </p:grpSp>
      <p:grpSp>
        <p:nvGrpSpPr>
          <p:cNvPr id="49" name="组合 48"/>
          <p:cNvGrpSpPr/>
          <p:nvPr/>
        </p:nvGrpSpPr>
        <p:grpSpPr>
          <a:xfrm>
            <a:off x="1262154" y="486755"/>
            <a:ext cx="3745943" cy="577363"/>
            <a:chOff x="3945869" y="560470"/>
            <a:chExt cx="2974142" cy="608934"/>
          </a:xfrm>
        </p:grpSpPr>
        <p:sp>
          <p:nvSpPr>
            <p:cNvPr id="53" name="TextBox 8"/>
            <p:cNvSpPr txBox="1"/>
            <p:nvPr/>
          </p:nvSpPr>
          <p:spPr>
            <a:xfrm>
              <a:off x="3945869" y="560470"/>
              <a:ext cx="2974142" cy="427804"/>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prstClr val="black">
                      <a:lumMod val="65000"/>
                      <a:lumOff val="35000"/>
                    </a:prstClr>
                  </a:solidFill>
                  <a:effectLst/>
                  <a:uLnTx/>
                  <a:uFillTx/>
                  <a:cs typeface="+mn-ea"/>
                  <a:sym typeface="+mn-lt"/>
                </a:rPr>
                <a:t>Industry research</a:t>
              </a:r>
            </a:p>
          </p:txBody>
        </p:sp>
        <p:sp>
          <p:nvSpPr>
            <p:cNvPr id="54" name="TextBox 8"/>
            <p:cNvSpPr txBox="1"/>
            <p:nvPr/>
          </p:nvSpPr>
          <p:spPr>
            <a:xfrm>
              <a:off x="3967746" y="991141"/>
              <a:ext cx="2952265" cy="178263"/>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000" b="0" i="0" u="none" strike="noStrike" kern="0" cap="none" spc="0" normalizeH="0" baseline="0" noProof="0" dirty="0">
                  <a:ln>
                    <a:noFill/>
                  </a:ln>
                  <a:solidFill>
                    <a:prstClr val="white">
                      <a:lumMod val="65000"/>
                    </a:prstClr>
                  </a:solidFill>
                  <a:effectLst/>
                  <a:uLnTx/>
                  <a:uFillTx/>
                  <a:cs typeface="+mn-ea"/>
                  <a:sym typeface="+mn-lt"/>
                </a:rPr>
                <a:t>Add your subtitle text description and here</a:t>
              </a:r>
            </a:p>
          </p:txBody>
        </p:sp>
      </p:grpSp>
      <p:grpSp>
        <p:nvGrpSpPr>
          <p:cNvPr id="55" name="组合 54"/>
          <p:cNvGrpSpPr/>
          <p:nvPr/>
        </p:nvGrpSpPr>
        <p:grpSpPr>
          <a:xfrm>
            <a:off x="250077" y="484573"/>
            <a:ext cx="1121947" cy="667710"/>
            <a:chOff x="171031" y="579507"/>
            <a:chExt cx="3487619" cy="2075606"/>
          </a:xfrm>
        </p:grpSpPr>
        <p:pic>
          <p:nvPicPr>
            <p:cNvPr id="56" name="图片 55"/>
            <p:cNvPicPr>
              <a:picLocks noChangeAspect="1"/>
            </p:cNvPicPr>
            <p:nvPr/>
          </p:nvPicPr>
          <p:blipFill rotWithShape="1">
            <a:blip r:embed="rId3" cstate="screen">
              <a:extLst>
                <a:ext uri="{28A0092B-C50C-407E-A947-70E740481C1C}">
                  <a14:useLocalDpi xmlns:a14="http://schemas.microsoft.com/office/drawing/2010/main"/>
                </a:ext>
              </a:extLst>
            </a:blip>
            <a:srcRect l="-8"/>
            <a:stretch/>
          </p:blipFill>
          <p:spPr>
            <a:xfrm>
              <a:off x="373608" y="579507"/>
              <a:ext cx="1960199" cy="1827574"/>
            </a:xfrm>
            <a:prstGeom prst="rect">
              <a:avLst/>
            </a:prstGeom>
            <a:effectLst>
              <a:outerShdw blurRad="190500" dist="63500" dir="2700000" algn="tl" rotWithShape="0">
                <a:prstClr val="black">
                  <a:alpha val="30000"/>
                </a:prstClr>
              </a:outerShdw>
            </a:effectLst>
          </p:spPr>
        </p:pic>
        <p:pic>
          <p:nvPicPr>
            <p:cNvPr id="57" name="图片 56"/>
            <p:cNvPicPr>
              <a:picLocks noChangeAspect="1"/>
            </p:cNvPicPr>
            <p:nvPr/>
          </p:nvPicPr>
          <p:blipFill rotWithShape="1">
            <a:blip r:embed="rId4" cstate="screen">
              <a:extLst>
                <a:ext uri="{28A0092B-C50C-407E-A947-70E740481C1C}">
                  <a14:useLocalDpi xmlns:a14="http://schemas.microsoft.com/office/drawing/2010/main"/>
                </a:ext>
              </a:extLst>
            </a:blip>
            <a:srcRect r="-102" b="-4775"/>
            <a:stretch/>
          </p:blipFill>
          <p:spPr>
            <a:xfrm flipH="1">
              <a:off x="373605" y="1003130"/>
              <a:ext cx="3285045" cy="1418773"/>
            </a:xfrm>
            <a:prstGeom prst="rect">
              <a:avLst/>
            </a:prstGeom>
          </p:spPr>
        </p:pic>
        <p:sp>
          <p:nvSpPr>
            <p:cNvPr id="58" name="文本框 57"/>
            <p:cNvSpPr txBox="1"/>
            <p:nvPr/>
          </p:nvSpPr>
          <p:spPr>
            <a:xfrm>
              <a:off x="171031" y="645965"/>
              <a:ext cx="2258300" cy="2009148"/>
            </a:xfrm>
            <a:prstGeom prst="rect">
              <a:avLst/>
            </a:prstGeom>
            <a:noFill/>
          </p:spPr>
          <p:txBody>
            <a:bodyPr wrap="none" rtlCol="0" anchor="ctr">
              <a:spAutoFit/>
            </a:bodyPr>
            <a:lstStyle/>
            <a:p>
              <a:pPr algn="ctr"/>
              <a:r>
                <a:rPr lang="en-US" altLang="zh-CN" sz="3600" dirty="0">
                  <a:solidFill>
                    <a:schemeClr val="bg1"/>
                  </a:solidFill>
                  <a:effectLst>
                    <a:outerShdw blurRad="38100" dist="38100" dir="2700000" algn="tl">
                      <a:srgbClr val="000000">
                        <a:alpha val="43137"/>
                      </a:srgbClr>
                    </a:outerShdw>
                  </a:effectLst>
                  <a:cs typeface="+mn-ea"/>
                  <a:sym typeface="+mn-lt"/>
                </a:rPr>
                <a:t>02</a:t>
              </a:r>
              <a:endParaRPr lang="zh-CN" altLang="en-US" sz="3600" dirty="0">
                <a:solidFill>
                  <a:schemeClr val="bg1"/>
                </a:solidFill>
                <a:effectLst>
                  <a:outerShdw blurRad="38100" dist="38100" dir="2700000" algn="tl">
                    <a:srgbClr val="000000">
                      <a:alpha val="43137"/>
                    </a:srgbClr>
                  </a:outerShdw>
                </a:effectLst>
                <a:cs typeface="+mn-ea"/>
                <a:sym typeface="+mn-lt"/>
              </a:endParaRPr>
            </a:p>
          </p:txBody>
        </p:sp>
      </p:grpSp>
    </p:spTree>
    <p:extLst>
      <p:ext uri="{BB962C8B-B14F-4D97-AF65-F5344CB8AC3E}">
        <p14:creationId xmlns:p14="http://schemas.microsoft.com/office/powerpoint/2010/main" val="3948762822"/>
      </p:ext>
    </p:extLst>
  </p:cSld>
  <p:clrMapOvr>
    <a:masterClrMapping/>
  </p:clrMapOvr>
  <p:transition spd="slow" advClick="0" advTm="12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up)">
                                      <p:cBhvr>
                                        <p:cTn id="35" dur="500"/>
                                        <p:tgtEl>
                                          <p:spTgt spid="2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left)">
                                      <p:cBhvr>
                                        <p:cTn id="39" dur="500"/>
                                        <p:tgtEl>
                                          <p:spTgt spid="40"/>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up)">
                                      <p:cBhvr>
                                        <p:cTn id="43" dur="500"/>
                                        <p:tgtEl>
                                          <p:spTgt spid="8"/>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up)">
                                      <p:cBhvr>
                                        <p:cTn id="47" dur="500"/>
                                        <p:tgtEl>
                                          <p:spTgt spid="9"/>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500"/>
                                        <p:tgtEl>
                                          <p:spTgt spid="36"/>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up)">
                                      <p:cBhvr>
                                        <p:cTn id="55" dur="500"/>
                                        <p:tgtEl>
                                          <p:spTgt spid="10"/>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500"/>
                                        <p:tgtEl>
                                          <p:spTgt spid="11"/>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left)">
                                      <p:cBhvr>
                                        <p:cTn id="63" dur="500"/>
                                        <p:tgtEl>
                                          <p:spTgt spid="2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wipe(up)">
                                      <p:cBhvr>
                                        <p:cTn id="67" dur="500"/>
                                        <p:tgtEl>
                                          <p:spTgt spid="4"/>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wipe(up)">
                                      <p:cBhvr>
                                        <p:cTn id="71" dur="500"/>
                                        <p:tgtEl>
                                          <p:spTgt spid="5"/>
                                        </p:tgtEl>
                                      </p:cBhvr>
                                    </p:animEffect>
                                  </p:childTnLst>
                                </p:cTn>
                              </p:par>
                            </p:childTnLst>
                          </p:cTn>
                        </p:par>
                        <p:par>
                          <p:cTn id="72" fill="hold">
                            <p:stCondLst>
                              <p:cond delay="8500"/>
                            </p:stCondLst>
                            <p:childTnLst>
                              <p:par>
                                <p:cTn id="73" presetID="22" presetClass="entr" presetSubtype="8" fill="hold" nodeType="after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图片占位符 4">
            <a:extLst>
              <a:ext uri="{FF2B5EF4-FFF2-40B4-BE49-F238E27FC236}">
                <a16:creationId xmlns:a16="http://schemas.microsoft.com/office/drawing/2014/main" id="{8B69EB85-EA5C-44CC-89F8-6177309F756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43762" y="1998618"/>
            <a:ext cx="2309091" cy="3840480"/>
          </a:xfrm>
          <a:prstGeom prst="rect">
            <a:avLst/>
          </a:prstGeom>
          <a:effectLst>
            <a:outerShdw blurRad="190500" dist="63500" dir="2700000" algn="tl" rotWithShape="0">
              <a:prstClr val="black">
                <a:alpha val="30000"/>
              </a:prstClr>
            </a:outerShdw>
          </a:effectLst>
        </p:spPr>
      </p:pic>
      <p:pic>
        <p:nvPicPr>
          <p:cNvPr id="68" name="图片占位符 6">
            <a:extLst>
              <a:ext uri="{FF2B5EF4-FFF2-40B4-BE49-F238E27FC236}">
                <a16:creationId xmlns:a16="http://schemas.microsoft.com/office/drawing/2014/main" id="{FFC825D5-836E-4C58-A488-DFBFCBCCEFA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91399" y="1998618"/>
            <a:ext cx="2309091" cy="3840480"/>
          </a:xfrm>
          <a:prstGeom prst="rect">
            <a:avLst/>
          </a:prstGeom>
          <a:effectLst>
            <a:outerShdw blurRad="190500" dist="63500" dir="2700000" algn="tl" rotWithShape="0">
              <a:prstClr val="black">
                <a:alpha val="30000"/>
              </a:prstClr>
            </a:outerShdw>
          </a:effectLst>
        </p:spPr>
      </p:pic>
      <p:sp>
        <p:nvSpPr>
          <p:cNvPr id="69" name="Shape 912">
            <a:extLst>
              <a:ext uri="{FF2B5EF4-FFF2-40B4-BE49-F238E27FC236}">
                <a16:creationId xmlns:a16="http://schemas.microsoft.com/office/drawing/2014/main" id="{DFD7C8EE-2A0F-40AD-B6FB-1C06E1BED516}"/>
              </a:ext>
            </a:extLst>
          </p:cNvPr>
          <p:cNvSpPr/>
          <p:nvPr/>
        </p:nvSpPr>
        <p:spPr>
          <a:xfrm>
            <a:off x="8912671" y="2313832"/>
            <a:ext cx="1346375" cy="629788"/>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none" lIns="27708" rIns="27708">
            <a:spAutoFit/>
          </a:bodyPr>
          <a:lstStyle/>
          <a:p>
            <a:pPr defTabSz="904483" hangingPunct="0">
              <a:lnSpc>
                <a:spcPct val="120000"/>
              </a:lnSpc>
              <a:defRPr sz="1800">
                <a:solidFill>
                  <a:srgbClr val="FFFFFF"/>
                </a:solidFill>
                <a:latin typeface="San Francisco Display Bold"/>
                <a:ea typeface="San Francisco Display Bold"/>
                <a:cs typeface="San Francisco Display Bold"/>
                <a:sym typeface="San Francisco Display Bold"/>
              </a:defRPr>
            </a:pPr>
            <a:r>
              <a:rPr lang="zh-CN" altLang="en-US" sz="2000" b="1" kern="0" dirty="0">
                <a:solidFill>
                  <a:prstClr val="black">
                    <a:lumMod val="65000"/>
                    <a:lumOff val="35000"/>
                  </a:prstClr>
                </a:solidFill>
                <a:cs typeface="+mn-ea"/>
                <a:sym typeface="+mn-lt"/>
              </a:rPr>
              <a:t>Feasibility analysis</a:t>
            </a:r>
          </a:p>
          <a:p>
            <a:pPr defTabSz="904483" hangingPunct="0">
              <a:lnSpc>
                <a:spcPct val="120000"/>
              </a:lnSpc>
              <a:defRPr sz="1800">
                <a:solidFill>
                  <a:srgbClr val="FFFFFF"/>
                </a:solidFill>
                <a:latin typeface="San Francisco Display Bold"/>
                <a:ea typeface="San Francisco Display Bold"/>
                <a:cs typeface="San Francisco Display Bold"/>
                <a:sym typeface="San Francisco Display Bold"/>
              </a:defRPr>
            </a:pPr>
            <a:r>
              <a:rPr lang="en-US" altLang="zh-CN" sz="1050" b="1" kern="0" dirty="0">
                <a:solidFill>
                  <a:prstClr val="black">
                    <a:lumMod val="65000"/>
                    <a:lumOff val="35000"/>
                  </a:prstClr>
                </a:solidFill>
                <a:cs typeface="+mn-ea"/>
                <a:sym typeface="+mn-lt"/>
              </a:rPr>
              <a:t>Designer</a:t>
            </a:r>
          </a:p>
        </p:txBody>
      </p:sp>
      <p:sp>
        <p:nvSpPr>
          <p:cNvPr id="70" name="Shape 913">
            <a:extLst>
              <a:ext uri="{FF2B5EF4-FFF2-40B4-BE49-F238E27FC236}">
                <a16:creationId xmlns:a16="http://schemas.microsoft.com/office/drawing/2014/main" id="{A37EAA91-0055-4F13-88AD-6FCEDF6C0E88}"/>
              </a:ext>
            </a:extLst>
          </p:cNvPr>
          <p:cNvSpPr/>
          <p:nvPr/>
        </p:nvSpPr>
        <p:spPr>
          <a:xfrm>
            <a:off x="8925801" y="2977282"/>
            <a:ext cx="2186698" cy="424412"/>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lIns="0" tIns="0" rIns="0" bIns="0">
            <a:spAutoFit/>
          </a:bodyPr>
          <a:lstStyle>
            <a:lvl1pPr>
              <a:lnSpc>
                <a:spcPct val="150000"/>
              </a:lnSpc>
              <a:defRPr sz="1400">
                <a:solidFill>
                  <a:srgbClr val="FFFFFF"/>
                </a:solidFill>
                <a:latin typeface="San Francisco Display Light"/>
                <a:ea typeface="San Francisco Display Light"/>
                <a:cs typeface="San Francisco Display Light"/>
                <a:sym typeface="San Francisco Display Light"/>
              </a:defRPr>
            </a:lvl1pPr>
          </a:lstStyle>
          <a:p>
            <a:pPr>
              <a:lnSpc>
                <a:spcPct val="120000"/>
              </a:lnSpc>
            </a:pPr>
            <a:r>
              <a:rPr lang="zh-CN" altLang="en-US" sz="1200" dirty="0">
                <a:solidFill>
                  <a:schemeClr val="tx1">
                    <a:lumMod val="50000"/>
                    <a:lumOff val="50000"/>
                  </a:schemeClr>
                </a:solidFill>
                <a:latin typeface="+mn-lt"/>
                <a:ea typeface="+mn-ea"/>
                <a:cs typeface="+mn-ea"/>
                <a:sym typeface="+mn-lt"/>
              </a:rPr>
              <a:t>Please add specific content here, text as simple as possible, simple description can be</a:t>
            </a:r>
            <a:r>
              <a:rPr lang="en-US" altLang="zh-CN" sz="1200" dirty="0">
                <a:solidFill>
                  <a:schemeClr val="tx1">
                    <a:lumMod val="50000"/>
                    <a:lumOff val="50000"/>
                  </a:schemeClr>
                </a:solidFill>
                <a:latin typeface="+mn-lt"/>
                <a:ea typeface="+mn-ea"/>
                <a:cs typeface="+mn-ea"/>
                <a:sym typeface="+mn-lt"/>
              </a:rPr>
              <a:t>.</a:t>
            </a:r>
          </a:p>
        </p:txBody>
      </p:sp>
      <p:grpSp>
        <p:nvGrpSpPr>
          <p:cNvPr id="71" name="Group 916">
            <a:extLst>
              <a:ext uri="{FF2B5EF4-FFF2-40B4-BE49-F238E27FC236}">
                <a16:creationId xmlns:a16="http://schemas.microsoft.com/office/drawing/2014/main" id="{FDF0C0C4-A55D-4D33-9881-D3F47C4D9C6A}"/>
              </a:ext>
            </a:extLst>
          </p:cNvPr>
          <p:cNvGrpSpPr/>
          <p:nvPr/>
        </p:nvGrpSpPr>
        <p:grpSpPr>
          <a:xfrm>
            <a:off x="9777947" y="3949379"/>
            <a:ext cx="317116" cy="317116"/>
            <a:chOff x="0" y="0"/>
            <a:chExt cx="523239" cy="523239"/>
          </a:xfrm>
        </p:grpSpPr>
        <p:sp>
          <p:nvSpPr>
            <p:cNvPr id="72" name="Shape 914">
              <a:extLst>
                <a:ext uri="{FF2B5EF4-FFF2-40B4-BE49-F238E27FC236}">
                  <a16:creationId xmlns:a16="http://schemas.microsoft.com/office/drawing/2014/main" id="{CE26472E-00AD-46FB-9140-2D5B17E4DF51}"/>
                </a:ext>
              </a:extLst>
            </p:cNvPr>
            <p:cNvSpPr/>
            <p:nvPr/>
          </p:nvSpPr>
          <p:spPr>
            <a:xfrm>
              <a:off x="133146" y="133156"/>
              <a:ext cx="256947" cy="256927"/>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rgbClr val="FFFFFF"/>
            </a:solidFill>
            <a:ln w="12700" cap="flat">
              <a:noFill/>
              <a:miter lim="400000"/>
            </a:ln>
            <a:effectLst/>
          </p:spPr>
          <p:txBody>
            <a:bodyPr wrap="square" lIns="27708" tIns="27708" rIns="27708" bIns="27708" numCol="1" anchor="ctr">
              <a:noAutofit/>
            </a:bodyPr>
            <a:lstStyle/>
            <a:p>
              <a:pPr algn="ctr" defTabSz="266018" hangingPunct="0">
                <a:lnSpc>
                  <a:spcPct val="120000"/>
                </a:lnSpc>
                <a:defRPr sz="3000">
                  <a:solidFill>
                    <a:srgbClr val="FFFFFF"/>
                  </a:solidFill>
                  <a:effectLst>
                    <a:outerShdw blurRad="38100" dist="12700" dir="5400000" rotWithShape="0">
                      <a:srgbClr val="000000">
                        <a:alpha val="50000"/>
                      </a:srgbClr>
                    </a:outerShdw>
                  </a:effectLst>
                  <a:latin typeface="Arial"/>
                  <a:ea typeface="Arial"/>
                  <a:cs typeface="Arial"/>
                  <a:sym typeface="Arial"/>
                </a:defRPr>
              </a:pPr>
              <a:endParaRPr sz="1818" kern="0" dirty="0">
                <a:solidFill>
                  <a:prstClr val="black">
                    <a:lumMod val="65000"/>
                    <a:lumOff val="35000"/>
                  </a:prstClr>
                </a:solidFill>
                <a:effectLst>
                  <a:outerShdw blurRad="38100" dist="12700" dir="5400000" rotWithShape="0">
                    <a:srgbClr val="000000">
                      <a:alpha val="50000"/>
                    </a:srgbClr>
                  </a:outerShdw>
                </a:effectLst>
                <a:cs typeface="+mn-ea"/>
                <a:sym typeface="+mn-lt"/>
              </a:endParaRPr>
            </a:p>
          </p:txBody>
        </p:sp>
        <p:sp>
          <p:nvSpPr>
            <p:cNvPr id="73" name="Shape 915">
              <a:extLst>
                <a:ext uri="{FF2B5EF4-FFF2-40B4-BE49-F238E27FC236}">
                  <a16:creationId xmlns:a16="http://schemas.microsoft.com/office/drawing/2014/main" id="{B9DC5B76-B81B-494C-9848-E7396B08AA4E}"/>
                </a:ext>
              </a:extLst>
            </p:cNvPr>
            <p:cNvSpPr/>
            <p:nvPr/>
          </p:nvSpPr>
          <p:spPr>
            <a:xfrm>
              <a:off x="0" y="0"/>
              <a:ext cx="523240" cy="523240"/>
            </a:xfrm>
            <a:prstGeom prst="ellipse">
              <a:avLst/>
            </a:prstGeom>
            <a:noFill/>
            <a:ln w="12700" cap="flat">
              <a:solidFill>
                <a:srgbClr val="FFFFFF"/>
              </a:solidFill>
              <a:prstDash val="solid"/>
              <a:miter lim="800000"/>
            </a:ln>
            <a:effectLst/>
          </p:spPr>
          <p:txBody>
            <a:bodyPr wrap="square" lIns="27708" tIns="27708" rIns="27708" bIns="27708" numCol="1" anchor="ctr">
              <a:noAutofit/>
            </a:bodyPr>
            <a:lstStyle/>
            <a:p>
              <a:pPr defTabSz="904483" hangingPunct="0">
                <a:lnSpc>
                  <a:spcPct val="120000"/>
                </a:lnSpc>
              </a:pPr>
              <a:endParaRPr sz="1758" kern="0" dirty="0">
                <a:solidFill>
                  <a:prstClr val="black">
                    <a:lumMod val="65000"/>
                    <a:lumOff val="35000"/>
                  </a:prstClr>
                </a:solidFill>
                <a:cs typeface="+mn-ea"/>
                <a:sym typeface="+mn-lt"/>
              </a:endParaRPr>
            </a:p>
          </p:txBody>
        </p:sp>
      </p:grpSp>
      <p:grpSp>
        <p:nvGrpSpPr>
          <p:cNvPr id="74" name="Group 919">
            <a:extLst>
              <a:ext uri="{FF2B5EF4-FFF2-40B4-BE49-F238E27FC236}">
                <a16:creationId xmlns:a16="http://schemas.microsoft.com/office/drawing/2014/main" id="{749BE51D-7485-4644-9A17-CD0BA8631814}"/>
              </a:ext>
            </a:extLst>
          </p:cNvPr>
          <p:cNvGrpSpPr/>
          <p:nvPr/>
        </p:nvGrpSpPr>
        <p:grpSpPr>
          <a:xfrm>
            <a:off x="8925801" y="3949379"/>
            <a:ext cx="317116" cy="317116"/>
            <a:chOff x="0" y="0"/>
            <a:chExt cx="523239" cy="523239"/>
          </a:xfrm>
          <a:effectLst>
            <a:outerShdw blurRad="190500" dist="63500" dir="2700000" algn="tl" rotWithShape="0">
              <a:prstClr val="black">
                <a:alpha val="30000"/>
              </a:prstClr>
            </a:outerShdw>
          </a:effectLst>
        </p:grpSpPr>
        <p:sp>
          <p:nvSpPr>
            <p:cNvPr id="75" name="Shape 917">
              <a:extLst>
                <a:ext uri="{FF2B5EF4-FFF2-40B4-BE49-F238E27FC236}">
                  <a16:creationId xmlns:a16="http://schemas.microsoft.com/office/drawing/2014/main" id="{1AC9CF82-73EF-4469-A9FB-E11CFF1D3E47}"/>
                </a:ext>
              </a:extLst>
            </p:cNvPr>
            <p:cNvSpPr/>
            <p:nvPr/>
          </p:nvSpPr>
          <p:spPr>
            <a:xfrm>
              <a:off x="0" y="0"/>
              <a:ext cx="523240" cy="523240"/>
            </a:xfrm>
            <a:prstGeom prst="ellipse">
              <a:avLst/>
            </a:prstGeom>
            <a:solidFill>
              <a:srgbClr val="22236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buClrTx/>
                <a:buSzTx/>
                <a:buFontTx/>
                <a:buNone/>
                <a:tabLst/>
                <a:defRPr/>
              </a:pPr>
              <a:endParaRPr kumimoji="0" sz="1800" b="0" i="0" u="none" strike="noStrike" kern="0" cap="none" spc="0" normalizeH="0" baseline="0" noProof="0" dirty="0">
                <a:ln>
                  <a:noFill/>
                </a:ln>
                <a:solidFill>
                  <a:prstClr val="white"/>
                </a:solidFill>
                <a:effectLst/>
                <a:uLnTx/>
                <a:uFillTx/>
                <a:cs typeface="+mn-ea"/>
                <a:sym typeface="+mn-lt"/>
              </a:endParaRPr>
            </a:p>
          </p:txBody>
        </p:sp>
        <p:sp>
          <p:nvSpPr>
            <p:cNvPr id="76" name="Shape 918">
              <a:extLst>
                <a:ext uri="{FF2B5EF4-FFF2-40B4-BE49-F238E27FC236}">
                  <a16:creationId xmlns:a16="http://schemas.microsoft.com/office/drawing/2014/main" id="{0441D617-18B5-446B-92CF-F1B77BFAA498}"/>
                </a:ext>
              </a:extLst>
            </p:cNvPr>
            <p:cNvSpPr/>
            <p:nvPr/>
          </p:nvSpPr>
          <p:spPr>
            <a:xfrm>
              <a:off x="133146" y="133156"/>
              <a:ext cx="256947" cy="256927"/>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rgbClr val="FFFFFF"/>
            </a:solidFill>
            <a:ln w="12700" cap="flat">
              <a:noFill/>
              <a:miter lim="400000"/>
            </a:ln>
            <a:effectLst/>
          </p:spPr>
          <p:txBody>
            <a:bodyPr wrap="square" lIns="27708" tIns="27708" rIns="27708" bIns="27708" numCol="1" anchor="ctr">
              <a:noAutofit/>
            </a:bodyPr>
            <a:lstStyle/>
            <a:p>
              <a:pPr marL="0" marR="0" lvl="0" indent="0" algn="ctr" defTabSz="266018" eaLnBrk="1" fontAlgn="auto" latinLnBrk="0" hangingPunct="0">
                <a:lnSpc>
                  <a:spcPct val="120000"/>
                </a:lnSpc>
                <a:buClrTx/>
                <a:buSzTx/>
                <a:buFontTx/>
                <a:buNone/>
                <a:tabLst/>
                <a:defRPr sz="3000">
                  <a:solidFill>
                    <a:srgbClr val="FFFFFF"/>
                  </a:solidFill>
                  <a:effectLst>
                    <a:outerShdw blurRad="38100" dist="12700" dir="5400000" rotWithShape="0">
                      <a:srgbClr val="000000">
                        <a:alpha val="50000"/>
                      </a:srgbClr>
                    </a:outerShdw>
                  </a:effectLst>
                  <a:latin typeface="Arial"/>
                  <a:ea typeface="Arial"/>
                  <a:cs typeface="Arial"/>
                  <a:sym typeface="Arial"/>
                </a:defRPr>
              </a:pPr>
              <a:endParaRPr kumimoji="0" sz="1818" b="0" i="0" u="none" strike="noStrike" kern="0" cap="none" spc="0" normalizeH="0" baseline="0" noProof="0" dirty="0">
                <a:ln>
                  <a:noFill/>
                </a:ln>
                <a:solidFill>
                  <a:prstClr val="black">
                    <a:lumMod val="65000"/>
                    <a:lumOff val="35000"/>
                  </a:prstClr>
                </a:solidFill>
                <a:effectLst>
                  <a:outerShdw blurRad="38100" dist="12700" dir="5400000" rotWithShape="0">
                    <a:srgbClr val="000000">
                      <a:alpha val="50000"/>
                    </a:srgbClr>
                  </a:outerShdw>
                </a:effectLst>
                <a:uLnTx/>
                <a:uFillTx/>
                <a:cs typeface="+mn-ea"/>
                <a:sym typeface="+mn-lt"/>
              </a:endParaRPr>
            </a:p>
          </p:txBody>
        </p:sp>
      </p:grpSp>
      <p:sp>
        <p:nvSpPr>
          <p:cNvPr id="77" name="Shape 920">
            <a:extLst>
              <a:ext uri="{FF2B5EF4-FFF2-40B4-BE49-F238E27FC236}">
                <a16:creationId xmlns:a16="http://schemas.microsoft.com/office/drawing/2014/main" id="{66515C41-59E2-4DBB-838E-7A16EC5C72AB}"/>
              </a:ext>
            </a:extLst>
          </p:cNvPr>
          <p:cNvSpPr/>
          <p:nvPr/>
        </p:nvSpPr>
        <p:spPr>
          <a:xfrm>
            <a:off x="9375615" y="4018651"/>
            <a:ext cx="280378" cy="235898"/>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none" lIns="27708" rIns="27708">
            <a:spAutoFit/>
          </a:bodyPr>
          <a:lstStyle>
            <a:lvl1pPr>
              <a:defRPr sz="1400">
                <a:solidFill>
                  <a:srgbClr val="FFFFFF"/>
                </a:solidFill>
                <a:latin typeface="San Francisco Display Bold"/>
                <a:ea typeface="San Francisco Display Bold"/>
                <a:cs typeface="San Francisco Display Bold"/>
                <a:sym typeface="San Francisco Display Bold"/>
              </a:defRPr>
            </a:lvl1pPr>
          </a:lstStyle>
          <a:p>
            <a:pPr defTabSz="904483" hangingPunct="0">
              <a:lnSpc>
                <a:spcPct val="120000"/>
              </a:lnSpc>
            </a:pPr>
            <a:r>
              <a:rPr sz="849" kern="0" dirty="0">
                <a:solidFill>
                  <a:prstClr val="black">
                    <a:lumMod val="65000"/>
                    <a:lumOff val="35000"/>
                  </a:prstClr>
                </a:solidFill>
                <a:latin typeface="+mn-lt"/>
                <a:ea typeface="+mn-ea"/>
                <a:cs typeface="+mn-ea"/>
                <a:sym typeface="+mn-lt"/>
              </a:rPr>
              <a:t>90%</a:t>
            </a:r>
          </a:p>
        </p:txBody>
      </p:sp>
      <p:sp>
        <p:nvSpPr>
          <p:cNvPr id="78" name="Shape 921">
            <a:extLst>
              <a:ext uri="{FF2B5EF4-FFF2-40B4-BE49-F238E27FC236}">
                <a16:creationId xmlns:a16="http://schemas.microsoft.com/office/drawing/2014/main" id="{4C1B30FE-A929-490E-8AF8-D3471186692F}"/>
              </a:ext>
            </a:extLst>
          </p:cNvPr>
          <p:cNvSpPr/>
          <p:nvPr/>
        </p:nvSpPr>
        <p:spPr>
          <a:xfrm>
            <a:off x="10227761" y="4018651"/>
            <a:ext cx="280378" cy="235898"/>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none" lIns="27708" rIns="27708">
            <a:spAutoFit/>
          </a:bodyPr>
          <a:lstStyle>
            <a:lvl1pPr>
              <a:defRPr sz="1400">
                <a:solidFill>
                  <a:srgbClr val="FFFFFF"/>
                </a:solidFill>
                <a:latin typeface="San Francisco Display Bold"/>
                <a:ea typeface="San Francisco Display Bold"/>
                <a:cs typeface="San Francisco Display Bold"/>
                <a:sym typeface="San Francisco Display Bold"/>
              </a:defRPr>
            </a:lvl1pPr>
          </a:lstStyle>
          <a:p>
            <a:pPr defTabSz="904483" hangingPunct="0">
              <a:lnSpc>
                <a:spcPct val="120000"/>
              </a:lnSpc>
            </a:pPr>
            <a:r>
              <a:rPr sz="849" kern="0" dirty="0">
                <a:solidFill>
                  <a:prstClr val="black">
                    <a:lumMod val="65000"/>
                    <a:lumOff val="35000"/>
                  </a:prstClr>
                </a:solidFill>
                <a:latin typeface="+mn-lt"/>
                <a:ea typeface="+mn-ea"/>
                <a:cs typeface="+mn-ea"/>
                <a:sym typeface="+mn-lt"/>
              </a:rPr>
              <a:t>75%</a:t>
            </a:r>
          </a:p>
        </p:txBody>
      </p:sp>
      <p:grpSp>
        <p:nvGrpSpPr>
          <p:cNvPr id="79" name="组合 78">
            <a:extLst>
              <a:ext uri="{FF2B5EF4-FFF2-40B4-BE49-F238E27FC236}">
                <a16:creationId xmlns:a16="http://schemas.microsoft.com/office/drawing/2014/main" id="{C6276C32-71FD-4C01-9413-B145EA0A63B1}"/>
              </a:ext>
            </a:extLst>
          </p:cNvPr>
          <p:cNvGrpSpPr/>
          <p:nvPr/>
        </p:nvGrpSpPr>
        <p:grpSpPr>
          <a:xfrm>
            <a:off x="8885889" y="4771355"/>
            <a:ext cx="2277500" cy="274812"/>
            <a:chOff x="8859763" y="4322528"/>
            <a:chExt cx="2277500" cy="274812"/>
          </a:xfrm>
        </p:grpSpPr>
        <p:sp>
          <p:nvSpPr>
            <p:cNvPr id="80" name="Shape 922">
              <a:extLst>
                <a:ext uri="{FF2B5EF4-FFF2-40B4-BE49-F238E27FC236}">
                  <a16:creationId xmlns:a16="http://schemas.microsoft.com/office/drawing/2014/main" id="{C812AEB4-D316-40B1-8996-B5A09B9740FF}"/>
                </a:ext>
              </a:extLst>
            </p:cNvPr>
            <p:cNvSpPr/>
            <p:nvPr/>
          </p:nvSpPr>
          <p:spPr>
            <a:xfrm>
              <a:off x="8899674" y="4558855"/>
              <a:ext cx="2186699" cy="38485"/>
            </a:xfrm>
            <a:prstGeom prst="rect">
              <a:avLst/>
            </a:prstGeom>
            <a:solidFill>
              <a:schemeClr val="tx1">
                <a:lumMod val="50000"/>
                <a:lumOff val="50000"/>
              </a:schemeClr>
            </a:solidFill>
            <a:ln w="12700">
              <a:miter lim="400000"/>
            </a:ln>
          </p:spPr>
          <p:txBody>
            <a:bodyPr lIns="27708" rIns="27708" anchor="ctr"/>
            <a:lstStyle/>
            <a:p>
              <a:pPr marL="0" marR="0" lvl="0" indent="0" defTabSz="904483" eaLnBrk="1" fontAlgn="auto" latinLnBrk="0" hangingPunct="0">
                <a:lnSpc>
                  <a:spcPct val="120000"/>
                </a:lnSpc>
                <a:buClrTx/>
                <a:buSzTx/>
                <a:buFontTx/>
                <a:buNone/>
                <a:tabLst/>
                <a:defRPr/>
              </a:pPr>
              <a:endParaRPr kumimoji="0" sz="1758" b="0" i="0" u="none" strike="noStrike" kern="0" cap="none" spc="0" normalizeH="0" baseline="0" noProof="0" dirty="0">
                <a:ln>
                  <a:noFill/>
                </a:ln>
                <a:solidFill>
                  <a:prstClr val="black">
                    <a:lumMod val="65000"/>
                    <a:lumOff val="35000"/>
                  </a:prstClr>
                </a:solidFill>
                <a:effectLst/>
                <a:uLnTx/>
                <a:uFillTx/>
                <a:cs typeface="+mn-ea"/>
                <a:sym typeface="+mn-lt"/>
              </a:endParaRPr>
            </a:p>
          </p:txBody>
        </p:sp>
        <p:sp>
          <p:nvSpPr>
            <p:cNvPr id="81" name="Shape 923">
              <a:extLst>
                <a:ext uri="{FF2B5EF4-FFF2-40B4-BE49-F238E27FC236}">
                  <a16:creationId xmlns:a16="http://schemas.microsoft.com/office/drawing/2014/main" id="{69EEF5F4-187E-4707-BC6D-4ED5C3F6B1D3}"/>
                </a:ext>
              </a:extLst>
            </p:cNvPr>
            <p:cNvSpPr/>
            <p:nvPr/>
          </p:nvSpPr>
          <p:spPr>
            <a:xfrm>
              <a:off x="8895825" y="4558855"/>
              <a:ext cx="1693334" cy="38485"/>
            </a:xfrm>
            <a:prstGeom prst="rect">
              <a:avLst/>
            </a:prstGeom>
            <a:solidFill>
              <a:srgbClr val="22236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buClrTx/>
                <a:buSzTx/>
                <a:buFontTx/>
                <a:buNone/>
                <a:tabLst/>
                <a:defRPr/>
              </a:pPr>
              <a:endParaRPr kumimoji="0" sz="1800" b="0" i="0" u="none" strike="noStrike" kern="0" cap="none" spc="0" normalizeH="0" baseline="0" noProof="0" dirty="0">
                <a:ln>
                  <a:noFill/>
                </a:ln>
                <a:solidFill>
                  <a:prstClr val="white"/>
                </a:solidFill>
                <a:effectLst/>
                <a:uLnTx/>
                <a:uFillTx/>
                <a:cs typeface="+mn-ea"/>
                <a:sym typeface="+mn-lt"/>
              </a:endParaRPr>
            </a:p>
          </p:txBody>
        </p:sp>
        <p:sp>
          <p:nvSpPr>
            <p:cNvPr id="82" name="Shape 924">
              <a:extLst>
                <a:ext uri="{FF2B5EF4-FFF2-40B4-BE49-F238E27FC236}">
                  <a16:creationId xmlns:a16="http://schemas.microsoft.com/office/drawing/2014/main" id="{BCBD4CD9-9CC2-4991-B3F2-53D444A1A0CB}"/>
                </a:ext>
              </a:extLst>
            </p:cNvPr>
            <p:cNvSpPr/>
            <p:nvPr/>
          </p:nvSpPr>
          <p:spPr>
            <a:xfrm>
              <a:off x="10856885" y="4322528"/>
              <a:ext cx="280378" cy="235898"/>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none" lIns="27708" rIns="27708">
              <a:spAutoFit/>
            </a:bodyPr>
            <a:lstStyle>
              <a:lvl1pPr>
                <a:defRPr sz="1400">
                  <a:solidFill>
                    <a:srgbClr val="FFFFFF"/>
                  </a:solidFill>
                  <a:latin typeface="San Francisco Display Light"/>
                  <a:ea typeface="San Francisco Display Light"/>
                  <a:cs typeface="San Francisco Display Light"/>
                  <a:sym typeface="San Francisco Display Light"/>
                </a:defRPr>
              </a:lvl1pPr>
            </a:lstStyle>
            <a:p>
              <a:pPr marL="0" marR="0" lvl="0" indent="0" defTabSz="904483" eaLnBrk="1" fontAlgn="auto" latinLnBrk="0" hangingPunct="0">
                <a:lnSpc>
                  <a:spcPct val="120000"/>
                </a:lnSpc>
                <a:buClrTx/>
                <a:buSzTx/>
                <a:buFontTx/>
                <a:buNone/>
                <a:tabLst/>
                <a:defRPr/>
              </a:pPr>
              <a:r>
                <a:rPr kumimoji="0" sz="849" b="0" i="0" u="none" strike="noStrike" kern="0" cap="none" spc="0" normalizeH="0" baseline="0" noProof="0" dirty="0">
                  <a:ln>
                    <a:noFill/>
                  </a:ln>
                  <a:solidFill>
                    <a:prstClr val="black">
                      <a:lumMod val="65000"/>
                      <a:lumOff val="35000"/>
                    </a:prstClr>
                  </a:solidFill>
                  <a:effectLst/>
                  <a:uLnTx/>
                  <a:uFillTx/>
                  <a:latin typeface="+mn-lt"/>
                  <a:ea typeface="+mn-ea"/>
                  <a:cs typeface="+mn-ea"/>
                  <a:sym typeface="+mn-lt"/>
                </a:rPr>
                <a:t>75%</a:t>
              </a:r>
            </a:p>
          </p:txBody>
        </p:sp>
        <p:sp>
          <p:nvSpPr>
            <p:cNvPr id="83" name="Shape 925">
              <a:extLst>
                <a:ext uri="{FF2B5EF4-FFF2-40B4-BE49-F238E27FC236}">
                  <a16:creationId xmlns:a16="http://schemas.microsoft.com/office/drawing/2014/main" id="{63A59F8B-D0F6-46F3-A4A1-16CA16F5F85D}"/>
                </a:ext>
              </a:extLst>
            </p:cNvPr>
            <p:cNvSpPr/>
            <p:nvPr/>
          </p:nvSpPr>
          <p:spPr>
            <a:xfrm>
              <a:off x="8859763" y="4322528"/>
              <a:ext cx="402206" cy="235898"/>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none" lIns="27708" rIns="27708">
              <a:spAutoFit/>
            </a:bodyPr>
            <a:lstStyle>
              <a:lvl1pPr>
                <a:defRPr sz="1400">
                  <a:solidFill>
                    <a:srgbClr val="FFFFFF"/>
                  </a:solidFill>
                  <a:latin typeface="San Francisco Display Light"/>
                  <a:ea typeface="San Francisco Display Light"/>
                  <a:cs typeface="San Francisco Display Light"/>
                  <a:sym typeface="San Francisco Display Light"/>
                </a:defRPr>
              </a:lvl1pPr>
            </a:lstStyle>
            <a:p>
              <a:pPr marL="0" marR="0" lvl="0" indent="0" defTabSz="904483" eaLnBrk="1" fontAlgn="auto" latinLnBrk="0" hangingPunct="0">
                <a:lnSpc>
                  <a:spcPct val="120000"/>
                </a:lnSpc>
                <a:buClrTx/>
                <a:buSzTx/>
                <a:buFontTx/>
                <a:buNone/>
                <a:tabLst/>
                <a:defRPr/>
              </a:pPr>
              <a:r>
                <a:rPr kumimoji="0" lang="zh-CN" altLang="en-US" sz="849" b="0" i="0" u="none" strike="noStrike" kern="0" cap="none" spc="0" normalizeH="0" baseline="0" noProof="0" dirty="0">
                  <a:ln>
                    <a:noFill/>
                  </a:ln>
                  <a:solidFill>
                    <a:prstClr val="black">
                      <a:lumMod val="65000"/>
                      <a:lumOff val="35000"/>
                    </a:prstClr>
                  </a:solidFill>
                  <a:effectLst/>
                  <a:uLnTx/>
                  <a:uFillTx/>
                  <a:latin typeface="+mn-lt"/>
                  <a:ea typeface="+mn-ea"/>
                  <a:cs typeface="+mn-ea"/>
                  <a:sym typeface="+mn-lt"/>
                </a:rPr>
                <a:t>Matters</a:t>
              </a:r>
              <a:r>
                <a:rPr kumimoji="0" lang="en-US" altLang="zh-CN" sz="849" b="0" i="0" u="none" strike="noStrike" kern="0" cap="none" spc="0" normalizeH="0" baseline="0" noProof="0" dirty="0">
                  <a:ln>
                    <a:noFill/>
                  </a:ln>
                  <a:solidFill>
                    <a:prstClr val="black">
                      <a:lumMod val="65000"/>
                      <a:lumOff val="35000"/>
                    </a:prstClr>
                  </a:solidFill>
                  <a:effectLst/>
                  <a:uLnTx/>
                  <a:uFillTx/>
                  <a:latin typeface="+mn-lt"/>
                  <a:ea typeface="+mn-ea"/>
                  <a:cs typeface="+mn-ea"/>
                  <a:sym typeface="+mn-lt"/>
                </a:rPr>
                <a:t>01</a:t>
              </a:r>
              <a:endParaRPr kumimoji="0" sz="849" b="0" i="0" u="none" strike="noStrike" kern="0" cap="none" spc="0" normalizeH="0" baseline="0" noProof="0" dirty="0">
                <a:ln>
                  <a:noFill/>
                </a:ln>
                <a:solidFill>
                  <a:prstClr val="black">
                    <a:lumMod val="65000"/>
                    <a:lumOff val="35000"/>
                  </a:prstClr>
                </a:solidFill>
                <a:effectLst/>
                <a:uLnTx/>
                <a:uFillTx/>
                <a:latin typeface="+mn-lt"/>
                <a:ea typeface="+mn-ea"/>
                <a:cs typeface="+mn-ea"/>
                <a:sym typeface="+mn-lt"/>
              </a:endParaRPr>
            </a:p>
          </p:txBody>
        </p:sp>
      </p:grpSp>
      <p:grpSp>
        <p:nvGrpSpPr>
          <p:cNvPr id="84" name="组合 83">
            <a:extLst>
              <a:ext uri="{FF2B5EF4-FFF2-40B4-BE49-F238E27FC236}">
                <a16:creationId xmlns:a16="http://schemas.microsoft.com/office/drawing/2014/main" id="{72BC8A51-F834-4C68-97FB-1C789D42F837}"/>
              </a:ext>
            </a:extLst>
          </p:cNvPr>
          <p:cNvGrpSpPr/>
          <p:nvPr/>
        </p:nvGrpSpPr>
        <p:grpSpPr>
          <a:xfrm>
            <a:off x="8885889" y="5273907"/>
            <a:ext cx="2277501" cy="274812"/>
            <a:chOff x="8859763" y="4825080"/>
            <a:chExt cx="2277501" cy="274812"/>
          </a:xfrm>
        </p:grpSpPr>
        <p:sp>
          <p:nvSpPr>
            <p:cNvPr id="85" name="Shape 926">
              <a:extLst>
                <a:ext uri="{FF2B5EF4-FFF2-40B4-BE49-F238E27FC236}">
                  <a16:creationId xmlns:a16="http://schemas.microsoft.com/office/drawing/2014/main" id="{CB477937-2D6C-43A4-81CF-79C7FA670FEE}"/>
                </a:ext>
              </a:extLst>
            </p:cNvPr>
            <p:cNvSpPr/>
            <p:nvPr/>
          </p:nvSpPr>
          <p:spPr>
            <a:xfrm>
              <a:off x="8899675" y="5061407"/>
              <a:ext cx="2186698" cy="38485"/>
            </a:xfrm>
            <a:prstGeom prst="rect">
              <a:avLst/>
            </a:prstGeom>
            <a:solidFill>
              <a:schemeClr val="tx1">
                <a:lumMod val="50000"/>
                <a:lumOff val="50000"/>
              </a:schemeClr>
            </a:solidFill>
            <a:ln w="12700">
              <a:miter lim="400000"/>
            </a:ln>
          </p:spPr>
          <p:txBody>
            <a:bodyPr lIns="27708" rIns="27708" anchor="ctr"/>
            <a:lstStyle/>
            <a:p>
              <a:pPr marL="0" marR="0" lvl="0" indent="0" defTabSz="904483" eaLnBrk="1" fontAlgn="auto" latinLnBrk="0" hangingPunct="0">
                <a:lnSpc>
                  <a:spcPct val="120000"/>
                </a:lnSpc>
                <a:buClrTx/>
                <a:buSzTx/>
                <a:buFontTx/>
                <a:buNone/>
                <a:tabLst/>
                <a:defRPr/>
              </a:pPr>
              <a:endParaRPr kumimoji="0" sz="1758" b="0" i="0" u="none" strike="noStrike" kern="0" cap="none" spc="0" normalizeH="0" baseline="0" noProof="0" dirty="0">
                <a:ln>
                  <a:noFill/>
                </a:ln>
                <a:solidFill>
                  <a:prstClr val="black">
                    <a:lumMod val="65000"/>
                    <a:lumOff val="35000"/>
                  </a:prstClr>
                </a:solidFill>
                <a:effectLst/>
                <a:uLnTx/>
                <a:uFillTx/>
                <a:cs typeface="+mn-ea"/>
                <a:sym typeface="+mn-lt"/>
              </a:endParaRPr>
            </a:p>
          </p:txBody>
        </p:sp>
        <p:sp>
          <p:nvSpPr>
            <p:cNvPr id="86" name="Shape 927">
              <a:extLst>
                <a:ext uri="{FF2B5EF4-FFF2-40B4-BE49-F238E27FC236}">
                  <a16:creationId xmlns:a16="http://schemas.microsoft.com/office/drawing/2014/main" id="{B0E6401E-FDDC-48CE-B5D5-13B4AD32B114}"/>
                </a:ext>
              </a:extLst>
            </p:cNvPr>
            <p:cNvSpPr/>
            <p:nvPr/>
          </p:nvSpPr>
          <p:spPr>
            <a:xfrm>
              <a:off x="8895826" y="5061407"/>
              <a:ext cx="1924243" cy="38485"/>
            </a:xfrm>
            <a:prstGeom prst="rect">
              <a:avLst/>
            </a:prstGeom>
            <a:solidFill>
              <a:srgbClr val="22236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buClrTx/>
                <a:buSzTx/>
                <a:buFontTx/>
                <a:buNone/>
                <a:tabLst/>
                <a:defRPr/>
              </a:pPr>
              <a:endParaRPr kumimoji="0" sz="1800" b="0" i="0" u="none" strike="noStrike" kern="0" cap="none" spc="0" normalizeH="0" baseline="0" noProof="0" dirty="0">
                <a:ln>
                  <a:noFill/>
                </a:ln>
                <a:solidFill>
                  <a:prstClr val="white"/>
                </a:solidFill>
                <a:effectLst/>
                <a:uLnTx/>
                <a:uFillTx/>
                <a:cs typeface="+mn-ea"/>
                <a:sym typeface="+mn-lt"/>
              </a:endParaRPr>
            </a:p>
          </p:txBody>
        </p:sp>
        <p:sp>
          <p:nvSpPr>
            <p:cNvPr id="87" name="Shape 928">
              <a:extLst>
                <a:ext uri="{FF2B5EF4-FFF2-40B4-BE49-F238E27FC236}">
                  <a16:creationId xmlns:a16="http://schemas.microsoft.com/office/drawing/2014/main" id="{8DD052DC-8EB5-4730-BDBE-CE424D6F0AA7}"/>
                </a:ext>
              </a:extLst>
            </p:cNvPr>
            <p:cNvSpPr/>
            <p:nvPr/>
          </p:nvSpPr>
          <p:spPr>
            <a:xfrm>
              <a:off x="10856886" y="4825080"/>
              <a:ext cx="280378" cy="235898"/>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none" lIns="27708" rIns="27708">
              <a:spAutoFit/>
            </a:bodyPr>
            <a:lstStyle>
              <a:lvl1pPr>
                <a:defRPr sz="1400">
                  <a:solidFill>
                    <a:srgbClr val="FFFFFF"/>
                  </a:solidFill>
                  <a:latin typeface="San Francisco Display Light"/>
                  <a:ea typeface="San Francisco Display Light"/>
                  <a:cs typeface="San Francisco Display Light"/>
                  <a:sym typeface="San Francisco Display Light"/>
                </a:defRPr>
              </a:lvl1pPr>
            </a:lstStyle>
            <a:p>
              <a:pPr marL="0" marR="0" lvl="0" indent="0" defTabSz="904483" eaLnBrk="1" fontAlgn="auto" latinLnBrk="0" hangingPunct="0">
                <a:lnSpc>
                  <a:spcPct val="120000"/>
                </a:lnSpc>
                <a:buClrTx/>
                <a:buSzTx/>
                <a:buFontTx/>
                <a:buNone/>
                <a:tabLst/>
                <a:defRPr/>
              </a:pPr>
              <a:r>
                <a:rPr kumimoji="0" sz="849" b="0" i="0" u="none" strike="noStrike" kern="0" cap="none" spc="0" normalizeH="0" baseline="0" noProof="0" dirty="0">
                  <a:ln>
                    <a:noFill/>
                  </a:ln>
                  <a:solidFill>
                    <a:prstClr val="black">
                      <a:lumMod val="65000"/>
                      <a:lumOff val="35000"/>
                    </a:prstClr>
                  </a:solidFill>
                  <a:effectLst/>
                  <a:uLnTx/>
                  <a:uFillTx/>
                  <a:latin typeface="+mn-lt"/>
                  <a:ea typeface="+mn-ea"/>
                  <a:cs typeface="+mn-ea"/>
                  <a:sym typeface="+mn-lt"/>
                </a:rPr>
                <a:t>90%</a:t>
              </a:r>
            </a:p>
          </p:txBody>
        </p:sp>
        <p:sp>
          <p:nvSpPr>
            <p:cNvPr id="88" name="Shape 929">
              <a:extLst>
                <a:ext uri="{FF2B5EF4-FFF2-40B4-BE49-F238E27FC236}">
                  <a16:creationId xmlns:a16="http://schemas.microsoft.com/office/drawing/2014/main" id="{7125BC4D-B982-4389-BB46-A6B5ED4E5923}"/>
                </a:ext>
              </a:extLst>
            </p:cNvPr>
            <p:cNvSpPr/>
            <p:nvPr/>
          </p:nvSpPr>
          <p:spPr>
            <a:xfrm>
              <a:off x="8859763" y="4825080"/>
              <a:ext cx="402206" cy="235898"/>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none" lIns="27708" rIns="27708">
              <a:spAutoFit/>
            </a:bodyPr>
            <a:lstStyle>
              <a:lvl1pPr>
                <a:defRPr sz="1400">
                  <a:solidFill>
                    <a:srgbClr val="FFFFFF"/>
                  </a:solidFill>
                  <a:latin typeface="San Francisco Display Light"/>
                  <a:ea typeface="San Francisco Display Light"/>
                  <a:cs typeface="San Francisco Display Light"/>
                  <a:sym typeface="San Francisco Display Light"/>
                </a:defRPr>
              </a:lvl1pPr>
            </a:lstStyle>
            <a:p>
              <a:pPr marL="0" marR="0" lvl="0" indent="0" defTabSz="904483" eaLnBrk="1" fontAlgn="auto" latinLnBrk="0" hangingPunct="0">
                <a:lnSpc>
                  <a:spcPct val="120000"/>
                </a:lnSpc>
                <a:buClrTx/>
                <a:buSzTx/>
                <a:buFontTx/>
                <a:buNone/>
                <a:tabLst/>
                <a:defRPr/>
              </a:pPr>
              <a:r>
                <a:rPr kumimoji="0" lang="zh-CN" altLang="en-US" sz="849" b="0" i="0" u="none" strike="noStrike" kern="0" cap="none" spc="0" normalizeH="0" baseline="0" noProof="0" dirty="0">
                  <a:ln>
                    <a:noFill/>
                  </a:ln>
                  <a:solidFill>
                    <a:prstClr val="black">
                      <a:lumMod val="65000"/>
                      <a:lumOff val="35000"/>
                    </a:prstClr>
                  </a:solidFill>
                  <a:effectLst/>
                  <a:uLnTx/>
                  <a:uFillTx/>
                  <a:latin typeface="+mn-lt"/>
                  <a:ea typeface="+mn-ea"/>
                  <a:cs typeface="+mn-ea"/>
                  <a:sym typeface="+mn-lt"/>
                </a:rPr>
                <a:t>Matters</a:t>
              </a:r>
              <a:r>
                <a:rPr kumimoji="0" lang="en-US" altLang="zh-CN" sz="849" b="0" i="0" u="none" strike="noStrike" kern="0" cap="none" spc="0" normalizeH="0" baseline="0" noProof="0" dirty="0">
                  <a:ln>
                    <a:noFill/>
                  </a:ln>
                  <a:solidFill>
                    <a:prstClr val="black">
                      <a:lumMod val="65000"/>
                      <a:lumOff val="35000"/>
                    </a:prstClr>
                  </a:solidFill>
                  <a:effectLst/>
                  <a:uLnTx/>
                  <a:uFillTx/>
                  <a:latin typeface="+mn-lt"/>
                  <a:ea typeface="+mn-ea"/>
                  <a:cs typeface="+mn-ea"/>
                  <a:sym typeface="+mn-lt"/>
                </a:rPr>
                <a:t>02</a:t>
              </a:r>
              <a:endParaRPr kumimoji="0" sz="849" b="0" i="0" u="none" strike="noStrike" kern="0" cap="none" spc="0" normalizeH="0" baseline="0" noProof="0" dirty="0">
                <a:ln>
                  <a:noFill/>
                </a:ln>
                <a:solidFill>
                  <a:prstClr val="black">
                    <a:lumMod val="65000"/>
                    <a:lumOff val="35000"/>
                  </a:prstClr>
                </a:solidFill>
                <a:effectLst/>
                <a:uLnTx/>
                <a:uFillTx/>
                <a:latin typeface="+mn-lt"/>
                <a:ea typeface="+mn-ea"/>
                <a:cs typeface="+mn-ea"/>
                <a:sym typeface="+mn-lt"/>
              </a:endParaRPr>
            </a:p>
          </p:txBody>
        </p:sp>
      </p:grpSp>
      <p:sp>
        <p:nvSpPr>
          <p:cNvPr id="89" name="Shape 930">
            <a:extLst>
              <a:ext uri="{FF2B5EF4-FFF2-40B4-BE49-F238E27FC236}">
                <a16:creationId xmlns:a16="http://schemas.microsoft.com/office/drawing/2014/main" id="{616D1875-C28E-4D4A-AFDF-49A6446440D1}"/>
              </a:ext>
            </a:extLst>
          </p:cNvPr>
          <p:cNvSpPr/>
          <p:nvPr/>
        </p:nvSpPr>
        <p:spPr>
          <a:xfrm>
            <a:off x="1534396" y="2247923"/>
            <a:ext cx="2030857" cy="651269"/>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none" lIns="27708" rIns="27708">
            <a:spAutoFit/>
          </a:bodyPr>
          <a:lstStyle/>
          <a:p>
            <a:pPr algn="r" defTabSz="904483" hangingPunct="0">
              <a:lnSpc>
                <a:spcPct val="120000"/>
              </a:lnSpc>
              <a:defRPr sz="1800">
                <a:solidFill>
                  <a:srgbClr val="FFFFFF"/>
                </a:solidFill>
                <a:latin typeface="San Francisco Display Bold"/>
                <a:ea typeface="San Francisco Display Bold"/>
                <a:cs typeface="San Francisco Display Bold"/>
                <a:sym typeface="San Francisco Display Bold"/>
              </a:defRPr>
            </a:pPr>
            <a:r>
              <a:rPr lang="zh-CN" altLang="en-US" sz="2000" b="1" kern="0" dirty="0">
                <a:solidFill>
                  <a:prstClr val="black">
                    <a:lumMod val="65000"/>
                    <a:lumOff val="35000"/>
                  </a:prstClr>
                </a:solidFill>
                <a:latin typeface="San Francisco Display Bold"/>
                <a:ea typeface="San Francisco Display Bold"/>
                <a:cs typeface="+mn-ea"/>
                <a:sym typeface="+mn-lt"/>
              </a:rPr>
              <a:t>Feasibility analysis</a:t>
            </a:r>
            <a:endParaRPr lang="en-US" altLang="zh-CN" sz="2000" b="1" kern="0" dirty="0">
              <a:solidFill>
                <a:prstClr val="black">
                  <a:lumMod val="65000"/>
                  <a:lumOff val="35000"/>
                </a:prstClr>
              </a:solidFill>
              <a:latin typeface="San Francisco Display Bold"/>
              <a:ea typeface="San Francisco Display Bold"/>
              <a:cs typeface="+mn-ea"/>
              <a:sym typeface="+mn-lt"/>
            </a:endParaRPr>
          </a:p>
          <a:p>
            <a:pPr algn="r" defTabSz="904483" hangingPunct="0">
              <a:lnSpc>
                <a:spcPct val="120000"/>
              </a:lnSpc>
              <a:defRPr sz="1800">
                <a:solidFill>
                  <a:srgbClr val="FFFFFF"/>
                </a:solidFill>
                <a:latin typeface="San Francisco Display Bold"/>
                <a:ea typeface="San Francisco Display Bold"/>
                <a:cs typeface="San Francisco Display Bold"/>
                <a:sym typeface="San Francisco Display Bold"/>
              </a:defRPr>
            </a:pPr>
            <a:r>
              <a:rPr sz="1100" b="1" kern="0" dirty="0">
                <a:solidFill>
                  <a:prstClr val="black">
                    <a:lumMod val="65000"/>
                    <a:lumOff val="35000"/>
                  </a:prstClr>
                </a:solidFill>
                <a:cs typeface="+mn-ea"/>
                <a:sym typeface="+mn-lt"/>
              </a:rPr>
              <a:t>Designer</a:t>
            </a:r>
          </a:p>
        </p:txBody>
      </p:sp>
      <p:sp>
        <p:nvSpPr>
          <p:cNvPr id="90" name="Shape 931">
            <a:extLst>
              <a:ext uri="{FF2B5EF4-FFF2-40B4-BE49-F238E27FC236}">
                <a16:creationId xmlns:a16="http://schemas.microsoft.com/office/drawing/2014/main" id="{B5AE1E41-4434-4F5C-9875-3087EE994BCD}"/>
              </a:ext>
            </a:extLst>
          </p:cNvPr>
          <p:cNvSpPr/>
          <p:nvPr/>
        </p:nvSpPr>
        <p:spPr>
          <a:xfrm>
            <a:off x="1130089" y="2880404"/>
            <a:ext cx="2186698" cy="424412"/>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lIns="0" tIns="0" rIns="0" bIns="0">
            <a:spAutoFit/>
          </a:bodyPr>
          <a:lstStyle>
            <a:lvl1pPr algn="r">
              <a:lnSpc>
                <a:spcPct val="150000"/>
              </a:lnSpc>
              <a:defRPr sz="1400">
                <a:solidFill>
                  <a:srgbClr val="FFFFFF"/>
                </a:solidFill>
                <a:latin typeface="San Francisco Display Light"/>
                <a:ea typeface="San Francisco Display Light"/>
                <a:cs typeface="San Francisco Display Light"/>
                <a:sym typeface="San Francisco Display Light"/>
              </a:defRPr>
            </a:lvl1pPr>
          </a:lstStyle>
          <a:p>
            <a:pPr>
              <a:lnSpc>
                <a:spcPct val="120000"/>
              </a:lnSpc>
            </a:pPr>
            <a:r>
              <a:rPr lang="zh-CN" altLang="en-US" sz="1200" dirty="0">
                <a:solidFill>
                  <a:schemeClr val="tx1">
                    <a:lumMod val="50000"/>
                    <a:lumOff val="50000"/>
                  </a:schemeClr>
                </a:solidFill>
                <a:latin typeface="+mn-lt"/>
                <a:ea typeface="+mn-ea"/>
                <a:cs typeface="+mn-ea"/>
                <a:sym typeface="+mn-lt"/>
              </a:rPr>
              <a:t>Please add specific content here, text as simple as possible, simple description can be</a:t>
            </a:r>
            <a:r>
              <a:rPr lang="en-US" altLang="zh-CN" sz="1200" dirty="0">
                <a:solidFill>
                  <a:schemeClr val="tx1">
                    <a:lumMod val="50000"/>
                    <a:lumOff val="50000"/>
                  </a:schemeClr>
                </a:solidFill>
                <a:latin typeface="+mn-lt"/>
                <a:ea typeface="+mn-ea"/>
                <a:cs typeface="+mn-ea"/>
                <a:sym typeface="+mn-lt"/>
              </a:rPr>
              <a:t>.</a:t>
            </a:r>
          </a:p>
        </p:txBody>
      </p:sp>
      <p:grpSp>
        <p:nvGrpSpPr>
          <p:cNvPr id="91" name="Group 934">
            <a:extLst>
              <a:ext uri="{FF2B5EF4-FFF2-40B4-BE49-F238E27FC236}">
                <a16:creationId xmlns:a16="http://schemas.microsoft.com/office/drawing/2014/main" id="{BD9A0085-2910-4151-A56F-CDE2E2E7CE69}"/>
              </a:ext>
            </a:extLst>
          </p:cNvPr>
          <p:cNvGrpSpPr/>
          <p:nvPr/>
        </p:nvGrpSpPr>
        <p:grpSpPr>
          <a:xfrm>
            <a:off x="2143677" y="3949379"/>
            <a:ext cx="317116" cy="317116"/>
            <a:chOff x="0" y="0"/>
            <a:chExt cx="523239" cy="523239"/>
          </a:xfrm>
        </p:grpSpPr>
        <p:sp>
          <p:nvSpPr>
            <p:cNvPr id="92" name="Shape 932">
              <a:extLst>
                <a:ext uri="{FF2B5EF4-FFF2-40B4-BE49-F238E27FC236}">
                  <a16:creationId xmlns:a16="http://schemas.microsoft.com/office/drawing/2014/main" id="{D546B6A8-5036-4D31-8F27-EF42208DFEC6}"/>
                </a:ext>
              </a:extLst>
            </p:cNvPr>
            <p:cNvSpPr/>
            <p:nvPr/>
          </p:nvSpPr>
          <p:spPr>
            <a:xfrm>
              <a:off x="133146" y="133156"/>
              <a:ext cx="256947" cy="256927"/>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rgbClr val="FFFFFF"/>
            </a:solidFill>
            <a:ln w="12700" cap="flat">
              <a:noFill/>
              <a:miter lim="400000"/>
            </a:ln>
            <a:effectLst/>
          </p:spPr>
          <p:txBody>
            <a:bodyPr wrap="square" lIns="27708" tIns="27708" rIns="27708" bIns="27708" numCol="1" anchor="ctr">
              <a:noAutofit/>
            </a:bodyPr>
            <a:lstStyle/>
            <a:p>
              <a:pPr algn="ctr" defTabSz="266018" hangingPunct="0">
                <a:lnSpc>
                  <a:spcPct val="120000"/>
                </a:lnSpc>
                <a:defRPr sz="3000">
                  <a:solidFill>
                    <a:srgbClr val="FFFFFF"/>
                  </a:solidFill>
                  <a:effectLst>
                    <a:outerShdw blurRad="38100" dist="12700" dir="5400000" rotWithShape="0">
                      <a:srgbClr val="000000">
                        <a:alpha val="50000"/>
                      </a:srgbClr>
                    </a:outerShdw>
                  </a:effectLst>
                  <a:latin typeface="Arial"/>
                  <a:ea typeface="Arial"/>
                  <a:cs typeface="Arial"/>
                  <a:sym typeface="Arial"/>
                </a:defRPr>
              </a:pPr>
              <a:endParaRPr sz="1818" kern="0" dirty="0">
                <a:solidFill>
                  <a:prstClr val="black">
                    <a:lumMod val="65000"/>
                    <a:lumOff val="35000"/>
                  </a:prstClr>
                </a:solidFill>
                <a:effectLst>
                  <a:outerShdw blurRad="38100" dist="12700" dir="5400000" rotWithShape="0">
                    <a:srgbClr val="000000">
                      <a:alpha val="50000"/>
                    </a:srgbClr>
                  </a:outerShdw>
                </a:effectLst>
                <a:cs typeface="+mn-ea"/>
                <a:sym typeface="+mn-lt"/>
              </a:endParaRPr>
            </a:p>
          </p:txBody>
        </p:sp>
        <p:sp>
          <p:nvSpPr>
            <p:cNvPr id="93" name="Shape 933">
              <a:extLst>
                <a:ext uri="{FF2B5EF4-FFF2-40B4-BE49-F238E27FC236}">
                  <a16:creationId xmlns:a16="http://schemas.microsoft.com/office/drawing/2014/main" id="{E6CA6D31-E34F-4179-AB4B-78D967F9DDD8}"/>
                </a:ext>
              </a:extLst>
            </p:cNvPr>
            <p:cNvSpPr/>
            <p:nvPr/>
          </p:nvSpPr>
          <p:spPr>
            <a:xfrm>
              <a:off x="0" y="0"/>
              <a:ext cx="523240" cy="523240"/>
            </a:xfrm>
            <a:prstGeom prst="ellipse">
              <a:avLst/>
            </a:prstGeom>
            <a:noFill/>
            <a:ln w="12700" cap="flat">
              <a:solidFill>
                <a:srgbClr val="FFFFFF"/>
              </a:solidFill>
              <a:prstDash val="solid"/>
              <a:miter lim="800000"/>
            </a:ln>
            <a:effectLst/>
          </p:spPr>
          <p:txBody>
            <a:bodyPr wrap="square" lIns="27708" tIns="27708" rIns="27708" bIns="27708" numCol="1" anchor="ctr">
              <a:noAutofit/>
            </a:bodyPr>
            <a:lstStyle/>
            <a:p>
              <a:pPr defTabSz="904483" hangingPunct="0">
                <a:lnSpc>
                  <a:spcPct val="120000"/>
                </a:lnSpc>
              </a:pPr>
              <a:endParaRPr sz="1758" kern="0" dirty="0">
                <a:solidFill>
                  <a:prstClr val="black">
                    <a:lumMod val="65000"/>
                    <a:lumOff val="35000"/>
                  </a:prstClr>
                </a:solidFill>
                <a:cs typeface="+mn-ea"/>
                <a:sym typeface="+mn-lt"/>
              </a:endParaRPr>
            </a:p>
          </p:txBody>
        </p:sp>
      </p:grpSp>
      <p:grpSp>
        <p:nvGrpSpPr>
          <p:cNvPr id="94" name="Group 937">
            <a:extLst>
              <a:ext uri="{FF2B5EF4-FFF2-40B4-BE49-F238E27FC236}">
                <a16:creationId xmlns:a16="http://schemas.microsoft.com/office/drawing/2014/main" id="{8D5896B8-E6E0-4672-A48C-A8F0BB50F2E9}"/>
              </a:ext>
            </a:extLst>
          </p:cNvPr>
          <p:cNvGrpSpPr/>
          <p:nvPr/>
        </p:nvGrpSpPr>
        <p:grpSpPr>
          <a:xfrm>
            <a:off x="2995823" y="3949379"/>
            <a:ext cx="317116" cy="317116"/>
            <a:chOff x="0" y="0"/>
            <a:chExt cx="523239" cy="523239"/>
          </a:xfrm>
          <a:effectLst>
            <a:outerShdw blurRad="190500" dist="63500" dir="2700000" algn="tl" rotWithShape="0">
              <a:prstClr val="black">
                <a:alpha val="30000"/>
              </a:prstClr>
            </a:outerShdw>
          </a:effectLst>
        </p:grpSpPr>
        <p:sp>
          <p:nvSpPr>
            <p:cNvPr id="95" name="Shape 935">
              <a:extLst>
                <a:ext uri="{FF2B5EF4-FFF2-40B4-BE49-F238E27FC236}">
                  <a16:creationId xmlns:a16="http://schemas.microsoft.com/office/drawing/2014/main" id="{50B74422-E478-4292-A288-6A7FB2897C03}"/>
                </a:ext>
              </a:extLst>
            </p:cNvPr>
            <p:cNvSpPr/>
            <p:nvPr/>
          </p:nvSpPr>
          <p:spPr>
            <a:xfrm>
              <a:off x="0" y="0"/>
              <a:ext cx="523240" cy="523240"/>
            </a:xfrm>
            <a:prstGeom prst="ellipse">
              <a:avLst/>
            </a:prstGeom>
            <a:solidFill>
              <a:srgbClr val="E5700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buClrTx/>
                <a:buSzTx/>
                <a:buFontTx/>
                <a:buNone/>
                <a:tabLst/>
                <a:defRPr/>
              </a:pPr>
              <a:endParaRPr kumimoji="0" sz="1800" b="0" i="0" u="none" strike="noStrike" kern="0" cap="none" spc="0" normalizeH="0" baseline="0" noProof="0" dirty="0">
                <a:ln>
                  <a:noFill/>
                </a:ln>
                <a:solidFill>
                  <a:prstClr val="white"/>
                </a:solidFill>
                <a:effectLst/>
                <a:uLnTx/>
                <a:uFillTx/>
                <a:cs typeface="+mn-ea"/>
                <a:sym typeface="+mn-lt"/>
              </a:endParaRPr>
            </a:p>
          </p:txBody>
        </p:sp>
        <p:sp>
          <p:nvSpPr>
            <p:cNvPr id="96" name="Shape 936">
              <a:extLst>
                <a:ext uri="{FF2B5EF4-FFF2-40B4-BE49-F238E27FC236}">
                  <a16:creationId xmlns:a16="http://schemas.microsoft.com/office/drawing/2014/main" id="{1EDC8CA4-0510-42AA-86BA-9B3F32F9CC5A}"/>
                </a:ext>
              </a:extLst>
            </p:cNvPr>
            <p:cNvSpPr/>
            <p:nvPr/>
          </p:nvSpPr>
          <p:spPr>
            <a:xfrm>
              <a:off x="133146" y="133156"/>
              <a:ext cx="256947" cy="256927"/>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rgbClr val="FFFFFF"/>
            </a:solidFill>
            <a:ln w="12700" cap="flat">
              <a:noFill/>
              <a:miter lim="400000"/>
            </a:ln>
            <a:effectLst/>
          </p:spPr>
          <p:txBody>
            <a:bodyPr wrap="square" lIns="27708" tIns="27708" rIns="27708" bIns="27708" numCol="1" anchor="ctr">
              <a:noAutofit/>
            </a:bodyPr>
            <a:lstStyle/>
            <a:p>
              <a:pPr marL="0" marR="0" lvl="0" indent="0" algn="ctr" defTabSz="266018" eaLnBrk="1" fontAlgn="auto" latinLnBrk="0" hangingPunct="0">
                <a:lnSpc>
                  <a:spcPct val="120000"/>
                </a:lnSpc>
                <a:buClrTx/>
                <a:buSzTx/>
                <a:buFontTx/>
                <a:buNone/>
                <a:tabLst/>
                <a:defRPr sz="3000">
                  <a:solidFill>
                    <a:srgbClr val="FFFFFF"/>
                  </a:solidFill>
                  <a:effectLst>
                    <a:outerShdw blurRad="38100" dist="12700" dir="5400000" rotWithShape="0">
                      <a:srgbClr val="000000">
                        <a:alpha val="50000"/>
                      </a:srgbClr>
                    </a:outerShdw>
                  </a:effectLst>
                  <a:latin typeface="Arial"/>
                  <a:ea typeface="Arial"/>
                  <a:cs typeface="Arial"/>
                  <a:sym typeface="Arial"/>
                </a:defRPr>
              </a:pPr>
              <a:endParaRPr kumimoji="0" sz="1818" b="0" i="0" u="none" strike="noStrike" kern="0" cap="none" spc="0" normalizeH="0" baseline="0" noProof="0" dirty="0">
                <a:ln>
                  <a:noFill/>
                </a:ln>
                <a:solidFill>
                  <a:prstClr val="black">
                    <a:lumMod val="65000"/>
                    <a:lumOff val="35000"/>
                  </a:prstClr>
                </a:solidFill>
                <a:effectLst>
                  <a:outerShdw blurRad="38100" dist="12700" dir="5400000" rotWithShape="0">
                    <a:srgbClr val="000000">
                      <a:alpha val="50000"/>
                    </a:srgbClr>
                  </a:outerShdw>
                </a:effectLst>
                <a:uLnTx/>
                <a:uFillTx/>
                <a:cs typeface="+mn-ea"/>
                <a:sym typeface="+mn-lt"/>
              </a:endParaRPr>
            </a:p>
          </p:txBody>
        </p:sp>
      </p:grpSp>
      <p:sp>
        <p:nvSpPr>
          <p:cNvPr id="97" name="Shape 938">
            <a:extLst>
              <a:ext uri="{FF2B5EF4-FFF2-40B4-BE49-F238E27FC236}">
                <a16:creationId xmlns:a16="http://schemas.microsoft.com/office/drawing/2014/main" id="{6ACBCB36-4300-441D-BB5F-28AEF80B4398}"/>
              </a:ext>
            </a:extLst>
          </p:cNvPr>
          <p:cNvSpPr/>
          <p:nvPr/>
        </p:nvSpPr>
        <p:spPr>
          <a:xfrm>
            <a:off x="2593491" y="4007223"/>
            <a:ext cx="280378" cy="235898"/>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none" lIns="27708" rIns="27708">
            <a:spAutoFit/>
          </a:bodyPr>
          <a:lstStyle>
            <a:lvl1pPr>
              <a:defRPr sz="1400">
                <a:solidFill>
                  <a:srgbClr val="FFFFFF"/>
                </a:solidFill>
                <a:latin typeface="San Francisco Display Bold"/>
                <a:ea typeface="San Francisco Display Bold"/>
                <a:cs typeface="San Francisco Display Bold"/>
                <a:sym typeface="San Francisco Display Bold"/>
              </a:defRPr>
            </a:lvl1pPr>
          </a:lstStyle>
          <a:p>
            <a:pPr defTabSz="904483" hangingPunct="0">
              <a:lnSpc>
                <a:spcPct val="120000"/>
              </a:lnSpc>
            </a:pPr>
            <a:r>
              <a:rPr sz="849" kern="0" dirty="0">
                <a:solidFill>
                  <a:prstClr val="black">
                    <a:lumMod val="65000"/>
                    <a:lumOff val="35000"/>
                  </a:prstClr>
                </a:solidFill>
                <a:latin typeface="+mn-lt"/>
                <a:ea typeface="+mn-ea"/>
                <a:cs typeface="+mn-ea"/>
                <a:sym typeface="+mn-lt"/>
              </a:rPr>
              <a:t>90%</a:t>
            </a:r>
          </a:p>
        </p:txBody>
      </p:sp>
      <p:sp>
        <p:nvSpPr>
          <p:cNvPr id="98" name="Shape 939">
            <a:extLst>
              <a:ext uri="{FF2B5EF4-FFF2-40B4-BE49-F238E27FC236}">
                <a16:creationId xmlns:a16="http://schemas.microsoft.com/office/drawing/2014/main" id="{2DC719AF-A168-45AE-B6BC-E0AE941AC73F}"/>
              </a:ext>
            </a:extLst>
          </p:cNvPr>
          <p:cNvSpPr/>
          <p:nvPr/>
        </p:nvSpPr>
        <p:spPr>
          <a:xfrm>
            <a:off x="1744870" y="4007223"/>
            <a:ext cx="280378" cy="235898"/>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none" lIns="27708" rIns="27708">
            <a:spAutoFit/>
          </a:bodyPr>
          <a:lstStyle>
            <a:lvl1pPr>
              <a:defRPr sz="1400">
                <a:solidFill>
                  <a:srgbClr val="FFFFFF"/>
                </a:solidFill>
                <a:latin typeface="San Francisco Display Bold"/>
                <a:ea typeface="San Francisco Display Bold"/>
                <a:cs typeface="San Francisco Display Bold"/>
                <a:sym typeface="San Francisco Display Bold"/>
              </a:defRPr>
            </a:lvl1pPr>
          </a:lstStyle>
          <a:p>
            <a:pPr defTabSz="904483" hangingPunct="0">
              <a:lnSpc>
                <a:spcPct val="120000"/>
              </a:lnSpc>
            </a:pPr>
            <a:r>
              <a:rPr sz="849" kern="0" dirty="0">
                <a:solidFill>
                  <a:prstClr val="black">
                    <a:lumMod val="65000"/>
                    <a:lumOff val="35000"/>
                  </a:prstClr>
                </a:solidFill>
                <a:latin typeface="+mn-lt"/>
                <a:ea typeface="+mn-ea"/>
                <a:cs typeface="+mn-ea"/>
                <a:sym typeface="+mn-lt"/>
              </a:rPr>
              <a:t>75%</a:t>
            </a:r>
          </a:p>
        </p:txBody>
      </p:sp>
      <p:grpSp>
        <p:nvGrpSpPr>
          <p:cNvPr id="99" name="组合 98">
            <a:extLst>
              <a:ext uri="{FF2B5EF4-FFF2-40B4-BE49-F238E27FC236}">
                <a16:creationId xmlns:a16="http://schemas.microsoft.com/office/drawing/2014/main" id="{07DE5A6B-CBD4-4F8B-BB61-1430499BB20C}"/>
              </a:ext>
            </a:extLst>
          </p:cNvPr>
          <p:cNvGrpSpPr/>
          <p:nvPr/>
        </p:nvGrpSpPr>
        <p:grpSpPr>
          <a:xfrm>
            <a:off x="1101032" y="4771355"/>
            <a:ext cx="2277500" cy="274812"/>
            <a:chOff x="1074906" y="4322528"/>
            <a:chExt cx="2277500" cy="274812"/>
          </a:xfrm>
        </p:grpSpPr>
        <p:sp>
          <p:nvSpPr>
            <p:cNvPr id="100" name="Shape 940">
              <a:extLst>
                <a:ext uri="{FF2B5EF4-FFF2-40B4-BE49-F238E27FC236}">
                  <a16:creationId xmlns:a16="http://schemas.microsoft.com/office/drawing/2014/main" id="{6D590EEB-AC5E-4EF6-9025-13A9B0843A55}"/>
                </a:ext>
              </a:extLst>
            </p:cNvPr>
            <p:cNvSpPr/>
            <p:nvPr/>
          </p:nvSpPr>
          <p:spPr>
            <a:xfrm>
              <a:off x="1114816" y="4558855"/>
              <a:ext cx="2186698" cy="38485"/>
            </a:xfrm>
            <a:prstGeom prst="rect">
              <a:avLst/>
            </a:prstGeom>
            <a:solidFill>
              <a:srgbClr val="2F3139"/>
            </a:solidFill>
            <a:ln w="12700">
              <a:miter lim="400000"/>
            </a:ln>
          </p:spPr>
          <p:txBody>
            <a:bodyPr lIns="27708" rIns="27708" anchor="ctr"/>
            <a:lstStyle/>
            <a:p>
              <a:pPr marL="0" marR="0" lvl="0" indent="0" defTabSz="904483" eaLnBrk="1" fontAlgn="auto" latinLnBrk="0" hangingPunct="0">
                <a:lnSpc>
                  <a:spcPct val="120000"/>
                </a:lnSpc>
                <a:buClrTx/>
                <a:buSzTx/>
                <a:buFontTx/>
                <a:buNone/>
                <a:tabLst/>
                <a:defRPr/>
              </a:pPr>
              <a:endParaRPr kumimoji="0" sz="1758" b="0" i="0" u="none" strike="noStrike" kern="0" cap="none" spc="0" normalizeH="0" baseline="0" noProof="0" dirty="0">
                <a:ln>
                  <a:noFill/>
                </a:ln>
                <a:solidFill>
                  <a:prstClr val="black">
                    <a:lumMod val="65000"/>
                    <a:lumOff val="35000"/>
                  </a:prstClr>
                </a:solidFill>
                <a:effectLst/>
                <a:uLnTx/>
                <a:uFillTx/>
                <a:cs typeface="+mn-ea"/>
                <a:sym typeface="+mn-lt"/>
              </a:endParaRPr>
            </a:p>
          </p:txBody>
        </p:sp>
        <p:sp>
          <p:nvSpPr>
            <p:cNvPr id="101" name="Shape 941">
              <a:extLst>
                <a:ext uri="{FF2B5EF4-FFF2-40B4-BE49-F238E27FC236}">
                  <a16:creationId xmlns:a16="http://schemas.microsoft.com/office/drawing/2014/main" id="{7F0A1EE2-97D6-427E-9BF4-93220603A434}"/>
                </a:ext>
              </a:extLst>
            </p:cNvPr>
            <p:cNvSpPr/>
            <p:nvPr/>
          </p:nvSpPr>
          <p:spPr>
            <a:xfrm>
              <a:off x="1110968" y="4558855"/>
              <a:ext cx="1693334" cy="38485"/>
            </a:xfrm>
            <a:prstGeom prst="rect">
              <a:avLst/>
            </a:prstGeom>
            <a:solidFill>
              <a:srgbClr val="E5700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buClrTx/>
                <a:buSzTx/>
                <a:buFontTx/>
                <a:buNone/>
                <a:tabLst/>
                <a:defRPr/>
              </a:pPr>
              <a:endParaRPr kumimoji="0" sz="1800" b="0" i="0" u="none" strike="noStrike" kern="0" cap="none" spc="0" normalizeH="0" baseline="0" noProof="0" dirty="0">
                <a:ln>
                  <a:noFill/>
                </a:ln>
                <a:solidFill>
                  <a:prstClr val="white"/>
                </a:solidFill>
                <a:effectLst/>
                <a:uLnTx/>
                <a:uFillTx/>
                <a:cs typeface="+mn-ea"/>
                <a:sym typeface="+mn-lt"/>
              </a:endParaRPr>
            </a:p>
          </p:txBody>
        </p:sp>
        <p:sp>
          <p:nvSpPr>
            <p:cNvPr id="102" name="Shape 942">
              <a:extLst>
                <a:ext uri="{FF2B5EF4-FFF2-40B4-BE49-F238E27FC236}">
                  <a16:creationId xmlns:a16="http://schemas.microsoft.com/office/drawing/2014/main" id="{62EE3837-FEAB-455D-A10B-F1E07963DD79}"/>
                </a:ext>
              </a:extLst>
            </p:cNvPr>
            <p:cNvSpPr/>
            <p:nvPr/>
          </p:nvSpPr>
          <p:spPr>
            <a:xfrm>
              <a:off x="3072028" y="4322528"/>
              <a:ext cx="280378" cy="235898"/>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none" lIns="27708" rIns="27708">
              <a:spAutoFit/>
            </a:bodyPr>
            <a:lstStyle>
              <a:lvl1pPr>
                <a:defRPr sz="1400">
                  <a:solidFill>
                    <a:srgbClr val="FFFFFF"/>
                  </a:solidFill>
                  <a:latin typeface="San Francisco Display Light"/>
                  <a:ea typeface="San Francisco Display Light"/>
                  <a:cs typeface="San Francisco Display Light"/>
                  <a:sym typeface="San Francisco Display Light"/>
                </a:defRPr>
              </a:lvl1pPr>
            </a:lstStyle>
            <a:p>
              <a:pPr marL="0" marR="0" lvl="0" indent="0" defTabSz="904483" eaLnBrk="1" fontAlgn="auto" latinLnBrk="0" hangingPunct="0">
                <a:lnSpc>
                  <a:spcPct val="120000"/>
                </a:lnSpc>
                <a:buClrTx/>
                <a:buSzTx/>
                <a:buFontTx/>
                <a:buNone/>
                <a:tabLst/>
                <a:defRPr/>
              </a:pPr>
              <a:r>
                <a:rPr kumimoji="0" sz="849" b="0" i="0" u="none" strike="noStrike" kern="0" cap="none" spc="0" normalizeH="0" baseline="0" noProof="0" dirty="0">
                  <a:ln>
                    <a:noFill/>
                  </a:ln>
                  <a:solidFill>
                    <a:prstClr val="black">
                      <a:lumMod val="65000"/>
                      <a:lumOff val="35000"/>
                    </a:prstClr>
                  </a:solidFill>
                  <a:effectLst/>
                  <a:uLnTx/>
                  <a:uFillTx/>
                  <a:latin typeface="+mn-lt"/>
                  <a:ea typeface="+mn-ea"/>
                  <a:cs typeface="+mn-ea"/>
                  <a:sym typeface="+mn-lt"/>
                </a:rPr>
                <a:t>75%</a:t>
              </a:r>
            </a:p>
          </p:txBody>
        </p:sp>
        <p:sp>
          <p:nvSpPr>
            <p:cNvPr id="103" name="Shape 943">
              <a:extLst>
                <a:ext uri="{FF2B5EF4-FFF2-40B4-BE49-F238E27FC236}">
                  <a16:creationId xmlns:a16="http://schemas.microsoft.com/office/drawing/2014/main" id="{A25BFF0B-6549-4CF5-AFF1-D602389A9C77}"/>
                </a:ext>
              </a:extLst>
            </p:cNvPr>
            <p:cNvSpPr/>
            <p:nvPr/>
          </p:nvSpPr>
          <p:spPr>
            <a:xfrm>
              <a:off x="1074906" y="4322528"/>
              <a:ext cx="402206" cy="235898"/>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none" lIns="27708" rIns="27708">
              <a:spAutoFit/>
            </a:bodyPr>
            <a:lstStyle>
              <a:lvl1pPr>
                <a:defRPr sz="1400">
                  <a:solidFill>
                    <a:srgbClr val="FFFFFF"/>
                  </a:solidFill>
                  <a:latin typeface="San Francisco Display Light"/>
                  <a:ea typeface="San Francisco Display Light"/>
                  <a:cs typeface="San Francisco Display Light"/>
                  <a:sym typeface="San Francisco Display Light"/>
                </a:defRPr>
              </a:lvl1pPr>
            </a:lstStyle>
            <a:p>
              <a:pPr marL="0" marR="0" lvl="0" indent="0" defTabSz="904483" eaLnBrk="1" fontAlgn="auto" latinLnBrk="0" hangingPunct="0">
                <a:lnSpc>
                  <a:spcPct val="120000"/>
                </a:lnSpc>
                <a:buClrTx/>
                <a:buSzTx/>
                <a:buFontTx/>
                <a:buNone/>
                <a:tabLst/>
                <a:defRPr/>
              </a:pPr>
              <a:r>
                <a:rPr kumimoji="0" lang="zh-CN" altLang="en-US" sz="849" b="0" i="0" u="none" strike="noStrike" kern="0" cap="none" spc="0" normalizeH="0" baseline="0" noProof="0" dirty="0">
                  <a:ln>
                    <a:noFill/>
                  </a:ln>
                  <a:solidFill>
                    <a:prstClr val="black">
                      <a:lumMod val="65000"/>
                      <a:lumOff val="35000"/>
                    </a:prstClr>
                  </a:solidFill>
                  <a:effectLst/>
                  <a:uLnTx/>
                  <a:uFillTx/>
                  <a:latin typeface="+mn-lt"/>
                  <a:ea typeface="+mn-ea"/>
                  <a:cs typeface="+mn-ea"/>
                  <a:sym typeface="+mn-lt"/>
                </a:rPr>
                <a:t>Matters</a:t>
              </a:r>
              <a:r>
                <a:rPr kumimoji="0" lang="en-US" altLang="zh-CN" sz="849" b="0" i="0" u="none" strike="noStrike" kern="0" cap="none" spc="0" normalizeH="0" baseline="0" noProof="0" dirty="0">
                  <a:ln>
                    <a:noFill/>
                  </a:ln>
                  <a:solidFill>
                    <a:prstClr val="black">
                      <a:lumMod val="65000"/>
                      <a:lumOff val="35000"/>
                    </a:prstClr>
                  </a:solidFill>
                  <a:effectLst/>
                  <a:uLnTx/>
                  <a:uFillTx/>
                  <a:latin typeface="+mn-lt"/>
                  <a:ea typeface="+mn-ea"/>
                  <a:cs typeface="+mn-ea"/>
                  <a:sym typeface="+mn-lt"/>
                </a:rPr>
                <a:t>01</a:t>
              </a:r>
              <a:endParaRPr kumimoji="0" sz="849" b="0" i="0" u="none" strike="noStrike" kern="0" cap="none" spc="0" normalizeH="0" baseline="0" noProof="0" dirty="0">
                <a:ln>
                  <a:noFill/>
                </a:ln>
                <a:solidFill>
                  <a:prstClr val="black">
                    <a:lumMod val="65000"/>
                    <a:lumOff val="35000"/>
                  </a:prstClr>
                </a:solidFill>
                <a:effectLst/>
                <a:uLnTx/>
                <a:uFillTx/>
                <a:latin typeface="+mn-lt"/>
                <a:ea typeface="+mn-ea"/>
                <a:cs typeface="+mn-ea"/>
                <a:sym typeface="+mn-lt"/>
              </a:endParaRPr>
            </a:p>
          </p:txBody>
        </p:sp>
      </p:grpSp>
      <p:grpSp>
        <p:nvGrpSpPr>
          <p:cNvPr id="104" name="组合 103">
            <a:extLst>
              <a:ext uri="{FF2B5EF4-FFF2-40B4-BE49-F238E27FC236}">
                <a16:creationId xmlns:a16="http://schemas.microsoft.com/office/drawing/2014/main" id="{92E01DE7-4433-4DE7-9E8A-CDDFFE9E4026}"/>
              </a:ext>
            </a:extLst>
          </p:cNvPr>
          <p:cNvGrpSpPr/>
          <p:nvPr/>
        </p:nvGrpSpPr>
        <p:grpSpPr>
          <a:xfrm>
            <a:off x="1101032" y="5273907"/>
            <a:ext cx="2277501" cy="274812"/>
            <a:chOff x="1074906" y="4825080"/>
            <a:chExt cx="2277501" cy="274812"/>
          </a:xfrm>
        </p:grpSpPr>
        <p:sp>
          <p:nvSpPr>
            <p:cNvPr id="105" name="Shape 944">
              <a:extLst>
                <a:ext uri="{FF2B5EF4-FFF2-40B4-BE49-F238E27FC236}">
                  <a16:creationId xmlns:a16="http://schemas.microsoft.com/office/drawing/2014/main" id="{22047D9B-440E-4AF1-8951-1EE44409D2F5}"/>
                </a:ext>
              </a:extLst>
            </p:cNvPr>
            <p:cNvSpPr/>
            <p:nvPr/>
          </p:nvSpPr>
          <p:spPr>
            <a:xfrm>
              <a:off x="1114817" y="5061407"/>
              <a:ext cx="2186699" cy="38485"/>
            </a:xfrm>
            <a:prstGeom prst="rect">
              <a:avLst/>
            </a:prstGeom>
            <a:solidFill>
              <a:srgbClr val="2F3139"/>
            </a:solidFill>
            <a:ln w="12700">
              <a:miter lim="400000"/>
            </a:ln>
          </p:spPr>
          <p:txBody>
            <a:bodyPr lIns="27708" rIns="27708" anchor="ctr"/>
            <a:lstStyle/>
            <a:p>
              <a:pPr marL="0" marR="0" lvl="0" indent="0" defTabSz="904483" eaLnBrk="1" fontAlgn="auto" latinLnBrk="0" hangingPunct="0">
                <a:lnSpc>
                  <a:spcPct val="120000"/>
                </a:lnSpc>
                <a:buClrTx/>
                <a:buSzTx/>
                <a:buFontTx/>
                <a:buNone/>
                <a:tabLst/>
                <a:defRPr/>
              </a:pPr>
              <a:endParaRPr kumimoji="0" sz="1758" b="0" i="0" u="none" strike="noStrike" kern="0" cap="none" spc="0" normalizeH="0" baseline="0" noProof="0" dirty="0">
                <a:ln>
                  <a:noFill/>
                </a:ln>
                <a:solidFill>
                  <a:prstClr val="black">
                    <a:lumMod val="65000"/>
                    <a:lumOff val="35000"/>
                  </a:prstClr>
                </a:solidFill>
                <a:effectLst/>
                <a:uLnTx/>
                <a:uFillTx/>
                <a:cs typeface="+mn-ea"/>
                <a:sym typeface="+mn-lt"/>
              </a:endParaRPr>
            </a:p>
          </p:txBody>
        </p:sp>
        <p:sp>
          <p:nvSpPr>
            <p:cNvPr id="106" name="Shape 945">
              <a:extLst>
                <a:ext uri="{FF2B5EF4-FFF2-40B4-BE49-F238E27FC236}">
                  <a16:creationId xmlns:a16="http://schemas.microsoft.com/office/drawing/2014/main" id="{A983B66C-E5E8-4408-9F4F-0154321E9A7E}"/>
                </a:ext>
              </a:extLst>
            </p:cNvPr>
            <p:cNvSpPr/>
            <p:nvPr/>
          </p:nvSpPr>
          <p:spPr>
            <a:xfrm>
              <a:off x="1110969" y="5061407"/>
              <a:ext cx="1924243" cy="38485"/>
            </a:xfrm>
            <a:prstGeom prst="rect">
              <a:avLst/>
            </a:prstGeom>
            <a:solidFill>
              <a:srgbClr val="E5700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buClrTx/>
                <a:buSzTx/>
                <a:buFontTx/>
                <a:buNone/>
                <a:tabLst/>
                <a:defRPr/>
              </a:pPr>
              <a:endParaRPr kumimoji="0" sz="1800" b="0" i="0" u="none" strike="noStrike" kern="0" cap="none" spc="0" normalizeH="0" baseline="0" noProof="0" dirty="0">
                <a:ln>
                  <a:noFill/>
                </a:ln>
                <a:solidFill>
                  <a:prstClr val="white"/>
                </a:solidFill>
                <a:effectLst/>
                <a:uLnTx/>
                <a:uFillTx/>
                <a:cs typeface="+mn-ea"/>
                <a:sym typeface="+mn-lt"/>
              </a:endParaRPr>
            </a:p>
          </p:txBody>
        </p:sp>
        <p:sp>
          <p:nvSpPr>
            <p:cNvPr id="107" name="Shape 946">
              <a:extLst>
                <a:ext uri="{FF2B5EF4-FFF2-40B4-BE49-F238E27FC236}">
                  <a16:creationId xmlns:a16="http://schemas.microsoft.com/office/drawing/2014/main" id="{4DFA5E0F-BFD2-4937-B3CD-F3FFD7CD173A}"/>
                </a:ext>
              </a:extLst>
            </p:cNvPr>
            <p:cNvSpPr/>
            <p:nvPr/>
          </p:nvSpPr>
          <p:spPr>
            <a:xfrm>
              <a:off x="3072029" y="4825080"/>
              <a:ext cx="280378" cy="235898"/>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none" lIns="27708" rIns="27708">
              <a:spAutoFit/>
            </a:bodyPr>
            <a:lstStyle>
              <a:lvl1pPr>
                <a:defRPr sz="1400">
                  <a:solidFill>
                    <a:srgbClr val="FFFFFF"/>
                  </a:solidFill>
                  <a:latin typeface="San Francisco Display Light"/>
                  <a:ea typeface="San Francisco Display Light"/>
                  <a:cs typeface="San Francisco Display Light"/>
                  <a:sym typeface="San Francisco Display Light"/>
                </a:defRPr>
              </a:lvl1pPr>
            </a:lstStyle>
            <a:p>
              <a:pPr marL="0" marR="0" lvl="0" indent="0" defTabSz="904483" eaLnBrk="1" fontAlgn="auto" latinLnBrk="0" hangingPunct="0">
                <a:lnSpc>
                  <a:spcPct val="120000"/>
                </a:lnSpc>
                <a:buClrTx/>
                <a:buSzTx/>
                <a:buFontTx/>
                <a:buNone/>
                <a:tabLst/>
                <a:defRPr/>
              </a:pPr>
              <a:r>
                <a:rPr kumimoji="0" sz="849" b="0" i="0" u="none" strike="noStrike" kern="0" cap="none" spc="0" normalizeH="0" baseline="0" noProof="0" dirty="0">
                  <a:ln>
                    <a:noFill/>
                  </a:ln>
                  <a:solidFill>
                    <a:prstClr val="black">
                      <a:lumMod val="65000"/>
                      <a:lumOff val="35000"/>
                    </a:prstClr>
                  </a:solidFill>
                  <a:effectLst/>
                  <a:uLnTx/>
                  <a:uFillTx/>
                  <a:latin typeface="+mn-lt"/>
                  <a:ea typeface="+mn-ea"/>
                  <a:cs typeface="+mn-ea"/>
                  <a:sym typeface="+mn-lt"/>
                </a:rPr>
                <a:t>90%</a:t>
              </a:r>
            </a:p>
          </p:txBody>
        </p:sp>
        <p:sp>
          <p:nvSpPr>
            <p:cNvPr id="108" name="Shape 947">
              <a:extLst>
                <a:ext uri="{FF2B5EF4-FFF2-40B4-BE49-F238E27FC236}">
                  <a16:creationId xmlns:a16="http://schemas.microsoft.com/office/drawing/2014/main" id="{F090BB07-8B11-4D37-BDD3-19966E1530B6}"/>
                </a:ext>
              </a:extLst>
            </p:cNvPr>
            <p:cNvSpPr/>
            <p:nvPr/>
          </p:nvSpPr>
          <p:spPr>
            <a:xfrm>
              <a:off x="1074906" y="4825080"/>
              <a:ext cx="402206" cy="235898"/>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none" lIns="27708" rIns="27708">
              <a:spAutoFit/>
            </a:bodyPr>
            <a:lstStyle>
              <a:lvl1pPr>
                <a:defRPr sz="1400">
                  <a:solidFill>
                    <a:srgbClr val="FFFFFF"/>
                  </a:solidFill>
                  <a:latin typeface="San Francisco Display Light"/>
                  <a:ea typeface="San Francisco Display Light"/>
                  <a:cs typeface="San Francisco Display Light"/>
                  <a:sym typeface="San Francisco Display Light"/>
                </a:defRPr>
              </a:lvl1pPr>
            </a:lstStyle>
            <a:p>
              <a:pPr marL="0" marR="0" lvl="0" indent="0" defTabSz="904483" eaLnBrk="1" fontAlgn="auto" latinLnBrk="0" hangingPunct="0">
                <a:lnSpc>
                  <a:spcPct val="120000"/>
                </a:lnSpc>
                <a:buClrTx/>
                <a:buSzTx/>
                <a:buFontTx/>
                <a:buNone/>
                <a:tabLst/>
                <a:defRPr/>
              </a:pPr>
              <a:r>
                <a:rPr kumimoji="0" lang="zh-CN" altLang="en-US" sz="849" b="0" i="0" u="none" strike="noStrike" kern="0" cap="none" spc="0" normalizeH="0" baseline="0" noProof="0" dirty="0">
                  <a:ln>
                    <a:noFill/>
                  </a:ln>
                  <a:solidFill>
                    <a:prstClr val="black">
                      <a:lumMod val="65000"/>
                      <a:lumOff val="35000"/>
                    </a:prstClr>
                  </a:solidFill>
                  <a:effectLst/>
                  <a:uLnTx/>
                  <a:uFillTx/>
                  <a:latin typeface="+mn-lt"/>
                  <a:ea typeface="+mn-ea"/>
                  <a:cs typeface="+mn-ea"/>
                  <a:sym typeface="+mn-lt"/>
                </a:rPr>
                <a:t>Matters</a:t>
              </a:r>
              <a:r>
                <a:rPr kumimoji="0" lang="en-US" altLang="zh-CN" sz="849" b="0" i="0" u="none" strike="noStrike" kern="0" cap="none" spc="0" normalizeH="0" baseline="0" noProof="0" dirty="0">
                  <a:ln>
                    <a:noFill/>
                  </a:ln>
                  <a:solidFill>
                    <a:prstClr val="black">
                      <a:lumMod val="65000"/>
                      <a:lumOff val="35000"/>
                    </a:prstClr>
                  </a:solidFill>
                  <a:effectLst/>
                  <a:uLnTx/>
                  <a:uFillTx/>
                  <a:latin typeface="+mn-lt"/>
                  <a:ea typeface="+mn-ea"/>
                  <a:cs typeface="+mn-ea"/>
                  <a:sym typeface="+mn-lt"/>
                </a:rPr>
                <a:t>02</a:t>
              </a:r>
              <a:endParaRPr kumimoji="0" sz="849" b="0" i="0" u="none" strike="noStrike" kern="0" cap="none" spc="0" normalizeH="0" baseline="0" noProof="0" dirty="0">
                <a:ln>
                  <a:noFill/>
                </a:ln>
                <a:solidFill>
                  <a:prstClr val="black">
                    <a:lumMod val="65000"/>
                    <a:lumOff val="35000"/>
                  </a:prstClr>
                </a:solidFill>
                <a:effectLst/>
                <a:uLnTx/>
                <a:uFillTx/>
                <a:latin typeface="+mn-lt"/>
                <a:ea typeface="+mn-ea"/>
                <a:cs typeface="+mn-ea"/>
                <a:sym typeface="+mn-lt"/>
              </a:endParaRPr>
            </a:p>
          </p:txBody>
        </p:sp>
      </p:grpSp>
      <p:grpSp>
        <p:nvGrpSpPr>
          <p:cNvPr id="48" name="组合 47"/>
          <p:cNvGrpSpPr/>
          <p:nvPr/>
        </p:nvGrpSpPr>
        <p:grpSpPr>
          <a:xfrm>
            <a:off x="1262155" y="486755"/>
            <a:ext cx="3999162" cy="577363"/>
            <a:chOff x="3945869" y="560470"/>
            <a:chExt cx="2974142" cy="608934"/>
          </a:xfrm>
        </p:grpSpPr>
        <p:sp>
          <p:nvSpPr>
            <p:cNvPr id="52" name="TextBox 8"/>
            <p:cNvSpPr txBox="1"/>
            <p:nvPr/>
          </p:nvSpPr>
          <p:spPr>
            <a:xfrm>
              <a:off x="3945869" y="560470"/>
              <a:ext cx="2974142" cy="427804"/>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prstClr val="black">
                      <a:lumMod val="65000"/>
                      <a:lumOff val="35000"/>
                    </a:prstClr>
                  </a:solidFill>
                  <a:effectLst/>
                  <a:uLnTx/>
                  <a:uFillTx/>
                  <a:cs typeface="+mn-ea"/>
                  <a:sym typeface="+mn-lt"/>
                </a:rPr>
                <a:t>Feasibility analysis</a:t>
              </a:r>
            </a:p>
          </p:txBody>
        </p:sp>
        <p:sp>
          <p:nvSpPr>
            <p:cNvPr id="53" name="TextBox 8"/>
            <p:cNvSpPr txBox="1"/>
            <p:nvPr/>
          </p:nvSpPr>
          <p:spPr>
            <a:xfrm>
              <a:off x="3967746" y="991141"/>
              <a:ext cx="2952265" cy="178263"/>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000" b="0" i="0" u="none" strike="noStrike" kern="0" cap="none" spc="0" normalizeH="0" baseline="0" noProof="0" dirty="0">
                  <a:ln>
                    <a:noFill/>
                  </a:ln>
                  <a:solidFill>
                    <a:prstClr val="white">
                      <a:lumMod val="65000"/>
                    </a:prstClr>
                  </a:solidFill>
                  <a:effectLst/>
                  <a:uLnTx/>
                  <a:uFillTx/>
                  <a:cs typeface="+mn-ea"/>
                  <a:sym typeface="+mn-lt"/>
                </a:rPr>
                <a:t>Add your subtitle text description and here</a:t>
              </a:r>
            </a:p>
          </p:txBody>
        </p:sp>
      </p:grpSp>
      <p:grpSp>
        <p:nvGrpSpPr>
          <p:cNvPr id="54" name="组合 53"/>
          <p:cNvGrpSpPr/>
          <p:nvPr/>
        </p:nvGrpSpPr>
        <p:grpSpPr>
          <a:xfrm>
            <a:off x="250077" y="484573"/>
            <a:ext cx="1121947" cy="667710"/>
            <a:chOff x="171031" y="579507"/>
            <a:chExt cx="3487619" cy="2075606"/>
          </a:xfrm>
        </p:grpSpPr>
        <p:pic>
          <p:nvPicPr>
            <p:cNvPr id="55" name="图片 54"/>
            <p:cNvPicPr>
              <a:picLocks noChangeAspect="1"/>
            </p:cNvPicPr>
            <p:nvPr/>
          </p:nvPicPr>
          <p:blipFill rotWithShape="1">
            <a:blip r:embed="rId5" cstate="screen">
              <a:extLst>
                <a:ext uri="{28A0092B-C50C-407E-A947-70E740481C1C}">
                  <a14:useLocalDpi xmlns:a14="http://schemas.microsoft.com/office/drawing/2010/main"/>
                </a:ext>
              </a:extLst>
            </a:blip>
            <a:srcRect l="-8"/>
            <a:stretch/>
          </p:blipFill>
          <p:spPr>
            <a:xfrm>
              <a:off x="373608" y="579507"/>
              <a:ext cx="1960199" cy="1827574"/>
            </a:xfrm>
            <a:prstGeom prst="rect">
              <a:avLst/>
            </a:prstGeom>
            <a:effectLst>
              <a:outerShdw blurRad="190500" dist="63500" dir="2700000" algn="tl" rotWithShape="0">
                <a:prstClr val="black">
                  <a:alpha val="30000"/>
                </a:prstClr>
              </a:outerShdw>
            </a:effectLst>
          </p:spPr>
        </p:pic>
        <p:pic>
          <p:nvPicPr>
            <p:cNvPr id="56" name="图片 55"/>
            <p:cNvPicPr>
              <a:picLocks noChangeAspect="1"/>
            </p:cNvPicPr>
            <p:nvPr/>
          </p:nvPicPr>
          <p:blipFill rotWithShape="1">
            <a:blip r:embed="rId6" cstate="screen">
              <a:extLst>
                <a:ext uri="{28A0092B-C50C-407E-A947-70E740481C1C}">
                  <a14:useLocalDpi xmlns:a14="http://schemas.microsoft.com/office/drawing/2010/main"/>
                </a:ext>
              </a:extLst>
            </a:blip>
            <a:srcRect r="-102" b="-4775"/>
            <a:stretch/>
          </p:blipFill>
          <p:spPr>
            <a:xfrm flipH="1">
              <a:off x="373605" y="1003130"/>
              <a:ext cx="3285045" cy="1418773"/>
            </a:xfrm>
            <a:prstGeom prst="rect">
              <a:avLst/>
            </a:prstGeom>
          </p:spPr>
        </p:pic>
        <p:sp>
          <p:nvSpPr>
            <p:cNvPr id="57" name="文本框 56"/>
            <p:cNvSpPr txBox="1"/>
            <p:nvPr/>
          </p:nvSpPr>
          <p:spPr>
            <a:xfrm>
              <a:off x="171031" y="645965"/>
              <a:ext cx="2258300" cy="2009148"/>
            </a:xfrm>
            <a:prstGeom prst="rect">
              <a:avLst/>
            </a:prstGeom>
            <a:noFill/>
          </p:spPr>
          <p:txBody>
            <a:bodyPr wrap="none" rtlCol="0" anchor="ctr">
              <a:spAutoFit/>
            </a:bodyPr>
            <a:lstStyle/>
            <a:p>
              <a:pPr algn="ctr"/>
              <a:r>
                <a:rPr lang="en-US" altLang="zh-CN" sz="3600" dirty="0">
                  <a:solidFill>
                    <a:schemeClr val="bg1"/>
                  </a:solidFill>
                  <a:effectLst>
                    <a:outerShdw blurRad="38100" dist="38100" dir="2700000" algn="tl">
                      <a:srgbClr val="000000">
                        <a:alpha val="43137"/>
                      </a:srgbClr>
                    </a:outerShdw>
                  </a:effectLst>
                  <a:cs typeface="+mn-ea"/>
                  <a:sym typeface="+mn-lt"/>
                </a:rPr>
                <a:t>02</a:t>
              </a:r>
              <a:endParaRPr lang="zh-CN" altLang="en-US" sz="3600" dirty="0">
                <a:solidFill>
                  <a:schemeClr val="bg1"/>
                </a:solidFill>
                <a:effectLst>
                  <a:outerShdw blurRad="38100" dist="38100" dir="2700000" algn="tl">
                    <a:srgbClr val="000000">
                      <a:alpha val="43137"/>
                    </a:srgbClr>
                  </a:outerShdw>
                </a:effectLst>
                <a:cs typeface="+mn-ea"/>
                <a:sym typeface="+mn-lt"/>
              </a:endParaRPr>
            </a:p>
          </p:txBody>
        </p:sp>
      </p:grpSp>
    </p:spTree>
    <p:extLst>
      <p:ext uri="{BB962C8B-B14F-4D97-AF65-F5344CB8AC3E}">
        <p14:creationId xmlns:p14="http://schemas.microsoft.com/office/powerpoint/2010/main" val="3174738784"/>
      </p:ext>
    </p:extLst>
  </p:cSld>
  <p:clrMapOvr>
    <a:masterClrMapping/>
  </p:clrMapOvr>
  <p:transition spd="slow" advClick="0" advTm="10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down)">
                                      <p:cBhvr>
                                        <p:cTn id="7" dur="500"/>
                                        <p:tgtEl>
                                          <p:spTgt spid="6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up)">
                                      <p:cBhvr>
                                        <p:cTn id="11" dur="500"/>
                                        <p:tgtEl>
                                          <p:spTgt spid="8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94"/>
                                        </p:tgtEl>
                                        <p:attrNameLst>
                                          <p:attrName>style.visibility</p:attrName>
                                        </p:attrNameLst>
                                      </p:cBhvr>
                                      <p:to>
                                        <p:strVal val="visible"/>
                                      </p:to>
                                    </p:set>
                                    <p:anim calcmode="lin" valueType="num">
                                      <p:cBhvr>
                                        <p:cTn id="19" dur="500" fill="hold"/>
                                        <p:tgtEl>
                                          <p:spTgt spid="94"/>
                                        </p:tgtEl>
                                        <p:attrNameLst>
                                          <p:attrName>ppt_w</p:attrName>
                                        </p:attrNameLst>
                                      </p:cBhvr>
                                      <p:tavLst>
                                        <p:tav tm="0">
                                          <p:val>
                                            <p:fltVal val="0"/>
                                          </p:val>
                                        </p:tav>
                                        <p:tav tm="100000">
                                          <p:val>
                                            <p:strVal val="#ppt_w"/>
                                          </p:val>
                                        </p:tav>
                                      </p:tavLst>
                                    </p:anim>
                                    <p:anim calcmode="lin" valueType="num">
                                      <p:cBhvr>
                                        <p:cTn id="20" dur="500" fill="hold"/>
                                        <p:tgtEl>
                                          <p:spTgt spid="94"/>
                                        </p:tgtEl>
                                        <p:attrNameLst>
                                          <p:attrName>ppt_h</p:attrName>
                                        </p:attrNameLst>
                                      </p:cBhvr>
                                      <p:tavLst>
                                        <p:tav tm="0">
                                          <p:val>
                                            <p:fltVal val="0"/>
                                          </p:val>
                                        </p:tav>
                                        <p:tav tm="100000">
                                          <p:val>
                                            <p:strVal val="#ppt_h"/>
                                          </p:val>
                                        </p:tav>
                                      </p:tavLst>
                                    </p:anim>
                                    <p:animEffect transition="in" filter="fade">
                                      <p:cBhvr>
                                        <p:cTn id="21" dur="500"/>
                                        <p:tgtEl>
                                          <p:spTgt spid="9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98"/>
                                        </p:tgtEl>
                                        <p:attrNameLst>
                                          <p:attrName>style.visibility</p:attrName>
                                        </p:attrNameLst>
                                      </p:cBhvr>
                                      <p:to>
                                        <p:strVal val="visible"/>
                                      </p:to>
                                    </p:set>
                                    <p:animEffect transition="in" filter="fade">
                                      <p:cBhvr>
                                        <p:cTn id="25" dur="500"/>
                                        <p:tgtEl>
                                          <p:spTgt spid="98"/>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7"/>
                                        </p:tgtEl>
                                        <p:attrNameLst>
                                          <p:attrName>style.visibility</p:attrName>
                                        </p:attrNameLst>
                                      </p:cBhvr>
                                      <p:to>
                                        <p:strVal val="visible"/>
                                      </p:to>
                                    </p:set>
                                    <p:animEffect transition="in" filter="fade">
                                      <p:cBhvr>
                                        <p:cTn id="29" dur="500"/>
                                        <p:tgtEl>
                                          <p:spTgt spid="97"/>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99"/>
                                        </p:tgtEl>
                                        <p:attrNameLst>
                                          <p:attrName>style.visibility</p:attrName>
                                        </p:attrNameLst>
                                      </p:cBhvr>
                                      <p:to>
                                        <p:strVal val="visible"/>
                                      </p:to>
                                    </p:set>
                                    <p:animEffect transition="in" filter="wipe(left)">
                                      <p:cBhvr>
                                        <p:cTn id="33" dur="500"/>
                                        <p:tgtEl>
                                          <p:spTgt spid="99"/>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04"/>
                                        </p:tgtEl>
                                        <p:attrNameLst>
                                          <p:attrName>style.visibility</p:attrName>
                                        </p:attrNameLst>
                                      </p:cBhvr>
                                      <p:to>
                                        <p:strVal val="visible"/>
                                      </p:to>
                                    </p:set>
                                    <p:animEffect transition="in" filter="wipe(left)">
                                      <p:cBhvr>
                                        <p:cTn id="37" dur="500"/>
                                        <p:tgtEl>
                                          <p:spTgt spid="104"/>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down)">
                                      <p:cBhvr>
                                        <p:cTn id="41" dur="500"/>
                                        <p:tgtEl>
                                          <p:spTgt spid="68"/>
                                        </p:tgtEl>
                                      </p:cBhvr>
                                    </p:animEffect>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wipe(up)">
                                      <p:cBhvr>
                                        <p:cTn id="45" dur="500"/>
                                        <p:tgtEl>
                                          <p:spTgt spid="69"/>
                                        </p:tgtEl>
                                      </p:cBhvr>
                                    </p:animEffect>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ipe(up)">
                                      <p:cBhvr>
                                        <p:cTn id="49" dur="500"/>
                                        <p:tgtEl>
                                          <p:spTgt spid="70"/>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74"/>
                                        </p:tgtEl>
                                        <p:attrNameLst>
                                          <p:attrName>style.visibility</p:attrName>
                                        </p:attrNameLst>
                                      </p:cBhvr>
                                      <p:to>
                                        <p:strVal val="visible"/>
                                      </p:to>
                                    </p:set>
                                    <p:anim calcmode="lin" valueType="num">
                                      <p:cBhvr>
                                        <p:cTn id="53" dur="500" fill="hold"/>
                                        <p:tgtEl>
                                          <p:spTgt spid="74"/>
                                        </p:tgtEl>
                                        <p:attrNameLst>
                                          <p:attrName>ppt_w</p:attrName>
                                        </p:attrNameLst>
                                      </p:cBhvr>
                                      <p:tavLst>
                                        <p:tav tm="0">
                                          <p:val>
                                            <p:fltVal val="0"/>
                                          </p:val>
                                        </p:tav>
                                        <p:tav tm="100000">
                                          <p:val>
                                            <p:strVal val="#ppt_w"/>
                                          </p:val>
                                        </p:tav>
                                      </p:tavLst>
                                    </p:anim>
                                    <p:anim calcmode="lin" valueType="num">
                                      <p:cBhvr>
                                        <p:cTn id="54" dur="500" fill="hold"/>
                                        <p:tgtEl>
                                          <p:spTgt spid="74"/>
                                        </p:tgtEl>
                                        <p:attrNameLst>
                                          <p:attrName>ppt_h</p:attrName>
                                        </p:attrNameLst>
                                      </p:cBhvr>
                                      <p:tavLst>
                                        <p:tav tm="0">
                                          <p:val>
                                            <p:fltVal val="0"/>
                                          </p:val>
                                        </p:tav>
                                        <p:tav tm="100000">
                                          <p:val>
                                            <p:strVal val="#ppt_h"/>
                                          </p:val>
                                        </p:tav>
                                      </p:tavLst>
                                    </p:anim>
                                    <p:animEffect transition="in" filter="fade">
                                      <p:cBhvr>
                                        <p:cTn id="55" dur="500"/>
                                        <p:tgtEl>
                                          <p:spTgt spid="74"/>
                                        </p:tgtEl>
                                      </p:cBhvr>
                                    </p:animEffect>
                                  </p:childTnLst>
                                </p:cTn>
                              </p:par>
                            </p:childTnLst>
                          </p:cTn>
                        </p:par>
                        <p:par>
                          <p:cTn id="56" fill="hold">
                            <p:stCondLst>
                              <p:cond delay="6000"/>
                            </p:stCondLst>
                            <p:childTnLst>
                              <p:par>
                                <p:cTn id="57" presetID="10" presetClass="entr" presetSubtype="0" fill="hold" grpId="0" nodeType="after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fade">
                                      <p:cBhvr>
                                        <p:cTn id="59" dur="500"/>
                                        <p:tgtEl>
                                          <p:spTgt spid="77"/>
                                        </p:tgtEl>
                                      </p:cBhvr>
                                    </p:animEffect>
                                  </p:childTnLst>
                                </p:cTn>
                              </p:par>
                            </p:childTnLst>
                          </p:cTn>
                        </p:par>
                        <p:par>
                          <p:cTn id="60" fill="hold">
                            <p:stCondLst>
                              <p:cond delay="6500"/>
                            </p:stCondLst>
                            <p:childTnLst>
                              <p:par>
                                <p:cTn id="61" presetID="10" presetClass="entr" presetSubtype="0" fill="hold" grpId="0" nodeType="after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fade">
                                      <p:cBhvr>
                                        <p:cTn id="63" dur="500"/>
                                        <p:tgtEl>
                                          <p:spTgt spid="78"/>
                                        </p:tgtEl>
                                      </p:cBhvr>
                                    </p:animEffect>
                                  </p:childTnLst>
                                </p:cTn>
                              </p:par>
                            </p:childTnLst>
                          </p:cTn>
                        </p:par>
                        <p:par>
                          <p:cTn id="64" fill="hold">
                            <p:stCondLst>
                              <p:cond delay="7000"/>
                            </p:stCondLst>
                            <p:childTnLst>
                              <p:par>
                                <p:cTn id="65" presetID="22" presetClass="entr" presetSubtype="8" fill="hold" nodeType="afterEffect">
                                  <p:stCondLst>
                                    <p:cond delay="0"/>
                                  </p:stCondLst>
                                  <p:childTnLst>
                                    <p:set>
                                      <p:cBhvr>
                                        <p:cTn id="66" dur="1" fill="hold">
                                          <p:stCondLst>
                                            <p:cond delay="0"/>
                                          </p:stCondLst>
                                        </p:cTn>
                                        <p:tgtEl>
                                          <p:spTgt spid="79"/>
                                        </p:tgtEl>
                                        <p:attrNameLst>
                                          <p:attrName>style.visibility</p:attrName>
                                        </p:attrNameLst>
                                      </p:cBhvr>
                                      <p:to>
                                        <p:strVal val="visible"/>
                                      </p:to>
                                    </p:set>
                                    <p:animEffect transition="in" filter="wipe(left)">
                                      <p:cBhvr>
                                        <p:cTn id="67" dur="500"/>
                                        <p:tgtEl>
                                          <p:spTgt spid="79"/>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84"/>
                                        </p:tgtEl>
                                        <p:attrNameLst>
                                          <p:attrName>style.visibility</p:attrName>
                                        </p:attrNameLst>
                                      </p:cBhvr>
                                      <p:to>
                                        <p:strVal val="visible"/>
                                      </p:to>
                                    </p:set>
                                    <p:animEffect transition="in" filter="wipe(left)">
                                      <p:cBhvr>
                                        <p:cTn id="71"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7" grpId="0" animBg="1"/>
      <p:bldP spid="78" grpId="0" animBg="1"/>
      <p:bldP spid="89" grpId="0" animBg="1"/>
      <p:bldP spid="90" grpId="0" animBg="1"/>
      <p:bldP spid="97" grpId="0" animBg="1"/>
      <p:bldP spid="9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3299344"/>
            <a:ext cx="12192000" cy="2561708"/>
          </a:xfrm>
          <a:prstGeom prst="rect">
            <a:avLst/>
          </a:prstGeom>
          <a:solidFill>
            <a:srgbClr val="E9E7E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rotWithShape="1">
          <a:blip r:embed="rId2" cstate="screen">
            <a:extLst>
              <a:ext uri="{28A0092B-C50C-407E-A947-70E740481C1C}">
                <a14:useLocalDpi xmlns:a14="http://schemas.microsoft.com/office/drawing/2010/main"/>
              </a:ext>
            </a:extLst>
          </a:blip>
          <a:srcRect l="-8"/>
          <a:stretch/>
        </p:blipFill>
        <p:spPr>
          <a:xfrm>
            <a:off x="1259253" y="1718194"/>
            <a:ext cx="1960198" cy="2076450"/>
          </a:xfrm>
          <a:prstGeom prst="rect">
            <a:avLst/>
          </a:prstGeom>
          <a:effectLst>
            <a:outerShdw blurRad="190500" dist="63500" dir="2700000" algn="tl" rotWithShape="0">
              <a:prstClr val="black">
                <a:alpha val="30000"/>
              </a:prstClr>
            </a:outerShdw>
          </a:effectLst>
        </p:spPr>
      </p:pic>
      <p:pic>
        <p:nvPicPr>
          <p:cNvPr id="13" name="图片 12"/>
          <p:cNvPicPr>
            <a:picLocks noChangeAspect="1"/>
          </p:cNvPicPr>
          <p:nvPr/>
        </p:nvPicPr>
        <p:blipFill rotWithShape="1">
          <a:blip r:embed="rId3" cstate="screen">
            <a:extLst>
              <a:ext uri="{28A0092B-C50C-407E-A947-70E740481C1C}">
                <a14:useLocalDpi xmlns:a14="http://schemas.microsoft.com/office/drawing/2010/main"/>
              </a:ext>
            </a:extLst>
          </a:blip>
          <a:srcRect l="36314" t="47432" r="-65" b="-2510"/>
          <a:stretch/>
        </p:blipFill>
        <p:spPr>
          <a:xfrm flipH="1">
            <a:off x="1259253" y="1448192"/>
            <a:ext cx="4463632" cy="1927791"/>
          </a:xfrm>
          <a:prstGeom prst="rect">
            <a:avLst/>
          </a:prstGeom>
        </p:spPr>
      </p:pic>
      <p:sp>
        <p:nvSpPr>
          <p:cNvPr id="5" name="文本框 4"/>
          <p:cNvSpPr txBox="1"/>
          <p:nvPr/>
        </p:nvSpPr>
        <p:spPr>
          <a:xfrm>
            <a:off x="1405012" y="1933400"/>
            <a:ext cx="1627370" cy="1569660"/>
          </a:xfrm>
          <a:prstGeom prst="rect">
            <a:avLst/>
          </a:prstGeom>
          <a:noFill/>
        </p:spPr>
        <p:txBody>
          <a:bodyPr wrap="none" rtlCol="0" anchor="ctr">
            <a:spAutoFit/>
          </a:bodyPr>
          <a:lstStyle/>
          <a:p>
            <a:pPr algn="ctr"/>
            <a:r>
              <a:rPr lang="en-US" altLang="zh-CN" sz="9600" dirty="0">
                <a:solidFill>
                  <a:schemeClr val="bg1"/>
                </a:solidFill>
                <a:effectLst>
                  <a:outerShdw blurRad="38100" dist="38100" dir="2700000" algn="tl">
                    <a:srgbClr val="000000">
                      <a:alpha val="43137"/>
                    </a:srgbClr>
                  </a:outerShdw>
                </a:effectLst>
                <a:cs typeface="+mn-ea"/>
                <a:sym typeface="+mn-lt"/>
              </a:rPr>
              <a:t>03</a:t>
            </a:r>
            <a:endParaRPr lang="zh-CN" altLang="en-US" sz="9600" dirty="0">
              <a:solidFill>
                <a:schemeClr val="bg1"/>
              </a:solidFill>
              <a:effectLst>
                <a:outerShdw blurRad="38100" dist="38100" dir="2700000" algn="tl">
                  <a:srgbClr val="000000">
                    <a:alpha val="43137"/>
                  </a:srgbClr>
                </a:outerShdw>
              </a:effectLst>
              <a:cs typeface="+mn-ea"/>
              <a:sym typeface="+mn-lt"/>
            </a:endParaRPr>
          </a:p>
        </p:txBody>
      </p:sp>
      <p:sp>
        <p:nvSpPr>
          <p:cNvPr id="12" name="文本框 11"/>
          <p:cNvSpPr txBox="1"/>
          <p:nvPr/>
        </p:nvSpPr>
        <p:spPr>
          <a:xfrm>
            <a:off x="1475514" y="3142685"/>
            <a:ext cx="1376289" cy="646331"/>
          </a:xfrm>
          <a:prstGeom prst="rect">
            <a:avLst/>
          </a:prstGeom>
          <a:noFill/>
        </p:spPr>
        <p:txBody>
          <a:bodyPr wrap="square" rtlCol="0">
            <a:spAutoFit/>
          </a:bodyPr>
          <a:lstStyle/>
          <a:p>
            <a:pPr algn="ctr"/>
            <a:r>
              <a:rPr lang="en-US" altLang="zh-CN" sz="3600" dirty="0">
                <a:solidFill>
                  <a:schemeClr val="bg1"/>
                </a:solidFill>
                <a:cs typeface="+mn-ea"/>
                <a:sym typeface="+mn-lt"/>
              </a:rPr>
              <a:t>PART </a:t>
            </a:r>
            <a:endParaRPr lang="zh-CN" altLang="en-US" sz="3600" dirty="0">
              <a:solidFill>
                <a:schemeClr val="bg1"/>
              </a:solidFill>
              <a:cs typeface="+mn-ea"/>
              <a:sym typeface="+mn-lt"/>
            </a:endParaRPr>
          </a:p>
        </p:txBody>
      </p:sp>
      <p:cxnSp>
        <p:nvCxnSpPr>
          <p:cNvPr id="7" name="直接连接符 6"/>
          <p:cNvCxnSpPr/>
          <p:nvPr/>
        </p:nvCxnSpPr>
        <p:spPr>
          <a:xfrm>
            <a:off x="4461934" y="3301461"/>
            <a:ext cx="414867" cy="0"/>
          </a:xfrm>
          <a:prstGeom prst="line">
            <a:avLst/>
          </a:prstGeom>
          <a:ln w="57150">
            <a:solidFill>
              <a:srgbClr val="291157"/>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365627" y="4533968"/>
            <a:ext cx="5438773" cy="553998"/>
          </a:xfrm>
          <a:prstGeom prst="rect">
            <a:avLst/>
          </a:prstGeom>
          <a:noFill/>
        </p:spPr>
        <p:txBody>
          <a:bodyPr wrap="square" rtlCol="0">
            <a:spAutoFit/>
          </a:bodyPr>
          <a:lstStyle/>
          <a:p>
            <a:r>
              <a:rPr lang="en-US" altLang="zh-CN" sz="1000" dirty="0">
                <a:solidFill>
                  <a:schemeClr val="tx1">
                    <a:lumMod val="50000"/>
                    <a:lumOff val="50000"/>
                  </a:schemeClr>
                </a:solidFill>
                <a:cs typeface="+mn-ea"/>
                <a:sym typeface="+mn-lt"/>
              </a:rPr>
              <a:t>Brief introduction to atmospheric business company product introduction to atmospheric business company product introduction company</a:t>
            </a:r>
            <a:endParaRPr lang="zh-CN" altLang="en-US" sz="1000" dirty="0">
              <a:solidFill>
                <a:schemeClr val="tx1">
                  <a:lumMod val="50000"/>
                  <a:lumOff val="50000"/>
                </a:schemeClr>
              </a:solidFill>
              <a:cs typeface="+mn-ea"/>
              <a:sym typeface="+mn-lt"/>
            </a:endParaRPr>
          </a:p>
          <a:p>
            <a:endParaRPr lang="zh-CN" altLang="en-US" sz="1000" dirty="0">
              <a:solidFill>
                <a:schemeClr val="tx1">
                  <a:lumMod val="50000"/>
                  <a:lumOff val="50000"/>
                </a:schemeClr>
              </a:solidFill>
              <a:cs typeface="+mn-ea"/>
              <a:sym typeface="+mn-lt"/>
            </a:endParaRPr>
          </a:p>
        </p:txBody>
      </p:sp>
      <p:sp>
        <p:nvSpPr>
          <p:cNvPr id="10" name="文本框 9"/>
          <p:cNvSpPr txBox="1"/>
          <p:nvPr/>
        </p:nvSpPr>
        <p:spPr>
          <a:xfrm>
            <a:off x="4325713" y="3915289"/>
            <a:ext cx="5859295" cy="584775"/>
          </a:xfrm>
          <a:prstGeom prst="rect">
            <a:avLst/>
          </a:prstGeom>
          <a:noFill/>
        </p:spPr>
        <p:txBody>
          <a:bodyPr wrap="square" rtlCol="0">
            <a:spAutoFit/>
          </a:bodyPr>
          <a:lstStyle/>
          <a:p>
            <a:r>
              <a:rPr lang="zh-CN" altLang="en-US" sz="3200" dirty="0">
                <a:gradFill>
                  <a:gsLst>
                    <a:gs pos="0">
                      <a:schemeClr val="tx1">
                        <a:lumMod val="75000"/>
                        <a:lumOff val="25000"/>
                      </a:schemeClr>
                    </a:gs>
                    <a:gs pos="93000">
                      <a:schemeClr val="tx1">
                        <a:lumMod val="95000"/>
                        <a:lumOff val="5000"/>
                      </a:schemeClr>
                    </a:gs>
                  </a:gsLst>
                  <a:lin ang="5400000" scaled="1"/>
                </a:gradFill>
                <a:cs typeface="+mn-ea"/>
                <a:sym typeface="+mn-lt"/>
              </a:rPr>
              <a:t>Product operations</a:t>
            </a:r>
          </a:p>
        </p:txBody>
      </p:sp>
      <p:pic>
        <p:nvPicPr>
          <p:cNvPr id="11" name="图片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90238" y="4184037"/>
            <a:ext cx="3801761" cy="1657964"/>
          </a:xfrm>
          <a:prstGeom prst="rect">
            <a:avLst/>
          </a:prstGeom>
        </p:spPr>
      </p:pic>
      <p:sp>
        <p:nvSpPr>
          <p:cNvPr id="15" name="矩形 14"/>
          <p:cNvSpPr/>
          <p:nvPr/>
        </p:nvSpPr>
        <p:spPr>
          <a:xfrm>
            <a:off x="3009743" y="3682794"/>
            <a:ext cx="261359" cy="244561"/>
          </a:xfrm>
          <a:prstGeom prst="rect">
            <a:avLst/>
          </a:prstGeom>
          <a:noFill/>
          <a:ln w="38100">
            <a:gradFill>
              <a:gsLst>
                <a:gs pos="0">
                  <a:srgbClr val="9997E1"/>
                </a:gs>
                <a:gs pos="77000">
                  <a:srgbClr val="291157"/>
                </a:gs>
              </a:gsLst>
              <a:lin ang="5400000" scaled="1"/>
            </a:gra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3311185" y="4079242"/>
            <a:ext cx="104795" cy="104795"/>
          </a:xfrm>
          <a:prstGeom prst="rect">
            <a:avLst/>
          </a:prstGeom>
          <a:gradFill>
            <a:gsLst>
              <a:gs pos="0">
                <a:srgbClr val="9997E1">
                  <a:alpha val="70000"/>
                </a:srgbClr>
              </a:gs>
              <a:gs pos="100000">
                <a:srgbClr val="291157"/>
              </a:gs>
            </a:gsLst>
            <a:lin ang="2700000" scaled="0"/>
          </a:gra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3009743" y="4306720"/>
            <a:ext cx="72223" cy="72223"/>
          </a:xfrm>
          <a:prstGeom prst="rect">
            <a:avLst/>
          </a:prstGeom>
          <a:gradFill>
            <a:gsLst>
              <a:gs pos="0">
                <a:srgbClr val="9997E1">
                  <a:alpha val="50000"/>
                </a:srgbClr>
              </a:gs>
              <a:gs pos="100000">
                <a:srgbClr val="291157">
                  <a:alpha val="50000"/>
                </a:srgbClr>
              </a:gs>
            </a:gsLst>
            <a:lin ang="2700000" scaled="0"/>
          </a:gra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735292173"/>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a14="http://schemas.microsoft.com/office/drawing/2010/main"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1" fill="hold" nodeType="withEffect" p14:presetBounceEnd="40000">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14:bounceEnd="40000">
                                          <p:cBhvr additive="base">
                                            <p:cTn id="10"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1" dur="750" fill="hold"/>
                                            <p:tgtEl>
                                              <p:spTgt spid="4"/>
                                            </p:tgtEl>
                                            <p:attrNameLst>
                                              <p:attrName>ppt_y</p:attrName>
                                            </p:attrNameLst>
                                          </p:cBhvr>
                                          <p:tavLst>
                                            <p:tav tm="0">
                                              <p:val>
                                                <p:strVal val="0-#ppt_h/2"/>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22" presetClass="entr" presetSubtype="8" fill="hold" nodeType="withEffect">
                                      <p:stCondLst>
                                        <p:cond delay="75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53" presetClass="entr" presetSubtype="16" fill="hold" grpId="0" nodeType="withEffect">
                                      <p:stCondLst>
                                        <p:cond delay="10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75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21" presetClass="entr" presetSubtype="1" fill="hold" grpId="0" nodeType="withEffect">
                                      <p:stCondLst>
                                        <p:cond delay="750"/>
                                      </p:stCondLst>
                                      <p:childTnLst>
                                        <p:set>
                                          <p:cBhvr>
                                            <p:cTn id="31" dur="1" fill="hold">
                                              <p:stCondLst>
                                                <p:cond delay="0"/>
                                              </p:stCondLst>
                                            </p:cTn>
                                            <p:tgtEl>
                                              <p:spTgt spid="15"/>
                                            </p:tgtEl>
                                            <p:attrNameLst>
                                              <p:attrName>style.visibility</p:attrName>
                                            </p:attrNameLst>
                                          </p:cBhvr>
                                          <p:to>
                                            <p:strVal val="visible"/>
                                          </p:to>
                                        </p:set>
                                        <p:animEffect transition="in" filter="wheel(1)">
                                          <p:cBhvr>
                                            <p:cTn id="32" dur="1000"/>
                                            <p:tgtEl>
                                              <p:spTgt spid="15"/>
                                            </p:tgtEl>
                                          </p:cBhvr>
                                        </p:animEffect>
                                      </p:childTnLst>
                                    </p:cTn>
                                  </p:par>
                                  <p:par>
                                    <p:cTn id="33" presetID="53" presetClass="entr" presetSubtype="16" fill="hold" grpId="0" nodeType="withEffect">
                                      <p:stCondLst>
                                        <p:cond delay="75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par>
                                    <p:cTn id="38" presetID="53" presetClass="entr" presetSubtype="16" fill="hold" grpId="0" nodeType="withEffect">
                                      <p:stCondLst>
                                        <p:cond delay="75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par>
                              <p:cTn id="43" fill="hold">
                                <p:stCondLst>
                                  <p:cond delay="1750"/>
                                </p:stCondLst>
                                <p:childTnLst>
                                  <p:par>
                                    <p:cTn id="44" presetID="2" presetClass="entr" presetSubtype="2"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1+#ppt_w/2"/>
                                              </p:val>
                                            </p:tav>
                                            <p:tav tm="100000">
                                              <p:val>
                                                <p:strVal val="#ppt_x"/>
                                              </p:val>
                                            </p:tav>
                                          </p:tavLst>
                                        </p:anim>
                                        <p:anim calcmode="lin" valueType="num">
                                          <p:cBhvr additive="base">
                                            <p:cTn id="47" dur="500" fill="hold"/>
                                            <p:tgtEl>
                                              <p:spTgt spid="7"/>
                                            </p:tgtEl>
                                            <p:attrNameLst>
                                              <p:attrName>ppt_y</p:attrName>
                                            </p:attrNameLst>
                                          </p:cBhvr>
                                          <p:tavLst>
                                            <p:tav tm="0">
                                              <p:val>
                                                <p:strVal val="#ppt_y"/>
                                              </p:val>
                                            </p:tav>
                                            <p:tav tm="100000">
                                              <p:val>
                                                <p:strVal val="#ppt_y"/>
                                              </p:val>
                                            </p:tav>
                                          </p:tavLst>
                                        </p:anim>
                                      </p:childTnLst>
                                    </p:cTn>
                                  </p:par>
                                </p:childTnLst>
                              </p:cTn>
                            </p:par>
                            <p:par>
                              <p:cTn id="48" fill="hold">
                                <p:stCondLst>
                                  <p:cond delay="225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0"/>
                                            </p:tgtEl>
                                            <p:attrNameLst>
                                              <p:attrName>ppt_y</p:attrName>
                                            </p:attrNameLst>
                                          </p:cBhvr>
                                          <p:tavLst>
                                            <p:tav tm="0">
                                              <p:val>
                                                <p:strVal val="#ppt_y"/>
                                              </p:val>
                                            </p:tav>
                                            <p:tav tm="100000">
                                              <p:val>
                                                <p:strVal val="#ppt_y"/>
                                              </p:val>
                                            </p:tav>
                                          </p:tavLst>
                                        </p:anim>
                                        <p:anim calcmode="lin" valueType="num">
                                          <p:cBhvr>
                                            <p:cTn id="5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0"/>
                                            </p:tgtEl>
                                          </p:cBhvr>
                                        </p:animEffect>
                                      </p:childTnLst>
                                    </p:cTn>
                                  </p:par>
                                </p:childTnLst>
                              </p:cTn>
                            </p:par>
                            <p:par>
                              <p:cTn id="56" fill="hold">
                                <p:stCondLst>
                                  <p:cond delay="2900"/>
                                </p:stCondLst>
                                <p:childTnLst>
                                  <p:par>
                                    <p:cTn id="57" presetID="22" presetClass="entr" presetSubtype="1"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2" grpId="0"/>
          <p:bldP spid="9" grpId="0"/>
          <p:bldP spid="10" grpId="0"/>
          <p:bldP spid="15" grpId="0" animBg="1"/>
          <p:bldP spid="16" grpId="0" animBg="1"/>
          <p:bldP spid="17" grpId="0" animBg="1"/>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750" fill="hold"/>
                                            <p:tgtEl>
                                              <p:spTgt spid="4"/>
                                            </p:tgtEl>
                                            <p:attrNameLst>
                                              <p:attrName>ppt_x</p:attrName>
                                            </p:attrNameLst>
                                          </p:cBhvr>
                                          <p:tavLst>
                                            <p:tav tm="0">
                                              <p:val>
                                                <p:strVal val="#ppt_x"/>
                                              </p:val>
                                            </p:tav>
                                            <p:tav tm="100000">
                                              <p:val>
                                                <p:strVal val="#ppt_x"/>
                                              </p:val>
                                            </p:tav>
                                          </p:tavLst>
                                        </p:anim>
                                        <p:anim calcmode="lin" valueType="num">
                                          <p:cBhvr additive="base">
                                            <p:cTn id="11" dur="750" fill="hold"/>
                                            <p:tgtEl>
                                              <p:spTgt spid="4"/>
                                            </p:tgtEl>
                                            <p:attrNameLst>
                                              <p:attrName>ppt_y</p:attrName>
                                            </p:attrNameLst>
                                          </p:cBhvr>
                                          <p:tavLst>
                                            <p:tav tm="0">
                                              <p:val>
                                                <p:strVal val="0-#ppt_h/2"/>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22" presetClass="entr" presetSubtype="8" fill="hold" nodeType="withEffect">
                                      <p:stCondLst>
                                        <p:cond delay="75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53" presetClass="entr" presetSubtype="16" fill="hold" grpId="0" nodeType="withEffect">
                                      <p:stCondLst>
                                        <p:cond delay="10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75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21" presetClass="entr" presetSubtype="1" fill="hold" grpId="0" nodeType="withEffect">
                                      <p:stCondLst>
                                        <p:cond delay="750"/>
                                      </p:stCondLst>
                                      <p:childTnLst>
                                        <p:set>
                                          <p:cBhvr>
                                            <p:cTn id="31" dur="1" fill="hold">
                                              <p:stCondLst>
                                                <p:cond delay="0"/>
                                              </p:stCondLst>
                                            </p:cTn>
                                            <p:tgtEl>
                                              <p:spTgt spid="15"/>
                                            </p:tgtEl>
                                            <p:attrNameLst>
                                              <p:attrName>style.visibility</p:attrName>
                                            </p:attrNameLst>
                                          </p:cBhvr>
                                          <p:to>
                                            <p:strVal val="visible"/>
                                          </p:to>
                                        </p:set>
                                        <p:animEffect transition="in" filter="wheel(1)">
                                          <p:cBhvr>
                                            <p:cTn id="32" dur="1000"/>
                                            <p:tgtEl>
                                              <p:spTgt spid="15"/>
                                            </p:tgtEl>
                                          </p:cBhvr>
                                        </p:animEffect>
                                      </p:childTnLst>
                                    </p:cTn>
                                  </p:par>
                                  <p:par>
                                    <p:cTn id="33" presetID="53" presetClass="entr" presetSubtype="16" fill="hold" grpId="0" nodeType="withEffect">
                                      <p:stCondLst>
                                        <p:cond delay="75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par>
                                    <p:cTn id="38" presetID="53" presetClass="entr" presetSubtype="16" fill="hold" grpId="0" nodeType="withEffect">
                                      <p:stCondLst>
                                        <p:cond delay="75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par>
                              <p:cTn id="43" fill="hold">
                                <p:stCondLst>
                                  <p:cond delay="1750"/>
                                </p:stCondLst>
                                <p:childTnLst>
                                  <p:par>
                                    <p:cTn id="44" presetID="2" presetClass="entr" presetSubtype="2"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1+#ppt_w/2"/>
                                              </p:val>
                                            </p:tav>
                                            <p:tav tm="100000">
                                              <p:val>
                                                <p:strVal val="#ppt_x"/>
                                              </p:val>
                                            </p:tav>
                                          </p:tavLst>
                                        </p:anim>
                                        <p:anim calcmode="lin" valueType="num">
                                          <p:cBhvr additive="base">
                                            <p:cTn id="47" dur="500" fill="hold"/>
                                            <p:tgtEl>
                                              <p:spTgt spid="7"/>
                                            </p:tgtEl>
                                            <p:attrNameLst>
                                              <p:attrName>ppt_y</p:attrName>
                                            </p:attrNameLst>
                                          </p:cBhvr>
                                          <p:tavLst>
                                            <p:tav tm="0">
                                              <p:val>
                                                <p:strVal val="#ppt_y"/>
                                              </p:val>
                                            </p:tav>
                                            <p:tav tm="100000">
                                              <p:val>
                                                <p:strVal val="#ppt_y"/>
                                              </p:val>
                                            </p:tav>
                                          </p:tavLst>
                                        </p:anim>
                                      </p:childTnLst>
                                    </p:cTn>
                                  </p:par>
                                </p:childTnLst>
                              </p:cTn>
                            </p:par>
                            <p:par>
                              <p:cTn id="48" fill="hold">
                                <p:stCondLst>
                                  <p:cond delay="225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0"/>
                                            </p:tgtEl>
                                            <p:attrNameLst>
                                              <p:attrName>ppt_y</p:attrName>
                                            </p:attrNameLst>
                                          </p:cBhvr>
                                          <p:tavLst>
                                            <p:tav tm="0">
                                              <p:val>
                                                <p:strVal val="#ppt_y"/>
                                              </p:val>
                                            </p:tav>
                                            <p:tav tm="100000">
                                              <p:val>
                                                <p:strVal val="#ppt_y"/>
                                              </p:val>
                                            </p:tav>
                                          </p:tavLst>
                                        </p:anim>
                                        <p:anim calcmode="lin" valueType="num">
                                          <p:cBhvr>
                                            <p:cTn id="5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0"/>
                                            </p:tgtEl>
                                          </p:cBhvr>
                                        </p:animEffect>
                                      </p:childTnLst>
                                    </p:cTn>
                                  </p:par>
                                </p:childTnLst>
                              </p:cTn>
                            </p:par>
                            <p:par>
                              <p:cTn id="56" fill="hold">
                                <p:stCondLst>
                                  <p:cond delay="2900"/>
                                </p:stCondLst>
                                <p:childTnLst>
                                  <p:par>
                                    <p:cTn id="57" presetID="22" presetClass="entr" presetSubtype="1"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2" grpId="0"/>
          <p:bldP spid="9" grpId="0"/>
          <p:bldP spid="10" grpId="0"/>
          <p:bldP spid="15" grpId="0" animBg="1"/>
          <p:bldP spid="16" grpId="0" animBg="1"/>
          <p:bldP spid="17"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78891" y="2209742"/>
            <a:ext cx="5577190" cy="3485665"/>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707" dirty="0">
              <a:cs typeface="+mn-ea"/>
              <a:sym typeface="+mn-lt"/>
            </a:endParaRPr>
          </a:p>
        </p:txBody>
      </p:sp>
      <p:sp>
        <p:nvSpPr>
          <p:cNvPr id="9" name="矩形 8"/>
          <p:cNvSpPr/>
          <p:nvPr/>
        </p:nvSpPr>
        <p:spPr>
          <a:xfrm>
            <a:off x="1277613" y="1792858"/>
            <a:ext cx="4973864" cy="1622940"/>
          </a:xfrm>
          <a:prstGeom prst="rect">
            <a:avLst/>
          </a:prstGeom>
          <a:solidFill>
            <a:srgbClr val="222363"/>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898" dirty="0">
              <a:cs typeface="+mn-ea"/>
              <a:sym typeface="+mn-lt"/>
            </a:endParaRPr>
          </a:p>
        </p:txBody>
      </p:sp>
      <p:sp>
        <p:nvSpPr>
          <p:cNvPr id="10" name="矩形 9"/>
          <p:cNvSpPr/>
          <p:nvPr/>
        </p:nvSpPr>
        <p:spPr>
          <a:xfrm>
            <a:off x="1277613" y="3972743"/>
            <a:ext cx="3589809" cy="472862"/>
          </a:xfrm>
          <a:prstGeom prst="rect">
            <a:avLst/>
          </a:prstGeom>
          <a:solidFill>
            <a:srgbClr val="E5700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517" b="1" dirty="0">
                <a:solidFill>
                  <a:schemeClr val="bg1"/>
                </a:solidFill>
                <a:cs typeface="+mn-ea"/>
                <a:sym typeface="+mn-lt"/>
              </a:rPr>
              <a:t>The main functions of the product</a:t>
            </a:r>
            <a:endParaRPr lang="en-US" altLang="zh-CN" sz="1517" b="1" dirty="0">
              <a:solidFill>
                <a:schemeClr val="bg1"/>
              </a:solidFill>
              <a:cs typeface="+mn-ea"/>
              <a:sym typeface="+mn-lt"/>
            </a:endParaRPr>
          </a:p>
        </p:txBody>
      </p:sp>
      <p:sp>
        <p:nvSpPr>
          <p:cNvPr id="11" name="Content Placeholder 2"/>
          <p:cNvSpPr txBox="1">
            <a:spLocks/>
          </p:cNvSpPr>
          <p:nvPr/>
        </p:nvSpPr>
        <p:spPr>
          <a:xfrm>
            <a:off x="1277613" y="4496435"/>
            <a:ext cx="3208844" cy="42441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200" dirty="0">
                <a:solidFill>
                  <a:schemeClr val="tx1">
                    <a:lumMod val="50000"/>
                    <a:lumOff val="50000"/>
                  </a:schemeClr>
                </a:solidFill>
                <a:cs typeface="+mn-ea"/>
                <a:sym typeface="+mn-lt"/>
              </a:rPr>
              <a:t>Please replace the text content, add the relevant title, modify the text content, or copy your content directly to this.</a:t>
            </a:r>
            <a:endParaRPr lang="en-US" altLang="zh-CN" sz="1200" b="1" dirty="0">
              <a:solidFill>
                <a:schemeClr val="tx1">
                  <a:lumMod val="50000"/>
                  <a:lumOff val="50000"/>
                </a:schemeClr>
              </a:solidFill>
              <a:cs typeface="+mn-ea"/>
              <a:sym typeface="+mn-lt"/>
            </a:endParaRPr>
          </a:p>
        </p:txBody>
      </p:sp>
      <p:sp>
        <p:nvSpPr>
          <p:cNvPr id="12" name="Content Placeholder 2"/>
          <p:cNvSpPr txBox="1">
            <a:spLocks/>
          </p:cNvSpPr>
          <p:nvPr/>
        </p:nvSpPr>
        <p:spPr>
          <a:xfrm>
            <a:off x="1608874" y="2034008"/>
            <a:ext cx="4369552" cy="71987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600" dirty="0">
                <a:solidFill>
                  <a:schemeClr val="bg1"/>
                </a:solidFill>
                <a:cs typeface="+mn-ea"/>
                <a:sym typeface="+mn-lt"/>
              </a:rPr>
              <a:t>Product introduction text</a:t>
            </a:r>
            <a:endParaRPr lang="en-US" altLang="zh-CN" sz="1600" dirty="0">
              <a:solidFill>
                <a:schemeClr val="bg1"/>
              </a:solidFill>
              <a:cs typeface="+mn-ea"/>
              <a:sym typeface="+mn-lt"/>
            </a:endParaRPr>
          </a:p>
          <a:p>
            <a:pPr algn="just">
              <a:lnSpc>
                <a:spcPct val="120000"/>
              </a:lnSpc>
              <a:spcBef>
                <a:spcPts val="0"/>
              </a:spcBef>
              <a:spcAft>
                <a:spcPts val="0"/>
              </a:spcAft>
            </a:pPr>
            <a:r>
              <a:rPr lang="zh-CN" altLang="en-US" sz="1200" dirty="0">
                <a:solidFill>
                  <a:schemeClr val="bg1"/>
                </a:solidFill>
                <a:cs typeface="+mn-ea"/>
                <a:sym typeface="+mn-lt"/>
              </a:rPr>
              <a:t>Please replace the text with the relevant title, modify the text content, or copy your content directly to this.</a:t>
            </a:r>
            <a:endParaRPr lang="en-US" altLang="zh-CN" sz="1200" b="1" dirty="0">
              <a:solidFill>
                <a:schemeClr val="bg1"/>
              </a:solidFill>
              <a:cs typeface="+mn-ea"/>
              <a:sym typeface="+mn-lt"/>
            </a:endParaRPr>
          </a:p>
        </p:txBody>
      </p:sp>
      <p:grpSp>
        <p:nvGrpSpPr>
          <p:cNvPr id="20" name="组合 19"/>
          <p:cNvGrpSpPr/>
          <p:nvPr/>
        </p:nvGrpSpPr>
        <p:grpSpPr>
          <a:xfrm>
            <a:off x="1262155" y="486755"/>
            <a:ext cx="4316736" cy="577363"/>
            <a:chOff x="3945869" y="560470"/>
            <a:chExt cx="2974142" cy="608934"/>
          </a:xfrm>
        </p:grpSpPr>
        <p:sp>
          <p:nvSpPr>
            <p:cNvPr id="24" name="TextBox 8"/>
            <p:cNvSpPr txBox="1"/>
            <p:nvPr/>
          </p:nvSpPr>
          <p:spPr>
            <a:xfrm>
              <a:off x="3945869" y="560470"/>
              <a:ext cx="2974142" cy="427804"/>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lang="zh-CN" altLang="en-US" sz="2400" b="1" kern="0" dirty="0">
                  <a:solidFill>
                    <a:prstClr val="black">
                      <a:lumMod val="65000"/>
                      <a:lumOff val="35000"/>
                    </a:prstClr>
                  </a:solidFill>
                  <a:cs typeface="+mn-ea"/>
                  <a:sym typeface="+mn-lt"/>
                </a:rPr>
                <a:t>Product overview</a:t>
              </a:r>
              <a:endParaRPr kumimoji="0" lang="zh-CN" altLang="en-US" sz="2400" b="1" i="0" u="none" strike="noStrike" kern="0" cap="none" spc="0" normalizeH="0" baseline="0" noProof="0" dirty="0">
                <a:ln>
                  <a:noFill/>
                </a:ln>
                <a:solidFill>
                  <a:prstClr val="black">
                    <a:lumMod val="65000"/>
                    <a:lumOff val="35000"/>
                  </a:prstClr>
                </a:solidFill>
                <a:effectLst/>
                <a:uLnTx/>
                <a:uFillTx/>
                <a:cs typeface="+mn-ea"/>
                <a:sym typeface="+mn-lt"/>
              </a:endParaRPr>
            </a:p>
          </p:txBody>
        </p:sp>
        <p:sp>
          <p:nvSpPr>
            <p:cNvPr id="25" name="TextBox 8"/>
            <p:cNvSpPr txBox="1"/>
            <p:nvPr/>
          </p:nvSpPr>
          <p:spPr>
            <a:xfrm>
              <a:off x="3967746" y="991141"/>
              <a:ext cx="2952265" cy="178263"/>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000" b="0" i="0" u="none" strike="noStrike" kern="0" cap="none" spc="0" normalizeH="0" baseline="0" noProof="0" dirty="0">
                  <a:ln>
                    <a:noFill/>
                  </a:ln>
                  <a:solidFill>
                    <a:prstClr val="white">
                      <a:lumMod val="65000"/>
                    </a:prstClr>
                  </a:solidFill>
                  <a:effectLst/>
                  <a:uLnTx/>
                  <a:uFillTx/>
                  <a:cs typeface="+mn-ea"/>
                  <a:sym typeface="+mn-lt"/>
                </a:rPr>
                <a:t>Add your subtitle text description here</a:t>
              </a:r>
            </a:p>
          </p:txBody>
        </p:sp>
      </p:grpSp>
      <p:grpSp>
        <p:nvGrpSpPr>
          <p:cNvPr id="5" name="组合 4"/>
          <p:cNvGrpSpPr/>
          <p:nvPr/>
        </p:nvGrpSpPr>
        <p:grpSpPr>
          <a:xfrm>
            <a:off x="9825472" y="2793676"/>
            <a:ext cx="908464" cy="622122"/>
            <a:chOff x="7556588" y="3215871"/>
            <a:chExt cx="908464" cy="622122"/>
          </a:xfrm>
        </p:grpSpPr>
        <p:sp>
          <p:nvSpPr>
            <p:cNvPr id="4" name="流程图: 离页连接符 3"/>
            <p:cNvSpPr/>
            <p:nvPr/>
          </p:nvSpPr>
          <p:spPr>
            <a:xfrm>
              <a:off x="7556588" y="3215871"/>
              <a:ext cx="899885" cy="622122"/>
            </a:xfrm>
            <a:prstGeom prst="flowChartOffpageConnector">
              <a:avLst/>
            </a:prstGeom>
            <a:solidFill>
              <a:srgbClr val="E57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TextBox 8"/>
            <p:cNvSpPr txBox="1"/>
            <p:nvPr/>
          </p:nvSpPr>
          <p:spPr>
            <a:xfrm>
              <a:off x="7565167" y="3394005"/>
              <a:ext cx="899885" cy="202812"/>
            </a:xfrm>
            <a:prstGeom prst="rect">
              <a:avLst/>
            </a:prstGeom>
            <a:noFill/>
          </p:spPr>
          <p:txBody>
            <a:bodyPr wrap="square" lIns="0" tIns="0" rIns="0" bIns="0" rtlCol="0" anchor="ctr">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US" altLang="zh-CN" sz="1200" i="0" u="none" strike="noStrike" kern="0" cap="none" spc="0" normalizeH="0" baseline="0" noProof="0" dirty="0">
                  <a:ln>
                    <a:noFill/>
                  </a:ln>
                  <a:solidFill>
                    <a:schemeClr val="bg1"/>
                  </a:solidFill>
                  <a:effectLst/>
                  <a:uLnTx/>
                  <a:uFillTx/>
                  <a:cs typeface="+mn-ea"/>
                  <a:sym typeface="+mn-lt"/>
                </a:rPr>
                <a:t>GS</a:t>
              </a:r>
              <a:r>
                <a:rPr kumimoji="0" lang="zh-CN" altLang="en-US" sz="1200" i="0" u="none" strike="noStrike" kern="0" cap="none" spc="0" normalizeH="0" baseline="0" noProof="0" dirty="0">
                  <a:ln>
                    <a:noFill/>
                  </a:ln>
                  <a:solidFill>
                    <a:schemeClr val="bg1"/>
                  </a:solidFill>
                  <a:effectLst/>
                  <a:uLnTx/>
                  <a:uFillTx/>
                  <a:cs typeface="+mn-ea"/>
                  <a:sym typeface="+mn-lt"/>
                </a:rPr>
                <a:t>generation </a:t>
              </a:r>
              <a:r>
                <a:rPr lang="en-US" altLang="zh-CN" sz="1200" kern="0" dirty="0">
                  <a:solidFill>
                    <a:schemeClr val="bg1"/>
                  </a:solidFill>
                  <a:cs typeface="+mn-ea"/>
                  <a:sym typeface="+mn-lt"/>
                </a:rPr>
                <a:t>/ 2.0</a:t>
              </a:r>
              <a:endParaRPr kumimoji="0" lang="zh-CN" altLang="en-US" sz="1200" i="0" u="none" strike="noStrike" kern="0" cap="none" spc="0" normalizeH="0" baseline="0" noProof="0" dirty="0">
                <a:ln>
                  <a:noFill/>
                </a:ln>
                <a:solidFill>
                  <a:schemeClr val="bg1"/>
                </a:solidFill>
                <a:effectLst/>
                <a:uLnTx/>
                <a:uFillTx/>
                <a:cs typeface="+mn-ea"/>
                <a:sym typeface="+mn-lt"/>
              </a:endParaRPr>
            </a:p>
          </p:txBody>
        </p:sp>
      </p:grpSp>
      <p:grpSp>
        <p:nvGrpSpPr>
          <p:cNvPr id="17" name="组合 16"/>
          <p:cNvGrpSpPr/>
          <p:nvPr/>
        </p:nvGrpSpPr>
        <p:grpSpPr>
          <a:xfrm>
            <a:off x="250077" y="484573"/>
            <a:ext cx="1121947" cy="667710"/>
            <a:chOff x="171031" y="579507"/>
            <a:chExt cx="3487619" cy="2075606"/>
          </a:xfrm>
        </p:grpSpPr>
        <p:pic>
          <p:nvPicPr>
            <p:cNvPr id="18" name="图片 17"/>
            <p:cNvPicPr>
              <a:picLocks noChangeAspect="1"/>
            </p:cNvPicPr>
            <p:nvPr/>
          </p:nvPicPr>
          <p:blipFill rotWithShape="1">
            <a:blip r:embed="rId4" cstate="screen">
              <a:extLst>
                <a:ext uri="{28A0092B-C50C-407E-A947-70E740481C1C}">
                  <a14:useLocalDpi xmlns:a14="http://schemas.microsoft.com/office/drawing/2010/main"/>
                </a:ext>
              </a:extLst>
            </a:blip>
            <a:srcRect l="-8"/>
            <a:stretch/>
          </p:blipFill>
          <p:spPr>
            <a:xfrm>
              <a:off x="373608" y="579507"/>
              <a:ext cx="1960199" cy="1827574"/>
            </a:xfrm>
            <a:prstGeom prst="rect">
              <a:avLst/>
            </a:prstGeom>
            <a:effectLst>
              <a:outerShdw blurRad="190500" dist="63500" dir="2700000" algn="tl" rotWithShape="0">
                <a:prstClr val="black">
                  <a:alpha val="30000"/>
                </a:prstClr>
              </a:outerShdw>
            </a:effectLst>
          </p:spPr>
        </p:pic>
        <p:pic>
          <p:nvPicPr>
            <p:cNvPr id="26" name="图片 25"/>
            <p:cNvPicPr>
              <a:picLocks noChangeAspect="1"/>
            </p:cNvPicPr>
            <p:nvPr/>
          </p:nvPicPr>
          <p:blipFill rotWithShape="1">
            <a:blip r:embed="rId5" cstate="screen">
              <a:extLst>
                <a:ext uri="{28A0092B-C50C-407E-A947-70E740481C1C}">
                  <a14:useLocalDpi xmlns:a14="http://schemas.microsoft.com/office/drawing/2010/main"/>
                </a:ext>
              </a:extLst>
            </a:blip>
            <a:srcRect r="-102" b="-4775"/>
            <a:stretch/>
          </p:blipFill>
          <p:spPr>
            <a:xfrm flipH="1">
              <a:off x="373605" y="1003130"/>
              <a:ext cx="3285045" cy="1418773"/>
            </a:xfrm>
            <a:prstGeom prst="rect">
              <a:avLst/>
            </a:prstGeom>
          </p:spPr>
        </p:pic>
        <p:sp>
          <p:nvSpPr>
            <p:cNvPr id="27" name="文本框 26"/>
            <p:cNvSpPr txBox="1"/>
            <p:nvPr/>
          </p:nvSpPr>
          <p:spPr>
            <a:xfrm>
              <a:off x="171031" y="645965"/>
              <a:ext cx="2258300" cy="2009148"/>
            </a:xfrm>
            <a:prstGeom prst="rect">
              <a:avLst/>
            </a:prstGeom>
            <a:noFill/>
          </p:spPr>
          <p:txBody>
            <a:bodyPr wrap="none" rtlCol="0" anchor="ctr">
              <a:spAutoFit/>
            </a:bodyPr>
            <a:lstStyle/>
            <a:p>
              <a:pPr algn="ctr"/>
              <a:r>
                <a:rPr lang="en-US" altLang="zh-CN" sz="3600" dirty="0">
                  <a:solidFill>
                    <a:schemeClr val="bg1"/>
                  </a:solidFill>
                  <a:effectLst>
                    <a:outerShdw blurRad="38100" dist="38100" dir="2700000" algn="tl">
                      <a:srgbClr val="000000">
                        <a:alpha val="43137"/>
                      </a:srgbClr>
                    </a:outerShdw>
                  </a:effectLst>
                  <a:cs typeface="+mn-ea"/>
                  <a:sym typeface="+mn-lt"/>
                </a:rPr>
                <a:t>03</a:t>
              </a:r>
              <a:endParaRPr lang="zh-CN" altLang="en-US" sz="3600" dirty="0">
                <a:solidFill>
                  <a:schemeClr val="bg1"/>
                </a:solidFill>
                <a:effectLst>
                  <a:outerShdw blurRad="38100" dist="38100" dir="2700000" algn="tl">
                    <a:srgbClr val="000000">
                      <a:alpha val="43137"/>
                    </a:srgbClr>
                  </a:outerShdw>
                </a:effectLst>
                <a:cs typeface="+mn-ea"/>
                <a:sym typeface="+mn-lt"/>
              </a:endParaRPr>
            </a:p>
          </p:txBody>
        </p:sp>
      </p:grpSp>
    </p:spTree>
    <p:extLst>
      <p:ext uri="{BB962C8B-B14F-4D97-AF65-F5344CB8AC3E}">
        <p14:creationId xmlns:p14="http://schemas.microsoft.com/office/powerpoint/2010/main" val="78153936"/>
      </p:ext>
    </p:extLst>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50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42"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par>
                          <p:cTn id="17" fill="hold">
                            <p:stCondLst>
                              <p:cond delay="3000"/>
                            </p:stCondLst>
                            <p:childTnLst>
                              <p:par>
                                <p:cTn id="18" presetID="2" presetClass="entr" presetSubtype="1"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0-#ppt_h/2"/>
                                          </p:val>
                                        </p:tav>
                                        <p:tav tm="100000">
                                          <p:val>
                                            <p:strVal val="#ppt_y"/>
                                          </p:val>
                                        </p:tav>
                                      </p:tavLst>
                                    </p:anim>
                                  </p:childTnLst>
                                </p:cTn>
                              </p:par>
                            </p:childTnLst>
                          </p:cTn>
                        </p:par>
                        <p:par>
                          <p:cTn id="22" fill="hold">
                            <p:stCondLst>
                              <p:cond delay="3500"/>
                            </p:stCondLst>
                            <p:childTnLst>
                              <p:par>
                                <p:cTn id="23" presetID="2" presetClass="entr" presetSubtype="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0-#ppt_h/2"/>
                                          </p:val>
                                        </p:tav>
                                        <p:tav tm="100000">
                                          <p:val>
                                            <p:strVal val="#ppt_y"/>
                                          </p:val>
                                        </p:tav>
                                      </p:tavLst>
                                    </p:anim>
                                  </p:childTnLst>
                                </p:cTn>
                              </p:par>
                            </p:childTnLst>
                          </p:cTn>
                        </p:par>
                        <p:par>
                          <p:cTn id="27" fill="hold">
                            <p:stCondLst>
                              <p:cond delay="4000"/>
                            </p:stCondLst>
                            <p:childTnLst>
                              <p:par>
                                <p:cTn id="28" presetID="22" presetClass="entr" presetSubtype="2"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righ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MH_Text_1"/>
          <p:cNvSpPr txBox="1">
            <a:spLocks noChangeArrowheads="1"/>
          </p:cNvSpPr>
          <p:nvPr>
            <p:custDataLst>
              <p:tags r:id="rId2"/>
            </p:custDataLst>
          </p:nvPr>
        </p:nvSpPr>
        <p:spPr bwMode="auto">
          <a:xfrm>
            <a:off x="3378452" y="2314516"/>
            <a:ext cx="2592288" cy="184616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909" tIns="67952" rIns="135909" bIns="67952">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20000"/>
              </a:lnSpc>
              <a:defRPr/>
            </a:pPr>
            <a:r>
              <a:rPr lang="zh-CN" altLang="en-US" sz="1200" dirty="0">
                <a:solidFill>
                  <a:schemeClr val="tx1">
                    <a:lumMod val="50000"/>
                    <a:lumOff val="50000"/>
                  </a:schemeClr>
                </a:solidFill>
                <a:latin typeface="+mn-lt"/>
                <a:cs typeface="+mn-ea"/>
                <a:sym typeface="+mn-lt"/>
              </a:rPr>
              <a:t>Please add specific content here, text as simple as possible, simple description can be</a:t>
            </a:r>
            <a:r>
              <a:rPr lang="en-US" altLang="zh-CN" sz="1200" dirty="0">
                <a:solidFill>
                  <a:schemeClr val="tx1">
                    <a:lumMod val="50000"/>
                    <a:lumOff val="50000"/>
                  </a:schemeClr>
                </a:solidFill>
                <a:latin typeface="+mn-lt"/>
                <a:cs typeface="+mn-ea"/>
                <a:sym typeface="+mn-lt"/>
              </a:rPr>
              <a:t>.</a:t>
            </a:r>
          </a:p>
          <a:p>
            <a:pPr>
              <a:lnSpc>
                <a:spcPct val="120000"/>
              </a:lnSpc>
              <a:defRPr/>
            </a:pPr>
            <a:endParaRPr lang="zh-CN" altLang="en-US" sz="1200" dirty="0">
              <a:solidFill>
                <a:schemeClr val="tx1">
                  <a:lumMod val="50000"/>
                  <a:lumOff val="50000"/>
                </a:schemeClr>
              </a:solidFill>
              <a:latin typeface="+mn-lt"/>
              <a:cs typeface="+mn-ea"/>
              <a:sym typeface="+mn-lt"/>
            </a:endParaRPr>
          </a:p>
        </p:txBody>
      </p:sp>
      <p:sp>
        <p:nvSpPr>
          <p:cNvPr id="28" name="矩形 27"/>
          <p:cNvSpPr/>
          <p:nvPr/>
        </p:nvSpPr>
        <p:spPr>
          <a:xfrm>
            <a:off x="960810" y="1835149"/>
            <a:ext cx="2126056" cy="1739965"/>
          </a:xfrm>
          <a:prstGeom prst="rect">
            <a:avLst/>
          </a:prstGeom>
          <a:blipFill dpi="0" rotWithShape="1">
            <a:blip r:embed="rId12" cstate="screen">
              <a:extLst>
                <a:ext uri="{28A0092B-C50C-407E-A947-70E740481C1C}">
                  <a14:useLocalDpi xmlns:a14="http://schemas.microsoft.com/office/drawing/2010/main"/>
                </a:ext>
              </a:extLst>
            </a:blip>
            <a:srcRect/>
            <a:stretch>
              <a:fillRect/>
            </a:stretch>
          </a:blipFill>
          <a:ln>
            <a:noFill/>
          </a:ln>
          <a:effectLst>
            <a:outerShdw blurRad="254000" dist="152400" dir="2700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2400" dirty="0">
              <a:cs typeface="+mn-ea"/>
              <a:sym typeface="+mn-lt"/>
            </a:endParaRPr>
          </a:p>
        </p:txBody>
      </p:sp>
      <p:grpSp>
        <p:nvGrpSpPr>
          <p:cNvPr id="29" name="组合 28"/>
          <p:cNvGrpSpPr/>
          <p:nvPr/>
        </p:nvGrpSpPr>
        <p:grpSpPr>
          <a:xfrm>
            <a:off x="3507125" y="1834463"/>
            <a:ext cx="2330966" cy="433149"/>
            <a:chOff x="755736" y="3055782"/>
            <a:chExt cx="2560284" cy="400050"/>
          </a:xfrm>
          <a:solidFill>
            <a:srgbClr val="0070C0"/>
          </a:solidFill>
          <a:effectLst>
            <a:outerShdw blurRad="190500" dist="63500" dir="2700000" algn="tl" rotWithShape="0">
              <a:prstClr val="black">
                <a:alpha val="30000"/>
              </a:prstClr>
            </a:outerShdw>
          </a:effectLst>
        </p:grpSpPr>
        <p:sp>
          <p:nvSpPr>
            <p:cNvPr id="30" name="圆角矩形 29"/>
            <p:cNvSpPr/>
            <p:nvPr/>
          </p:nvSpPr>
          <p:spPr>
            <a:xfrm>
              <a:off x="755736" y="3075807"/>
              <a:ext cx="2560284" cy="360001"/>
            </a:xfrm>
            <a:prstGeom prst="roundRect">
              <a:avLst/>
            </a:prstGeom>
            <a:solidFill>
              <a:srgbClr val="E57001"/>
            </a:solidFill>
            <a:ln w="22225">
              <a:noFill/>
            </a:ln>
            <a:effectLst>
              <a:outerShdw blurRad="254000" dist="101600" dir="27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pPr>
              <a:endParaRPr lang="zh-CN" altLang="en-US" sz="1600" b="1" dirty="0">
                <a:solidFill>
                  <a:schemeClr val="bg1"/>
                </a:solidFill>
                <a:cs typeface="+mn-ea"/>
                <a:sym typeface="+mn-lt"/>
              </a:endParaRPr>
            </a:p>
          </p:txBody>
        </p:sp>
        <p:sp>
          <p:nvSpPr>
            <p:cNvPr id="31" name="MH_SubTitle_1"/>
            <p:cNvSpPr/>
            <p:nvPr>
              <p:custDataLst>
                <p:tags r:id="rId9"/>
              </p:custDataLst>
            </p:nvPr>
          </p:nvSpPr>
          <p:spPr>
            <a:xfrm>
              <a:off x="838233" y="3055782"/>
              <a:ext cx="2317771" cy="400050"/>
            </a:xfrm>
            <a:prstGeom prst="rect">
              <a:avLst/>
            </a:prstGeom>
            <a:no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pPr>
              <a:r>
                <a:rPr lang="zh-CN" altLang="en-US" sz="1600" b="1" dirty="0">
                  <a:solidFill>
                    <a:schemeClr val="bg1"/>
                  </a:solidFill>
                  <a:cs typeface="+mn-ea"/>
                  <a:sym typeface="+mn-lt"/>
                </a:rPr>
                <a:t>The product name</a:t>
              </a:r>
            </a:p>
          </p:txBody>
        </p:sp>
      </p:grpSp>
      <p:sp>
        <p:nvSpPr>
          <p:cNvPr id="52" name="MH_Text_1"/>
          <p:cNvSpPr txBox="1">
            <a:spLocks noChangeArrowheads="1"/>
          </p:cNvSpPr>
          <p:nvPr>
            <p:custDataLst>
              <p:tags r:id="rId3"/>
            </p:custDataLst>
          </p:nvPr>
        </p:nvSpPr>
        <p:spPr bwMode="auto">
          <a:xfrm>
            <a:off x="8947071" y="2314516"/>
            <a:ext cx="2592288" cy="184616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909" tIns="67952" rIns="135909" bIns="67952">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20000"/>
              </a:lnSpc>
              <a:defRPr/>
            </a:pPr>
            <a:r>
              <a:rPr lang="zh-CN" altLang="en-US" sz="1200" dirty="0">
                <a:solidFill>
                  <a:schemeClr val="tx1">
                    <a:lumMod val="50000"/>
                    <a:lumOff val="50000"/>
                  </a:schemeClr>
                </a:solidFill>
                <a:latin typeface="+mn-lt"/>
                <a:cs typeface="+mn-ea"/>
                <a:sym typeface="+mn-lt"/>
              </a:rPr>
              <a:t>Please add specific content here, text as simple as possible, simple description can be</a:t>
            </a:r>
            <a:r>
              <a:rPr lang="en-US" altLang="zh-CN" sz="1200" dirty="0">
                <a:solidFill>
                  <a:schemeClr val="tx1">
                    <a:lumMod val="50000"/>
                    <a:lumOff val="50000"/>
                  </a:schemeClr>
                </a:solidFill>
                <a:latin typeface="+mn-lt"/>
                <a:cs typeface="+mn-ea"/>
                <a:sym typeface="+mn-lt"/>
              </a:rPr>
              <a:t>.</a:t>
            </a:r>
          </a:p>
          <a:p>
            <a:pPr>
              <a:lnSpc>
                <a:spcPct val="120000"/>
              </a:lnSpc>
              <a:defRPr/>
            </a:pPr>
            <a:endParaRPr lang="zh-CN" altLang="en-US" sz="1200" dirty="0">
              <a:solidFill>
                <a:schemeClr val="tx1">
                  <a:lumMod val="50000"/>
                  <a:lumOff val="50000"/>
                </a:schemeClr>
              </a:solidFill>
              <a:latin typeface="+mn-lt"/>
              <a:cs typeface="+mn-ea"/>
              <a:sym typeface="+mn-lt"/>
            </a:endParaRPr>
          </a:p>
        </p:txBody>
      </p:sp>
      <p:sp>
        <p:nvSpPr>
          <p:cNvPr id="53" name="矩形 52"/>
          <p:cNvSpPr/>
          <p:nvPr/>
        </p:nvSpPr>
        <p:spPr>
          <a:xfrm>
            <a:off x="6529429" y="1835149"/>
            <a:ext cx="2126056" cy="1739965"/>
          </a:xfrm>
          <a:prstGeom prst="rect">
            <a:avLst/>
          </a:prstGeom>
          <a:blipFill dpi="0" rotWithShape="1">
            <a:blip r:embed="rId13" cstate="screen">
              <a:extLst>
                <a:ext uri="{28A0092B-C50C-407E-A947-70E740481C1C}">
                  <a14:useLocalDpi xmlns:a14="http://schemas.microsoft.com/office/drawing/2010/main"/>
                </a:ext>
              </a:extLst>
            </a:blip>
            <a:srcRect/>
            <a:stretch>
              <a:fillRect/>
            </a:stretch>
          </a:blipFill>
          <a:ln>
            <a:noFill/>
          </a:ln>
          <a:effectLst>
            <a:outerShdw blurRad="254000" dist="152400" dir="2700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2400" dirty="0">
              <a:cs typeface="+mn-ea"/>
              <a:sym typeface="+mn-lt"/>
            </a:endParaRPr>
          </a:p>
        </p:txBody>
      </p:sp>
      <p:grpSp>
        <p:nvGrpSpPr>
          <p:cNvPr id="54" name="组合 53"/>
          <p:cNvGrpSpPr/>
          <p:nvPr/>
        </p:nvGrpSpPr>
        <p:grpSpPr>
          <a:xfrm>
            <a:off x="9075744" y="1834463"/>
            <a:ext cx="2463615" cy="433149"/>
            <a:chOff x="755736" y="3055782"/>
            <a:chExt cx="2560284" cy="400050"/>
          </a:xfrm>
          <a:solidFill>
            <a:srgbClr val="0070C0"/>
          </a:solidFill>
          <a:effectLst>
            <a:outerShdw blurRad="190500" dist="63500" dir="2700000" algn="tl" rotWithShape="0">
              <a:prstClr val="black">
                <a:alpha val="30000"/>
              </a:prstClr>
            </a:outerShdw>
          </a:effectLst>
        </p:grpSpPr>
        <p:sp>
          <p:nvSpPr>
            <p:cNvPr id="55" name="圆角矩形 54"/>
            <p:cNvSpPr/>
            <p:nvPr/>
          </p:nvSpPr>
          <p:spPr>
            <a:xfrm>
              <a:off x="755736" y="3075807"/>
              <a:ext cx="2560284" cy="360001"/>
            </a:xfrm>
            <a:prstGeom prst="roundRect">
              <a:avLst/>
            </a:prstGeom>
            <a:solidFill>
              <a:srgbClr val="222363"/>
            </a:solidFill>
            <a:ln w="22225">
              <a:noFill/>
            </a:ln>
            <a:effectLst>
              <a:outerShdw blurRad="254000" dist="101600" dir="27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pPr>
              <a:endParaRPr lang="zh-CN" altLang="en-US" sz="1600" b="1" dirty="0">
                <a:solidFill>
                  <a:schemeClr val="bg1"/>
                </a:solidFill>
                <a:cs typeface="+mn-ea"/>
                <a:sym typeface="+mn-lt"/>
              </a:endParaRPr>
            </a:p>
          </p:txBody>
        </p:sp>
        <p:sp>
          <p:nvSpPr>
            <p:cNvPr id="56" name="MH_SubTitle_1"/>
            <p:cNvSpPr/>
            <p:nvPr>
              <p:custDataLst>
                <p:tags r:id="rId8"/>
              </p:custDataLst>
            </p:nvPr>
          </p:nvSpPr>
          <p:spPr>
            <a:xfrm>
              <a:off x="838233" y="3055782"/>
              <a:ext cx="2317771" cy="400050"/>
            </a:xfrm>
            <a:prstGeom prst="rect">
              <a:avLst/>
            </a:prstGeom>
            <a:no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pPr>
              <a:r>
                <a:rPr lang="zh-CN" altLang="en-US" sz="1600" b="1" dirty="0">
                  <a:solidFill>
                    <a:schemeClr val="bg1"/>
                  </a:solidFill>
                  <a:cs typeface="+mn-ea"/>
                  <a:sym typeface="+mn-lt"/>
                </a:rPr>
                <a:t>The product name</a:t>
              </a:r>
            </a:p>
          </p:txBody>
        </p:sp>
      </p:grpSp>
      <p:sp>
        <p:nvSpPr>
          <p:cNvPr id="57" name="MH_Text_1"/>
          <p:cNvSpPr txBox="1">
            <a:spLocks noChangeArrowheads="1"/>
          </p:cNvSpPr>
          <p:nvPr>
            <p:custDataLst>
              <p:tags r:id="rId4"/>
            </p:custDataLst>
          </p:nvPr>
        </p:nvSpPr>
        <p:spPr bwMode="auto">
          <a:xfrm>
            <a:off x="3378452" y="4692751"/>
            <a:ext cx="2592288" cy="184616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909" tIns="67952" rIns="135909" bIns="67952">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20000"/>
              </a:lnSpc>
              <a:defRPr/>
            </a:pPr>
            <a:r>
              <a:rPr lang="zh-CN" altLang="en-US" sz="1200" dirty="0">
                <a:solidFill>
                  <a:schemeClr val="tx1">
                    <a:lumMod val="50000"/>
                    <a:lumOff val="50000"/>
                  </a:schemeClr>
                </a:solidFill>
                <a:latin typeface="+mn-lt"/>
                <a:cs typeface="+mn-ea"/>
                <a:sym typeface="+mn-lt"/>
              </a:rPr>
              <a:t>Please add specific content here, text as simple as possible, simple description can be</a:t>
            </a:r>
            <a:r>
              <a:rPr lang="en-US" altLang="zh-CN" sz="1200" dirty="0">
                <a:solidFill>
                  <a:schemeClr val="tx1">
                    <a:lumMod val="50000"/>
                    <a:lumOff val="50000"/>
                  </a:schemeClr>
                </a:solidFill>
                <a:latin typeface="+mn-lt"/>
                <a:cs typeface="+mn-ea"/>
                <a:sym typeface="+mn-lt"/>
              </a:rPr>
              <a:t>.</a:t>
            </a:r>
          </a:p>
          <a:p>
            <a:pPr>
              <a:lnSpc>
                <a:spcPct val="120000"/>
              </a:lnSpc>
              <a:defRPr/>
            </a:pPr>
            <a:endParaRPr lang="zh-CN" altLang="en-US" sz="1200" dirty="0">
              <a:solidFill>
                <a:schemeClr val="tx1">
                  <a:lumMod val="50000"/>
                  <a:lumOff val="50000"/>
                </a:schemeClr>
              </a:solidFill>
              <a:latin typeface="+mn-lt"/>
              <a:cs typeface="+mn-ea"/>
              <a:sym typeface="+mn-lt"/>
            </a:endParaRPr>
          </a:p>
        </p:txBody>
      </p:sp>
      <p:sp>
        <p:nvSpPr>
          <p:cNvPr id="58" name="矩形 57"/>
          <p:cNvSpPr/>
          <p:nvPr/>
        </p:nvSpPr>
        <p:spPr>
          <a:xfrm>
            <a:off x="960810" y="4213384"/>
            <a:ext cx="2126056" cy="1739965"/>
          </a:xfrm>
          <a:prstGeom prst="rect">
            <a:avLst/>
          </a:prstGeom>
          <a:blipFill dpi="0" rotWithShape="1">
            <a:blip r:embed="rId14" cstate="screen">
              <a:extLst>
                <a:ext uri="{28A0092B-C50C-407E-A947-70E740481C1C}">
                  <a14:useLocalDpi xmlns:a14="http://schemas.microsoft.com/office/drawing/2010/main"/>
                </a:ext>
              </a:extLst>
            </a:blip>
            <a:srcRect/>
            <a:stretch>
              <a:fillRect/>
            </a:stretch>
          </a:blipFill>
          <a:ln>
            <a:noFill/>
          </a:ln>
          <a:effectLst>
            <a:outerShdw blurRad="254000" dist="152400" dir="2700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2400" dirty="0">
              <a:cs typeface="+mn-ea"/>
              <a:sym typeface="+mn-lt"/>
            </a:endParaRPr>
          </a:p>
        </p:txBody>
      </p:sp>
      <p:grpSp>
        <p:nvGrpSpPr>
          <p:cNvPr id="59" name="组合 58"/>
          <p:cNvGrpSpPr/>
          <p:nvPr/>
        </p:nvGrpSpPr>
        <p:grpSpPr>
          <a:xfrm>
            <a:off x="3507125" y="4212698"/>
            <a:ext cx="2330966" cy="433149"/>
            <a:chOff x="755736" y="3055782"/>
            <a:chExt cx="2560284" cy="400050"/>
          </a:xfrm>
          <a:solidFill>
            <a:srgbClr val="0070C0"/>
          </a:solidFill>
          <a:effectLst>
            <a:outerShdw blurRad="190500" dist="63500" dir="2700000" algn="tl" rotWithShape="0">
              <a:prstClr val="black">
                <a:alpha val="30000"/>
              </a:prstClr>
            </a:outerShdw>
          </a:effectLst>
        </p:grpSpPr>
        <p:sp>
          <p:nvSpPr>
            <p:cNvPr id="60" name="圆角矩形 59"/>
            <p:cNvSpPr/>
            <p:nvPr/>
          </p:nvSpPr>
          <p:spPr>
            <a:xfrm>
              <a:off x="755736" y="3075807"/>
              <a:ext cx="2560284" cy="360001"/>
            </a:xfrm>
            <a:prstGeom prst="roundRect">
              <a:avLst/>
            </a:prstGeom>
            <a:solidFill>
              <a:srgbClr val="222363"/>
            </a:solidFill>
            <a:ln w="22225">
              <a:noFill/>
            </a:ln>
            <a:effectLst>
              <a:outerShdw blurRad="254000" dist="101600" dir="27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pPr>
              <a:endParaRPr lang="zh-CN" altLang="en-US" sz="1600" b="1" dirty="0">
                <a:solidFill>
                  <a:schemeClr val="bg1"/>
                </a:solidFill>
                <a:cs typeface="+mn-ea"/>
                <a:sym typeface="+mn-lt"/>
              </a:endParaRPr>
            </a:p>
          </p:txBody>
        </p:sp>
        <p:sp>
          <p:nvSpPr>
            <p:cNvPr id="61" name="MH_SubTitle_1"/>
            <p:cNvSpPr/>
            <p:nvPr>
              <p:custDataLst>
                <p:tags r:id="rId7"/>
              </p:custDataLst>
            </p:nvPr>
          </p:nvSpPr>
          <p:spPr>
            <a:xfrm>
              <a:off x="838233" y="3055782"/>
              <a:ext cx="2317771" cy="400050"/>
            </a:xfrm>
            <a:prstGeom prst="rect">
              <a:avLst/>
            </a:prstGeom>
            <a:no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pPr>
              <a:r>
                <a:rPr lang="zh-CN" altLang="en-US" sz="1600" b="1" dirty="0">
                  <a:solidFill>
                    <a:schemeClr val="bg1"/>
                  </a:solidFill>
                  <a:cs typeface="+mn-ea"/>
                  <a:sym typeface="+mn-lt"/>
                </a:rPr>
                <a:t>The product name</a:t>
              </a:r>
            </a:p>
          </p:txBody>
        </p:sp>
      </p:grpSp>
      <p:sp>
        <p:nvSpPr>
          <p:cNvPr id="62" name="MH_Text_1"/>
          <p:cNvSpPr txBox="1">
            <a:spLocks noChangeArrowheads="1"/>
          </p:cNvSpPr>
          <p:nvPr>
            <p:custDataLst>
              <p:tags r:id="rId5"/>
            </p:custDataLst>
          </p:nvPr>
        </p:nvSpPr>
        <p:spPr bwMode="auto">
          <a:xfrm>
            <a:off x="8947071" y="4692751"/>
            <a:ext cx="2592288" cy="184616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909" tIns="67952" rIns="135909" bIns="67952">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20000"/>
              </a:lnSpc>
            </a:pPr>
            <a:r>
              <a:rPr lang="zh-CN" altLang="en-US" sz="1200" dirty="0">
                <a:solidFill>
                  <a:srgbClr val="595959"/>
                </a:solidFill>
                <a:cs typeface="+mn-ea"/>
                <a:sym typeface="+mn-lt"/>
              </a:rPr>
              <a:t>Please add specific content here, text as simple as possible, simple description can be</a:t>
            </a:r>
            <a:r>
              <a:rPr lang="en-US" altLang="zh-CN" sz="1200" dirty="0">
                <a:solidFill>
                  <a:srgbClr val="595959"/>
                </a:solidFill>
                <a:cs typeface="+mn-ea"/>
                <a:sym typeface="+mn-lt"/>
              </a:rPr>
              <a:t>.</a:t>
            </a:r>
          </a:p>
          <a:p>
            <a:pPr>
              <a:lnSpc>
                <a:spcPct val="120000"/>
              </a:lnSpc>
              <a:defRPr/>
            </a:pPr>
            <a:endParaRPr lang="zh-CN" altLang="en-US" sz="1200" dirty="0">
              <a:solidFill>
                <a:schemeClr val="tx1">
                  <a:lumMod val="50000"/>
                  <a:lumOff val="50000"/>
                </a:schemeClr>
              </a:solidFill>
              <a:latin typeface="+mn-lt"/>
              <a:cs typeface="+mn-ea"/>
              <a:sym typeface="+mn-lt"/>
            </a:endParaRPr>
          </a:p>
        </p:txBody>
      </p:sp>
      <p:sp>
        <p:nvSpPr>
          <p:cNvPr id="63" name="矩形 62"/>
          <p:cNvSpPr/>
          <p:nvPr/>
        </p:nvSpPr>
        <p:spPr>
          <a:xfrm>
            <a:off x="6529429" y="4213384"/>
            <a:ext cx="2126056" cy="1739965"/>
          </a:xfrm>
          <a:prstGeom prst="rect">
            <a:avLst/>
          </a:prstGeom>
          <a:blipFill dpi="0" rotWithShape="1">
            <a:blip r:embed="rId15" cstate="screen">
              <a:extLst>
                <a:ext uri="{28A0092B-C50C-407E-A947-70E740481C1C}">
                  <a14:useLocalDpi xmlns:a14="http://schemas.microsoft.com/office/drawing/2010/main"/>
                </a:ext>
              </a:extLst>
            </a:blip>
            <a:srcRect/>
            <a:stretch>
              <a:fillRect/>
            </a:stretch>
          </a:blipFill>
          <a:ln>
            <a:noFill/>
          </a:ln>
          <a:effectLst>
            <a:outerShdw blurRad="254000" dist="152400" dir="2700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2400" dirty="0">
              <a:cs typeface="+mn-ea"/>
              <a:sym typeface="+mn-lt"/>
            </a:endParaRPr>
          </a:p>
        </p:txBody>
      </p:sp>
      <p:grpSp>
        <p:nvGrpSpPr>
          <p:cNvPr id="64" name="组合 63"/>
          <p:cNvGrpSpPr/>
          <p:nvPr/>
        </p:nvGrpSpPr>
        <p:grpSpPr>
          <a:xfrm>
            <a:off x="9075744" y="4212698"/>
            <a:ext cx="2463615" cy="433149"/>
            <a:chOff x="755736" y="3055782"/>
            <a:chExt cx="2560284" cy="400050"/>
          </a:xfrm>
          <a:solidFill>
            <a:srgbClr val="0070C0"/>
          </a:solidFill>
          <a:effectLst>
            <a:outerShdw blurRad="190500" dist="63500" dir="2700000" algn="tl" rotWithShape="0">
              <a:prstClr val="black">
                <a:alpha val="30000"/>
              </a:prstClr>
            </a:outerShdw>
          </a:effectLst>
        </p:grpSpPr>
        <p:sp>
          <p:nvSpPr>
            <p:cNvPr id="65" name="圆角矩形 64"/>
            <p:cNvSpPr/>
            <p:nvPr/>
          </p:nvSpPr>
          <p:spPr>
            <a:xfrm>
              <a:off x="755736" y="3075807"/>
              <a:ext cx="2560284" cy="360001"/>
            </a:xfrm>
            <a:prstGeom prst="roundRect">
              <a:avLst/>
            </a:prstGeom>
            <a:solidFill>
              <a:srgbClr val="E57001"/>
            </a:solidFill>
            <a:ln w="22225">
              <a:noFill/>
            </a:ln>
            <a:effectLst>
              <a:outerShdw blurRad="254000" dist="101600" dir="27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pPr>
              <a:endParaRPr lang="zh-CN" altLang="en-US" sz="1600" b="1" dirty="0">
                <a:solidFill>
                  <a:schemeClr val="bg1"/>
                </a:solidFill>
                <a:cs typeface="+mn-ea"/>
                <a:sym typeface="+mn-lt"/>
              </a:endParaRPr>
            </a:p>
          </p:txBody>
        </p:sp>
        <p:sp>
          <p:nvSpPr>
            <p:cNvPr id="66" name="MH_SubTitle_1"/>
            <p:cNvSpPr/>
            <p:nvPr>
              <p:custDataLst>
                <p:tags r:id="rId6"/>
              </p:custDataLst>
            </p:nvPr>
          </p:nvSpPr>
          <p:spPr>
            <a:xfrm>
              <a:off x="838233" y="3055782"/>
              <a:ext cx="2317771" cy="400050"/>
            </a:xfrm>
            <a:prstGeom prst="rect">
              <a:avLst/>
            </a:prstGeom>
            <a:no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pPr>
              <a:r>
                <a:rPr lang="zh-CN" altLang="en-US" sz="1600" b="1" dirty="0">
                  <a:solidFill>
                    <a:schemeClr val="bg1"/>
                  </a:solidFill>
                  <a:cs typeface="+mn-ea"/>
                  <a:sym typeface="+mn-lt"/>
                </a:rPr>
                <a:t>The product name</a:t>
              </a:r>
            </a:p>
          </p:txBody>
        </p:sp>
      </p:grpSp>
      <p:grpSp>
        <p:nvGrpSpPr>
          <p:cNvPr id="24" name="组合 23"/>
          <p:cNvGrpSpPr/>
          <p:nvPr/>
        </p:nvGrpSpPr>
        <p:grpSpPr>
          <a:xfrm>
            <a:off x="1262154" y="486755"/>
            <a:ext cx="4575937" cy="577363"/>
            <a:chOff x="3945869" y="560470"/>
            <a:chExt cx="2974142" cy="608934"/>
          </a:xfrm>
        </p:grpSpPr>
        <p:sp>
          <p:nvSpPr>
            <p:cNvPr id="33" name="TextBox 8"/>
            <p:cNvSpPr txBox="1"/>
            <p:nvPr/>
          </p:nvSpPr>
          <p:spPr>
            <a:xfrm>
              <a:off x="3945869" y="560470"/>
              <a:ext cx="2974142" cy="427804"/>
            </a:xfrm>
            <a:prstGeom prst="rect">
              <a:avLst/>
            </a:prstGeom>
            <a:noFill/>
          </p:spPr>
          <p:txBody>
            <a:bodyPr wrap="square" lIns="0" tIns="0" rIns="0" bIns="0" rtlCol="0" anchor="ctr">
              <a:spAutoFit/>
            </a:bodyPr>
            <a:lstStyle/>
            <a:p>
              <a:pPr lvl="0">
                <a:lnSpc>
                  <a:spcPct val="120000"/>
                </a:lnSpc>
              </a:pPr>
              <a:r>
                <a:rPr lang="zh-CN" altLang="en-US" sz="2400" b="1" kern="0" dirty="0">
                  <a:solidFill>
                    <a:prstClr val="black">
                      <a:lumMod val="65000"/>
                      <a:lumOff val="35000"/>
                    </a:prstClr>
                  </a:solidFill>
                  <a:cs typeface="+mn-ea"/>
                  <a:sym typeface="+mn-lt"/>
                </a:rPr>
                <a:t>Product introduction</a:t>
              </a:r>
              <a:endParaRPr kumimoji="0" lang="zh-CN" altLang="en-US" sz="2400" b="1" i="0" u="none" strike="noStrike" kern="0" cap="none" spc="0" normalizeH="0" baseline="0" noProof="0" dirty="0">
                <a:ln>
                  <a:noFill/>
                </a:ln>
                <a:solidFill>
                  <a:prstClr val="black">
                    <a:lumMod val="65000"/>
                    <a:lumOff val="35000"/>
                  </a:prstClr>
                </a:solidFill>
                <a:effectLst/>
                <a:uLnTx/>
                <a:uFillTx/>
                <a:cs typeface="+mn-ea"/>
                <a:sym typeface="+mn-lt"/>
              </a:endParaRPr>
            </a:p>
          </p:txBody>
        </p:sp>
        <p:sp>
          <p:nvSpPr>
            <p:cNvPr id="34" name="TextBox 8"/>
            <p:cNvSpPr txBox="1"/>
            <p:nvPr/>
          </p:nvSpPr>
          <p:spPr>
            <a:xfrm>
              <a:off x="3967746" y="991141"/>
              <a:ext cx="2952265" cy="178263"/>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000" b="0" i="0" u="none" strike="noStrike" kern="0" cap="none" spc="0" normalizeH="0" baseline="0" noProof="0" dirty="0">
                  <a:ln>
                    <a:noFill/>
                  </a:ln>
                  <a:solidFill>
                    <a:prstClr val="white">
                      <a:lumMod val="65000"/>
                    </a:prstClr>
                  </a:solidFill>
                  <a:effectLst/>
                  <a:uLnTx/>
                  <a:uFillTx/>
                  <a:cs typeface="+mn-ea"/>
                  <a:sym typeface="+mn-lt"/>
                </a:rPr>
                <a:t>Add your subtitle text description here</a:t>
              </a:r>
            </a:p>
          </p:txBody>
        </p:sp>
      </p:grpSp>
      <p:grpSp>
        <p:nvGrpSpPr>
          <p:cNvPr id="35" name="组合 34"/>
          <p:cNvGrpSpPr/>
          <p:nvPr/>
        </p:nvGrpSpPr>
        <p:grpSpPr>
          <a:xfrm>
            <a:off x="250077" y="484573"/>
            <a:ext cx="1121947" cy="667710"/>
            <a:chOff x="171031" y="579507"/>
            <a:chExt cx="3487619" cy="2075606"/>
          </a:xfrm>
        </p:grpSpPr>
        <p:pic>
          <p:nvPicPr>
            <p:cNvPr id="36" name="图片 35"/>
            <p:cNvPicPr>
              <a:picLocks noChangeAspect="1"/>
            </p:cNvPicPr>
            <p:nvPr/>
          </p:nvPicPr>
          <p:blipFill rotWithShape="1">
            <a:blip r:embed="rId16" cstate="screen">
              <a:extLst>
                <a:ext uri="{28A0092B-C50C-407E-A947-70E740481C1C}">
                  <a14:useLocalDpi xmlns:a14="http://schemas.microsoft.com/office/drawing/2010/main"/>
                </a:ext>
              </a:extLst>
            </a:blip>
            <a:srcRect l="-8"/>
            <a:stretch/>
          </p:blipFill>
          <p:spPr>
            <a:xfrm>
              <a:off x="373608" y="579507"/>
              <a:ext cx="1960199" cy="1827574"/>
            </a:xfrm>
            <a:prstGeom prst="rect">
              <a:avLst/>
            </a:prstGeom>
            <a:effectLst>
              <a:outerShdw blurRad="190500" dist="63500" dir="2700000" algn="tl" rotWithShape="0">
                <a:prstClr val="black">
                  <a:alpha val="30000"/>
                </a:prstClr>
              </a:outerShdw>
            </a:effectLst>
          </p:spPr>
        </p:pic>
        <p:pic>
          <p:nvPicPr>
            <p:cNvPr id="37" name="图片 36"/>
            <p:cNvPicPr>
              <a:picLocks noChangeAspect="1"/>
            </p:cNvPicPr>
            <p:nvPr/>
          </p:nvPicPr>
          <p:blipFill rotWithShape="1">
            <a:blip r:embed="rId17" cstate="screen">
              <a:extLst>
                <a:ext uri="{28A0092B-C50C-407E-A947-70E740481C1C}">
                  <a14:useLocalDpi xmlns:a14="http://schemas.microsoft.com/office/drawing/2010/main"/>
                </a:ext>
              </a:extLst>
            </a:blip>
            <a:srcRect r="-102" b="-4775"/>
            <a:stretch/>
          </p:blipFill>
          <p:spPr>
            <a:xfrm flipH="1">
              <a:off x="373605" y="1003130"/>
              <a:ext cx="3285045" cy="1418773"/>
            </a:xfrm>
            <a:prstGeom prst="rect">
              <a:avLst/>
            </a:prstGeom>
          </p:spPr>
        </p:pic>
        <p:sp>
          <p:nvSpPr>
            <p:cNvPr id="38" name="文本框 37"/>
            <p:cNvSpPr txBox="1"/>
            <p:nvPr/>
          </p:nvSpPr>
          <p:spPr>
            <a:xfrm>
              <a:off x="171031" y="645965"/>
              <a:ext cx="2258300" cy="2009148"/>
            </a:xfrm>
            <a:prstGeom prst="rect">
              <a:avLst/>
            </a:prstGeom>
            <a:noFill/>
          </p:spPr>
          <p:txBody>
            <a:bodyPr wrap="none" rtlCol="0" anchor="ctr">
              <a:spAutoFit/>
            </a:bodyPr>
            <a:lstStyle/>
            <a:p>
              <a:pPr algn="ctr"/>
              <a:r>
                <a:rPr lang="en-US" altLang="zh-CN" sz="3600" dirty="0">
                  <a:solidFill>
                    <a:schemeClr val="bg1"/>
                  </a:solidFill>
                  <a:effectLst>
                    <a:outerShdw blurRad="38100" dist="38100" dir="2700000" algn="tl">
                      <a:srgbClr val="000000">
                        <a:alpha val="43137"/>
                      </a:srgbClr>
                    </a:outerShdw>
                  </a:effectLst>
                  <a:cs typeface="+mn-ea"/>
                  <a:sym typeface="+mn-lt"/>
                </a:rPr>
                <a:t>03</a:t>
              </a:r>
              <a:endParaRPr lang="zh-CN" altLang="en-US" sz="3600" dirty="0">
                <a:solidFill>
                  <a:schemeClr val="bg1"/>
                </a:solidFill>
                <a:effectLst>
                  <a:outerShdw blurRad="38100" dist="38100" dir="2700000" algn="tl">
                    <a:srgbClr val="000000">
                      <a:alpha val="43137"/>
                    </a:srgbClr>
                  </a:outerShdw>
                </a:effectLst>
                <a:cs typeface="+mn-ea"/>
                <a:sym typeface="+mn-lt"/>
              </a:endParaRPr>
            </a:p>
          </p:txBody>
        </p:sp>
      </p:grpSp>
    </p:spTree>
    <p:custDataLst>
      <p:tags r:id="rId1"/>
    </p:custDataLst>
    <p:extLst>
      <p:ext uri="{BB962C8B-B14F-4D97-AF65-F5344CB8AC3E}">
        <p14:creationId xmlns:p14="http://schemas.microsoft.com/office/powerpoint/2010/main" val="3668887273"/>
      </p:ext>
    </p:extLst>
  </p:cSld>
  <p:clrMapOvr>
    <a:masterClrMapping/>
  </p:clrMapOvr>
  <p:transition spd="slow" advClick="0" advTm="0">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0000">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14:bounceEnd="50000">
                                          <p:cBhvr additive="base">
                                            <p:cTn id="7" dur="500" fill="hold"/>
                                            <p:tgtEl>
                                              <p:spTgt spid="28"/>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p:tgtEl>
                                              <p:spTgt spid="29"/>
                                            </p:tgtEl>
                                            <p:attrNameLst>
                                              <p:attrName>ppt_x</p:attrName>
                                            </p:attrNameLst>
                                          </p:cBhvr>
                                          <p:tavLst>
                                            <p:tav tm="0">
                                              <p:val>
                                                <p:strVal val="#ppt_x-#ppt_w*1.125000"/>
                                              </p:val>
                                            </p:tav>
                                            <p:tav tm="100000">
                                              <p:val>
                                                <p:strVal val="#ppt_x"/>
                                              </p:val>
                                            </p:tav>
                                          </p:tavLst>
                                        </p:anim>
                                        <p:animEffect transition="in" filter="wipe(right)">
                                          <p:cBhvr>
                                            <p:cTn id="13" dur="500"/>
                                            <p:tgtEl>
                                              <p:spTgt spid="29"/>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300"/>
                                            <p:tgtEl>
                                              <p:spTgt spid="27"/>
                                            </p:tgtEl>
                                          </p:cBhvr>
                                        </p:animEffect>
                                        <p:anim calcmode="lin" valueType="num">
                                          <p:cBhvr>
                                            <p:cTn id="18" dur="300" fill="hold"/>
                                            <p:tgtEl>
                                              <p:spTgt spid="27"/>
                                            </p:tgtEl>
                                            <p:attrNameLst>
                                              <p:attrName>ppt_x</p:attrName>
                                            </p:attrNameLst>
                                          </p:cBhvr>
                                          <p:tavLst>
                                            <p:tav tm="0">
                                              <p:val>
                                                <p:strVal val="#ppt_x"/>
                                              </p:val>
                                            </p:tav>
                                            <p:tav tm="100000">
                                              <p:val>
                                                <p:strVal val="#ppt_x"/>
                                              </p:val>
                                            </p:tav>
                                          </p:tavLst>
                                        </p:anim>
                                        <p:anim calcmode="lin" valueType="num">
                                          <p:cBhvr>
                                            <p:cTn id="19" dur="3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8" fill="hold" grpId="0" nodeType="afterEffect" p14:presetBounceEnd="50000">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14:bounceEnd="50000">
                                          <p:cBhvr additive="base">
                                            <p:cTn id="23" dur="500" fill="hold"/>
                                            <p:tgtEl>
                                              <p:spTgt spid="53"/>
                                            </p:tgtEl>
                                            <p:attrNameLst>
                                              <p:attrName>ppt_x</p:attrName>
                                            </p:attrNameLst>
                                          </p:cBhvr>
                                          <p:tavLst>
                                            <p:tav tm="0">
                                              <p:val>
                                                <p:strVal val="0-#ppt_w/2"/>
                                              </p:val>
                                            </p:tav>
                                            <p:tav tm="100000">
                                              <p:val>
                                                <p:strVal val="#ppt_x"/>
                                              </p:val>
                                            </p:tav>
                                          </p:tavLst>
                                        </p:anim>
                                        <p:anim calcmode="lin" valueType="num" p14:bounceEnd="50000">
                                          <p:cBhvr additive="base">
                                            <p:cTn id="24" dur="500" fill="hold"/>
                                            <p:tgtEl>
                                              <p:spTgt spid="53"/>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2" presetClass="entr" presetSubtype="8"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additive="base">
                                            <p:cTn id="28" dur="500"/>
                                            <p:tgtEl>
                                              <p:spTgt spid="54"/>
                                            </p:tgtEl>
                                            <p:attrNameLst>
                                              <p:attrName>ppt_x</p:attrName>
                                            </p:attrNameLst>
                                          </p:cBhvr>
                                          <p:tavLst>
                                            <p:tav tm="0">
                                              <p:val>
                                                <p:strVal val="#ppt_x-#ppt_w*1.125000"/>
                                              </p:val>
                                            </p:tav>
                                            <p:tav tm="100000">
                                              <p:val>
                                                <p:strVal val="#ppt_x"/>
                                              </p:val>
                                            </p:tav>
                                          </p:tavLst>
                                        </p:anim>
                                        <p:animEffect transition="in" filter="wipe(right)">
                                          <p:cBhvr>
                                            <p:cTn id="29" dur="500"/>
                                            <p:tgtEl>
                                              <p:spTgt spid="54"/>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300"/>
                                            <p:tgtEl>
                                              <p:spTgt spid="52"/>
                                            </p:tgtEl>
                                          </p:cBhvr>
                                        </p:animEffect>
                                        <p:anim calcmode="lin" valueType="num">
                                          <p:cBhvr>
                                            <p:cTn id="34" dur="300" fill="hold"/>
                                            <p:tgtEl>
                                              <p:spTgt spid="52"/>
                                            </p:tgtEl>
                                            <p:attrNameLst>
                                              <p:attrName>ppt_x</p:attrName>
                                            </p:attrNameLst>
                                          </p:cBhvr>
                                          <p:tavLst>
                                            <p:tav tm="0">
                                              <p:val>
                                                <p:strVal val="#ppt_x"/>
                                              </p:val>
                                            </p:tav>
                                            <p:tav tm="100000">
                                              <p:val>
                                                <p:strVal val="#ppt_x"/>
                                              </p:val>
                                            </p:tav>
                                          </p:tavLst>
                                        </p:anim>
                                        <p:anim calcmode="lin" valueType="num">
                                          <p:cBhvr>
                                            <p:cTn id="35" dur="3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8" fill="hold" grpId="0" nodeType="afterEffect" p14:presetBounceEnd="50000">
                                      <p:stCondLst>
                                        <p:cond delay="0"/>
                                      </p:stCondLst>
                                      <p:childTnLst>
                                        <p:set>
                                          <p:cBhvr>
                                            <p:cTn id="38" dur="1" fill="hold">
                                              <p:stCondLst>
                                                <p:cond delay="0"/>
                                              </p:stCondLst>
                                            </p:cTn>
                                            <p:tgtEl>
                                              <p:spTgt spid="58"/>
                                            </p:tgtEl>
                                            <p:attrNameLst>
                                              <p:attrName>style.visibility</p:attrName>
                                            </p:attrNameLst>
                                          </p:cBhvr>
                                          <p:to>
                                            <p:strVal val="visible"/>
                                          </p:to>
                                        </p:set>
                                        <p:anim calcmode="lin" valueType="num" p14:bounceEnd="50000">
                                          <p:cBhvr additive="base">
                                            <p:cTn id="39" dur="500" fill="hold"/>
                                            <p:tgtEl>
                                              <p:spTgt spid="58"/>
                                            </p:tgtEl>
                                            <p:attrNameLst>
                                              <p:attrName>ppt_x</p:attrName>
                                            </p:attrNameLst>
                                          </p:cBhvr>
                                          <p:tavLst>
                                            <p:tav tm="0">
                                              <p:val>
                                                <p:strVal val="0-#ppt_w/2"/>
                                              </p:val>
                                            </p:tav>
                                            <p:tav tm="100000">
                                              <p:val>
                                                <p:strVal val="#ppt_x"/>
                                              </p:val>
                                            </p:tav>
                                          </p:tavLst>
                                        </p:anim>
                                        <p:anim calcmode="lin" valueType="num" p14:bounceEnd="50000">
                                          <p:cBhvr additive="base">
                                            <p:cTn id="40" dur="500" fill="hold"/>
                                            <p:tgtEl>
                                              <p:spTgt spid="58"/>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12" presetClass="entr" presetSubtype="8" fill="hold" nodeType="afterEffect">
                                      <p:stCondLst>
                                        <p:cond delay="0"/>
                                      </p:stCondLst>
                                      <p:childTnLst>
                                        <p:set>
                                          <p:cBhvr>
                                            <p:cTn id="43" dur="1" fill="hold">
                                              <p:stCondLst>
                                                <p:cond delay="0"/>
                                              </p:stCondLst>
                                            </p:cTn>
                                            <p:tgtEl>
                                              <p:spTgt spid="59"/>
                                            </p:tgtEl>
                                            <p:attrNameLst>
                                              <p:attrName>style.visibility</p:attrName>
                                            </p:attrNameLst>
                                          </p:cBhvr>
                                          <p:to>
                                            <p:strVal val="visible"/>
                                          </p:to>
                                        </p:set>
                                        <p:anim calcmode="lin" valueType="num">
                                          <p:cBhvr additive="base">
                                            <p:cTn id="44" dur="500"/>
                                            <p:tgtEl>
                                              <p:spTgt spid="59"/>
                                            </p:tgtEl>
                                            <p:attrNameLst>
                                              <p:attrName>ppt_x</p:attrName>
                                            </p:attrNameLst>
                                          </p:cBhvr>
                                          <p:tavLst>
                                            <p:tav tm="0">
                                              <p:val>
                                                <p:strVal val="#ppt_x-#ppt_w*1.125000"/>
                                              </p:val>
                                            </p:tav>
                                            <p:tav tm="100000">
                                              <p:val>
                                                <p:strVal val="#ppt_x"/>
                                              </p:val>
                                            </p:tav>
                                          </p:tavLst>
                                        </p:anim>
                                        <p:animEffect transition="in" filter="wipe(right)">
                                          <p:cBhvr>
                                            <p:cTn id="45" dur="500"/>
                                            <p:tgtEl>
                                              <p:spTgt spid="59"/>
                                            </p:tgtEl>
                                          </p:cBhvr>
                                        </p:animEffect>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300"/>
                                            <p:tgtEl>
                                              <p:spTgt spid="57"/>
                                            </p:tgtEl>
                                          </p:cBhvr>
                                        </p:animEffect>
                                        <p:anim calcmode="lin" valueType="num">
                                          <p:cBhvr>
                                            <p:cTn id="50" dur="300" fill="hold"/>
                                            <p:tgtEl>
                                              <p:spTgt spid="57"/>
                                            </p:tgtEl>
                                            <p:attrNameLst>
                                              <p:attrName>ppt_x</p:attrName>
                                            </p:attrNameLst>
                                          </p:cBhvr>
                                          <p:tavLst>
                                            <p:tav tm="0">
                                              <p:val>
                                                <p:strVal val="#ppt_x"/>
                                              </p:val>
                                            </p:tav>
                                            <p:tav tm="100000">
                                              <p:val>
                                                <p:strVal val="#ppt_x"/>
                                              </p:val>
                                            </p:tav>
                                          </p:tavLst>
                                        </p:anim>
                                        <p:anim calcmode="lin" valueType="num">
                                          <p:cBhvr>
                                            <p:cTn id="51" dur="300" fill="hold"/>
                                            <p:tgtEl>
                                              <p:spTgt spid="57"/>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8" fill="hold" grpId="0" nodeType="afterEffect" p14:presetBounceEnd="50000">
                                      <p:stCondLst>
                                        <p:cond delay="0"/>
                                      </p:stCondLst>
                                      <p:childTnLst>
                                        <p:set>
                                          <p:cBhvr>
                                            <p:cTn id="54" dur="1" fill="hold">
                                              <p:stCondLst>
                                                <p:cond delay="0"/>
                                              </p:stCondLst>
                                            </p:cTn>
                                            <p:tgtEl>
                                              <p:spTgt spid="63"/>
                                            </p:tgtEl>
                                            <p:attrNameLst>
                                              <p:attrName>style.visibility</p:attrName>
                                            </p:attrNameLst>
                                          </p:cBhvr>
                                          <p:to>
                                            <p:strVal val="visible"/>
                                          </p:to>
                                        </p:set>
                                        <p:anim calcmode="lin" valueType="num" p14:bounceEnd="50000">
                                          <p:cBhvr additive="base">
                                            <p:cTn id="55" dur="500" fill="hold"/>
                                            <p:tgtEl>
                                              <p:spTgt spid="63"/>
                                            </p:tgtEl>
                                            <p:attrNameLst>
                                              <p:attrName>ppt_x</p:attrName>
                                            </p:attrNameLst>
                                          </p:cBhvr>
                                          <p:tavLst>
                                            <p:tav tm="0">
                                              <p:val>
                                                <p:strVal val="0-#ppt_w/2"/>
                                              </p:val>
                                            </p:tav>
                                            <p:tav tm="100000">
                                              <p:val>
                                                <p:strVal val="#ppt_x"/>
                                              </p:val>
                                            </p:tav>
                                          </p:tavLst>
                                        </p:anim>
                                        <p:anim calcmode="lin" valueType="num" p14:bounceEnd="50000">
                                          <p:cBhvr additive="base">
                                            <p:cTn id="56" dur="500" fill="hold"/>
                                            <p:tgtEl>
                                              <p:spTgt spid="6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12" presetClass="entr" presetSubtype="8" fill="hold"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additive="base">
                                            <p:cTn id="60" dur="500"/>
                                            <p:tgtEl>
                                              <p:spTgt spid="64"/>
                                            </p:tgtEl>
                                            <p:attrNameLst>
                                              <p:attrName>ppt_x</p:attrName>
                                            </p:attrNameLst>
                                          </p:cBhvr>
                                          <p:tavLst>
                                            <p:tav tm="0">
                                              <p:val>
                                                <p:strVal val="#ppt_x-#ppt_w*1.125000"/>
                                              </p:val>
                                            </p:tav>
                                            <p:tav tm="100000">
                                              <p:val>
                                                <p:strVal val="#ppt_x"/>
                                              </p:val>
                                            </p:tav>
                                          </p:tavLst>
                                        </p:anim>
                                        <p:animEffect transition="in" filter="wipe(right)">
                                          <p:cBhvr>
                                            <p:cTn id="61" dur="500"/>
                                            <p:tgtEl>
                                              <p:spTgt spid="64"/>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300"/>
                                            <p:tgtEl>
                                              <p:spTgt spid="62"/>
                                            </p:tgtEl>
                                          </p:cBhvr>
                                        </p:animEffect>
                                        <p:anim calcmode="lin" valueType="num">
                                          <p:cBhvr>
                                            <p:cTn id="66" dur="300" fill="hold"/>
                                            <p:tgtEl>
                                              <p:spTgt spid="62"/>
                                            </p:tgtEl>
                                            <p:attrNameLst>
                                              <p:attrName>ppt_x</p:attrName>
                                            </p:attrNameLst>
                                          </p:cBhvr>
                                          <p:tavLst>
                                            <p:tav tm="0">
                                              <p:val>
                                                <p:strVal val="#ppt_x"/>
                                              </p:val>
                                            </p:tav>
                                            <p:tav tm="100000">
                                              <p:val>
                                                <p:strVal val="#ppt_x"/>
                                              </p:val>
                                            </p:tav>
                                          </p:tavLst>
                                        </p:anim>
                                        <p:anim calcmode="lin" valueType="num">
                                          <p:cBhvr>
                                            <p:cTn id="67" dur="3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52" grpId="0"/>
          <p:bldP spid="53" grpId="0" animBg="1"/>
          <p:bldP spid="57" grpId="0"/>
          <p:bldP spid="58" grpId="0" animBg="1"/>
          <p:bldP spid="62" grpId="0"/>
          <p:bldP spid="63" grpId="0" animBg="1"/>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p:tgtEl>
                                              <p:spTgt spid="29"/>
                                            </p:tgtEl>
                                            <p:attrNameLst>
                                              <p:attrName>ppt_x</p:attrName>
                                            </p:attrNameLst>
                                          </p:cBhvr>
                                          <p:tavLst>
                                            <p:tav tm="0">
                                              <p:val>
                                                <p:strVal val="#ppt_x-#ppt_w*1.125000"/>
                                              </p:val>
                                            </p:tav>
                                            <p:tav tm="100000">
                                              <p:val>
                                                <p:strVal val="#ppt_x"/>
                                              </p:val>
                                            </p:tav>
                                          </p:tavLst>
                                        </p:anim>
                                        <p:animEffect transition="in" filter="wipe(right)">
                                          <p:cBhvr>
                                            <p:cTn id="13" dur="500"/>
                                            <p:tgtEl>
                                              <p:spTgt spid="29"/>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300"/>
                                            <p:tgtEl>
                                              <p:spTgt spid="27"/>
                                            </p:tgtEl>
                                          </p:cBhvr>
                                        </p:animEffect>
                                        <p:anim calcmode="lin" valueType="num">
                                          <p:cBhvr>
                                            <p:cTn id="18" dur="300" fill="hold"/>
                                            <p:tgtEl>
                                              <p:spTgt spid="27"/>
                                            </p:tgtEl>
                                            <p:attrNameLst>
                                              <p:attrName>ppt_x</p:attrName>
                                            </p:attrNameLst>
                                          </p:cBhvr>
                                          <p:tavLst>
                                            <p:tav tm="0">
                                              <p:val>
                                                <p:strVal val="#ppt_x"/>
                                              </p:val>
                                            </p:tav>
                                            <p:tav tm="100000">
                                              <p:val>
                                                <p:strVal val="#ppt_x"/>
                                              </p:val>
                                            </p:tav>
                                          </p:tavLst>
                                        </p:anim>
                                        <p:anim calcmode="lin" valueType="num">
                                          <p:cBhvr>
                                            <p:cTn id="19" dur="3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8"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fill="hold"/>
                                            <p:tgtEl>
                                              <p:spTgt spid="53"/>
                                            </p:tgtEl>
                                            <p:attrNameLst>
                                              <p:attrName>ppt_x</p:attrName>
                                            </p:attrNameLst>
                                          </p:cBhvr>
                                          <p:tavLst>
                                            <p:tav tm="0">
                                              <p:val>
                                                <p:strVal val="0-#ppt_w/2"/>
                                              </p:val>
                                            </p:tav>
                                            <p:tav tm="100000">
                                              <p:val>
                                                <p:strVal val="#ppt_x"/>
                                              </p:val>
                                            </p:tav>
                                          </p:tavLst>
                                        </p:anim>
                                        <p:anim calcmode="lin" valueType="num">
                                          <p:cBhvr additive="base">
                                            <p:cTn id="24" dur="500" fill="hold"/>
                                            <p:tgtEl>
                                              <p:spTgt spid="53"/>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2" presetClass="entr" presetSubtype="8"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additive="base">
                                            <p:cTn id="28" dur="500"/>
                                            <p:tgtEl>
                                              <p:spTgt spid="54"/>
                                            </p:tgtEl>
                                            <p:attrNameLst>
                                              <p:attrName>ppt_x</p:attrName>
                                            </p:attrNameLst>
                                          </p:cBhvr>
                                          <p:tavLst>
                                            <p:tav tm="0">
                                              <p:val>
                                                <p:strVal val="#ppt_x-#ppt_w*1.125000"/>
                                              </p:val>
                                            </p:tav>
                                            <p:tav tm="100000">
                                              <p:val>
                                                <p:strVal val="#ppt_x"/>
                                              </p:val>
                                            </p:tav>
                                          </p:tavLst>
                                        </p:anim>
                                        <p:animEffect transition="in" filter="wipe(right)">
                                          <p:cBhvr>
                                            <p:cTn id="29" dur="500"/>
                                            <p:tgtEl>
                                              <p:spTgt spid="54"/>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300"/>
                                            <p:tgtEl>
                                              <p:spTgt spid="52"/>
                                            </p:tgtEl>
                                          </p:cBhvr>
                                        </p:animEffect>
                                        <p:anim calcmode="lin" valueType="num">
                                          <p:cBhvr>
                                            <p:cTn id="34" dur="300" fill="hold"/>
                                            <p:tgtEl>
                                              <p:spTgt spid="52"/>
                                            </p:tgtEl>
                                            <p:attrNameLst>
                                              <p:attrName>ppt_x</p:attrName>
                                            </p:attrNameLst>
                                          </p:cBhvr>
                                          <p:tavLst>
                                            <p:tav tm="0">
                                              <p:val>
                                                <p:strVal val="#ppt_x"/>
                                              </p:val>
                                            </p:tav>
                                            <p:tav tm="100000">
                                              <p:val>
                                                <p:strVal val="#ppt_x"/>
                                              </p:val>
                                            </p:tav>
                                          </p:tavLst>
                                        </p:anim>
                                        <p:anim calcmode="lin" valueType="num">
                                          <p:cBhvr>
                                            <p:cTn id="35" dur="3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 calcmode="lin" valueType="num">
                                          <p:cBhvr additive="base">
                                            <p:cTn id="39" dur="500" fill="hold"/>
                                            <p:tgtEl>
                                              <p:spTgt spid="58"/>
                                            </p:tgtEl>
                                            <p:attrNameLst>
                                              <p:attrName>ppt_x</p:attrName>
                                            </p:attrNameLst>
                                          </p:cBhvr>
                                          <p:tavLst>
                                            <p:tav tm="0">
                                              <p:val>
                                                <p:strVal val="0-#ppt_w/2"/>
                                              </p:val>
                                            </p:tav>
                                            <p:tav tm="100000">
                                              <p:val>
                                                <p:strVal val="#ppt_x"/>
                                              </p:val>
                                            </p:tav>
                                          </p:tavLst>
                                        </p:anim>
                                        <p:anim calcmode="lin" valueType="num">
                                          <p:cBhvr additive="base">
                                            <p:cTn id="40" dur="500" fill="hold"/>
                                            <p:tgtEl>
                                              <p:spTgt spid="58"/>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12" presetClass="entr" presetSubtype="8" fill="hold" nodeType="afterEffect">
                                      <p:stCondLst>
                                        <p:cond delay="0"/>
                                      </p:stCondLst>
                                      <p:childTnLst>
                                        <p:set>
                                          <p:cBhvr>
                                            <p:cTn id="43" dur="1" fill="hold">
                                              <p:stCondLst>
                                                <p:cond delay="0"/>
                                              </p:stCondLst>
                                            </p:cTn>
                                            <p:tgtEl>
                                              <p:spTgt spid="59"/>
                                            </p:tgtEl>
                                            <p:attrNameLst>
                                              <p:attrName>style.visibility</p:attrName>
                                            </p:attrNameLst>
                                          </p:cBhvr>
                                          <p:to>
                                            <p:strVal val="visible"/>
                                          </p:to>
                                        </p:set>
                                        <p:anim calcmode="lin" valueType="num">
                                          <p:cBhvr additive="base">
                                            <p:cTn id="44" dur="500"/>
                                            <p:tgtEl>
                                              <p:spTgt spid="59"/>
                                            </p:tgtEl>
                                            <p:attrNameLst>
                                              <p:attrName>ppt_x</p:attrName>
                                            </p:attrNameLst>
                                          </p:cBhvr>
                                          <p:tavLst>
                                            <p:tav tm="0">
                                              <p:val>
                                                <p:strVal val="#ppt_x-#ppt_w*1.125000"/>
                                              </p:val>
                                            </p:tav>
                                            <p:tav tm="100000">
                                              <p:val>
                                                <p:strVal val="#ppt_x"/>
                                              </p:val>
                                            </p:tav>
                                          </p:tavLst>
                                        </p:anim>
                                        <p:animEffect transition="in" filter="wipe(right)">
                                          <p:cBhvr>
                                            <p:cTn id="45" dur="500"/>
                                            <p:tgtEl>
                                              <p:spTgt spid="59"/>
                                            </p:tgtEl>
                                          </p:cBhvr>
                                        </p:animEffect>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300"/>
                                            <p:tgtEl>
                                              <p:spTgt spid="57"/>
                                            </p:tgtEl>
                                          </p:cBhvr>
                                        </p:animEffect>
                                        <p:anim calcmode="lin" valueType="num">
                                          <p:cBhvr>
                                            <p:cTn id="50" dur="300" fill="hold"/>
                                            <p:tgtEl>
                                              <p:spTgt spid="57"/>
                                            </p:tgtEl>
                                            <p:attrNameLst>
                                              <p:attrName>ppt_x</p:attrName>
                                            </p:attrNameLst>
                                          </p:cBhvr>
                                          <p:tavLst>
                                            <p:tav tm="0">
                                              <p:val>
                                                <p:strVal val="#ppt_x"/>
                                              </p:val>
                                            </p:tav>
                                            <p:tav tm="100000">
                                              <p:val>
                                                <p:strVal val="#ppt_x"/>
                                              </p:val>
                                            </p:tav>
                                          </p:tavLst>
                                        </p:anim>
                                        <p:anim calcmode="lin" valueType="num">
                                          <p:cBhvr>
                                            <p:cTn id="51" dur="300" fill="hold"/>
                                            <p:tgtEl>
                                              <p:spTgt spid="57"/>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 calcmode="lin" valueType="num">
                                          <p:cBhvr additive="base">
                                            <p:cTn id="55" dur="500" fill="hold"/>
                                            <p:tgtEl>
                                              <p:spTgt spid="63"/>
                                            </p:tgtEl>
                                            <p:attrNameLst>
                                              <p:attrName>ppt_x</p:attrName>
                                            </p:attrNameLst>
                                          </p:cBhvr>
                                          <p:tavLst>
                                            <p:tav tm="0">
                                              <p:val>
                                                <p:strVal val="0-#ppt_w/2"/>
                                              </p:val>
                                            </p:tav>
                                            <p:tav tm="100000">
                                              <p:val>
                                                <p:strVal val="#ppt_x"/>
                                              </p:val>
                                            </p:tav>
                                          </p:tavLst>
                                        </p:anim>
                                        <p:anim calcmode="lin" valueType="num">
                                          <p:cBhvr additive="base">
                                            <p:cTn id="56" dur="500" fill="hold"/>
                                            <p:tgtEl>
                                              <p:spTgt spid="6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12" presetClass="entr" presetSubtype="8" fill="hold"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additive="base">
                                            <p:cTn id="60" dur="500"/>
                                            <p:tgtEl>
                                              <p:spTgt spid="64"/>
                                            </p:tgtEl>
                                            <p:attrNameLst>
                                              <p:attrName>ppt_x</p:attrName>
                                            </p:attrNameLst>
                                          </p:cBhvr>
                                          <p:tavLst>
                                            <p:tav tm="0">
                                              <p:val>
                                                <p:strVal val="#ppt_x-#ppt_w*1.125000"/>
                                              </p:val>
                                            </p:tav>
                                            <p:tav tm="100000">
                                              <p:val>
                                                <p:strVal val="#ppt_x"/>
                                              </p:val>
                                            </p:tav>
                                          </p:tavLst>
                                        </p:anim>
                                        <p:animEffect transition="in" filter="wipe(right)">
                                          <p:cBhvr>
                                            <p:cTn id="61" dur="500"/>
                                            <p:tgtEl>
                                              <p:spTgt spid="64"/>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300"/>
                                            <p:tgtEl>
                                              <p:spTgt spid="62"/>
                                            </p:tgtEl>
                                          </p:cBhvr>
                                        </p:animEffect>
                                        <p:anim calcmode="lin" valueType="num">
                                          <p:cBhvr>
                                            <p:cTn id="66" dur="300" fill="hold"/>
                                            <p:tgtEl>
                                              <p:spTgt spid="62"/>
                                            </p:tgtEl>
                                            <p:attrNameLst>
                                              <p:attrName>ppt_x</p:attrName>
                                            </p:attrNameLst>
                                          </p:cBhvr>
                                          <p:tavLst>
                                            <p:tav tm="0">
                                              <p:val>
                                                <p:strVal val="#ppt_x"/>
                                              </p:val>
                                            </p:tav>
                                            <p:tav tm="100000">
                                              <p:val>
                                                <p:strVal val="#ppt_x"/>
                                              </p:val>
                                            </p:tav>
                                          </p:tavLst>
                                        </p:anim>
                                        <p:anim calcmode="lin" valueType="num">
                                          <p:cBhvr>
                                            <p:cTn id="67" dur="3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52" grpId="0"/>
          <p:bldP spid="53" grpId="0" animBg="1"/>
          <p:bldP spid="57" grpId="0"/>
          <p:bldP spid="58" grpId="0" animBg="1"/>
          <p:bldP spid="62" grpId="0"/>
          <p:bldP spid="63" grpId="0" animBg="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a:grpSpLocks/>
          </p:cNvGrpSpPr>
          <p:nvPr/>
        </p:nvGrpSpPr>
        <p:grpSpPr bwMode="auto">
          <a:xfrm>
            <a:off x="665351" y="1857654"/>
            <a:ext cx="4893174" cy="4094773"/>
            <a:chOff x="2047010" y="1663503"/>
            <a:chExt cx="4100513" cy="2985931"/>
          </a:xfrm>
        </p:grpSpPr>
        <p:grpSp>
          <p:nvGrpSpPr>
            <p:cNvPr id="26" name="Group 2"/>
            <p:cNvGrpSpPr>
              <a:grpSpLocks/>
            </p:cNvGrpSpPr>
            <p:nvPr/>
          </p:nvGrpSpPr>
          <p:grpSpPr bwMode="auto">
            <a:xfrm>
              <a:off x="2047010" y="3042044"/>
              <a:ext cx="4100513" cy="1607390"/>
              <a:chOff x="3381377" y="4711640"/>
              <a:chExt cx="5467350" cy="2143187"/>
            </a:xfrm>
          </p:grpSpPr>
          <p:sp>
            <p:nvSpPr>
              <p:cNvPr id="96" name="Freeform 5"/>
              <p:cNvSpPr>
                <a:spLocks/>
              </p:cNvSpPr>
              <p:nvPr/>
            </p:nvSpPr>
            <p:spPr bwMode="auto">
              <a:xfrm>
                <a:off x="3381377" y="4711640"/>
                <a:ext cx="5467350" cy="2143187"/>
              </a:xfrm>
              <a:custGeom>
                <a:avLst/>
                <a:gdLst>
                  <a:gd name="T0" fmla="*/ 0 w 1770"/>
                  <a:gd name="T1" fmla="*/ 658 h 694"/>
                  <a:gd name="T2" fmla="*/ 0 w 1770"/>
                  <a:gd name="T3" fmla="*/ 661 h 694"/>
                  <a:gd name="T4" fmla="*/ 0 w 1770"/>
                  <a:gd name="T5" fmla="*/ 661 h 694"/>
                  <a:gd name="T6" fmla="*/ 0 w 1770"/>
                  <a:gd name="T7" fmla="*/ 661 h 694"/>
                  <a:gd name="T8" fmla="*/ 110 w 1770"/>
                  <a:gd name="T9" fmla="*/ 694 h 694"/>
                  <a:gd name="T10" fmla="*/ 1696 w 1770"/>
                  <a:gd name="T11" fmla="*/ 693 h 694"/>
                  <a:gd name="T12" fmla="*/ 1764 w 1770"/>
                  <a:gd name="T13" fmla="*/ 667 h 694"/>
                  <a:gd name="T14" fmla="*/ 1766 w 1770"/>
                  <a:gd name="T15" fmla="*/ 624 h 694"/>
                  <a:gd name="T16" fmla="*/ 1766 w 1770"/>
                  <a:gd name="T17" fmla="*/ 624 h 694"/>
                  <a:gd name="T18" fmla="*/ 1743 w 1770"/>
                  <a:gd name="T19" fmla="*/ 577 h 694"/>
                  <a:gd name="T20" fmla="*/ 1281 w 1770"/>
                  <a:gd name="T21" fmla="*/ 37 h 694"/>
                  <a:gd name="T22" fmla="*/ 1189 w 1770"/>
                  <a:gd name="T23" fmla="*/ 0 h 694"/>
                  <a:gd name="T24" fmla="*/ 557 w 1770"/>
                  <a:gd name="T25" fmla="*/ 1 h 694"/>
                  <a:gd name="T26" fmla="*/ 478 w 1770"/>
                  <a:gd name="T27" fmla="*/ 30 h 694"/>
                  <a:gd name="T28" fmla="*/ 21 w 1770"/>
                  <a:gd name="T29" fmla="*/ 578 h 694"/>
                  <a:gd name="T30" fmla="*/ 3 w 1770"/>
                  <a:gd name="T31" fmla="*/ 612 h 694"/>
                  <a:gd name="T32" fmla="*/ 3 w 1770"/>
                  <a:gd name="T33" fmla="*/ 612 h 694"/>
                  <a:gd name="T34" fmla="*/ 0 w 1770"/>
                  <a:gd name="T35" fmla="*/ 658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70" h="694">
                    <a:moveTo>
                      <a:pt x="0" y="658"/>
                    </a:moveTo>
                    <a:cubicBezTo>
                      <a:pt x="0" y="659"/>
                      <a:pt x="0" y="660"/>
                      <a:pt x="0" y="661"/>
                    </a:cubicBezTo>
                    <a:cubicBezTo>
                      <a:pt x="0" y="661"/>
                      <a:pt x="0" y="661"/>
                      <a:pt x="0" y="661"/>
                    </a:cubicBezTo>
                    <a:cubicBezTo>
                      <a:pt x="0" y="661"/>
                      <a:pt x="0" y="661"/>
                      <a:pt x="0" y="661"/>
                    </a:cubicBezTo>
                    <a:cubicBezTo>
                      <a:pt x="0" y="680"/>
                      <a:pt x="27" y="694"/>
                      <a:pt x="110" y="694"/>
                    </a:cubicBezTo>
                    <a:cubicBezTo>
                      <a:pt x="1696" y="693"/>
                      <a:pt x="1696" y="693"/>
                      <a:pt x="1696" y="693"/>
                    </a:cubicBezTo>
                    <a:cubicBezTo>
                      <a:pt x="1747" y="693"/>
                      <a:pt x="1764" y="683"/>
                      <a:pt x="1764" y="667"/>
                    </a:cubicBezTo>
                    <a:cubicBezTo>
                      <a:pt x="1766" y="624"/>
                      <a:pt x="1766" y="624"/>
                      <a:pt x="1766" y="624"/>
                    </a:cubicBezTo>
                    <a:cubicBezTo>
                      <a:pt x="1766" y="624"/>
                      <a:pt x="1766" y="624"/>
                      <a:pt x="1766" y="624"/>
                    </a:cubicBezTo>
                    <a:cubicBezTo>
                      <a:pt x="1770" y="612"/>
                      <a:pt x="1759" y="595"/>
                      <a:pt x="1743" y="577"/>
                    </a:cubicBezTo>
                    <a:cubicBezTo>
                      <a:pt x="1281" y="37"/>
                      <a:pt x="1281" y="37"/>
                      <a:pt x="1281" y="37"/>
                    </a:cubicBezTo>
                    <a:cubicBezTo>
                      <a:pt x="1263" y="16"/>
                      <a:pt x="1245" y="0"/>
                      <a:pt x="1189" y="0"/>
                    </a:cubicBezTo>
                    <a:cubicBezTo>
                      <a:pt x="557" y="1"/>
                      <a:pt x="557" y="1"/>
                      <a:pt x="557" y="1"/>
                    </a:cubicBezTo>
                    <a:cubicBezTo>
                      <a:pt x="512" y="1"/>
                      <a:pt x="495" y="9"/>
                      <a:pt x="478" y="30"/>
                    </a:cubicBezTo>
                    <a:cubicBezTo>
                      <a:pt x="21" y="578"/>
                      <a:pt x="21" y="578"/>
                      <a:pt x="21" y="578"/>
                    </a:cubicBezTo>
                    <a:cubicBezTo>
                      <a:pt x="11" y="590"/>
                      <a:pt x="4" y="602"/>
                      <a:pt x="3" y="612"/>
                    </a:cubicBezTo>
                    <a:cubicBezTo>
                      <a:pt x="3" y="612"/>
                      <a:pt x="3" y="612"/>
                      <a:pt x="3" y="612"/>
                    </a:cubicBezTo>
                    <a:lnTo>
                      <a:pt x="0" y="658"/>
                    </a:lnTo>
                    <a:close/>
                  </a:path>
                </a:pathLst>
              </a:custGeom>
              <a:solidFill>
                <a:schemeClr val="tx1">
                  <a:lumMod val="85000"/>
                  <a:lumOff val="15000"/>
                </a:schemeClr>
              </a:solid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en-US" sz="1013" b="0" i="0" u="none" strike="noStrike" kern="1200" cap="none" spc="0" normalizeH="0" baseline="0" noProof="0">
                  <a:ln>
                    <a:noFill/>
                  </a:ln>
                  <a:solidFill>
                    <a:prstClr val="black"/>
                  </a:solidFill>
                  <a:effectLst/>
                  <a:uLnTx/>
                  <a:uFillTx/>
                  <a:cs typeface="+mn-ea"/>
                  <a:sym typeface="+mn-lt"/>
                </a:endParaRPr>
              </a:p>
            </p:txBody>
          </p:sp>
          <p:sp>
            <p:nvSpPr>
              <p:cNvPr id="97" name="Freeform 6"/>
              <p:cNvSpPr>
                <a:spLocks/>
              </p:cNvSpPr>
              <p:nvPr/>
            </p:nvSpPr>
            <p:spPr bwMode="auto">
              <a:xfrm>
                <a:off x="3689351" y="4819651"/>
                <a:ext cx="4849813" cy="1701800"/>
              </a:xfrm>
              <a:custGeom>
                <a:avLst/>
                <a:gdLst>
                  <a:gd name="T0" fmla="*/ 0 w 3055"/>
                  <a:gd name="T1" fmla="*/ 1072 h 1072"/>
                  <a:gd name="T2" fmla="*/ 3055 w 3055"/>
                  <a:gd name="T3" fmla="*/ 1068 h 1072"/>
                  <a:gd name="T4" fmla="*/ 2226 w 3055"/>
                  <a:gd name="T5" fmla="*/ 0 h 1072"/>
                  <a:gd name="T6" fmla="*/ 812 w 3055"/>
                  <a:gd name="T7" fmla="*/ 2 h 1072"/>
                  <a:gd name="T8" fmla="*/ 0 w 3055"/>
                  <a:gd name="T9" fmla="*/ 1072 h 1072"/>
                </a:gdLst>
                <a:ahLst/>
                <a:cxnLst>
                  <a:cxn ang="0">
                    <a:pos x="T0" y="T1"/>
                  </a:cxn>
                  <a:cxn ang="0">
                    <a:pos x="T2" y="T3"/>
                  </a:cxn>
                  <a:cxn ang="0">
                    <a:pos x="T4" y="T5"/>
                  </a:cxn>
                  <a:cxn ang="0">
                    <a:pos x="T6" y="T7"/>
                  </a:cxn>
                  <a:cxn ang="0">
                    <a:pos x="T8" y="T9"/>
                  </a:cxn>
                </a:cxnLst>
                <a:rect l="0" t="0" r="r" b="b"/>
                <a:pathLst>
                  <a:path w="3055" h="1072">
                    <a:moveTo>
                      <a:pt x="0" y="1072"/>
                    </a:moveTo>
                    <a:lnTo>
                      <a:pt x="3055" y="1068"/>
                    </a:lnTo>
                    <a:lnTo>
                      <a:pt x="2226" y="0"/>
                    </a:lnTo>
                    <a:lnTo>
                      <a:pt x="812" y="2"/>
                    </a:lnTo>
                    <a:lnTo>
                      <a:pt x="0" y="1072"/>
                    </a:lnTo>
                    <a:close/>
                  </a:path>
                </a:pathLst>
              </a:custGeom>
              <a:blipFill>
                <a:blip r:embed="rId3" cstate="screen">
                  <a:extLst>
                    <a:ext uri="{28A0092B-C50C-407E-A947-70E740481C1C}">
                      <a14:useLocalDpi xmlns:a14="http://schemas.microsoft.com/office/drawing/2010/main"/>
                    </a:ext>
                  </a:extLst>
                </a:blip>
                <a:stretch>
                  <a:fillRect/>
                </a:stretch>
              </a:bli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en-US" sz="1013" b="0" i="0" u="none" strike="noStrike" kern="1200" cap="none" spc="0" normalizeH="0" baseline="0" noProof="0">
                  <a:ln>
                    <a:noFill/>
                  </a:ln>
                  <a:solidFill>
                    <a:prstClr val="black"/>
                  </a:solidFill>
                  <a:effectLst/>
                  <a:uLnTx/>
                  <a:uFillTx/>
                  <a:cs typeface="+mn-ea"/>
                  <a:sym typeface="+mn-lt"/>
                </a:endParaRPr>
              </a:p>
            </p:txBody>
          </p:sp>
          <p:sp>
            <p:nvSpPr>
              <p:cNvPr id="98" name="Freeform 7"/>
              <p:cNvSpPr>
                <a:spLocks/>
              </p:cNvSpPr>
              <p:nvPr/>
            </p:nvSpPr>
            <p:spPr bwMode="auto">
              <a:xfrm>
                <a:off x="5664685" y="4750387"/>
                <a:ext cx="845041" cy="31481"/>
              </a:xfrm>
              <a:custGeom>
                <a:avLst/>
                <a:gdLst>
                  <a:gd name="T0" fmla="*/ 260 w 274"/>
                  <a:gd name="T1" fmla="*/ 0 h 10"/>
                  <a:gd name="T2" fmla="*/ 137 w 274"/>
                  <a:gd name="T3" fmla="*/ 0 h 10"/>
                  <a:gd name="T4" fmla="*/ 14 w 274"/>
                  <a:gd name="T5" fmla="*/ 0 h 10"/>
                  <a:gd name="T6" fmla="*/ 1 w 274"/>
                  <a:gd name="T7" fmla="*/ 5 h 10"/>
                  <a:gd name="T8" fmla="*/ 1 w 274"/>
                  <a:gd name="T9" fmla="*/ 5 h 10"/>
                  <a:gd name="T10" fmla="*/ 12 w 274"/>
                  <a:gd name="T11" fmla="*/ 10 h 10"/>
                  <a:gd name="T12" fmla="*/ 137 w 274"/>
                  <a:gd name="T13" fmla="*/ 10 h 10"/>
                  <a:gd name="T14" fmla="*/ 262 w 274"/>
                  <a:gd name="T15" fmla="*/ 10 h 10"/>
                  <a:gd name="T16" fmla="*/ 273 w 274"/>
                  <a:gd name="T17" fmla="*/ 5 h 10"/>
                  <a:gd name="T18" fmla="*/ 273 w 274"/>
                  <a:gd name="T19" fmla="*/ 5 h 10"/>
                  <a:gd name="T20" fmla="*/ 260 w 274"/>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4" h="10">
                    <a:moveTo>
                      <a:pt x="260" y="0"/>
                    </a:moveTo>
                    <a:cubicBezTo>
                      <a:pt x="219" y="0"/>
                      <a:pt x="178" y="0"/>
                      <a:pt x="137" y="0"/>
                    </a:cubicBezTo>
                    <a:cubicBezTo>
                      <a:pt x="96" y="0"/>
                      <a:pt x="55" y="0"/>
                      <a:pt x="14" y="0"/>
                    </a:cubicBezTo>
                    <a:cubicBezTo>
                      <a:pt x="8" y="0"/>
                      <a:pt x="2" y="3"/>
                      <a:pt x="1" y="5"/>
                    </a:cubicBezTo>
                    <a:cubicBezTo>
                      <a:pt x="1" y="5"/>
                      <a:pt x="1" y="5"/>
                      <a:pt x="1" y="5"/>
                    </a:cubicBezTo>
                    <a:cubicBezTo>
                      <a:pt x="0" y="8"/>
                      <a:pt x="5" y="10"/>
                      <a:pt x="12" y="10"/>
                    </a:cubicBezTo>
                    <a:cubicBezTo>
                      <a:pt x="54" y="10"/>
                      <a:pt x="95" y="10"/>
                      <a:pt x="137" y="10"/>
                    </a:cubicBezTo>
                    <a:cubicBezTo>
                      <a:pt x="179" y="10"/>
                      <a:pt x="220" y="10"/>
                      <a:pt x="262" y="10"/>
                    </a:cubicBezTo>
                    <a:cubicBezTo>
                      <a:pt x="269" y="10"/>
                      <a:pt x="274" y="8"/>
                      <a:pt x="273" y="5"/>
                    </a:cubicBezTo>
                    <a:cubicBezTo>
                      <a:pt x="273" y="5"/>
                      <a:pt x="273" y="5"/>
                      <a:pt x="273" y="5"/>
                    </a:cubicBezTo>
                    <a:cubicBezTo>
                      <a:pt x="272" y="2"/>
                      <a:pt x="266" y="0"/>
                      <a:pt x="260" y="0"/>
                    </a:cubicBezTo>
                    <a:close/>
                  </a:path>
                </a:pathLst>
              </a:custGeom>
              <a:solidFill>
                <a:schemeClr val="bg2"/>
              </a:solid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en-US" sz="1013" b="0" i="0" u="none" strike="noStrike" kern="1200" cap="none" spc="0" normalizeH="0" baseline="0" noProof="0">
                  <a:ln>
                    <a:noFill/>
                  </a:ln>
                  <a:solidFill>
                    <a:prstClr val="black"/>
                  </a:solidFill>
                  <a:effectLst/>
                  <a:uLnTx/>
                  <a:uFillTx/>
                  <a:cs typeface="+mn-ea"/>
                  <a:sym typeface="+mn-lt"/>
                </a:endParaRPr>
              </a:p>
            </p:txBody>
          </p:sp>
          <p:sp>
            <p:nvSpPr>
              <p:cNvPr id="99" name="Freeform 8"/>
              <p:cNvSpPr>
                <a:spLocks noEditPoints="1"/>
              </p:cNvSpPr>
              <p:nvPr/>
            </p:nvSpPr>
            <p:spPr bwMode="auto">
              <a:xfrm>
                <a:off x="5831756" y="6556960"/>
                <a:ext cx="561747" cy="101711"/>
              </a:xfrm>
              <a:custGeom>
                <a:avLst/>
                <a:gdLst>
                  <a:gd name="T0" fmla="*/ 91 w 182"/>
                  <a:gd name="T1" fmla="*/ 7 h 33"/>
                  <a:gd name="T2" fmla="*/ 119 w 182"/>
                  <a:gd name="T3" fmla="*/ 18 h 33"/>
                  <a:gd name="T4" fmla="*/ 119 w 182"/>
                  <a:gd name="T5" fmla="*/ 30 h 33"/>
                  <a:gd name="T6" fmla="*/ 98 w 182"/>
                  <a:gd name="T7" fmla="*/ 30 h 33"/>
                  <a:gd name="T8" fmla="*/ 99 w 182"/>
                  <a:gd name="T9" fmla="*/ 25 h 33"/>
                  <a:gd name="T10" fmla="*/ 90 w 182"/>
                  <a:gd name="T11" fmla="*/ 21 h 33"/>
                  <a:gd name="T12" fmla="*/ 90 w 182"/>
                  <a:gd name="T13" fmla="*/ 21 h 33"/>
                  <a:gd name="T14" fmla="*/ 90 w 182"/>
                  <a:gd name="T15" fmla="*/ 33 h 33"/>
                  <a:gd name="T16" fmla="*/ 91 w 182"/>
                  <a:gd name="T17" fmla="*/ 33 h 33"/>
                  <a:gd name="T18" fmla="*/ 181 w 182"/>
                  <a:gd name="T19" fmla="*/ 17 h 33"/>
                  <a:gd name="T20" fmla="*/ 90 w 182"/>
                  <a:gd name="T21" fmla="*/ 0 h 33"/>
                  <a:gd name="T22" fmla="*/ 90 w 182"/>
                  <a:gd name="T23" fmla="*/ 3 h 33"/>
                  <a:gd name="T24" fmla="*/ 91 w 182"/>
                  <a:gd name="T25" fmla="*/ 2 h 33"/>
                  <a:gd name="T26" fmla="*/ 130 w 182"/>
                  <a:gd name="T27" fmla="*/ 17 h 33"/>
                  <a:gd name="T28" fmla="*/ 126 w 182"/>
                  <a:gd name="T29" fmla="*/ 19 h 33"/>
                  <a:gd name="T30" fmla="*/ 91 w 182"/>
                  <a:gd name="T31" fmla="*/ 5 h 33"/>
                  <a:gd name="T32" fmla="*/ 90 w 182"/>
                  <a:gd name="T33" fmla="*/ 6 h 33"/>
                  <a:gd name="T34" fmla="*/ 90 w 182"/>
                  <a:gd name="T35" fmla="*/ 8 h 33"/>
                  <a:gd name="T36" fmla="*/ 91 w 182"/>
                  <a:gd name="T37" fmla="*/ 7 h 33"/>
                  <a:gd name="T38" fmla="*/ 90 w 182"/>
                  <a:gd name="T39" fmla="*/ 21 h 33"/>
                  <a:gd name="T40" fmla="*/ 81 w 182"/>
                  <a:gd name="T41" fmla="*/ 25 h 33"/>
                  <a:gd name="T42" fmla="*/ 81 w 182"/>
                  <a:gd name="T43" fmla="*/ 30 h 33"/>
                  <a:gd name="T44" fmla="*/ 61 w 182"/>
                  <a:gd name="T45" fmla="*/ 30 h 33"/>
                  <a:gd name="T46" fmla="*/ 62 w 182"/>
                  <a:gd name="T47" fmla="*/ 18 h 33"/>
                  <a:gd name="T48" fmla="*/ 90 w 182"/>
                  <a:gd name="T49" fmla="*/ 8 h 33"/>
                  <a:gd name="T50" fmla="*/ 90 w 182"/>
                  <a:gd name="T51" fmla="*/ 6 h 33"/>
                  <a:gd name="T52" fmla="*/ 55 w 182"/>
                  <a:gd name="T53" fmla="*/ 19 h 33"/>
                  <a:gd name="T54" fmla="*/ 51 w 182"/>
                  <a:gd name="T55" fmla="*/ 17 h 33"/>
                  <a:gd name="T56" fmla="*/ 68 w 182"/>
                  <a:gd name="T57" fmla="*/ 11 h 33"/>
                  <a:gd name="T58" fmla="*/ 68 w 182"/>
                  <a:gd name="T59" fmla="*/ 4 h 33"/>
                  <a:gd name="T60" fmla="*/ 77 w 182"/>
                  <a:gd name="T61" fmla="*/ 4 h 33"/>
                  <a:gd name="T62" fmla="*/ 77 w 182"/>
                  <a:gd name="T63" fmla="*/ 8 h 33"/>
                  <a:gd name="T64" fmla="*/ 90 w 182"/>
                  <a:gd name="T65" fmla="*/ 3 h 33"/>
                  <a:gd name="T66" fmla="*/ 90 w 182"/>
                  <a:gd name="T67" fmla="*/ 0 h 33"/>
                  <a:gd name="T68" fmla="*/ 90 w 182"/>
                  <a:gd name="T69" fmla="*/ 0 h 33"/>
                  <a:gd name="T70" fmla="*/ 0 w 182"/>
                  <a:gd name="T71" fmla="*/ 17 h 33"/>
                  <a:gd name="T72" fmla="*/ 90 w 182"/>
                  <a:gd name="T73" fmla="*/ 33 h 33"/>
                  <a:gd name="T74" fmla="*/ 90 w 182"/>
                  <a:gd name="T75"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2" h="33">
                    <a:moveTo>
                      <a:pt x="91" y="7"/>
                    </a:moveTo>
                    <a:cubicBezTo>
                      <a:pt x="119" y="18"/>
                      <a:pt x="119" y="18"/>
                      <a:pt x="119" y="18"/>
                    </a:cubicBezTo>
                    <a:cubicBezTo>
                      <a:pt x="119" y="30"/>
                      <a:pt x="119" y="30"/>
                      <a:pt x="119" y="30"/>
                    </a:cubicBezTo>
                    <a:cubicBezTo>
                      <a:pt x="98" y="30"/>
                      <a:pt x="98" y="30"/>
                      <a:pt x="98" y="30"/>
                    </a:cubicBezTo>
                    <a:cubicBezTo>
                      <a:pt x="99" y="25"/>
                      <a:pt x="99" y="25"/>
                      <a:pt x="99" y="25"/>
                    </a:cubicBezTo>
                    <a:cubicBezTo>
                      <a:pt x="99" y="23"/>
                      <a:pt x="95" y="21"/>
                      <a:pt x="90" y="21"/>
                    </a:cubicBezTo>
                    <a:cubicBezTo>
                      <a:pt x="90" y="21"/>
                      <a:pt x="90" y="21"/>
                      <a:pt x="90" y="21"/>
                    </a:cubicBezTo>
                    <a:cubicBezTo>
                      <a:pt x="90" y="33"/>
                      <a:pt x="90" y="33"/>
                      <a:pt x="90" y="33"/>
                    </a:cubicBezTo>
                    <a:cubicBezTo>
                      <a:pt x="91" y="33"/>
                      <a:pt x="91" y="33"/>
                      <a:pt x="91" y="33"/>
                    </a:cubicBezTo>
                    <a:cubicBezTo>
                      <a:pt x="141" y="33"/>
                      <a:pt x="182" y="26"/>
                      <a:pt x="181" y="17"/>
                    </a:cubicBezTo>
                    <a:cubicBezTo>
                      <a:pt x="180" y="8"/>
                      <a:pt x="139" y="0"/>
                      <a:pt x="90" y="0"/>
                    </a:cubicBezTo>
                    <a:cubicBezTo>
                      <a:pt x="90" y="3"/>
                      <a:pt x="90" y="3"/>
                      <a:pt x="90" y="3"/>
                    </a:cubicBezTo>
                    <a:cubicBezTo>
                      <a:pt x="91" y="2"/>
                      <a:pt x="91" y="2"/>
                      <a:pt x="91" y="2"/>
                    </a:cubicBezTo>
                    <a:cubicBezTo>
                      <a:pt x="130" y="17"/>
                      <a:pt x="130" y="17"/>
                      <a:pt x="130" y="17"/>
                    </a:cubicBezTo>
                    <a:cubicBezTo>
                      <a:pt x="126" y="19"/>
                      <a:pt x="126" y="19"/>
                      <a:pt x="126" y="19"/>
                    </a:cubicBezTo>
                    <a:cubicBezTo>
                      <a:pt x="91" y="5"/>
                      <a:pt x="91" y="5"/>
                      <a:pt x="91" y="5"/>
                    </a:cubicBezTo>
                    <a:cubicBezTo>
                      <a:pt x="90" y="6"/>
                      <a:pt x="90" y="6"/>
                      <a:pt x="90" y="6"/>
                    </a:cubicBezTo>
                    <a:cubicBezTo>
                      <a:pt x="90" y="8"/>
                      <a:pt x="90" y="8"/>
                      <a:pt x="90" y="8"/>
                    </a:cubicBezTo>
                    <a:lnTo>
                      <a:pt x="91" y="7"/>
                    </a:lnTo>
                    <a:close/>
                    <a:moveTo>
                      <a:pt x="90" y="21"/>
                    </a:moveTo>
                    <a:cubicBezTo>
                      <a:pt x="85" y="21"/>
                      <a:pt x="82" y="23"/>
                      <a:pt x="81" y="25"/>
                    </a:cubicBezTo>
                    <a:cubicBezTo>
                      <a:pt x="81" y="30"/>
                      <a:pt x="81" y="30"/>
                      <a:pt x="81" y="30"/>
                    </a:cubicBezTo>
                    <a:cubicBezTo>
                      <a:pt x="61" y="30"/>
                      <a:pt x="61" y="30"/>
                      <a:pt x="61" y="30"/>
                    </a:cubicBezTo>
                    <a:cubicBezTo>
                      <a:pt x="62" y="18"/>
                      <a:pt x="62" y="18"/>
                      <a:pt x="62" y="18"/>
                    </a:cubicBezTo>
                    <a:cubicBezTo>
                      <a:pt x="90" y="8"/>
                      <a:pt x="90" y="8"/>
                      <a:pt x="90" y="8"/>
                    </a:cubicBezTo>
                    <a:cubicBezTo>
                      <a:pt x="90" y="6"/>
                      <a:pt x="90" y="6"/>
                      <a:pt x="90" y="6"/>
                    </a:cubicBezTo>
                    <a:cubicBezTo>
                      <a:pt x="55" y="19"/>
                      <a:pt x="55" y="19"/>
                      <a:pt x="55" y="19"/>
                    </a:cubicBezTo>
                    <a:cubicBezTo>
                      <a:pt x="51" y="17"/>
                      <a:pt x="51" y="17"/>
                      <a:pt x="51" y="17"/>
                    </a:cubicBezTo>
                    <a:cubicBezTo>
                      <a:pt x="68" y="11"/>
                      <a:pt x="68" y="11"/>
                      <a:pt x="68" y="11"/>
                    </a:cubicBezTo>
                    <a:cubicBezTo>
                      <a:pt x="68" y="4"/>
                      <a:pt x="68" y="4"/>
                      <a:pt x="68" y="4"/>
                    </a:cubicBezTo>
                    <a:cubicBezTo>
                      <a:pt x="77" y="4"/>
                      <a:pt x="77" y="4"/>
                      <a:pt x="77" y="4"/>
                    </a:cubicBezTo>
                    <a:cubicBezTo>
                      <a:pt x="77" y="8"/>
                      <a:pt x="77" y="8"/>
                      <a:pt x="77" y="8"/>
                    </a:cubicBezTo>
                    <a:cubicBezTo>
                      <a:pt x="90" y="3"/>
                      <a:pt x="90" y="3"/>
                      <a:pt x="90" y="3"/>
                    </a:cubicBezTo>
                    <a:cubicBezTo>
                      <a:pt x="90" y="0"/>
                      <a:pt x="90" y="0"/>
                      <a:pt x="90" y="0"/>
                    </a:cubicBezTo>
                    <a:cubicBezTo>
                      <a:pt x="90" y="0"/>
                      <a:pt x="90" y="0"/>
                      <a:pt x="90" y="0"/>
                    </a:cubicBezTo>
                    <a:cubicBezTo>
                      <a:pt x="41" y="0"/>
                      <a:pt x="1" y="8"/>
                      <a:pt x="0" y="17"/>
                    </a:cubicBezTo>
                    <a:cubicBezTo>
                      <a:pt x="0" y="26"/>
                      <a:pt x="40" y="33"/>
                      <a:pt x="90" y="33"/>
                    </a:cubicBezTo>
                    <a:lnTo>
                      <a:pt x="90" y="21"/>
                    </a:lnTo>
                    <a:close/>
                  </a:path>
                </a:pathLst>
              </a:custGeom>
              <a:solidFill>
                <a:schemeClr val="bg2"/>
              </a:solid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en-US" sz="1013" b="0" i="0" u="none" strike="noStrike" kern="1200" cap="none" spc="0" normalizeH="0" baseline="0" noProof="0">
                  <a:ln>
                    <a:noFill/>
                  </a:ln>
                  <a:solidFill>
                    <a:prstClr val="black"/>
                  </a:solidFill>
                  <a:effectLst/>
                  <a:uLnTx/>
                  <a:uFillTx/>
                  <a:cs typeface="+mn-ea"/>
                  <a:sym typeface="+mn-lt"/>
                </a:endParaRPr>
              </a:p>
            </p:txBody>
          </p:sp>
        </p:grpSp>
        <p:grpSp>
          <p:nvGrpSpPr>
            <p:cNvPr id="27" name="Group 8"/>
            <p:cNvGrpSpPr>
              <a:grpSpLocks noChangeAspect="1"/>
            </p:cNvGrpSpPr>
            <p:nvPr/>
          </p:nvGrpSpPr>
          <p:grpSpPr bwMode="auto">
            <a:xfrm>
              <a:off x="2674772" y="1663503"/>
              <a:ext cx="2418743" cy="1941806"/>
              <a:chOff x="5599580" y="500139"/>
              <a:chExt cx="5497171" cy="4413216"/>
            </a:xfrm>
          </p:grpSpPr>
          <p:sp>
            <p:nvSpPr>
              <p:cNvPr id="28" name="Oval Callout 9"/>
              <p:cNvSpPr/>
              <p:nvPr/>
            </p:nvSpPr>
            <p:spPr>
              <a:xfrm>
                <a:off x="8126772" y="3612563"/>
                <a:ext cx="1766475" cy="1180575"/>
              </a:xfrm>
              <a:prstGeom prst="wedgeEllipseCallout">
                <a:avLst/>
              </a:prstGeom>
              <a:solidFill>
                <a:srgbClr val="222363"/>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white"/>
                  </a:solidFill>
                  <a:effectLst/>
                  <a:uLnTx/>
                  <a:uFillTx/>
                  <a:cs typeface="+mn-ea"/>
                  <a:sym typeface="+mn-lt"/>
                </a:endParaRPr>
              </a:p>
            </p:txBody>
          </p:sp>
          <p:sp>
            <p:nvSpPr>
              <p:cNvPr id="29" name="Oval Callout 10"/>
              <p:cNvSpPr/>
              <p:nvPr/>
            </p:nvSpPr>
            <p:spPr>
              <a:xfrm>
                <a:off x="6682224" y="3199775"/>
                <a:ext cx="1341367" cy="895752"/>
              </a:xfrm>
              <a:prstGeom prst="wedgeEllipseCallout">
                <a:avLst>
                  <a:gd name="adj1" fmla="val 26187"/>
                  <a:gd name="adj2" fmla="val 62500"/>
                </a:avLst>
              </a:prstGeom>
              <a:solidFill>
                <a:srgbClr val="2223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white"/>
                  </a:solidFill>
                  <a:effectLst/>
                  <a:uLnTx/>
                  <a:uFillTx/>
                  <a:cs typeface="+mn-ea"/>
                  <a:sym typeface="+mn-lt"/>
                </a:endParaRPr>
              </a:p>
            </p:txBody>
          </p:sp>
          <p:sp>
            <p:nvSpPr>
              <p:cNvPr id="30" name="Oval Callout 11"/>
              <p:cNvSpPr/>
              <p:nvPr/>
            </p:nvSpPr>
            <p:spPr>
              <a:xfrm>
                <a:off x="9546556" y="2526931"/>
                <a:ext cx="1543602" cy="1031971"/>
              </a:xfrm>
              <a:prstGeom prst="wedgeEllipseCallout">
                <a:avLst>
                  <a:gd name="adj1" fmla="val 23309"/>
                  <a:gd name="adj2" fmla="val 57620"/>
                </a:avLst>
              </a:prstGeom>
              <a:solidFill>
                <a:srgbClr val="E570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white"/>
                  </a:solidFill>
                  <a:effectLst/>
                  <a:uLnTx/>
                  <a:uFillTx/>
                  <a:cs typeface="+mn-ea"/>
                  <a:sym typeface="+mn-lt"/>
                </a:endParaRPr>
              </a:p>
            </p:txBody>
          </p:sp>
          <p:sp>
            <p:nvSpPr>
              <p:cNvPr id="31" name="Oval Callout 12"/>
              <p:cNvSpPr/>
              <p:nvPr/>
            </p:nvSpPr>
            <p:spPr>
              <a:xfrm>
                <a:off x="8126772" y="2621871"/>
                <a:ext cx="1176276" cy="788427"/>
              </a:xfrm>
              <a:prstGeom prst="wedgeEllipseCallout">
                <a:avLst>
                  <a:gd name="adj1" fmla="val 11299"/>
                  <a:gd name="adj2" fmla="val 66763"/>
                </a:avLst>
              </a:prstGeom>
              <a:solidFill>
                <a:srgbClr val="E570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white"/>
                  </a:solidFill>
                  <a:effectLst/>
                  <a:uLnTx/>
                  <a:uFillTx/>
                  <a:cs typeface="+mn-ea"/>
                  <a:sym typeface="+mn-lt"/>
                </a:endParaRPr>
              </a:p>
            </p:txBody>
          </p:sp>
          <p:sp>
            <p:nvSpPr>
              <p:cNvPr id="32" name="Oval Callout 13"/>
              <p:cNvSpPr/>
              <p:nvPr/>
            </p:nvSpPr>
            <p:spPr>
              <a:xfrm>
                <a:off x="10103739" y="1705481"/>
                <a:ext cx="994673" cy="664591"/>
              </a:xfrm>
              <a:prstGeom prst="wedgeEllipseCallout">
                <a:avLst>
                  <a:gd name="adj1" fmla="val 39098"/>
                  <a:gd name="adj2" fmla="val 65020"/>
                </a:avLst>
              </a:prstGeom>
              <a:solidFill>
                <a:srgbClr val="2223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white"/>
                  </a:solidFill>
                  <a:effectLst/>
                  <a:uLnTx/>
                  <a:uFillTx/>
                  <a:cs typeface="+mn-ea"/>
                  <a:sym typeface="+mn-lt"/>
                </a:endParaRPr>
              </a:p>
            </p:txBody>
          </p:sp>
          <p:sp>
            <p:nvSpPr>
              <p:cNvPr id="33" name="Oval Callout 14"/>
              <p:cNvSpPr/>
              <p:nvPr/>
            </p:nvSpPr>
            <p:spPr>
              <a:xfrm>
                <a:off x="5600877" y="2370072"/>
                <a:ext cx="1287711" cy="862726"/>
              </a:xfrm>
              <a:prstGeom prst="wedgeEllipseCallout">
                <a:avLst>
                  <a:gd name="adj1" fmla="val 8488"/>
                  <a:gd name="adj2" fmla="val 70280"/>
                </a:avLst>
              </a:prstGeom>
              <a:solidFill>
                <a:srgbClr val="E570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white"/>
                  </a:solidFill>
                  <a:effectLst/>
                  <a:uLnTx/>
                  <a:uFillTx/>
                  <a:cs typeface="+mn-ea"/>
                  <a:sym typeface="+mn-lt"/>
                </a:endParaRPr>
              </a:p>
            </p:txBody>
          </p:sp>
          <p:sp>
            <p:nvSpPr>
              <p:cNvPr id="34" name="Oval Callout 15"/>
              <p:cNvSpPr/>
              <p:nvPr/>
            </p:nvSpPr>
            <p:spPr>
              <a:xfrm>
                <a:off x="6727626" y="1544495"/>
                <a:ext cx="1564237" cy="1048482"/>
              </a:xfrm>
              <a:prstGeom prst="wedgeEllipseCallout">
                <a:avLst>
                  <a:gd name="adj1" fmla="val 6540"/>
                  <a:gd name="adj2" fmla="val 75183"/>
                </a:avLst>
              </a:prstGeom>
              <a:solidFill>
                <a:srgbClr val="E570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white"/>
                  </a:solidFill>
                  <a:effectLst/>
                  <a:uLnTx/>
                  <a:uFillTx/>
                  <a:cs typeface="+mn-ea"/>
                  <a:sym typeface="+mn-lt"/>
                </a:endParaRPr>
              </a:p>
            </p:txBody>
          </p:sp>
          <p:sp>
            <p:nvSpPr>
              <p:cNvPr id="35" name="Oval Callout 16"/>
              <p:cNvSpPr/>
              <p:nvPr/>
            </p:nvSpPr>
            <p:spPr>
              <a:xfrm>
                <a:off x="8667447" y="1527983"/>
                <a:ext cx="1176273" cy="788424"/>
              </a:xfrm>
              <a:prstGeom prst="wedgeEllipseCallout">
                <a:avLst/>
              </a:prstGeom>
              <a:solidFill>
                <a:srgbClr val="2223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white"/>
                  </a:solidFill>
                  <a:effectLst/>
                  <a:uLnTx/>
                  <a:uFillTx/>
                  <a:cs typeface="+mn-ea"/>
                  <a:sym typeface="+mn-lt"/>
                </a:endParaRPr>
              </a:p>
            </p:txBody>
          </p:sp>
          <p:sp>
            <p:nvSpPr>
              <p:cNvPr id="36" name="Oval Callout 17"/>
              <p:cNvSpPr/>
              <p:nvPr/>
            </p:nvSpPr>
            <p:spPr>
              <a:xfrm>
                <a:off x="9955157" y="3868492"/>
                <a:ext cx="994673" cy="664591"/>
              </a:xfrm>
              <a:prstGeom prst="wedgeEllipseCallout">
                <a:avLst>
                  <a:gd name="adj1" fmla="val -5639"/>
                  <a:gd name="adj2" fmla="val 66280"/>
                </a:avLst>
              </a:prstGeom>
              <a:solidFill>
                <a:srgbClr val="E57001"/>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white"/>
                  </a:solidFill>
                  <a:effectLst/>
                  <a:uLnTx/>
                  <a:uFillTx/>
                  <a:cs typeface="+mn-ea"/>
                  <a:sym typeface="+mn-lt"/>
                </a:endParaRPr>
              </a:p>
            </p:txBody>
          </p:sp>
          <p:sp>
            <p:nvSpPr>
              <p:cNvPr id="37" name="Oval Callout 18"/>
              <p:cNvSpPr/>
              <p:nvPr/>
            </p:nvSpPr>
            <p:spPr>
              <a:xfrm>
                <a:off x="7111461" y="4248257"/>
                <a:ext cx="994675" cy="664591"/>
              </a:xfrm>
              <a:prstGeom prst="wedgeEllipseCallout">
                <a:avLst>
                  <a:gd name="adj1" fmla="val 39098"/>
                  <a:gd name="adj2" fmla="val 65020"/>
                </a:avLst>
              </a:prstGeom>
              <a:solidFill>
                <a:srgbClr val="E57001"/>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white"/>
                  </a:solidFill>
                  <a:effectLst/>
                  <a:uLnTx/>
                  <a:uFillTx/>
                  <a:cs typeface="+mn-ea"/>
                  <a:sym typeface="+mn-lt"/>
                </a:endParaRPr>
              </a:p>
            </p:txBody>
          </p:sp>
          <p:sp>
            <p:nvSpPr>
              <p:cNvPr id="38" name="Oval Callout 19"/>
              <p:cNvSpPr/>
              <p:nvPr/>
            </p:nvSpPr>
            <p:spPr>
              <a:xfrm>
                <a:off x="9538301" y="500139"/>
                <a:ext cx="1341367" cy="895752"/>
              </a:xfrm>
              <a:prstGeom prst="wedgeEllipseCallout">
                <a:avLst>
                  <a:gd name="adj1" fmla="val -12056"/>
                  <a:gd name="adj2" fmla="val 69050"/>
                </a:avLst>
              </a:prstGeom>
              <a:solidFill>
                <a:srgbClr val="E570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white"/>
                  </a:solidFill>
                  <a:effectLst/>
                  <a:uLnTx/>
                  <a:uFillTx/>
                  <a:cs typeface="+mn-ea"/>
                  <a:sym typeface="+mn-lt"/>
                </a:endParaRPr>
              </a:p>
            </p:txBody>
          </p:sp>
          <p:sp>
            <p:nvSpPr>
              <p:cNvPr id="39" name="Oval Callout 20"/>
              <p:cNvSpPr/>
              <p:nvPr/>
            </p:nvSpPr>
            <p:spPr>
              <a:xfrm>
                <a:off x="8089628" y="690022"/>
                <a:ext cx="994673" cy="664591"/>
              </a:xfrm>
              <a:prstGeom prst="wedgeEllipseCallout">
                <a:avLst>
                  <a:gd name="adj1" fmla="val -5639"/>
                  <a:gd name="adj2" fmla="val 66280"/>
                </a:avLst>
              </a:prstGeom>
              <a:solidFill>
                <a:srgbClr val="2223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white"/>
                  </a:solidFill>
                  <a:effectLst/>
                  <a:uLnTx/>
                  <a:uFillTx/>
                  <a:cs typeface="+mn-ea"/>
                  <a:sym typeface="+mn-lt"/>
                </a:endParaRPr>
              </a:p>
            </p:txBody>
          </p:sp>
          <p:sp>
            <p:nvSpPr>
              <p:cNvPr id="40" name="Freeform 45"/>
              <p:cNvSpPr>
                <a:spLocks noEditPoints="1"/>
              </p:cNvSpPr>
              <p:nvPr/>
            </p:nvSpPr>
            <p:spPr bwMode="auto">
              <a:xfrm>
                <a:off x="8481718" y="2795242"/>
                <a:ext cx="466384" cy="466452"/>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bg1"/>
              </a:solid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grpSp>
            <p:nvGrpSpPr>
              <p:cNvPr id="41" name="Group 22"/>
              <p:cNvGrpSpPr/>
              <p:nvPr/>
            </p:nvGrpSpPr>
            <p:grpSpPr>
              <a:xfrm>
                <a:off x="7366971" y="4407847"/>
                <a:ext cx="482600" cy="392113"/>
                <a:chOff x="2974975" y="5006976"/>
                <a:chExt cx="482600" cy="392113"/>
              </a:xfrm>
              <a:solidFill>
                <a:schemeClr val="bg1"/>
              </a:solidFill>
            </p:grpSpPr>
            <p:sp>
              <p:nvSpPr>
                <p:cNvPr id="94" name="Freeform 46"/>
                <p:cNvSpPr>
                  <a:spLocks noEditPoints="1"/>
                </p:cNvSpPr>
                <p:nvPr/>
              </p:nvSpPr>
              <p:spPr bwMode="auto">
                <a:xfrm>
                  <a:off x="3306763" y="5127626"/>
                  <a:ext cx="90487" cy="120650"/>
                </a:xfrm>
                <a:custGeom>
                  <a:avLst/>
                  <a:gdLst>
                    <a:gd name="T0" fmla="*/ 11 w 24"/>
                    <a:gd name="T1" fmla="*/ 2 h 32"/>
                    <a:gd name="T2" fmla="*/ 8 w 24"/>
                    <a:gd name="T3" fmla="*/ 0 h 32"/>
                    <a:gd name="T4" fmla="*/ 4 w 24"/>
                    <a:gd name="T5" fmla="*/ 0 h 32"/>
                    <a:gd name="T6" fmla="*/ 0 w 24"/>
                    <a:gd name="T7" fmla="*/ 4 h 32"/>
                    <a:gd name="T8" fmla="*/ 0 w 24"/>
                    <a:gd name="T9" fmla="*/ 28 h 32"/>
                    <a:gd name="T10" fmla="*/ 4 w 24"/>
                    <a:gd name="T11" fmla="*/ 32 h 32"/>
                    <a:gd name="T12" fmla="*/ 20 w 24"/>
                    <a:gd name="T13" fmla="*/ 32 h 32"/>
                    <a:gd name="T14" fmla="*/ 24 w 24"/>
                    <a:gd name="T15" fmla="*/ 28 h 32"/>
                    <a:gd name="T16" fmla="*/ 24 w 24"/>
                    <a:gd name="T17" fmla="*/ 22 h 32"/>
                    <a:gd name="T18" fmla="*/ 23 w 24"/>
                    <a:gd name="T19" fmla="*/ 20 h 32"/>
                    <a:gd name="T20" fmla="*/ 11 w 24"/>
                    <a:gd name="T21" fmla="*/ 2 h 32"/>
                    <a:gd name="T22" fmla="*/ 20 w 24"/>
                    <a:gd name="T23" fmla="*/ 28 h 32"/>
                    <a:gd name="T24" fmla="*/ 4 w 24"/>
                    <a:gd name="T25" fmla="*/ 28 h 32"/>
                    <a:gd name="T26" fmla="*/ 4 w 24"/>
                    <a:gd name="T27" fmla="*/ 4 h 32"/>
                    <a:gd name="T28" fmla="*/ 8 w 24"/>
                    <a:gd name="T29" fmla="*/ 4 h 32"/>
                    <a:gd name="T30" fmla="*/ 20 w 24"/>
                    <a:gd name="T31" fmla="*/ 22 h 32"/>
                    <a:gd name="T32" fmla="*/ 20 w 24"/>
                    <a:gd name="T33"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2">
                      <a:moveTo>
                        <a:pt x="11" y="2"/>
                      </a:moveTo>
                      <a:cubicBezTo>
                        <a:pt x="11" y="1"/>
                        <a:pt x="9" y="0"/>
                        <a:pt x="8" y="0"/>
                      </a:cubicBezTo>
                      <a:cubicBezTo>
                        <a:pt x="4" y="0"/>
                        <a:pt x="4" y="0"/>
                        <a:pt x="4" y="0"/>
                      </a:cubicBezTo>
                      <a:cubicBezTo>
                        <a:pt x="2" y="0"/>
                        <a:pt x="0" y="2"/>
                        <a:pt x="0" y="4"/>
                      </a:cubicBezTo>
                      <a:cubicBezTo>
                        <a:pt x="0" y="28"/>
                        <a:pt x="0" y="28"/>
                        <a:pt x="0" y="28"/>
                      </a:cubicBezTo>
                      <a:cubicBezTo>
                        <a:pt x="0" y="30"/>
                        <a:pt x="2" y="32"/>
                        <a:pt x="4" y="32"/>
                      </a:cubicBezTo>
                      <a:cubicBezTo>
                        <a:pt x="20" y="32"/>
                        <a:pt x="20" y="32"/>
                        <a:pt x="20" y="32"/>
                      </a:cubicBezTo>
                      <a:cubicBezTo>
                        <a:pt x="22" y="32"/>
                        <a:pt x="24" y="30"/>
                        <a:pt x="24" y="28"/>
                      </a:cubicBezTo>
                      <a:cubicBezTo>
                        <a:pt x="24" y="22"/>
                        <a:pt x="24" y="22"/>
                        <a:pt x="24" y="22"/>
                      </a:cubicBezTo>
                      <a:cubicBezTo>
                        <a:pt x="24" y="21"/>
                        <a:pt x="24" y="20"/>
                        <a:pt x="23" y="20"/>
                      </a:cubicBezTo>
                      <a:lnTo>
                        <a:pt x="11" y="2"/>
                      </a:lnTo>
                      <a:close/>
                      <a:moveTo>
                        <a:pt x="20" y="28"/>
                      </a:moveTo>
                      <a:cubicBezTo>
                        <a:pt x="4" y="28"/>
                        <a:pt x="4" y="28"/>
                        <a:pt x="4" y="28"/>
                      </a:cubicBezTo>
                      <a:cubicBezTo>
                        <a:pt x="4" y="4"/>
                        <a:pt x="4" y="4"/>
                        <a:pt x="4" y="4"/>
                      </a:cubicBezTo>
                      <a:cubicBezTo>
                        <a:pt x="8" y="4"/>
                        <a:pt x="8" y="4"/>
                        <a:pt x="8" y="4"/>
                      </a:cubicBezTo>
                      <a:cubicBezTo>
                        <a:pt x="20" y="22"/>
                        <a:pt x="20" y="22"/>
                        <a:pt x="20" y="22"/>
                      </a:cubicBezTo>
                      <a:lnTo>
                        <a:pt x="20" y="28"/>
                      </a:lnTo>
                      <a:close/>
                    </a:path>
                  </a:pathLst>
                </a:cu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sp>
              <p:nvSpPr>
                <p:cNvPr id="95" name="Freeform 47"/>
                <p:cNvSpPr>
                  <a:spLocks noEditPoints="1"/>
                </p:cNvSpPr>
                <p:nvPr/>
              </p:nvSpPr>
              <p:spPr bwMode="auto">
                <a:xfrm>
                  <a:off x="2974975" y="5006976"/>
                  <a:ext cx="482600" cy="392113"/>
                </a:xfrm>
                <a:custGeom>
                  <a:avLst/>
                  <a:gdLst>
                    <a:gd name="T0" fmla="*/ 126 w 128"/>
                    <a:gd name="T1" fmla="*/ 49 h 104"/>
                    <a:gd name="T2" fmla="*/ 110 w 128"/>
                    <a:gd name="T3" fmla="*/ 25 h 104"/>
                    <a:gd name="T4" fmla="*/ 100 w 128"/>
                    <a:gd name="T5" fmla="*/ 20 h 104"/>
                    <a:gd name="T6" fmla="*/ 84 w 128"/>
                    <a:gd name="T7" fmla="*/ 20 h 104"/>
                    <a:gd name="T8" fmla="*/ 84 w 128"/>
                    <a:gd name="T9" fmla="*/ 12 h 104"/>
                    <a:gd name="T10" fmla="*/ 72 w 128"/>
                    <a:gd name="T11" fmla="*/ 0 h 104"/>
                    <a:gd name="T12" fmla="*/ 12 w 128"/>
                    <a:gd name="T13" fmla="*/ 0 h 104"/>
                    <a:gd name="T14" fmla="*/ 0 w 128"/>
                    <a:gd name="T15" fmla="*/ 12 h 104"/>
                    <a:gd name="T16" fmla="*/ 0 w 128"/>
                    <a:gd name="T17" fmla="*/ 56 h 104"/>
                    <a:gd name="T18" fmla="*/ 12 w 128"/>
                    <a:gd name="T19" fmla="*/ 68 h 104"/>
                    <a:gd name="T20" fmla="*/ 12 w 128"/>
                    <a:gd name="T21" fmla="*/ 68 h 104"/>
                    <a:gd name="T22" fmla="*/ 12 w 128"/>
                    <a:gd name="T23" fmla="*/ 80 h 104"/>
                    <a:gd name="T24" fmla="*/ 24 w 128"/>
                    <a:gd name="T25" fmla="*/ 92 h 104"/>
                    <a:gd name="T26" fmla="*/ 29 w 128"/>
                    <a:gd name="T27" fmla="*/ 92 h 104"/>
                    <a:gd name="T28" fmla="*/ 44 w 128"/>
                    <a:gd name="T29" fmla="*/ 104 h 104"/>
                    <a:gd name="T30" fmla="*/ 59 w 128"/>
                    <a:gd name="T31" fmla="*/ 92 h 104"/>
                    <a:gd name="T32" fmla="*/ 81 w 128"/>
                    <a:gd name="T33" fmla="*/ 92 h 104"/>
                    <a:gd name="T34" fmla="*/ 96 w 128"/>
                    <a:gd name="T35" fmla="*/ 104 h 104"/>
                    <a:gd name="T36" fmla="*/ 111 w 128"/>
                    <a:gd name="T37" fmla="*/ 92 h 104"/>
                    <a:gd name="T38" fmla="*/ 116 w 128"/>
                    <a:gd name="T39" fmla="*/ 92 h 104"/>
                    <a:gd name="T40" fmla="*/ 128 w 128"/>
                    <a:gd name="T41" fmla="*/ 80 h 104"/>
                    <a:gd name="T42" fmla="*/ 128 w 128"/>
                    <a:gd name="T43" fmla="*/ 56 h 104"/>
                    <a:gd name="T44" fmla="*/ 126 w 128"/>
                    <a:gd name="T45" fmla="*/ 49 h 104"/>
                    <a:gd name="T46" fmla="*/ 12 w 128"/>
                    <a:gd name="T47" fmla="*/ 60 h 104"/>
                    <a:gd name="T48" fmla="*/ 8 w 128"/>
                    <a:gd name="T49" fmla="*/ 56 h 104"/>
                    <a:gd name="T50" fmla="*/ 8 w 128"/>
                    <a:gd name="T51" fmla="*/ 12 h 104"/>
                    <a:gd name="T52" fmla="*/ 12 w 128"/>
                    <a:gd name="T53" fmla="*/ 8 h 104"/>
                    <a:gd name="T54" fmla="*/ 72 w 128"/>
                    <a:gd name="T55" fmla="*/ 8 h 104"/>
                    <a:gd name="T56" fmla="*/ 76 w 128"/>
                    <a:gd name="T57" fmla="*/ 12 h 104"/>
                    <a:gd name="T58" fmla="*/ 76 w 128"/>
                    <a:gd name="T59" fmla="*/ 20 h 104"/>
                    <a:gd name="T60" fmla="*/ 76 w 128"/>
                    <a:gd name="T61" fmla="*/ 28 h 104"/>
                    <a:gd name="T62" fmla="*/ 76 w 128"/>
                    <a:gd name="T63" fmla="*/ 56 h 104"/>
                    <a:gd name="T64" fmla="*/ 72 w 128"/>
                    <a:gd name="T65" fmla="*/ 60 h 104"/>
                    <a:gd name="T66" fmla="*/ 12 w 128"/>
                    <a:gd name="T67" fmla="*/ 60 h 104"/>
                    <a:gd name="T68" fmla="*/ 44 w 128"/>
                    <a:gd name="T69" fmla="*/ 96 h 104"/>
                    <a:gd name="T70" fmla="*/ 36 w 128"/>
                    <a:gd name="T71" fmla="*/ 88 h 104"/>
                    <a:gd name="T72" fmla="*/ 44 w 128"/>
                    <a:gd name="T73" fmla="*/ 80 h 104"/>
                    <a:gd name="T74" fmla="*/ 52 w 128"/>
                    <a:gd name="T75" fmla="*/ 88 h 104"/>
                    <a:gd name="T76" fmla="*/ 44 w 128"/>
                    <a:gd name="T77" fmla="*/ 96 h 104"/>
                    <a:gd name="T78" fmla="*/ 96 w 128"/>
                    <a:gd name="T79" fmla="*/ 96 h 104"/>
                    <a:gd name="T80" fmla="*/ 88 w 128"/>
                    <a:gd name="T81" fmla="*/ 88 h 104"/>
                    <a:gd name="T82" fmla="*/ 96 w 128"/>
                    <a:gd name="T83" fmla="*/ 80 h 104"/>
                    <a:gd name="T84" fmla="*/ 104 w 128"/>
                    <a:gd name="T85" fmla="*/ 88 h 104"/>
                    <a:gd name="T86" fmla="*/ 96 w 128"/>
                    <a:gd name="T87" fmla="*/ 96 h 104"/>
                    <a:gd name="T88" fmla="*/ 120 w 128"/>
                    <a:gd name="T89" fmla="*/ 80 h 104"/>
                    <a:gd name="T90" fmla="*/ 116 w 128"/>
                    <a:gd name="T91" fmla="*/ 84 h 104"/>
                    <a:gd name="T92" fmla="*/ 111 w 128"/>
                    <a:gd name="T93" fmla="*/ 84 h 104"/>
                    <a:gd name="T94" fmla="*/ 96 w 128"/>
                    <a:gd name="T95" fmla="*/ 72 h 104"/>
                    <a:gd name="T96" fmla="*/ 81 w 128"/>
                    <a:gd name="T97" fmla="*/ 84 h 104"/>
                    <a:gd name="T98" fmla="*/ 59 w 128"/>
                    <a:gd name="T99" fmla="*/ 84 h 104"/>
                    <a:gd name="T100" fmla="*/ 44 w 128"/>
                    <a:gd name="T101" fmla="*/ 72 h 104"/>
                    <a:gd name="T102" fmla="*/ 29 w 128"/>
                    <a:gd name="T103" fmla="*/ 84 h 104"/>
                    <a:gd name="T104" fmla="*/ 24 w 128"/>
                    <a:gd name="T105" fmla="*/ 84 h 104"/>
                    <a:gd name="T106" fmla="*/ 20 w 128"/>
                    <a:gd name="T107" fmla="*/ 80 h 104"/>
                    <a:gd name="T108" fmla="*/ 20 w 128"/>
                    <a:gd name="T109" fmla="*/ 68 h 104"/>
                    <a:gd name="T110" fmla="*/ 72 w 128"/>
                    <a:gd name="T111" fmla="*/ 68 h 104"/>
                    <a:gd name="T112" fmla="*/ 84 w 128"/>
                    <a:gd name="T113" fmla="*/ 56 h 104"/>
                    <a:gd name="T114" fmla="*/ 84 w 128"/>
                    <a:gd name="T115" fmla="*/ 28 h 104"/>
                    <a:gd name="T116" fmla="*/ 100 w 128"/>
                    <a:gd name="T117" fmla="*/ 28 h 104"/>
                    <a:gd name="T118" fmla="*/ 103 w 128"/>
                    <a:gd name="T119" fmla="*/ 30 h 104"/>
                    <a:gd name="T120" fmla="*/ 119 w 128"/>
                    <a:gd name="T121" fmla="*/ 54 h 104"/>
                    <a:gd name="T122" fmla="*/ 120 w 128"/>
                    <a:gd name="T123" fmla="*/ 56 h 104"/>
                    <a:gd name="T124" fmla="*/ 120 w 128"/>
                    <a:gd name="T125" fmla="*/ 8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 h="104">
                      <a:moveTo>
                        <a:pt x="126" y="49"/>
                      </a:moveTo>
                      <a:cubicBezTo>
                        <a:pt x="110" y="25"/>
                        <a:pt x="110" y="25"/>
                        <a:pt x="110" y="25"/>
                      </a:cubicBezTo>
                      <a:cubicBezTo>
                        <a:pt x="108" y="22"/>
                        <a:pt x="104" y="20"/>
                        <a:pt x="100" y="20"/>
                      </a:cubicBezTo>
                      <a:cubicBezTo>
                        <a:pt x="84" y="20"/>
                        <a:pt x="84" y="20"/>
                        <a:pt x="84" y="20"/>
                      </a:cubicBezTo>
                      <a:cubicBezTo>
                        <a:pt x="84" y="12"/>
                        <a:pt x="84" y="12"/>
                        <a:pt x="84" y="12"/>
                      </a:cubicBezTo>
                      <a:cubicBezTo>
                        <a:pt x="84" y="5"/>
                        <a:pt x="79" y="0"/>
                        <a:pt x="72" y="0"/>
                      </a:cubicBezTo>
                      <a:cubicBezTo>
                        <a:pt x="12" y="0"/>
                        <a:pt x="12" y="0"/>
                        <a:pt x="12" y="0"/>
                      </a:cubicBezTo>
                      <a:cubicBezTo>
                        <a:pt x="5" y="0"/>
                        <a:pt x="0" y="5"/>
                        <a:pt x="0" y="12"/>
                      </a:cubicBezTo>
                      <a:cubicBezTo>
                        <a:pt x="0" y="56"/>
                        <a:pt x="0" y="56"/>
                        <a:pt x="0" y="56"/>
                      </a:cubicBezTo>
                      <a:cubicBezTo>
                        <a:pt x="0" y="63"/>
                        <a:pt x="5" y="68"/>
                        <a:pt x="12" y="68"/>
                      </a:cubicBezTo>
                      <a:cubicBezTo>
                        <a:pt x="12" y="68"/>
                        <a:pt x="12" y="68"/>
                        <a:pt x="12" y="68"/>
                      </a:cubicBezTo>
                      <a:cubicBezTo>
                        <a:pt x="12" y="80"/>
                        <a:pt x="12" y="80"/>
                        <a:pt x="12" y="80"/>
                      </a:cubicBezTo>
                      <a:cubicBezTo>
                        <a:pt x="12" y="87"/>
                        <a:pt x="17" y="92"/>
                        <a:pt x="24" y="92"/>
                      </a:cubicBezTo>
                      <a:cubicBezTo>
                        <a:pt x="29" y="92"/>
                        <a:pt x="29" y="92"/>
                        <a:pt x="29" y="92"/>
                      </a:cubicBezTo>
                      <a:cubicBezTo>
                        <a:pt x="30" y="99"/>
                        <a:pt x="37" y="104"/>
                        <a:pt x="44" y="104"/>
                      </a:cubicBezTo>
                      <a:cubicBezTo>
                        <a:pt x="51" y="104"/>
                        <a:pt x="58" y="99"/>
                        <a:pt x="59" y="92"/>
                      </a:cubicBezTo>
                      <a:cubicBezTo>
                        <a:pt x="81" y="92"/>
                        <a:pt x="81" y="92"/>
                        <a:pt x="81" y="92"/>
                      </a:cubicBezTo>
                      <a:cubicBezTo>
                        <a:pt x="82" y="99"/>
                        <a:pt x="89" y="104"/>
                        <a:pt x="96" y="104"/>
                      </a:cubicBezTo>
                      <a:cubicBezTo>
                        <a:pt x="103" y="104"/>
                        <a:pt x="110" y="99"/>
                        <a:pt x="111" y="92"/>
                      </a:cubicBezTo>
                      <a:cubicBezTo>
                        <a:pt x="116" y="92"/>
                        <a:pt x="116" y="92"/>
                        <a:pt x="116" y="92"/>
                      </a:cubicBezTo>
                      <a:cubicBezTo>
                        <a:pt x="123" y="92"/>
                        <a:pt x="128" y="87"/>
                        <a:pt x="128" y="80"/>
                      </a:cubicBezTo>
                      <a:cubicBezTo>
                        <a:pt x="128" y="56"/>
                        <a:pt x="128" y="56"/>
                        <a:pt x="128" y="56"/>
                      </a:cubicBezTo>
                      <a:cubicBezTo>
                        <a:pt x="128" y="54"/>
                        <a:pt x="127" y="51"/>
                        <a:pt x="126" y="49"/>
                      </a:cubicBezTo>
                      <a:close/>
                      <a:moveTo>
                        <a:pt x="12" y="60"/>
                      </a:moveTo>
                      <a:cubicBezTo>
                        <a:pt x="10" y="60"/>
                        <a:pt x="8" y="58"/>
                        <a:pt x="8" y="56"/>
                      </a:cubicBezTo>
                      <a:cubicBezTo>
                        <a:pt x="8" y="12"/>
                        <a:pt x="8" y="12"/>
                        <a:pt x="8" y="12"/>
                      </a:cubicBezTo>
                      <a:cubicBezTo>
                        <a:pt x="8" y="10"/>
                        <a:pt x="10" y="8"/>
                        <a:pt x="12" y="8"/>
                      </a:cubicBezTo>
                      <a:cubicBezTo>
                        <a:pt x="72" y="8"/>
                        <a:pt x="72" y="8"/>
                        <a:pt x="72" y="8"/>
                      </a:cubicBezTo>
                      <a:cubicBezTo>
                        <a:pt x="74" y="8"/>
                        <a:pt x="76" y="10"/>
                        <a:pt x="76" y="12"/>
                      </a:cubicBezTo>
                      <a:cubicBezTo>
                        <a:pt x="76" y="20"/>
                        <a:pt x="76" y="20"/>
                        <a:pt x="76" y="20"/>
                      </a:cubicBezTo>
                      <a:cubicBezTo>
                        <a:pt x="76" y="28"/>
                        <a:pt x="76" y="28"/>
                        <a:pt x="76" y="28"/>
                      </a:cubicBezTo>
                      <a:cubicBezTo>
                        <a:pt x="76" y="56"/>
                        <a:pt x="76" y="56"/>
                        <a:pt x="76" y="56"/>
                      </a:cubicBezTo>
                      <a:cubicBezTo>
                        <a:pt x="76" y="58"/>
                        <a:pt x="74" y="60"/>
                        <a:pt x="72" y="60"/>
                      </a:cubicBezTo>
                      <a:lnTo>
                        <a:pt x="12" y="60"/>
                      </a:lnTo>
                      <a:close/>
                      <a:moveTo>
                        <a:pt x="44" y="96"/>
                      </a:moveTo>
                      <a:cubicBezTo>
                        <a:pt x="40" y="96"/>
                        <a:pt x="36" y="92"/>
                        <a:pt x="36" y="88"/>
                      </a:cubicBezTo>
                      <a:cubicBezTo>
                        <a:pt x="36" y="84"/>
                        <a:pt x="40" y="80"/>
                        <a:pt x="44" y="80"/>
                      </a:cubicBezTo>
                      <a:cubicBezTo>
                        <a:pt x="48" y="80"/>
                        <a:pt x="52" y="84"/>
                        <a:pt x="52" y="88"/>
                      </a:cubicBezTo>
                      <a:cubicBezTo>
                        <a:pt x="52" y="92"/>
                        <a:pt x="48" y="96"/>
                        <a:pt x="44" y="96"/>
                      </a:cubicBezTo>
                      <a:close/>
                      <a:moveTo>
                        <a:pt x="96" y="96"/>
                      </a:moveTo>
                      <a:cubicBezTo>
                        <a:pt x="92" y="96"/>
                        <a:pt x="88" y="92"/>
                        <a:pt x="88" y="88"/>
                      </a:cubicBezTo>
                      <a:cubicBezTo>
                        <a:pt x="88" y="84"/>
                        <a:pt x="92" y="80"/>
                        <a:pt x="96" y="80"/>
                      </a:cubicBezTo>
                      <a:cubicBezTo>
                        <a:pt x="100" y="80"/>
                        <a:pt x="104" y="84"/>
                        <a:pt x="104" y="88"/>
                      </a:cubicBezTo>
                      <a:cubicBezTo>
                        <a:pt x="104" y="92"/>
                        <a:pt x="100" y="96"/>
                        <a:pt x="96" y="96"/>
                      </a:cubicBezTo>
                      <a:close/>
                      <a:moveTo>
                        <a:pt x="120" y="80"/>
                      </a:moveTo>
                      <a:cubicBezTo>
                        <a:pt x="120" y="82"/>
                        <a:pt x="118" y="84"/>
                        <a:pt x="116" y="84"/>
                      </a:cubicBezTo>
                      <a:cubicBezTo>
                        <a:pt x="111" y="84"/>
                        <a:pt x="111" y="84"/>
                        <a:pt x="111" y="84"/>
                      </a:cubicBezTo>
                      <a:cubicBezTo>
                        <a:pt x="110" y="77"/>
                        <a:pt x="103" y="72"/>
                        <a:pt x="96" y="72"/>
                      </a:cubicBezTo>
                      <a:cubicBezTo>
                        <a:pt x="89" y="72"/>
                        <a:pt x="82" y="77"/>
                        <a:pt x="81" y="84"/>
                      </a:cubicBezTo>
                      <a:cubicBezTo>
                        <a:pt x="59" y="84"/>
                        <a:pt x="59" y="84"/>
                        <a:pt x="59" y="84"/>
                      </a:cubicBezTo>
                      <a:cubicBezTo>
                        <a:pt x="58" y="77"/>
                        <a:pt x="51" y="72"/>
                        <a:pt x="44" y="72"/>
                      </a:cubicBezTo>
                      <a:cubicBezTo>
                        <a:pt x="37" y="72"/>
                        <a:pt x="30" y="77"/>
                        <a:pt x="29" y="84"/>
                      </a:cubicBezTo>
                      <a:cubicBezTo>
                        <a:pt x="24" y="84"/>
                        <a:pt x="24" y="84"/>
                        <a:pt x="24" y="84"/>
                      </a:cubicBezTo>
                      <a:cubicBezTo>
                        <a:pt x="22" y="84"/>
                        <a:pt x="20" y="82"/>
                        <a:pt x="20" y="80"/>
                      </a:cubicBezTo>
                      <a:cubicBezTo>
                        <a:pt x="20" y="68"/>
                        <a:pt x="20" y="68"/>
                        <a:pt x="20" y="68"/>
                      </a:cubicBezTo>
                      <a:cubicBezTo>
                        <a:pt x="72" y="68"/>
                        <a:pt x="72" y="68"/>
                        <a:pt x="72" y="68"/>
                      </a:cubicBezTo>
                      <a:cubicBezTo>
                        <a:pt x="79" y="68"/>
                        <a:pt x="84" y="63"/>
                        <a:pt x="84" y="56"/>
                      </a:cubicBezTo>
                      <a:cubicBezTo>
                        <a:pt x="84" y="28"/>
                        <a:pt x="84" y="28"/>
                        <a:pt x="84" y="28"/>
                      </a:cubicBezTo>
                      <a:cubicBezTo>
                        <a:pt x="100" y="28"/>
                        <a:pt x="100" y="28"/>
                        <a:pt x="100" y="28"/>
                      </a:cubicBezTo>
                      <a:cubicBezTo>
                        <a:pt x="101" y="28"/>
                        <a:pt x="103" y="29"/>
                        <a:pt x="103" y="30"/>
                      </a:cubicBezTo>
                      <a:cubicBezTo>
                        <a:pt x="119" y="54"/>
                        <a:pt x="119" y="54"/>
                        <a:pt x="119" y="54"/>
                      </a:cubicBezTo>
                      <a:cubicBezTo>
                        <a:pt x="120" y="54"/>
                        <a:pt x="120" y="55"/>
                        <a:pt x="120" y="56"/>
                      </a:cubicBezTo>
                      <a:lnTo>
                        <a:pt x="120" y="80"/>
                      </a:lnTo>
                      <a:close/>
                    </a:path>
                  </a:pathLst>
                </a:cu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grpSp>
          <p:grpSp>
            <p:nvGrpSpPr>
              <p:cNvPr id="42" name="Group 23"/>
              <p:cNvGrpSpPr/>
              <p:nvPr/>
            </p:nvGrpSpPr>
            <p:grpSpPr>
              <a:xfrm>
                <a:off x="7210457" y="1807833"/>
                <a:ext cx="549275" cy="549275"/>
                <a:chOff x="1978025" y="4927601"/>
                <a:chExt cx="549275" cy="549275"/>
              </a:xfrm>
              <a:solidFill>
                <a:schemeClr val="bg1"/>
              </a:solidFill>
            </p:grpSpPr>
            <p:sp>
              <p:nvSpPr>
                <p:cNvPr id="85" name="Freeform 48"/>
                <p:cNvSpPr>
                  <a:spLocks noEditPoints="1"/>
                </p:cNvSpPr>
                <p:nvPr/>
              </p:nvSpPr>
              <p:spPr bwMode="auto">
                <a:xfrm>
                  <a:off x="1978025" y="4927601"/>
                  <a:ext cx="549275" cy="549275"/>
                </a:xfrm>
                <a:custGeom>
                  <a:avLst/>
                  <a:gdLst>
                    <a:gd name="T0" fmla="*/ 97 w 146"/>
                    <a:gd name="T1" fmla="*/ 14 h 146"/>
                    <a:gd name="T2" fmla="*/ 14 w 146"/>
                    <a:gd name="T3" fmla="*/ 49 h 146"/>
                    <a:gd name="T4" fmla="*/ 49 w 146"/>
                    <a:gd name="T5" fmla="*/ 132 h 146"/>
                    <a:gd name="T6" fmla="*/ 132 w 146"/>
                    <a:gd name="T7" fmla="*/ 97 h 146"/>
                    <a:gd name="T8" fmla="*/ 97 w 146"/>
                    <a:gd name="T9" fmla="*/ 14 h 146"/>
                    <a:gd name="T10" fmla="*/ 52 w 146"/>
                    <a:gd name="T11" fmla="*/ 125 h 146"/>
                    <a:gd name="T12" fmla="*/ 21 w 146"/>
                    <a:gd name="T13" fmla="*/ 52 h 146"/>
                    <a:gd name="T14" fmla="*/ 94 w 146"/>
                    <a:gd name="T15" fmla="*/ 21 h 146"/>
                    <a:gd name="T16" fmla="*/ 125 w 146"/>
                    <a:gd name="T17" fmla="*/ 94 h 146"/>
                    <a:gd name="T18" fmla="*/ 52 w 146"/>
                    <a:gd name="T19" fmla="*/ 12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6">
                      <a:moveTo>
                        <a:pt x="97" y="14"/>
                      </a:moveTo>
                      <a:cubicBezTo>
                        <a:pt x="64" y="0"/>
                        <a:pt x="27" y="16"/>
                        <a:pt x="14" y="49"/>
                      </a:cubicBezTo>
                      <a:cubicBezTo>
                        <a:pt x="0" y="82"/>
                        <a:pt x="16" y="119"/>
                        <a:pt x="49" y="132"/>
                      </a:cubicBezTo>
                      <a:cubicBezTo>
                        <a:pt x="82" y="146"/>
                        <a:pt x="119" y="130"/>
                        <a:pt x="132" y="97"/>
                      </a:cubicBezTo>
                      <a:cubicBezTo>
                        <a:pt x="146" y="64"/>
                        <a:pt x="130" y="27"/>
                        <a:pt x="97" y="14"/>
                      </a:cubicBezTo>
                      <a:close/>
                      <a:moveTo>
                        <a:pt x="52" y="125"/>
                      </a:moveTo>
                      <a:cubicBezTo>
                        <a:pt x="24" y="114"/>
                        <a:pt x="10" y="81"/>
                        <a:pt x="21" y="52"/>
                      </a:cubicBezTo>
                      <a:cubicBezTo>
                        <a:pt x="33" y="24"/>
                        <a:pt x="65" y="10"/>
                        <a:pt x="94" y="21"/>
                      </a:cubicBezTo>
                      <a:cubicBezTo>
                        <a:pt x="123" y="33"/>
                        <a:pt x="136" y="65"/>
                        <a:pt x="125" y="94"/>
                      </a:cubicBezTo>
                      <a:cubicBezTo>
                        <a:pt x="114" y="123"/>
                        <a:pt x="81" y="136"/>
                        <a:pt x="52" y="125"/>
                      </a:cubicBezTo>
                      <a:close/>
                    </a:path>
                  </a:pathLst>
                </a:cu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sp>
              <p:nvSpPr>
                <p:cNvPr id="86" name="Freeform 49"/>
                <p:cNvSpPr>
                  <a:spLocks noEditPoints="1"/>
                </p:cNvSpPr>
                <p:nvPr/>
              </p:nvSpPr>
              <p:spPr bwMode="auto">
                <a:xfrm>
                  <a:off x="2219325" y="5168901"/>
                  <a:ext cx="66675" cy="68263"/>
                </a:xfrm>
                <a:custGeom>
                  <a:avLst/>
                  <a:gdLst>
                    <a:gd name="T0" fmla="*/ 12 w 18"/>
                    <a:gd name="T1" fmla="*/ 2 h 18"/>
                    <a:gd name="T2" fmla="*/ 2 w 18"/>
                    <a:gd name="T3" fmla="*/ 6 h 18"/>
                    <a:gd name="T4" fmla="*/ 6 w 18"/>
                    <a:gd name="T5" fmla="*/ 16 h 18"/>
                    <a:gd name="T6" fmla="*/ 16 w 18"/>
                    <a:gd name="T7" fmla="*/ 12 h 18"/>
                    <a:gd name="T8" fmla="*/ 12 w 18"/>
                    <a:gd name="T9" fmla="*/ 2 h 18"/>
                    <a:gd name="T10" fmla="*/ 8 w 18"/>
                    <a:gd name="T11" fmla="*/ 13 h 18"/>
                    <a:gd name="T12" fmla="*/ 5 w 18"/>
                    <a:gd name="T13" fmla="*/ 8 h 18"/>
                    <a:gd name="T14" fmla="*/ 11 w 18"/>
                    <a:gd name="T15" fmla="*/ 5 h 18"/>
                    <a:gd name="T16" fmla="*/ 13 w 18"/>
                    <a:gd name="T17" fmla="*/ 11 h 18"/>
                    <a:gd name="T18" fmla="*/ 8 w 18"/>
                    <a:gd name="T1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12" y="2"/>
                      </a:moveTo>
                      <a:cubicBezTo>
                        <a:pt x="8" y="0"/>
                        <a:pt x="3" y="2"/>
                        <a:pt x="2" y="6"/>
                      </a:cubicBezTo>
                      <a:cubicBezTo>
                        <a:pt x="0" y="10"/>
                        <a:pt x="2" y="15"/>
                        <a:pt x="6" y="16"/>
                      </a:cubicBezTo>
                      <a:cubicBezTo>
                        <a:pt x="10" y="18"/>
                        <a:pt x="15" y="16"/>
                        <a:pt x="16" y="12"/>
                      </a:cubicBezTo>
                      <a:cubicBezTo>
                        <a:pt x="18" y="8"/>
                        <a:pt x="16" y="3"/>
                        <a:pt x="12" y="2"/>
                      </a:cubicBezTo>
                      <a:close/>
                      <a:moveTo>
                        <a:pt x="8" y="13"/>
                      </a:moveTo>
                      <a:cubicBezTo>
                        <a:pt x="5" y="12"/>
                        <a:pt x="4" y="10"/>
                        <a:pt x="5" y="8"/>
                      </a:cubicBezTo>
                      <a:cubicBezTo>
                        <a:pt x="6" y="5"/>
                        <a:pt x="8" y="4"/>
                        <a:pt x="11" y="5"/>
                      </a:cubicBezTo>
                      <a:cubicBezTo>
                        <a:pt x="13" y="6"/>
                        <a:pt x="14" y="8"/>
                        <a:pt x="13" y="11"/>
                      </a:cubicBezTo>
                      <a:cubicBezTo>
                        <a:pt x="12" y="13"/>
                        <a:pt x="10" y="14"/>
                        <a:pt x="8" y="13"/>
                      </a:cubicBezTo>
                      <a:close/>
                    </a:path>
                  </a:pathLst>
                </a:cu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sp>
              <p:nvSpPr>
                <p:cNvPr id="87" name="Freeform 50"/>
                <p:cNvSpPr>
                  <a:spLocks noEditPoints="1"/>
                </p:cNvSpPr>
                <p:nvPr/>
              </p:nvSpPr>
              <p:spPr bwMode="auto">
                <a:xfrm>
                  <a:off x="2151063" y="5100638"/>
                  <a:ext cx="203200" cy="203200"/>
                </a:xfrm>
                <a:custGeom>
                  <a:avLst/>
                  <a:gdLst>
                    <a:gd name="T0" fmla="*/ 36 w 54"/>
                    <a:gd name="T1" fmla="*/ 5 h 54"/>
                    <a:gd name="T2" fmla="*/ 5 w 54"/>
                    <a:gd name="T3" fmla="*/ 18 h 54"/>
                    <a:gd name="T4" fmla="*/ 18 w 54"/>
                    <a:gd name="T5" fmla="*/ 49 h 54"/>
                    <a:gd name="T6" fmla="*/ 49 w 54"/>
                    <a:gd name="T7" fmla="*/ 36 h 54"/>
                    <a:gd name="T8" fmla="*/ 36 w 54"/>
                    <a:gd name="T9" fmla="*/ 5 h 54"/>
                    <a:gd name="T10" fmla="*/ 21 w 54"/>
                    <a:gd name="T11" fmla="*/ 42 h 54"/>
                    <a:gd name="T12" fmla="*/ 12 w 54"/>
                    <a:gd name="T13" fmla="*/ 21 h 54"/>
                    <a:gd name="T14" fmla="*/ 33 w 54"/>
                    <a:gd name="T15" fmla="*/ 12 h 54"/>
                    <a:gd name="T16" fmla="*/ 42 w 54"/>
                    <a:gd name="T17" fmla="*/ 33 h 54"/>
                    <a:gd name="T18" fmla="*/ 21 w 54"/>
                    <a:gd name="T19"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36" y="5"/>
                      </a:moveTo>
                      <a:cubicBezTo>
                        <a:pt x="24" y="0"/>
                        <a:pt x="10" y="6"/>
                        <a:pt x="5" y="18"/>
                      </a:cubicBezTo>
                      <a:cubicBezTo>
                        <a:pt x="0" y="30"/>
                        <a:pt x="6" y="44"/>
                        <a:pt x="18" y="49"/>
                      </a:cubicBezTo>
                      <a:cubicBezTo>
                        <a:pt x="30" y="54"/>
                        <a:pt x="44" y="48"/>
                        <a:pt x="49" y="36"/>
                      </a:cubicBezTo>
                      <a:cubicBezTo>
                        <a:pt x="54" y="24"/>
                        <a:pt x="48" y="10"/>
                        <a:pt x="36" y="5"/>
                      </a:cubicBezTo>
                      <a:close/>
                      <a:moveTo>
                        <a:pt x="21" y="42"/>
                      </a:moveTo>
                      <a:cubicBezTo>
                        <a:pt x="13" y="39"/>
                        <a:pt x="9" y="29"/>
                        <a:pt x="12" y="21"/>
                      </a:cubicBezTo>
                      <a:cubicBezTo>
                        <a:pt x="15" y="13"/>
                        <a:pt x="25" y="9"/>
                        <a:pt x="33" y="12"/>
                      </a:cubicBezTo>
                      <a:cubicBezTo>
                        <a:pt x="41" y="15"/>
                        <a:pt x="45" y="25"/>
                        <a:pt x="42" y="33"/>
                      </a:cubicBezTo>
                      <a:cubicBezTo>
                        <a:pt x="39" y="41"/>
                        <a:pt x="29" y="45"/>
                        <a:pt x="21" y="42"/>
                      </a:cubicBezTo>
                      <a:close/>
                    </a:path>
                  </a:pathLst>
                </a:cu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sp>
              <p:nvSpPr>
                <p:cNvPr id="88" name="Freeform 51"/>
                <p:cNvSpPr>
                  <a:spLocks/>
                </p:cNvSpPr>
                <p:nvPr/>
              </p:nvSpPr>
              <p:spPr bwMode="auto">
                <a:xfrm>
                  <a:off x="2290763" y="5237163"/>
                  <a:ext cx="74612" cy="77788"/>
                </a:xfrm>
                <a:custGeom>
                  <a:avLst/>
                  <a:gdLst>
                    <a:gd name="T0" fmla="*/ 20 w 20"/>
                    <a:gd name="T1" fmla="*/ 3 h 21"/>
                    <a:gd name="T2" fmla="*/ 19 w 20"/>
                    <a:gd name="T3" fmla="*/ 0 h 21"/>
                    <a:gd name="T4" fmla="*/ 16 w 20"/>
                    <a:gd name="T5" fmla="*/ 1 h 21"/>
                    <a:gd name="T6" fmla="*/ 16 w 20"/>
                    <a:gd name="T7" fmla="*/ 1 h 21"/>
                    <a:gd name="T8" fmla="*/ 1 w 20"/>
                    <a:gd name="T9" fmla="*/ 17 h 21"/>
                    <a:gd name="T10" fmla="*/ 0 w 20"/>
                    <a:gd name="T11" fmla="*/ 19 h 21"/>
                    <a:gd name="T12" fmla="*/ 3 w 20"/>
                    <a:gd name="T13" fmla="*/ 20 h 21"/>
                    <a:gd name="T14" fmla="*/ 3 w 20"/>
                    <a:gd name="T15" fmla="*/ 20 h 21"/>
                    <a:gd name="T16" fmla="*/ 20 w 20"/>
                    <a:gd name="T17"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1">
                      <a:moveTo>
                        <a:pt x="20" y="3"/>
                      </a:moveTo>
                      <a:cubicBezTo>
                        <a:pt x="20" y="2"/>
                        <a:pt x="20" y="1"/>
                        <a:pt x="19" y="0"/>
                      </a:cubicBezTo>
                      <a:cubicBezTo>
                        <a:pt x="18" y="0"/>
                        <a:pt x="16" y="0"/>
                        <a:pt x="16" y="1"/>
                      </a:cubicBezTo>
                      <a:cubicBezTo>
                        <a:pt x="16" y="1"/>
                        <a:pt x="16" y="1"/>
                        <a:pt x="16" y="1"/>
                      </a:cubicBezTo>
                      <a:cubicBezTo>
                        <a:pt x="13" y="9"/>
                        <a:pt x="8" y="14"/>
                        <a:pt x="1" y="17"/>
                      </a:cubicBezTo>
                      <a:cubicBezTo>
                        <a:pt x="0" y="17"/>
                        <a:pt x="0" y="18"/>
                        <a:pt x="0" y="19"/>
                      </a:cubicBezTo>
                      <a:cubicBezTo>
                        <a:pt x="0" y="20"/>
                        <a:pt x="2" y="21"/>
                        <a:pt x="3" y="20"/>
                      </a:cubicBezTo>
                      <a:cubicBezTo>
                        <a:pt x="3" y="20"/>
                        <a:pt x="3" y="20"/>
                        <a:pt x="3" y="20"/>
                      </a:cubicBezTo>
                      <a:cubicBezTo>
                        <a:pt x="10" y="17"/>
                        <a:pt x="16" y="11"/>
                        <a:pt x="20" y="3"/>
                      </a:cubicBezTo>
                      <a:close/>
                    </a:path>
                  </a:pathLst>
                </a:cu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sp>
              <p:nvSpPr>
                <p:cNvPr id="89" name="Freeform 52"/>
                <p:cNvSpPr>
                  <a:spLocks/>
                </p:cNvSpPr>
                <p:nvPr/>
              </p:nvSpPr>
              <p:spPr bwMode="auto">
                <a:xfrm>
                  <a:off x="2312988" y="5259388"/>
                  <a:ext cx="109537" cy="112713"/>
                </a:xfrm>
                <a:custGeom>
                  <a:avLst/>
                  <a:gdLst>
                    <a:gd name="T0" fmla="*/ 27 w 29"/>
                    <a:gd name="T1" fmla="*/ 0 h 30"/>
                    <a:gd name="T2" fmla="*/ 25 w 29"/>
                    <a:gd name="T3" fmla="*/ 1 h 30"/>
                    <a:gd name="T4" fmla="*/ 1 w 29"/>
                    <a:gd name="T5" fmla="*/ 25 h 30"/>
                    <a:gd name="T6" fmla="*/ 0 w 29"/>
                    <a:gd name="T7" fmla="*/ 28 h 30"/>
                    <a:gd name="T8" fmla="*/ 3 w 29"/>
                    <a:gd name="T9" fmla="*/ 29 h 30"/>
                    <a:gd name="T10" fmla="*/ 3 w 29"/>
                    <a:gd name="T11" fmla="*/ 29 h 30"/>
                    <a:gd name="T12" fmla="*/ 29 w 29"/>
                    <a:gd name="T13" fmla="*/ 3 h 30"/>
                    <a:gd name="T14" fmla="*/ 27 w 29"/>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0">
                      <a:moveTo>
                        <a:pt x="27" y="0"/>
                      </a:moveTo>
                      <a:cubicBezTo>
                        <a:pt x="26" y="0"/>
                        <a:pt x="25" y="0"/>
                        <a:pt x="25" y="1"/>
                      </a:cubicBezTo>
                      <a:cubicBezTo>
                        <a:pt x="20" y="13"/>
                        <a:pt x="12" y="21"/>
                        <a:pt x="1" y="25"/>
                      </a:cubicBezTo>
                      <a:cubicBezTo>
                        <a:pt x="0" y="26"/>
                        <a:pt x="0" y="27"/>
                        <a:pt x="0" y="28"/>
                      </a:cubicBezTo>
                      <a:cubicBezTo>
                        <a:pt x="1" y="29"/>
                        <a:pt x="2" y="30"/>
                        <a:pt x="3" y="29"/>
                      </a:cubicBezTo>
                      <a:cubicBezTo>
                        <a:pt x="3" y="29"/>
                        <a:pt x="3" y="29"/>
                        <a:pt x="3" y="29"/>
                      </a:cubicBezTo>
                      <a:cubicBezTo>
                        <a:pt x="14" y="24"/>
                        <a:pt x="24" y="15"/>
                        <a:pt x="29" y="3"/>
                      </a:cubicBezTo>
                      <a:cubicBezTo>
                        <a:pt x="29" y="2"/>
                        <a:pt x="28" y="1"/>
                        <a:pt x="27" y="0"/>
                      </a:cubicBezTo>
                      <a:close/>
                    </a:path>
                  </a:pathLst>
                </a:cu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sp>
              <p:nvSpPr>
                <p:cNvPr id="90" name="Freeform 53"/>
                <p:cNvSpPr>
                  <a:spLocks/>
                </p:cNvSpPr>
                <p:nvPr/>
              </p:nvSpPr>
              <p:spPr bwMode="auto">
                <a:xfrm>
                  <a:off x="2301875" y="5248276"/>
                  <a:ext cx="93662" cy="93663"/>
                </a:xfrm>
                <a:custGeom>
                  <a:avLst/>
                  <a:gdLst>
                    <a:gd name="T0" fmla="*/ 23 w 25"/>
                    <a:gd name="T1" fmla="*/ 0 h 25"/>
                    <a:gd name="T2" fmla="*/ 20 w 25"/>
                    <a:gd name="T3" fmla="*/ 1 h 25"/>
                    <a:gd name="T4" fmla="*/ 1 w 25"/>
                    <a:gd name="T5" fmla="*/ 21 h 25"/>
                    <a:gd name="T6" fmla="*/ 1 w 25"/>
                    <a:gd name="T7" fmla="*/ 21 h 25"/>
                    <a:gd name="T8" fmla="*/ 0 w 25"/>
                    <a:gd name="T9" fmla="*/ 24 h 25"/>
                    <a:gd name="T10" fmla="*/ 3 w 25"/>
                    <a:gd name="T11" fmla="*/ 25 h 25"/>
                    <a:gd name="T12" fmla="*/ 3 w 25"/>
                    <a:gd name="T13" fmla="*/ 25 h 25"/>
                    <a:gd name="T14" fmla="*/ 24 w 25"/>
                    <a:gd name="T15" fmla="*/ 3 h 25"/>
                    <a:gd name="T16" fmla="*/ 2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23" y="0"/>
                      </a:moveTo>
                      <a:cubicBezTo>
                        <a:pt x="22" y="0"/>
                        <a:pt x="21" y="0"/>
                        <a:pt x="20" y="1"/>
                      </a:cubicBezTo>
                      <a:cubicBezTo>
                        <a:pt x="17" y="11"/>
                        <a:pt x="10" y="17"/>
                        <a:pt x="1" y="21"/>
                      </a:cubicBezTo>
                      <a:cubicBezTo>
                        <a:pt x="1" y="21"/>
                        <a:pt x="1" y="21"/>
                        <a:pt x="1" y="21"/>
                      </a:cubicBezTo>
                      <a:cubicBezTo>
                        <a:pt x="0" y="22"/>
                        <a:pt x="0" y="23"/>
                        <a:pt x="0" y="24"/>
                      </a:cubicBezTo>
                      <a:cubicBezTo>
                        <a:pt x="1" y="25"/>
                        <a:pt x="2" y="25"/>
                        <a:pt x="3" y="25"/>
                      </a:cubicBezTo>
                      <a:cubicBezTo>
                        <a:pt x="3" y="25"/>
                        <a:pt x="3" y="25"/>
                        <a:pt x="3" y="25"/>
                      </a:cubicBezTo>
                      <a:cubicBezTo>
                        <a:pt x="12" y="21"/>
                        <a:pt x="20" y="13"/>
                        <a:pt x="24" y="3"/>
                      </a:cubicBezTo>
                      <a:cubicBezTo>
                        <a:pt x="25" y="2"/>
                        <a:pt x="24" y="1"/>
                        <a:pt x="23" y="0"/>
                      </a:cubicBezTo>
                      <a:close/>
                    </a:path>
                  </a:pathLst>
                </a:cu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sp>
              <p:nvSpPr>
                <p:cNvPr id="91" name="Freeform 54"/>
                <p:cNvSpPr>
                  <a:spLocks/>
                </p:cNvSpPr>
                <p:nvPr/>
              </p:nvSpPr>
              <p:spPr bwMode="auto">
                <a:xfrm>
                  <a:off x="2139950" y="5089526"/>
                  <a:ext cx="74612" cy="79375"/>
                </a:xfrm>
                <a:custGeom>
                  <a:avLst/>
                  <a:gdLst>
                    <a:gd name="T0" fmla="*/ 20 w 20"/>
                    <a:gd name="T1" fmla="*/ 2 h 21"/>
                    <a:gd name="T2" fmla="*/ 17 w 20"/>
                    <a:gd name="T3" fmla="*/ 1 h 21"/>
                    <a:gd name="T4" fmla="*/ 17 w 20"/>
                    <a:gd name="T5" fmla="*/ 1 h 21"/>
                    <a:gd name="T6" fmla="*/ 0 w 20"/>
                    <a:gd name="T7" fmla="*/ 18 h 21"/>
                    <a:gd name="T8" fmla="*/ 0 w 20"/>
                    <a:gd name="T9" fmla="*/ 18 h 21"/>
                    <a:gd name="T10" fmla="*/ 1 w 20"/>
                    <a:gd name="T11" fmla="*/ 21 h 21"/>
                    <a:gd name="T12" fmla="*/ 4 w 20"/>
                    <a:gd name="T13" fmla="*/ 20 h 21"/>
                    <a:gd name="T14" fmla="*/ 4 w 20"/>
                    <a:gd name="T15" fmla="*/ 20 h 21"/>
                    <a:gd name="T16" fmla="*/ 19 w 20"/>
                    <a:gd name="T17" fmla="*/ 4 h 21"/>
                    <a:gd name="T18" fmla="*/ 20 w 20"/>
                    <a:gd name="T19"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
                      </a:moveTo>
                      <a:cubicBezTo>
                        <a:pt x="20" y="1"/>
                        <a:pt x="18" y="0"/>
                        <a:pt x="17" y="1"/>
                      </a:cubicBezTo>
                      <a:cubicBezTo>
                        <a:pt x="17" y="1"/>
                        <a:pt x="17" y="1"/>
                        <a:pt x="17" y="1"/>
                      </a:cubicBezTo>
                      <a:cubicBezTo>
                        <a:pt x="10" y="4"/>
                        <a:pt x="4" y="10"/>
                        <a:pt x="0" y="18"/>
                      </a:cubicBezTo>
                      <a:cubicBezTo>
                        <a:pt x="0" y="18"/>
                        <a:pt x="0" y="18"/>
                        <a:pt x="0" y="18"/>
                      </a:cubicBezTo>
                      <a:cubicBezTo>
                        <a:pt x="0" y="19"/>
                        <a:pt x="0" y="20"/>
                        <a:pt x="1" y="21"/>
                      </a:cubicBezTo>
                      <a:cubicBezTo>
                        <a:pt x="2" y="21"/>
                        <a:pt x="4" y="21"/>
                        <a:pt x="4" y="20"/>
                      </a:cubicBezTo>
                      <a:cubicBezTo>
                        <a:pt x="4" y="20"/>
                        <a:pt x="4" y="20"/>
                        <a:pt x="4" y="20"/>
                      </a:cubicBezTo>
                      <a:cubicBezTo>
                        <a:pt x="7" y="12"/>
                        <a:pt x="12" y="7"/>
                        <a:pt x="19" y="4"/>
                      </a:cubicBezTo>
                      <a:cubicBezTo>
                        <a:pt x="20" y="4"/>
                        <a:pt x="20" y="3"/>
                        <a:pt x="20" y="2"/>
                      </a:cubicBezTo>
                      <a:close/>
                    </a:path>
                  </a:pathLst>
                </a:cu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sp>
              <p:nvSpPr>
                <p:cNvPr id="92" name="Freeform 55"/>
                <p:cNvSpPr>
                  <a:spLocks/>
                </p:cNvSpPr>
                <p:nvPr/>
              </p:nvSpPr>
              <p:spPr bwMode="auto">
                <a:xfrm>
                  <a:off x="2082800" y="5033963"/>
                  <a:ext cx="109537" cy="112713"/>
                </a:xfrm>
                <a:custGeom>
                  <a:avLst/>
                  <a:gdLst>
                    <a:gd name="T0" fmla="*/ 29 w 29"/>
                    <a:gd name="T1" fmla="*/ 2 h 30"/>
                    <a:gd name="T2" fmla="*/ 26 w 29"/>
                    <a:gd name="T3" fmla="*/ 1 h 30"/>
                    <a:gd name="T4" fmla="*/ 26 w 29"/>
                    <a:gd name="T5" fmla="*/ 1 h 30"/>
                    <a:gd name="T6" fmla="*/ 0 w 29"/>
                    <a:gd name="T7" fmla="*/ 27 h 30"/>
                    <a:gd name="T8" fmla="*/ 2 w 29"/>
                    <a:gd name="T9" fmla="*/ 30 h 30"/>
                    <a:gd name="T10" fmla="*/ 4 w 29"/>
                    <a:gd name="T11" fmla="*/ 29 h 30"/>
                    <a:gd name="T12" fmla="*/ 28 w 29"/>
                    <a:gd name="T13" fmla="*/ 5 h 30"/>
                    <a:gd name="T14" fmla="*/ 29 w 29"/>
                    <a:gd name="T15" fmla="*/ 2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0">
                      <a:moveTo>
                        <a:pt x="29" y="2"/>
                      </a:moveTo>
                      <a:cubicBezTo>
                        <a:pt x="28" y="1"/>
                        <a:pt x="27" y="0"/>
                        <a:pt x="26" y="1"/>
                      </a:cubicBezTo>
                      <a:cubicBezTo>
                        <a:pt x="26" y="1"/>
                        <a:pt x="26" y="1"/>
                        <a:pt x="26" y="1"/>
                      </a:cubicBezTo>
                      <a:cubicBezTo>
                        <a:pt x="15" y="6"/>
                        <a:pt x="5" y="15"/>
                        <a:pt x="0" y="27"/>
                      </a:cubicBezTo>
                      <a:cubicBezTo>
                        <a:pt x="0" y="28"/>
                        <a:pt x="1" y="29"/>
                        <a:pt x="2" y="30"/>
                      </a:cubicBezTo>
                      <a:cubicBezTo>
                        <a:pt x="3" y="30"/>
                        <a:pt x="4" y="30"/>
                        <a:pt x="4" y="29"/>
                      </a:cubicBezTo>
                      <a:cubicBezTo>
                        <a:pt x="9" y="17"/>
                        <a:pt x="17" y="9"/>
                        <a:pt x="28" y="5"/>
                      </a:cubicBezTo>
                      <a:cubicBezTo>
                        <a:pt x="29" y="4"/>
                        <a:pt x="29" y="3"/>
                        <a:pt x="29" y="2"/>
                      </a:cubicBezTo>
                      <a:close/>
                    </a:path>
                  </a:pathLst>
                </a:cu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sp>
              <p:nvSpPr>
                <p:cNvPr id="93" name="Freeform 56"/>
                <p:cNvSpPr>
                  <a:spLocks/>
                </p:cNvSpPr>
                <p:nvPr/>
              </p:nvSpPr>
              <p:spPr bwMode="auto">
                <a:xfrm>
                  <a:off x="2109788" y="5064126"/>
                  <a:ext cx="93662" cy="93663"/>
                </a:xfrm>
                <a:custGeom>
                  <a:avLst/>
                  <a:gdLst>
                    <a:gd name="T0" fmla="*/ 24 w 25"/>
                    <a:gd name="T1" fmla="*/ 4 h 25"/>
                    <a:gd name="T2" fmla="*/ 25 w 25"/>
                    <a:gd name="T3" fmla="*/ 1 h 25"/>
                    <a:gd name="T4" fmla="*/ 22 w 25"/>
                    <a:gd name="T5" fmla="*/ 0 h 25"/>
                    <a:gd name="T6" fmla="*/ 22 w 25"/>
                    <a:gd name="T7" fmla="*/ 0 h 25"/>
                    <a:gd name="T8" fmla="*/ 1 w 25"/>
                    <a:gd name="T9" fmla="*/ 22 h 25"/>
                    <a:gd name="T10" fmla="*/ 2 w 25"/>
                    <a:gd name="T11" fmla="*/ 25 h 25"/>
                    <a:gd name="T12" fmla="*/ 5 w 25"/>
                    <a:gd name="T13" fmla="*/ 24 h 25"/>
                    <a:gd name="T14" fmla="*/ 24 w 25"/>
                    <a:gd name="T15" fmla="*/ 4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24" y="4"/>
                      </a:moveTo>
                      <a:cubicBezTo>
                        <a:pt x="25" y="3"/>
                        <a:pt x="25" y="2"/>
                        <a:pt x="25" y="1"/>
                      </a:cubicBezTo>
                      <a:cubicBezTo>
                        <a:pt x="24" y="0"/>
                        <a:pt x="23" y="0"/>
                        <a:pt x="22" y="0"/>
                      </a:cubicBezTo>
                      <a:cubicBezTo>
                        <a:pt x="22" y="0"/>
                        <a:pt x="22" y="0"/>
                        <a:pt x="22" y="0"/>
                      </a:cubicBezTo>
                      <a:cubicBezTo>
                        <a:pt x="13" y="4"/>
                        <a:pt x="5" y="12"/>
                        <a:pt x="1" y="22"/>
                      </a:cubicBezTo>
                      <a:cubicBezTo>
                        <a:pt x="0" y="23"/>
                        <a:pt x="1" y="24"/>
                        <a:pt x="2" y="25"/>
                      </a:cubicBezTo>
                      <a:cubicBezTo>
                        <a:pt x="3" y="25"/>
                        <a:pt x="4" y="25"/>
                        <a:pt x="5" y="24"/>
                      </a:cubicBezTo>
                      <a:cubicBezTo>
                        <a:pt x="8" y="14"/>
                        <a:pt x="15" y="8"/>
                        <a:pt x="24" y="4"/>
                      </a:cubicBezTo>
                      <a:close/>
                    </a:path>
                  </a:pathLst>
                </a:cu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grpSp>
          <p:grpSp>
            <p:nvGrpSpPr>
              <p:cNvPr id="43" name="Group 24"/>
              <p:cNvGrpSpPr/>
              <p:nvPr/>
            </p:nvGrpSpPr>
            <p:grpSpPr>
              <a:xfrm>
                <a:off x="8806221" y="3987764"/>
                <a:ext cx="495300" cy="466725"/>
                <a:chOff x="1049338" y="4976813"/>
                <a:chExt cx="495300" cy="466725"/>
              </a:xfrm>
              <a:solidFill>
                <a:schemeClr val="bg1"/>
              </a:solidFill>
            </p:grpSpPr>
            <p:sp>
              <p:nvSpPr>
                <p:cNvPr id="83" name="Oval 57"/>
                <p:cNvSpPr>
                  <a:spLocks noChangeArrowheads="1"/>
                </p:cNvSpPr>
                <p:nvPr/>
              </p:nvSpPr>
              <p:spPr bwMode="auto">
                <a:xfrm>
                  <a:off x="1289050" y="5232401"/>
                  <a:ext cx="60325" cy="60325"/>
                </a:xfrm>
                <a:prstGeom prst="ellipse">
                  <a:avLst/>
                </a:pr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sp>
              <p:nvSpPr>
                <p:cNvPr id="84" name="Freeform 58"/>
                <p:cNvSpPr>
                  <a:spLocks noEditPoints="1"/>
                </p:cNvSpPr>
                <p:nvPr/>
              </p:nvSpPr>
              <p:spPr bwMode="auto">
                <a:xfrm>
                  <a:off x="1049338" y="4976813"/>
                  <a:ext cx="495300" cy="466725"/>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grpSp>
          <p:sp>
            <p:nvSpPr>
              <p:cNvPr id="44" name="Freeform 59"/>
              <p:cNvSpPr>
                <a:spLocks noEditPoints="1"/>
              </p:cNvSpPr>
              <p:nvPr/>
            </p:nvSpPr>
            <p:spPr bwMode="auto">
              <a:xfrm>
                <a:off x="10359631" y="1779783"/>
                <a:ext cx="482890" cy="478835"/>
              </a:xfrm>
              <a:custGeom>
                <a:avLst/>
                <a:gdLst>
                  <a:gd name="T0" fmla="*/ 81 w 128"/>
                  <a:gd name="T1" fmla="*/ 14 h 128"/>
                  <a:gd name="T2" fmla="*/ 53 w 128"/>
                  <a:gd name="T3" fmla="*/ 36 h 128"/>
                  <a:gd name="T4" fmla="*/ 33 w 128"/>
                  <a:gd name="T5" fmla="*/ 36 h 128"/>
                  <a:gd name="T6" fmla="*/ 0 w 128"/>
                  <a:gd name="T7" fmla="*/ 56 h 128"/>
                  <a:gd name="T8" fmla="*/ 24 w 128"/>
                  <a:gd name="T9" fmla="*/ 84 h 128"/>
                  <a:gd name="T10" fmla="*/ 32 w 128"/>
                  <a:gd name="T11" fmla="*/ 128 h 128"/>
                  <a:gd name="T12" fmla="*/ 56 w 128"/>
                  <a:gd name="T13" fmla="*/ 120 h 128"/>
                  <a:gd name="T14" fmla="*/ 52 w 128"/>
                  <a:gd name="T15" fmla="*/ 108 h 128"/>
                  <a:gd name="T16" fmla="*/ 52 w 128"/>
                  <a:gd name="T17" fmla="*/ 80 h 128"/>
                  <a:gd name="T18" fmla="*/ 53 w 128"/>
                  <a:gd name="T19" fmla="*/ 78 h 128"/>
                  <a:gd name="T20" fmla="*/ 54 w 128"/>
                  <a:gd name="T21" fmla="*/ 77 h 128"/>
                  <a:gd name="T22" fmla="*/ 55 w 128"/>
                  <a:gd name="T23" fmla="*/ 76 h 128"/>
                  <a:gd name="T24" fmla="*/ 81 w 128"/>
                  <a:gd name="T25" fmla="*/ 98 h 128"/>
                  <a:gd name="T26" fmla="*/ 128 w 128"/>
                  <a:gd name="T27" fmla="*/ 56 h 128"/>
                  <a:gd name="T28" fmla="*/ 80 w 128"/>
                  <a:gd name="T29" fmla="*/ 56 h 128"/>
                  <a:gd name="T30" fmla="*/ 92 w 128"/>
                  <a:gd name="T31" fmla="*/ 44 h 128"/>
                  <a:gd name="T32" fmla="*/ 92 w 128"/>
                  <a:gd name="T33" fmla="*/ 68 h 128"/>
                  <a:gd name="T34" fmla="*/ 80 w 128"/>
                  <a:gd name="T35" fmla="*/ 56 h 128"/>
                  <a:gd name="T36" fmla="*/ 16 w 128"/>
                  <a:gd name="T37" fmla="*/ 44 h 128"/>
                  <a:gd name="T38" fmla="*/ 40 w 128"/>
                  <a:gd name="T39" fmla="*/ 56 h 128"/>
                  <a:gd name="T40" fmla="*/ 16 w 128"/>
                  <a:gd name="T41" fmla="*/ 68 h 128"/>
                  <a:gd name="T42" fmla="*/ 48 w 128"/>
                  <a:gd name="T43" fmla="*/ 120 h 128"/>
                  <a:gd name="T44" fmla="*/ 32 w 128"/>
                  <a:gd name="T45" fmla="*/ 84 h 128"/>
                  <a:gd name="T46" fmla="*/ 33 w 128"/>
                  <a:gd name="T47" fmla="*/ 76 h 128"/>
                  <a:gd name="T48" fmla="*/ 45 w 128"/>
                  <a:gd name="T49" fmla="*/ 76 h 128"/>
                  <a:gd name="T50" fmla="*/ 44 w 128"/>
                  <a:gd name="T51" fmla="*/ 108 h 128"/>
                  <a:gd name="T52" fmla="*/ 48 w 128"/>
                  <a:gd name="T53" fmla="*/ 117 h 128"/>
                  <a:gd name="T54" fmla="*/ 53 w 128"/>
                  <a:gd name="T55" fmla="*/ 68 h 128"/>
                  <a:gd name="T56" fmla="*/ 52 w 128"/>
                  <a:gd name="T57" fmla="*/ 68 h 128"/>
                  <a:gd name="T58" fmla="*/ 52 w 128"/>
                  <a:gd name="T59" fmla="*/ 44 h 128"/>
                  <a:gd name="T60" fmla="*/ 74 w 128"/>
                  <a:gd name="T61" fmla="*/ 36 h 128"/>
                  <a:gd name="T62" fmla="*/ 74 w 128"/>
                  <a:gd name="T63" fmla="*/ 76 h 128"/>
                  <a:gd name="T64" fmla="*/ 100 w 128"/>
                  <a:gd name="T65" fmla="*/ 104 h 128"/>
                  <a:gd name="T66" fmla="*/ 92 w 128"/>
                  <a:gd name="T67" fmla="*/ 76 h 128"/>
                  <a:gd name="T68" fmla="*/ 92 w 128"/>
                  <a:gd name="T69" fmla="*/ 36 h 128"/>
                  <a:gd name="T70" fmla="*/ 100 w 128"/>
                  <a:gd name="T71" fmla="*/ 8 h 128"/>
                  <a:gd name="T72" fmla="*/ 100 w 128"/>
                  <a:gd name="T7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100" y="0"/>
                    </a:moveTo>
                    <a:cubicBezTo>
                      <a:pt x="92" y="0"/>
                      <a:pt x="85" y="6"/>
                      <a:pt x="81" y="14"/>
                    </a:cubicBezTo>
                    <a:cubicBezTo>
                      <a:pt x="81" y="14"/>
                      <a:pt x="81" y="14"/>
                      <a:pt x="81" y="14"/>
                    </a:cubicBezTo>
                    <a:cubicBezTo>
                      <a:pt x="74" y="27"/>
                      <a:pt x="64" y="36"/>
                      <a:pt x="53" y="36"/>
                    </a:cubicBezTo>
                    <a:cubicBezTo>
                      <a:pt x="50" y="36"/>
                      <a:pt x="50" y="36"/>
                      <a:pt x="50" y="36"/>
                    </a:cubicBezTo>
                    <a:cubicBezTo>
                      <a:pt x="33" y="36"/>
                      <a:pt x="33" y="36"/>
                      <a:pt x="33" y="36"/>
                    </a:cubicBezTo>
                    <a:cubicBezTo>
                      <a:pt x="16" y="36"/>
                      <a:pt x="16" y="36"/>
                      <a:pt x="16" y="36"/>
                    </a:cubicBezTo>
                    <a:cubicBezTo>
                      <a:pt x="7" y="36"/>
                      <a:pt x="0" y="45"/>
                      <a:pt x="0" y="56"/>
                    </a:cubicBezTo>
                    <a:cubicBezTo>
                      <a:pt x="0" y="67"/>
                      <a:pt x="7" y="76"/>
                      <a:pt x="16" y="76"/>
                    </a:cubicBezTo>
                    <a:cubicBezTo>
                      <a:pt x="20" y="76"/>
                      <a:pt x="24" y="80"/>
                      <a:pt x="24" y="84"/>
                    </a:cubicBezTo>
                    <a:cubicBezTo>
                      <a:pt x="24" y="120"/>
                      <a:pt x="24" y="120"/>
                      <a:pt x="24" y="120"/>
                    </a:cubicBezTo>
                    <a:cubicBezTo>
                      <a:pt x="24" y="124"/>
                      <a:pt x="28" y="128"/>
                      <a:pt x="32" y="128"/>
                    </a:cubicBezTo>
                    <a:cubicBezTo>
                      <a:pt x="48" y="128"/>
                      <a:pt x="48" y="128"/>
                      <a:pt x="48" y="128"/>
                    </a:cubicBezTo>
                    <a:cubicBezTo>
                      <a:pt x="52" y="128"/>
                      <a:pt x="56" y="124"/>
                      <a:pt x="56" y="120"/>
                    </a:cubicBezTo>
                    <a:cubicBezTo>
                      <a:pt x="56" y="116"/>
                      <a:pt x="56" y="116"/>
                      <a:pt x="56" y="116"/>
                    </a:cubicBezTo>
                    <a:cubicBezTo>
                      <a:pt x="56" y="112"/>
                      <a:pt x="52" y="110"/>
                      <a:pt x="52" y="108"/>
                    </a:cubicBezTo>
                    <a:cubicBezTo>
                      <a:pt x="52" y="80"/>
                      <a:pt x="52" y="80"/>
                      <a:pt x="52" y="80"/>
                    </a:cubicBezTo>
                    <a:cubicBezTo>
                      <a:pt x="52" y="80"/>
                      <a:pt x="52" y="80"/>
                      <a:pt x="52" y="80"/>
                    </a:cubicBezTo>
                    <a:cubicBezTo>
                      <a:pt x="52" y="79"/>
                      <a:pt x="52" y="79"/>
                      <a:pt x="53" y="78"/>
                    </a:cubicBezTo>
                    <a:cubicBezTo>
                      <a:pt x="53" y="78"/>
                      <a:pt x="53" y="78"/>
                      <a:pt x="53" y="78"/>
                    </a:cubicBezTo>
                    <a:cubicBezTo>
                      <a:pt x="53" y="77"/>
                      <a:pt x="53" y="77"/>
                      <a:pt x="54" y="77"/>
                    </a:cubicBezTo>
                    <a:cubicBezTo>
                      <a:pt x="54" y="77"/>
                      <a:pt x="54" y="77"/>
                      <a:pt x="54" y="77"/>
                    </a:cubicBezTo>
                    <a:cubicBezTo>
                      <a:pt x="54" y="77"/>
                      <a:pt x="54" y="77"/>
                      <a:pt x="54" y="77"/>
                    </a:cubicBezTo>
                    <a:cubicBezTo>
                      <a:pt x="54" y="76"/>
                      <a:pt x="55" y="76"/>
                      <a:pt x="55" y="76"/>
                    </a:cubicBezTo>
                    <a:cubicBezTo>
                      <a:pt x="65" y="77"/>
                      <a:pt x="74" y="85"/>
                      <a:pt x="81" y="98"/>
                    </a:cubicBezTo>
                    <a:cubicBezTo>
                      <a:pt x="81" y="98"/>
                      <a:pt x="81" y="98"/>
                      <a:pt x="81" y="98"/>
                    </a:cubicBezTo>
                    <a:cubicBezTo>
                      <a:pt x="85" y="106"/>
                      <a:pt x="92" y="112"/>
                      <a:pt x="100" y="112"/>
                    </a:cubicBezTo>
                    <a:cubicBezTo>
                      <a:pt x="118" y="112"/>
                      <a:pt x="128" y="84"/>
                      <a:pt x="128" y="56"/>
                    </a:cubicBezTo>
                    <a:cubicBezTo>
                      <a:pt x="128" y="28"/>
                      <a:pt x="118" y="0"/>
                      <a:pt x="100" y="0"/>
                    </a:cubicBezTo>
                    <a:close/>
                    <a:moveTo>
                      <a:pt x="80" y="56"/>
                    </a:moveTo>
                    <a:cubicBezTo>
                      <a:pt x="80" y="52"/>
                      <a:pt x="80" y="48"/>
                      <a:pt x="81" y="44"/>
                    </a:cubicBezTo>
                    <a:cubicBezTo>
                      <a:pt x="92" y="44"/>
                      <a:pt x="92" y="44"/>
                      <a:pt x="92" y="44"/>
                    </a:cubicBezTo>
                    <a:cubicBezTo>
                      <a:pt x="96" y="44"/>
                      <a:pt x="100" y="49"/>
                      <a:pt x="100" y="56"/>
                    </a:cubicBezTo>
                    <a:cubicBezTo>
                      <a:pt x="100" y="63"/>
                      <a:pt x="96" y="68"/>
                      <a:pt x="92" y="68"/>
                    </a:cubicBezTo>
                    <a:cubicBezTo>
                      <a:pt x="81" y="68"/>
                      <a:pt x="81" y="68"/>
                      <a:pt x="81" y="68"/>
                    </a:cubicBezTo>
                    <a:cubicBezTo>
                      <a:pt x="80" y="64"/>
                      <a:pt x="80" y="60"/>
                      <a:pt x="80" y="56"/>
                    </a:cubicBezTo>
                    <a:close/>
                    <a:moveTo>
                      <a:pt x="8" y="56"/>
                    </a:moveTo>
                    <a:cubicBezTo>
                      <a:pt x="8" y="49"/>
                      <a:pt x="12" y="44"/>
                      <a:pt x="16" y="44"/>
                    </a:cubicBezTo>
                    <a:cubicBezTo>
                      <a:pt x="44" y="44"/>
                      <a:pt x="44" y="44"/>
                      <a:pt x="44" y="44"/>
                    </a:cubicBezTo>
                    <a:cubicBezTo>
                      <a:pt x="42" y="47"/>
                      <a:pt x="40" y="51"/>
                      <a:pt x="40" y="56"/>
                    </a:cubicBezTo>
                    <a:cubicBezTo>
                      <a:pt x="40" y="61"/>
                      <a:pt x="42" y="65"/>
                      <a:pt x="44" y="68"/>
                    </a:cubicBezTo>
                    <a:cubicBezTo>
                      <a:pt x="16" y="68"/>
                      <a:pt x="16" y="68"/>
                      <a:pt x="16" y="68"/>
                    </a:cubicBezTo>
                    <a:cubicBezTo>
                      <a:pt x="12" y="68"/>
                      <a:pt x="8" y="63"/>
                      <a:pt x="8" y="56"/>
                    </a:cubicBezTo>
                    <a:close/>
                    <a:moveTo>
                      <a:pt x="48" y="120"/>
                    </a:moveTo>
                    <a:cubicBezTo>
                      <a:pt x="32" y="120"/>
                      <a:pt x="32" y="120"/>
                      <a:pt x="32" y="120"/>
                    </a:cubicBezTo>
                    <a:cubicBezTo>
                      <a:pt x="32" y="84"/>
                      <a:pt x="32" y="84"/>
                      <a:pt x="32" y="84"/>
                    </a:cubicBezTo>
                    <a:cubicBezTo>
                      <a:pt x="32" y="81"/>
                      <a:pt x="31" y="78"/>
                      <a:pt x="30" y="76"/>
                    </a:cubicBezTo>
                    <a:cubicBezTo>
                      <a:pt x="33" y="76"/>
                      <a:pt x="33" y="76"/>
                      <a:pt x="33" y="76"/>
                    </a:cubicBezTo>
                    <a:cubicBezTo>
                      <a:pt x="33" y="76"/>
                      <a:pt x="33" y="76"/>
                      <a:pt x="33" y="76"/>
                    </a:cubicBezTo>
                    <a:cubicBezTo>
                      <a:pt x="45" y="76"/>
                      <a:pt x="45" y="76"/>
                      <a:pt x="45" y="76"/>
                    </a:cubicBezTo>
                    <a:cubicBezTo>
                      <a:pt x="44" y="77"/>
                      <a:pt x="44" y="79"/>
                      <a:pt x="44" y="80"/>
                    </a:cubicBezTo>
                    <a:cubicBezTo>
                      <a:pt x="44" y="108"/>
                      <a:pt x="44" y="108"/>
                      <a:pt x="44" y="108"/>
                    </a:cubicBezTo>
                    <a:cubicBezTo>
                      <a:pt x="44" y="112"/>
                      <a:pt x="46" y="114"/>
                      <a:pt x="47" y="116"/>
                    </a:cubicBezTo>
                    <a:cubicBezTo>
                      <a:pt x="48" y="116"/>
                      <a:pt x="48" y="116"/>
                      <a:pt x="48" y="117"/>
                    </a:cubicBezTo>
                    <a:lnTo>
                      <a:pt x="48" y="120"/>
                    </a:lnTo>
                    <a:close/>
                    <a:moveTo>
                      <a:pt x="53" y="68"/>
                    </a:moveTo>
                    <a:cubicBezTo>
                      <a:pt x="52" y="68"/>
                      <a:pt x="52" y="68"/>
                      <a:pt x="52" y="68"/>
                    </a:cubicBezTo>
                    <a:cubicBezTo>
                      <a:pt x="52" y="68"/>
                      <a:pt x="52" y="68"/>
                      <a:pt x="52" y="68"/>
                    </a:cubicBezTo>
                    <a:cubicBezTo>
                      <a:pt x="48" y="68"/>
                      <a:pt x="44" y="63"/>
                      <a:pt x="44" y="56"/>
                    </a:cubicBezTo>
                    <a:cubicBezTo>
                      <a:pt x="44" y="49"/>
                      <a:pt x="48" y="44"/>
                      <a:pt x="52" y="44"/>
                    </a:cubicBezTo>
                    <a:cubicBezTo>
                      <a:pt x="53" y="44"/>
                      <a:pt x="53" y="44"/>
                      <a:pt x="53" y="44"/>
                    </a:cubicBezTo>
                    <a:cubicBezTo>
                      <a:pt x="60" y="44"/>
                      <a:pt x="68" y="41"/>
                      <a:pt x="74" y="36"/>
                    </a:cubicBezTo>
                    <a:cubicBezTo>
                      <a:pt x="73" y="42"/>
                      <a:pt x="72" y="49"/>
                      <a:pt x="72" y="56"/>
                    </a:cubicBezTo>
                    <a:cubicBezTo>
                      <a:pt x="72" y="63"/>
                      <a:pt x="73" y="70"/>
                      <a:pt x="74" y="76"/>
                    </a:cubicBezTo>
                    <a:cubicBezTo>
                      <a:pt x="68" y="71"/>
                      <a:pt x="60" y="68"/>
                      <a:pt x="53" y="68"/>
                    </a:cubicBezTo>
                    <a:close/>
                    <a:moveTo>
                      <a:pt x="100" y="104"/>
                    </a:moveTo>
                    <a:cubicBezTo>
                      <a:pt x="92" y="104"/>
                      <a:pt x="85" y="93"/>
                      <a:pt x="82" y="76"/>
                    </a:cubicBezTo>
                    <a:cubicBezTo>
                      <a:pt x="92" y="76"/>
                      <a:pt x="92" y="76"/>
                      <a:pt x="92" y="76"/>
                    </a:cubicBezTo>
                    <a:cubicBezTo>
                      <a:pt x="101" y="76"/>
                      <a:pt x="108" y="67"/>
                      <a:pt x="108" y="56"/>
                    </a:cubicBezTo>
                    <a:cubicBezTo>
                      <a:pt x="108" y="45"/>
                      <a:pt x="101" y="36"/>
                      <a:pt x="92" y="36"/>
                    </a:cubicBezTo>
                    <a:cubicBezTo>
                      <a:pt x="82" y="36"/>
                      <a:pt x="82" y="36"/>
                      <a:pt x="82" y="36"/>
                    </a:cubicBezTo>
                    <a:cubicBezTo>
                      <a:pt x="85" y="19"/>
                      <a:pt x="92" y="8"/>
                      <a:pt x="100" y="8"/>
                    </a:cubicBezTo>
                    <a:cubicBezTo>
                      <a:pt x="111" y="8"/>
                      <a:pt x="120" y="29"/>
                      <a:pt x="120" y="56"/>
                    </a:cubicBezTo>
                    <a:cubicBezTo>
                      <a:pt x="120" y="83"/>
                      <a:pt x="111" y="104"/>
                      <a:pt x="100" y="104"/>
                    </a:cubicBezTo>
                    <a:close/>
                  </a:path>
                </a:pathLst>
              </a:custGeom>
              <a:solidFill>
                <a:schemeClr val="bg1"/>
              </a:solid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sp>
            <p:nvSpPr>
              <p:cNvPr id="45" name="Freeform 60"/>
              <p:cNvSpPr>
                <a:spLocks noEditPoints="1"/>
              </p:cNvSpPr>
              <p:nvPr/>
            </p:nvSpPr>
            <p:spPr bwMode="auto">
              <a:xfrm>
                <a:off x="5922805" y="2564081"/>
                <a:ext cx="482893" cy="482964"/>
              </a:xfrm>
              <a:custGeom>
                <a:avLst/>
                <a:gdLst>
                  <a:gd name="T0" fmla="*/ 126 w 129"/>
                  <a:gd name="T1" fmla="*/ 2 h 128"/>
                  <a:gd name="T2" fmla="*/ 121 w 129"/>
                  <a:gd name="T3" fmla="*/ 0 h 128"/>
                  <a:gd name="T4" fmla="*/ 120 w 129"/>
                  <a:gd name="T5" fmla="*/ 0 h 128"/>
                  <a:gd name="T6" fmla="*/ 52 w 129"/>
                  <a:gd name="T7" fmla="*/ 12 h 128"/>
                  <a:gd name="T8" fmla="*/ 45 w 129"/>
                  <a:gd name="T9" fmla="*/ 20 h 128"/>
                  <a:gd name="T10" fmla="*/ 45 w 129"/>
                  <a:gd name="T11" fmla="*/ 28 h 128"/>
                  <a:gd name="T12" fmla="*/ 45 w 129"/>
                  <a:gd name="T13" fmla="*/ 32 h 128"/>
                  <a:gd name="T14" fmla="*/ 45 w 129"/>
                  <a:gd name="T15" fmla="*/ 89 h 128"/>
                  <a:gd name="T16" fmla="*/ 30 w 129"/>
                  <a:gd name="T17" fmla="*/ 84 h 128"/>
                  <a:gd name="T18" fmla="*/ 20 w 129"/>
                  <a:gd name="T19" fmla="*/ 86 h 128"/>
                  <a:gd name="T20" fmla="*/ 3 w 129"/>
                  <a:gd name="T21" fmla="*/ 100 h 128"/>
                  <a:gd name="T22" fmla="*/ 2 w 129"/>
                  <a:gd name="T23" fmla="*/ 115 h 128"/>
                  <a:gd name="T24" fmla="*/ 24 w 129"/>
                  <a:gd name="T25" fmla="*/ 128 h 128"/>
                  <a:gd name="T26" fmla="*/ 34 w 129"/>
                  <a:gd name="T27" fmla="*/ 126 h 128"/>
                  <a:gd name="T28" fmla="*/ 51 w 129"/>
                  <a:gd name="T29" fmla="*/ 112 h 128"/>
                  <a:gd name="T30" fmla="*/ 53 w 129"/>
                  <a:gd name="T31" fmla="*/ 104 h 128"/>
                  <a:gd name="T32" fmla="*/ 53 w 129"/>
                  <a:gd name="T33" fmla="*/ 104 h 128"/>
                  <a:gd name="T34" fmla="*/ 53 w 129"/>
                  <a:gd name="T35" fmla="*/ 40 h 128"/>
                  <a:gd name="T36" fmla="*/ 54 w 129"/>
                  <a:gd name="T37" fmla="*/ 40 h 128"/>
                  <a:gd name="T38" fmla="*/ 121 w 129"/>
                  <a:gd name="T39" fmla="*/ 28 h 128"/>
                  <a:gd name="T40" fmla="*/ 121 w 129"/>
                  <a:gd name="T41" fmla="*/ 77 h 128"/>
                  <a:gd name="T42" fmla="*/ 106 w 129"/>
                  <a:gd name="T43" fmla="*/ 72 h 128"/>
                  <a:gd name="T44" fmla="*/ 96 w 129"/>
                  <a:gd name="T45" fmla="*/ 74 h 128"/>
                  <a:gd name="T46" fmla="*/ 79 w 129"/>
                  <a:gd name="T47" fmla="*/ 88 h 128"/>
                  <a:gd name="T48" fmla="*/ 78 w 129"/>
                  <a:gd name="T49" fmla="*/ 103 h 128"/>
                  <a:gd name="T50" fmla="*/ 100 w 129"/>
                  <a:gd name="T51" fmla="*/ 116 h 128"/>
                  <a:gd name="T52" fmla="*/ 110 w 129"/>
                  <a:gd name="T53" fmla="*/ 114 h 128"/>
                  <a:gd name="T54" fmla="*/ 127 w 129"/>
                  <a:gd name="T55" fmla="*/ 100 h 128"/>
                  <a:gd name="T56" fmla="*/ 129 w 129"/>
                  <a:gd name="T57" fmla="*/ 92 h 128"/>
                  <a:gd name="T58" fmla="*/ 129 w 129"/>
                  <a:gd name="T59" fmla="*/ 92 h 128"/>
                  <a:gd name="T60" fmla="*/ 129 w 129"/>
                  <a:gd name="T61" fmla="*/ 20 h 128"/>
                  <a:gd name="T62" fmla="*/ 129 w 129"/>
                  <a:gd name="T63" fmla="*/ 16 h 128"/>
                  <a:gd name="T64" fmla="*/ 129 w 129"/>
                  <a:gd name="T65" fmla="*/ 8 h 128"/>
                  <a:gd name="T66" fmla="*/ 126 w 129"/>
                  <a:gd name="T67" fmla="*/ 2 h 128"/>
                  <a:gd name="T68" fmla="*/ 32 w 129"/>
                  <a:gd name="T69" fmla="*/ 119 h 128"/>
                  <a:gd name="T70" fmla="*/ 10 w 129"/>
                  <a:gd name="T71" fmla="*/ 112 h 128"/>
                  <a:gd name="T72" fmla="*/ 22 w 129"/>
                  <a:gd name="T73" fmla="*/ 93 h 128"/>
                  <a:gd name="T74" fmla="*/ 44 w 129"/>
                  <a:gd name="T75" fmla="*/ 100 h 128"/>
                  <a:gd name="T76" fmla="*/ 32 w 129"/>
                  <a:gd name="T77" fmla="*/ 119 h 128"/>
                  <a:gd name="T78" fmla="*/ 108 w 129"/>
                  <a:gd name="T79" fmla="*/ 107 h 128"/>
                  <a:gd name="T80" fmla="*/ 85 w 129"/>
                  <a:gd name="T81" fmla="*/ 100 h 128"/>
                  <a:gd name="T82" fmla="*/ 98 w 129"/>
                  <a:gd name="T83" fmla="*/ 81 h 128"/>
                  <a:gd name="T84" fmla="*/ 120 w 129"/>
                  <a:gd name="T85" fmla="*/ 88 h 128"/>
                  <a:gd name="T86" fmla="*/ 108 w 129"/>
                  <a:gd name="T87" fmla="*/ 107 h 128"/>
                  <a:gd name="T88" fmla="*/ 121 w 129"/>
                  <a:gd name="T89" fmla="*/ 20 h 128"/>
                  <a:gd name="T90" fmla="*/ 53 w 129"/>
                  <a:gd name="T91" fmla="*/ 32 h 128"/>
                  <a:gd name="T92" fmla="*/ 53 w 129"/>
                  <a:gd name="T93" fmla="*/ 28 h 128"/>
                  <a:gd name="T94" fmla="*/ 53 w 129"/>
                  <a:gd name="T95" fmla="*/ 20 h 128"/>
                  <a:gd name="T96" fmla="*/ 121 w 129"/>
                  <a:gd name="T97" fmla="*/ 8 h 128"/>
                  <a:gd name="T98" fmla="*/ 121 w 129"/>
                  <a:gd name="T99" fmla="*/ 16 h 128"/>
                  <a:gd name="T100" fmla="*/ 121 w 129"/>
                  <a:gd name="T101" fmla="*/ 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9" h="128">
                    <a:moveTo>
                      <a:pt x="126" y="2"/>
                    </a:moveTo>
                    <a:cubicBezTo>
                      <a:pt x="125" y="1"/>
                      <a:pt x="123" y="0"/>
                      <a:pt x="121" y="0"/>
                    </a:cubicBezTo>
                    <a:cubicBezTo>
                      <a:pt x="121" y="0"/>
                      <a:pt x="120" y="0"/>
                      <a:pt x="120" y="0"/>
                    </a:cubicBezTo>
                    <a:cubicBezTo>
                      <a:pt x="52" y="12"/>
                      <a:pt x="52" y="12"/>
                      <a:pt x="52" y="12"/>
                    </a:cubicBezTo>
                    <a:cubicBezTo>
                      <a:pt x="48" y="13"/>
                      <a:pt x="45" y="16"/>
                      <a:pt x="45" y="20"/>
                    </a:cubicBezTo>
                    <a:cubicBezTo>
                      <a:pt x="45" y="28"/>
                      <a:pt x="45" y="28"/>
                      <a:pt x="45" y="28"/>
                    </a:cubicBezTo>
                    <a:cubicBezTo>
                      <a:pt x="45" y="32"/>
                      <a:pt x="45" y="32"/>
                      <a:pt x="45" y="32"/>
                    </a:cubicBezTo>
                    <a:cubicBezTo>
                      <a:pt x="45" y="89"/>
                      <a:pt x="45" y="89"/>
                      <a:pt x="45" y="89"/>
                    </a:cubicBezTo>
                    <a:cubicBezTo>
                      <a:pt x="41" y="86"/>
                      <a:pt x="36" y="84"/>
                      <a:pt x="30" y="84"/>
                    </a:cubicBezTo>
                    <a:cubicBezTo>
                      <a:pt x="26" y="84"/>
                      <a:pt x="23" y="85"/>
                      <a:pt x="20" y="86"/>
                    </a:cubicBezTo>
                    <a:cubicBezTo>
                      <a:pt x="12" y="88"/>
                      <a:pt x="6" y="93"/>
                      <a:pt x="3" y="100"/>
                    </a:cubicBezTo>
                    <a:cubicBezTo>
                      <a:pt x="1" y="104"/>
                      <a:pt x="0" y="110"/>
                      <a:pt x="2" y="115"/>
                    </a:cubicBezTo>
                    <a:cubicBezTo>
                      <a:pt x="5" y="123"/>
                      <a:pt x="14" y="128"/>
                      <a:pt x="24" y="128"/>
                    </a:cubicBezTo>
                    <a:cubicBezTo>
                      <a:pt x="28" y="128"/>
                      <a:pt x="31" y="127"/>
                      <a:pt x="34" y="126"/>
                    </a:cubicBezTo>
                    <a:cubicBezTo>
                      <a:pt x="42" y="124"/>
                      <a:pt x="48" y="119"/>
                      <a:pt x="51" y="112"/>
                    </a:cubicBezTo>
                    <a:cubicBezTo>
                      <a:pt x="52" y="110"/>
                      <a:pt x="53" y="107"/>
                      <a:pt x="53" y="104"/>
                    </a:cubicBezTo>
                    <a:cubicBezTo>
                      <a:pt x="53" y="104"/>
                      <a:pt x="53" y="104"/>
                      <a:pt x="53" y="104"/>
                    </a:cubicBezTo>
                    <a:cubicBezTo>
                      <a:pt x="53" y="40"/>
                      <a:pt x="53" y="40"/>
                      <a:pt x="53" y="40"/>
                    </a:cubicBezTo>
                    <a:cubicBezTo>
                      <a:pt x="53" y="40"/>
                      <a:pt x="54" y="40"/>
                      <a:pt x="54" y="40"/>
                    </a:cubicBezTo>
                    <a:cubicBezTo>
                      <a:pt x="121" y="28"/>
                      <a:pt x="121" y="28"/>
                      <a:pt x="121" y="28"/>
                    </a:cubicBezTo>
                    <a:cubicBezTo>
                      <a:pt x="121" y="77"/>
                      <a:pt x="121" y="77"/>
                      <a:pt x="121" y="77"/>
                    </a:cubicBezTo>
                    <a:cubicBezTo>
                      <a:pt x="117" y="74"/>
                      <a:pt x="112" y="72"/>
                      <a:pt x="106" y="72"/>
                    </a:cubicBezTo>
                    <a:cubicBezTo>
                      <a:pt x="102" y="72"/>
                      <a:pt x="99" y="73"/>
                      <a:pt x="96" y="74"/>
                    </a:cubicBezTo>
                    <a:cubicBezTo>
                      <a:pt x="88" y="76"/>
                      <a:pt x="82" y="81"/>
                      <a:pt x="79" y="88"/>
                    </a:cubicBezTo>
                    <a:cubicBezTo>
                      <a:pt x="77" y="92"/>
                      <a:pt x="76" y="98"/>
                      <a:pt x="78" y="103"/>
                    </a:cubicBezTo>
                    <a:cubicBezTo>
                      <a:pt x="81" y="111"/>
                      <a:pt x="90" y="116"/>
                      <a:pt x="100" y="116"/>
                    </a:cubicBezTo>
                    <a:cubicBezTo>
                      <a:pt x="104" y="116"/>
                      <a:pt x="107" y="115"/>
                      <a:pt x="110" y="114"/>
                    </a:cubicBezTo>
                    <a:cubicBezTo>
                      <a:pt x="118" y="112"/>
                      <a:pt x="124" y="107"/>
                      <a:pt x="127" y="100"/>
                    </a:cubicBezTo>
                    <a:cubicBezTo>
                      <a:pt x="128" y="98"/>
                      <a:pt x="129" y="95"/>
                      <a:pt x="129" y="92"/>
                    </a:cubicBezTo>
                    <a:cubicBezTo>
                      <a:pt x="129" y="92"/>
                      <a:pt x="129" y="92"/>
                      <a:pt x="129" y="92"/>
                    </a:cubicBezTo>
                    <a:cubicBezTo>
                      <a:pt x="129" y="20"/>
                      <a:pt x="129" y="20"/>
                      <a:pt x="129" y="20"/>
                    </a:cubicBezTo>
                    <a:cubicBezTo>
                      <a:pt x="129" y="16"/>
                      <a:pt x="129" y="16"/>
                      <a:pt x="129" y="16"/>
                    </a:cubicBezTo>
                    <a:cubicBezTo>
                      <a:pt x="129" y="8"/>
                      <a:pt x="129" y="8"/>
                      <a:pt x="129" y="8"/>
                    </a:cubicBezTo>
                    <a:cubicBezTo>
                      <a:pt x="129" y="6"/>
                      <a:pt x="128" y="3"/>
                      <a:pt x="126" y="2"/>
                    </a:cubicBezTo>
                    <a:close/>
                    <a:moveTo>
                      <a:pt x="32" y="119"/>
                    </a:moveTo>
                    <a:cubicBezTo>
                      <a:pt x="22" y="122"/>
                      <a:pt x="12" y="119"/>
                      <a:pt x="10" y="112"/>
                    </a:cubicBezTo>
                    <a:cubicBezTo>
                      <a:pt x="7" y="105"/>
                      <a:pt x="13" y="96"/>
                      <a:pt x="22" y="93"/>
                    </a:cubicBezTo>
                    <a:cubicBezTo>
                      <a:pt x="32" y="90"/>
                      <a:pt x="42" y="93"/>
                      <a:pt x="44" y="100"/>
                    </a:cubicBezTo>
                    <a:cubicBezTo>
                      <a:pt x="47" y="107"/>
                      <a:pt x="41" y="116"/>
                      <a:pt x="32" y="119"/>
                    </a:cubicBezTo>
                    <a:close/>
                    <a:moveTo>
                      <a:pt x="108" y="107"/>
                    </a:moveTo>
                    <a:cubicBezTo>
                      <a:pt x="98" y="110"/>
                      <a:pt x="88" y="107"/>
                      <a:pt x="85" y="100"/>
                    </a:cubicBezTo>
                    <a:cubicBezTo>
                      <a:pt x="83" y="93"/>
                      <a:pt x="88" y="84"/>
                      <a:pt x="98" y="81"/>
                    </a:cubicBezTo>
                    <a:cubicBezTo>
                      <a:pt x="108" y="78"/>
                      <a:pt x="118" y="81"/>
                      <a:pt x="120" y="88"/>
                    </a:cubicBezTo>
                    <a:cubicBezTo>
                      <a:pt x="123" y="95"/>
                      <a:pt x="117" y="104"/>
                      <a:pt x="108" y="107"/>
                    </a:cubicBezTo>
                    <a:close/>
                    <a:moveTo>
                      <a:pt x="121" y="20"/>
                    </a:moveTo>
                    <a:cubicBezTo>
                      <a:pt x="53" y="32"/>
                      <a:pt x="53" y="32"/>
                      <a:pt x="53" y="32"/>
                    </a:cubicBezTo>
                    <a:cubicBezTo>
                      <a:pt x="53" y="28"/>
                      <a:pt x="53" y="28"/>
                      <a:pt x="53" y="28"/>
                    </a:cubicBezTo>
                    <a:cubicBezTo>
                      <a:pt x="53" y="20"/>
                      <a:pt x="53" y="20"/>
                      <a:pt x="53" y="20"/>
                    </a:cubicBezTo>
                    <a:cubicBezTo>
                      <a:pt x="121" y="8"/>
                      <a:pt x="121" y="8"/>
                      <a:pt x="121" y="8"/>
                    </a:cubicBezTo>
                    <a:cubicBezTo>
                      <a:pt x="121" y="16"/>
                      <a:pt x="121" y="16"/>
                      <a:pt x="121" y="16"/>
                    </a:cubicBezTo>
                    <a:lnTo>
                      <a:pt x="121" y="20"/>
                    </a:lnTo>
                    <a:close/>
                  </a:path>
                </a:pathLst>
              </a:custGeom>
              <a:solidFill>
                <a:schemeClr val="bg1"/>
              </a:solid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grpSp>
            <p:nvGrpSpPr>
              <p:cNvPr id="46" name="Group 27"/>
              <p:cNvGrpSpPr/>
              <p:nvPr/>
            </p:nvGrpSpPr>
            <p:grpSpPr>
              <a:xfrm>
                <a:off x="8355201" y="767514"/>
                <a:ext cx="422275" cy="482600"/>
                <a:chOff x="2041525" y="3035301"/>
                <a:chExt cx="422275" cy="482600"/>
              </a:xfrm>
              <a:solidFill>
                <a:schemeClr val="bg1"/>
              </a:solidFill>
            </p:grpSpPr>
            <p:sp>
              <p:nvSpPr>
                <p:cNvPr id="79" name="Freeform 61"/>
                <p:cNvSpPr>
                  <a:spLocks noEditPoints="1"/>
                </p:cNvSpPr>
                <p:nvPr/>
              </p:nvSpPr>
              <p:spPr bwMode="auto">
                <a:xfrm>
                  <a:off x="2041525" y="3035301"/>
                  <a:ext cx="422275" cy="482600"/>
                </a:xfrm>
                <a:custGeom>
                  <a:avLst/>
                  <a:gdLst>
                    <a:gd name="T0" fmla="*/ 56 w 112"/>
                    <a:gd name="T1" fmla="*/ 0 h 128"/>
                    <a:gd name="T2" fmla="*/ 0 w 112"/>
                    <a:gd name="T3" fmla="*/ 26 h 128"/>
                    <a:gd name="T4" fmla="*/ 0 w 112"/>
                    <a:gd name="T5" fmla="*/ 102 h 128"/>
                    <a:gd name="T6" fmla="*/ 56 w 112"/>
                    <a:gd name="T7" fmla="*/ 128 h 128"/>
                    <a:gd name="T8" fmla="*/ 112 w 112"/>
                    <a:gd name="T9" fmla="*/ 102 h 128"/>
                    <a:gd name="T10" fmla="*/ 112 w 112"/>
                    <a:gd name="T11" fmla="*/ 26 h 128"/>
                    <a:gd name="T12" fmla="*/ 56 w 112"/>
                    <a:gd name="T13" fmla="*/ 0 h 128"/>
                    <a:gd name="T14" fmla="*/ 104 w 112"/>
                    <a:gd name="T15" fmla="*/ 102 h 128"/>
                    <a:gd name="T16" fmla="*/ 56 w 112"/>
                    <a:gd name="T17" fmla="*/ 120 h 128"/>
                    <a:gd name="T18" fmla="*/ 8 w 112"/>
                    <a:gd name="T19" fmla="*/ 102 h 128"/>
                    <a:gd name="T20" fmla="*/ 8 w 112"/>
                    <a:gd name="T21" fmla="*/ 87 h 128"/>
                    <a:gd name="T22" fmla="*/ 56 w 112"/>
                    <a:gd name="T23" fmla="*/ 100 h 128"/>
                    <a:gd name="T24" fmla="*/ 104 w 112"/>
                    <a:gd name="T25" fmla="*/ 87 h 128"/>
                    <a:gd name="T26" fmla="*/ 104 w 112"/>
                    <a:gd name="T27" fmla="*/ 102 h 128"/>
                    <a:gd name="T28" fmla="*/ 104 w 112"/>
                    <a:gd name="T29" fmla="*/ 78 h 128"/>
                    <a:gd name="T30" fmla="*/ 104 w 112"/>
                    <a:gd name="T31" fmla="*/ 78 h 128"/>
                    <a:gd name="T32" fmla="*/ 104 w 112"/>
                    <a:gd name="T33" fmla="*/ 78 h 128"/>
                    <a:gd name="T34" fmla="*/ 56 w 112"/>
                    <a:gd name="T35" fmla="*/ 96 h 128"/>
                    <a:gd name="T36" fmla="*/ 8 w 112"/>
                    <a:gd name="T37" fmla="*/ 78 h 128"/>
                    <a:gd name="T38" fmla="*/ 8 w 112"/>
                    <a:gd name="T39" fmla="*/ 78 h 128"/>
                    <a:gd name="T40" fmla="*/ 8 w 112"/>
                    <a:gd name="T41" fmla="*/ 78 h 128"/>
                    <a:gd name="T42" fmla="*/ 8 w 112"/>
                    <a:gd name="T43" fmla="*/ 63 h 128"/>
                    <a:gd name="T44" fmla="*/ 56 w 112"/>
                    <a:gd name="T45" fmla="*/ 76 h 128"/>
                    <a:gd name="T46" fmla="*/ 104 w 112"/>
                    <a:gd name="T47" fmla="*/ 63 h 128"/>
                    <a:gd name="T48" fmla="*/ 104 w 112"/>
                    <a:gd name="T49" fmla="*/ 78 h 128"/>
                    <a:gd name="T50" fmla="*/ 104 w 112"/>
                    <a:gd name="T51" fmla="*/ 54 h 128"/>
                    <a:gd name="T52" fmla="*/ 104 w 112"/>
                    <a:gd name="T53" fmla="*/ 54 h 128"/>
                    <a:gd name="T54" fmla="*/ 104 w 112"/>
                    <a:gd name="T55" fmla="*/ 54 h 128"/>
                    <a:gd name="T56" fmla="*/ 56 w 112"/>
                    <a:gd name="T57" fmla="*/ 72 h 128"/>
                    <a:gd name="T58" fmla="*/ 8 w 112"/>
                    <a:gd name="T59" fmla="*/ 54 h 128"/>
                    <a:gd name="T60" fmla="*/ 8 w 112"/>
                    <a:gd name="T61" fmla="*/ 54 h 128"/>
                    <a:gd name="T62" fmla="*/ 8 w 112"/>
                    <a:gd name="T63" fmla="*/ 54 h 128"/>
                    <a:gd name="T64" fmla="*/ 8 w 112"/>
                    <a:gd name="T65" fmla="*/ 40 h 128"/>
                    <a:gd name="T66" fmla="*/ 56 w 112"/>
                    <a:gd name="T67" fmla="*/ 52 h 128"/>
                    <a:gd name="T68" fmla="*/ 104 w 112"/>
                    <a:gd name="T69" fmla="*/ 40 h 128"/>
                    <a:gd name="T70" fmla="*/ 104 w 112"/>
                    <a:gd name="T71" fmla="*/ 54 h 128"/>
                    <a:gd name="T72" fmla="*/ 56 w 112"/>
                    <a:gd name="T73" fmla="*/ 44 h 128"/>
                    <a:gd name="T74" fmla="*/ 8 w 112"/>
                    <a:gd name="T75" fmla="*/ 26 h 128"/>
                    <a:gd name="T76" fmla="*/ 56 w 112"/>
                    <a:gd name="T77" fmla="*/ 8 h 128"/>
                    <a:gd name="T78" fmla="*/ 104 w 112"/>
                    <a:gd name="T79" fmla="*/ 26 h 128"/>
                    <a:gd name="T80" fmla="*/ 56 w 112"/>
                    <a:gd name="T81"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28">
                      <a:moveTo>
                        <a:pt x="56" y="0"/>
                      </a:moveTo>
                      <a:cubicBezTo>
                        <a:pt x="29" y="0"/>
                        <a:pt x="0" y="8"/>
                        <a:pt x="0" y="26"/>
                      </a:cubicBezTo>
                      <a:cubicBezTo>
                        <a:pt x="0" y="102"/>
                        <a:pt x="0" y="102"/>
                        <a:pt x="0" y="102"/>
                      </a:cubicBezTo>
                      <a:cubicBezTo>
                        <a:pt x="0" y="120"/>
                        <a:pt x="29" y="128"/>
                        <a:pt x="56" y="128"/>
                      </a:cubicBezTo>
                      <a:cubicBezTo>
                        <a:pt x="83" y="128"/>
                        <a:pt x="112" y="120"/>
                        <a:pt x="112" y="102"/>
                      </a:cubicBezTo>
                      <a:cubicBezTo>
                        <a:pt x="112" y="26"/>
                        <a:pt x="112" y="26"/>
                        <a:pt x="112" y="26"/>
                      </a:cubicBezTo>
                      <a:cubicBezTo>
                        <a:pt x="112" y="8"/>
                        <a:pt x="83" y="0"/>
                        <a:pt x="56" y="0"/>
                      </a:cubicBezTo>
                      <a:close/>
                      <a:moveTo>
                        <a:pt x="104" y="102"/>
                      </a:moveTo>
                      <a:cubicBezTo>
                        <a:pt x="104" y="112"/>
                        <a:pt x="83" y="120"/>
                        <a:pt x="56" y="120"/>
                      </a:cubicBezTo>
                      <a:cubicBezTo>
                        <a:pt x="29" y="120"/>
                        <a:pt x="8" y="112"/>
                        <a:pt x="8" y="102"/>
                      </a:cubicBezTo>
                      <a:cubicBezTo>
                        <a:pt x="8" y="87"/>
                        <a:pt x="8" y="87"/>
                        <a:pt x="8" y="87"/>
                      </a:cubicBezTo>
                      <a:cubicBezTo>
                        <a:pt x="16" y="96"/>
                        <a:pt x="36" y="100"/>
                        <a:pt x="56" y="100"/>
                      </a:cubicBezTo>
                      <a:cubicBezTo>
                        <a:pt x="76" y="100"/>
                        <a:pt x="96" y="96"/>
                        <a:pt x="104" y="87"/>
                      </a:cubicBezTo>
                      <a:lnTo>
                        <a:pt x="104" y="102"/>
                      </a:lnTo>
                      <a:close/>
                      <a:moveTo>
                        <a:pt x="104" y="78"/>
                      </a:moveTo>
                      <a:cubicBezTo>
                        <a:pt x="104" y="78"/>
                        <a:pt x="104" y="78"/>
                        <a:pt x="104" y="78"/>
                      </a:cubicBezTo>
                      <a:cubicBezTo>
                        <a:pt x="104" y="78"/>
                        <a:pt x="104" y="78"/>
                        <a:pt x="104" y="78"/>
                      </a:cubicBezTo>
                      <a:cubicBezTo>
                        <a:pt x="104" y="88"/>
                        <a:pt x="83" y="96"/>
                        <a:pt x="56" y="96"/>
                      </a:cubicBezTo>
                      <a:cubicBezTo>
                        <a:pt x="29" y="96"/>
                        <a:pt x="8" y="88"/>
                        <a:pt x="8" y="78"/>
                      </a:cubicBezTo>
                      <a:cubicBezTo>
                        <a:pt x="8" y="78"/>
                        <a:pt x="8" y="78"/>
                        <a:pt x="8" y="78"/>
                      </a:cubicBezTo>
                      <a:cubicBezTo>
                        <a:pt x="8" y="78"/>
                        <a:pt x="8" y="78"/>
                        <a:pt x="8" y="78"/>
                      </a:cubicBezTo>
                      <a:cubicBezTo>
                        <a:pt x="8" y="63"/>
                        <a:pt x="8" y="63"/>
                        <a:pt x="8" y="63"/>
                      </a:cubicBezTo>
                      <a:cubicBezTo>
                        <a:pt x="16" y="72"/>
                        <a:pt x="36" y="76"/>
                        <a:pt x="56" y="76"/>
                      </a:cubicBezTo>
                      <a:cubicBezTo>
                        <a:pt x="76" y="76"/>
                        <a:pt x="96" y="72"/>
                        <a:pt x="104" y="63"/>
                      </a:cubicBezTo>
                      <a:lnTo>
                        <a:pt x="104" y="78"/>
                      </a:lnTo>
                      <a:close/>
                      <a:moveTo>
                        <a:pt x="104" y="54"/>
                      </a:moveTo>
                      <a:cubicBezTo>
                        <a:pt x="104" y="54"/>
                        <a:pt x="104" y="54"/>
                        <a:pt x="104" y="54"/>
                      </a:cubicBezTo>
                      <a:cubicBezTo>
                        <a:pt x="104" y="54"/>
                        <a:pt x="104" y="54"/>
                        <a:pt x="104" y="54"/>
                      </a:cubicBezTo>
                      <a:cubicBezTo>
                        <a:pt x="104" y="64"/>
                        <a:pt x="83" y="72"/>
                        <a:pt x="56" y="72"/>
                      </a:cubicBezTo>
                      <a:cubicBezTo>
                        <a:pt x="29" y="72"/>
                        <a:pt x="8" y="64"/>
                        <a:pt x="8" y="54"/>
                      </a:cubicBezTo>
                      <a:cubicBezTo>
                        <a:pt x="8" y="54"/>
                        <a:pt x="8" y="54"/>
                        <a:pt x="8" y="54"/>
                      </a:cubicBezTo>
                      <a:cubicBezTo>
                        <a:pt x="8" y="54"/>
                        <a:pt x="8" y="54"/>
                        <a:pt x="8" y="54"/>
                      </a:cubicBezTo>
                      <a:cubicBezTo>
                        <a:pt x="8" y="40"/>
                        <a:pt x="8" y="40"/>
                        <a:pt x="8" y="40"/>
                      </a:cubicBezTo>
                      <a:cubicBezTo>
                        <a:pt x="18" y="48"/>
                        <a:pt x="38" y="52"/>
                        <a:pt x="56" y="52"/>
                      </a:cubicBezTo>
                      <a:cubicBezTo>
                        <a:pt x="74" y="52"/>
                        <a:pt x="94" y="48"/>
                        <a:pt x="104" y="40"/>
                      </a:cubicBezTo>
                      <a:lnTo>
                        <a:pt x="104" y="54"/>
                      </a:lnTo>
                      <a:close/>
                      <a:moveTo>
                        <a:pt x="56" y="44"/>
                      </a:moveTo>
                      <a:cubicBezTo>
                        <a:pt x="29" y="44"/>
                        <a:pt x="8" y="36"/>
                        <a:pt x="8" y="26"/>
                      </a:cubicBezTo>
                      <a:cubicBezTo>
                        <a:pt x="8" y="16"/>
                        <a:pt x="29" y="8"/>
                        <a:pt x="56" y="8"/>
                      </a:cubicBezTo>
                      <a:cubicBezTo>
                        <a:pt x="83" y="8"/>
                        <a:pt x="104" y="16"/>
                        <a:pt x="104" y="26"/>
                      </a:cubicBezTo>
                      <a:cubicBezTo>
                        <a:pt x="104" y="36"/>
                        <a:pt x="83" y="44"/>
                        <a:pt x="56" y="44"/>
                      </a:cubicBezTo>
                      <a:close/>
                    </a:path>
                  </a:pathLst>
                </a:cu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sp>
              <p:nvSpPr>
                <p:cNvPr id="80" name="Oval 62"/>
                <p:cNvSpPr>
                  <a:spLocks noChangeArrowheads="1"/>
                </p:cNvSpPr>
                <p:nvPr/>
              </p:nvSpPr>
              <p:spPr bwMode="auto">
                <a:xfrm>
                  <a:off x="2373313" y="3411538"/>
                  <a:ext cx="30162" cy="30163"/>
                </a:xfrm>
                <a:prstGeom prst="ellipse">
                  <a:avLst/>
                </a:pr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sp>
              <p:nvSpPr>
                <p:cNvPr id="81" name="Oval 63"/>
                <p:cNvSpPr>
                  <a:spLocks noChangeArrowheads="1"/>
                </p:cNvSpPr>
                <p:nvPr/>
              </p:nvSpPr>
              <p:spPr bwMode="auto">
                <a:xfrm>
                  <a:off x="2373313" y="3321051"/>
                  <a:ext cx="30162" cy="30163"/>
                </a:xfrm>
                <a:prstGeom prst="ellipse">
                  <a:avLst/>
                </a:pr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sp>
              <p:nvSpPr>
                <p:cNvPr id="82" name="Oval 64"/>
                <p:cNvSpPr>
                  <a:spLocks noChangeArrowheads="1"/>
                </p:cNvSpPr>
                <p:nvPr/>
              </p:nvSpPr>
              <p:spPr bwMode="auto">
                <a:xfrm>
                  <a:off x="2373313" y="3230563"/>
                  <a:ext cx="30162" cy="30163"/>
                </a:xfrm>
                <a:prstGeom prst="ellipse">
                  <a:avLst/>
                </a:pr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grpSp>
          <p:grpSp>
            <p:nvGrpSpPr>
              <p:cNvPr id="47" name="Group 28"/>
              <p:cNvGrpSpPr/>
              <p:nvPr/>
            </p:nvGrpSpPr>
            <p:grpSpPr>
              <a:xfrm>
                <a:off x="10224381" y="3967559"/>
                <a:ext cx="488950" cy="482600"/>
                <a:chOff x="1044576" y="3035301"/>
                <a:chExt cx="488950" cy="482600"/>
              </a:xfrm>
              <a:solidFill>
                <a:schemeClr val="bg1"/>
              </a:solidFill>
            </p:grpSpPr>
            <p:sp>
              <p:nvSpPr>
                <p:cNvPr id="75" name="Freeform 65"/>
                <p:cNvSpPr>
                  <a:spLocks noEditPoints="1"/>
                </p:cNvSpPr>
                <p:nvPr/>
              </p:nvSpPr>
              <p:spPr bwMode="auto">
                <a:xfrm>
                  <a:off x="1044576" y="3035301"/>
                  <a:ext cx="488950" cy="482600"/>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sp>
              <p:nvSpPr>
                <p:cNvPr id="76" name="Freeform 66"/>
                <p:cNvSpPr>
                  <a:spLocks noEditPoints="1"/>
                </p:cNvSpPr>
                <p:nvPr/>
              </p:nvSpPr>
              <p:spPr bwMode="auto">
                <a:xfrm>
                  <a:off x="1222375" y="3205163"/>
                  <a:ext cx="131762" cy="134938"/>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sp>
              <p:nvSpPr>
                <p:cNvPr id="77" name="Freeform 67"/>
                <p:cNvSpPr>
                  <a:spLocks/>
                </p:cNvSpPr>
                <p:nvPr/>
              </p:nvSpPr>
              <p:spPr bwMode="auto">
                <a:xfrm>
                  <a:off x="1211263" y="3367088"/>
                  <a:ext cx="71437"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sp>
              <p:nvSpPr>
                <p:cNvPr id="78" name="Freeform 68"/>
                <p:cNvSpPr>
                  <a:spLocks/>
                </p:cNvSpPr>
                <p:nvPr/>
              </p:nvSpPr>
              <p:spPr bwMode="auto">
                <a:xfrm>
                  <a:off x="1296988" y="3111501"/>
                  <a:ext cx="74612" cy="77788"/>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grpSp>
          <p:grpSp>
            <p:nvGrpSpPr>
              <p:cNvPr id="48" name="Group 29"/>
              <p:cNvGrpSpPr/>
              <p:nvPr/>
            </p:nvGrpSpPr>
            <p:grpSpPr>
              <a:xfrm>
                <a:off x="7197315" y="3405112"/>
                <a:ext cx="331787" cy="482600"/>
                <a:chOff x="4029075" y="2071688"/>
                <a:chExt cx="331787" cy="482600"/>
              </a:xfrm>
              <a:solidFill>
                <a:schemeClr val="bg1"/>
              </a:solidFill>
            </p:grpSpPr>
            <p:sp>
              <p:nvSpPr>
                <p:cNvPr id="66" name="Oval 69"/>
                <p:cNvSpPr>
                  <a:spLocks noChangeArrowheads="1"/>
                </p:cNvSpPr>
                <p:nvPr/>
              </p:nvSpPr>
              <p:spPr bwMode="auto">
                <a:xfrm>
                  <a:off x="4164013" y="2208213"/>
                  <a:ext cx="30162" cy="30163"/>
                </a:xfrm>
                <a:prstGeom prst="ellipse">
                  <a:avLst/>
                </a:pr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sp>
              <p:nvSpPr>
                <p:cNvPr id="67" name="Oval 70"/>
                <p:cNvSpPr>
                  <a:spLocks noChangeArrowheads="1"/>
                </p:cNvSpPr>
                <p:nvPr/>
              </p:nvSpPr>
              <p:spPr bwMode="auto">
                <a:xfrm>
                  <a:off x="4164013" y="2389188"/>
                  <a:ext cx="30162" cy="28575"/>
                </a:xfrm>
                <a:prstGeom prst="ellipse">
                  <a:avLst/>
                </a:pr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sp>
              <p:nvSpPr>
                <p:cNvPr id="68" name="Oval 71"/>
                <p:cNvSpPr>
                  <a:spLocks noChangeArrowheads="1"/>
                </p:cNvSpPr>
                <p:nvPr/>
              </p:nvSpPr>
              <p:spPr bwMode="auto">
                <a:xfrm>
                  <a:off x="4073525" y="2298701"/>
                  <a:ext cx="30162" cy="30163"/>
                </a:xfrm>
                <a:prstGeom prst="ellipse">
                  <a:avLst/>
                </a:pr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sp>
              <p:nvSpPr>
                <p:cNvPr id="69" name="Oval 72"/>
                <p:cNvSpPr>
                  <a:spLocks noChangeArrowheads="1"/>
                </p:cNvSpPr>
                <p:nvPr/>
              </p:nvSpPr>
              <p:spPr bwMode="auto">
                <a:xfrm>
                  <a:off x="4254500" y="2298701"/>
                  <a:ext cx="30162" cy="30163"/>
                </a:xfrm>
                <a:prstGeom prst="ellipse">
                  <a:avLst/>
                </a:pr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sp>
              <p:nvSpPr>
                <p:cNvPr id="70" name="Freeform 73"/>
                <p:cNvSpPr>
                  <a:spLocks/>
                </p:cNvSpPr>
                <p:nvPr/>
              </p:nvSpPr>
              <p:spPr bwMode="auto">
                <a:xfrm>
                  <a:off x="4100513" y="2362201"/>
                  <a:ext cx="30162" cy="30163"/>
                </a:xfrm>
                <a:custGeom>
                  <a:avLst/>
                  <a:gdLst>
                    <a:gd name="T0" fmla="*/ 1 w 8"/>
                    <a:gd name="T1" fmla="*/ 1 h 8"/>
                    <a:gd name="T2" fmla="*/ 1 w 8"/>
                    <a:gd name="T3" fmla="*/ 7 h 8"/>
                    <a:gd name="T4" fmla="*/ 7 w 8"/>
                    <a:gd name="T5" fmla="*/ 7 h 8"/>
                    <a:gd name="T6" fmla="*/ 7 w 8"/>
                    <a:gd name="T7" fmla="*/ 1 h 8"/>
                    <a:gd name="T8" fmla="*/ 1 w 8"/>
                    <a:gd name="T9" fmla="*/ 1 h 8"/>
                  </a:gdLst>
                  <a:ah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sp>
              <p:nvSpPr>
                <p:cNvPr id="71" name="Freeform 74"/>
                <p:cNvSpPr>
                  <a:spLocks/>
                </p:cNvSpPr>
                <p:nvPr/>
              </p:nvSpPr>
              <p:spPr bwMode="auto">
                <a:xfrm>
                  <a:off x="4100513" y="2233613"/>
                  <a:ext cx="30162" cy="30163"/>
                </a:xfrm>
                <a:custGeom>
                  <a:avLst/>
                  <a:gdLst>
                    <a:gd name="T0" fmla="*/ 1 w 8"/>
                    <a:gd name="T1" fmla="*/ 1 h 8"/>
                    <a:gd name="T2" fmla="*/ 1 w 8"/>
                    <a:gd name="T3" fmla="*/ 7 h 8"/>
                    <a:gd name="T4" fmla="*/ 7 w 8"/>
                    <a:gd name="T5" fmla="*/ 7 h 8"/>
                    <a:gd name="T6" fmla="*/ 7 w 8"/>
                    <a:gd name="T7" fmla="*/ 1 h 8"/>
                    <a:gd name="T8" fmla="*/ 1 w 8"/>
                    <a:gd name="T9" fmla="*/ 1 h 8"/>
                  </a:gdLst>
                  <a:ah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sp>
              <p:nvSpPr>
                <p:cNvPr id="72" name="Freeform 75"/>
                <p:cNvSpPr>
                  <a:spLocks/>
                </p:cNvSpPr>
                <p:nvPr/>
              </p:nvSpPr>
              <p:spPr bwMode="auto">
                <a:xfrm>
                  <a:off x="4229100" y="2362201"/>
                  <a:ext cx="30162" cy="30163"/>
                </a:xfrm>
                <a:custGeom>
                  <a:avLst/>
                  <a:gdLst>
                    <a:gd name="T0" fmla="*/ 1 w 8"/>
                    <a:gd name="T1" fmla="*/ 1 h 8"/>
                    <a:gd name="T2" fmla="*/ 1 w 8"/>
                    <a:gd name="T3" fmla="*/ 7 h 8"/>
                    <a:gd name="T4" fmla="*/ 7 w 8"/>
                    <a:gd name="T5" fmla="*/ 7 h 8"/>
                    <a:gd name="T6" fmla="*/ 7 w 8"/>
                    <a:gd name="T7" fmla="*/ 1 h 8"/>
                    <a:gd name="T8" fmla="*/ 1 w 8"/>
                    <a:gd name="T9" fmla="*/ 1 h 8"/>
                  </a:gdLst>
                  <a:ah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sp>
              <p:nvSpPr>
                <p:cNvPr id="73" name="Freeform 76"/>
                <p:cNvSpPr>
                  <a:spLocks noEditPoints="1"/>
                </p:cNvSpPr>
                <p:nvPr/>
              </p:nvSpPr>
              <p:spPr bwMode="auto">
                <a:xfrm>
                  <a:off x="4029075" y="2071688"/>
                  <a:ext cx="331787" cy="482600"/>
                </a:xfrm>
                <a:custGeom>
                  <a:avLst/>
                  <a:gdLst>
                    <a:gd name="T0" fmla="*/ 80 w 88"/>
                    <a:gd name="T1" fmla="*/ 56 h 128"/>
                    <a:gd name="T2" fmla="*/ 79 w 88"/>
                    <a:gd name="T3" fmla="*/ 56 h 128"/>
                    <a:gd name="T4" fmla="*/ 70 w 88"/>
                    <a:gd name="T5" fmla="*/ 38 h 128"/>
                    <a:gd name="T6" fmla="*/ 64 w 88"/>
                    <a:gd name="T7" fmla="*/ 7 h 128"/>
                    <a:gd name="T8" fmla="*/ 56 w 88"/>
                    <a:gd name="T9" fmla="*/ 0 h 128"/>
                    <a:gd name="T10" fmla="*/ 24 w 88"/>
                    <a:gd name="T11" fmla="*/ 0 h 128"/>
                    <a:gd name="T12" fmla="*/ 17 w 88"/>
                    <a:gd name="T13" fmla="*/ 7 h 128"/>
                    <a:gd name="T14" fmla="*/ 11 w 88"/>
                    <a:gd name="T15" fmla="*/ 37 h 128"/>
                    <a:gd name="T16" fmla="*/ 0 w 88"/>
                    <a:gd name="T17" fmla="*/ 64 h 128"/>
                    <a:gd name="T18" fmla="*/ 10 w 88"/>
                    <a:gd name="T19" fmla="*/ 91 h 128"/>
                    <a:gd name="T20" fmla="*/ 16 w 88"/>
                    <a:gd name="T21" fmla="*/ 121 h 128"/>
                    <a:gd name="T22" fmla="*/ 24 w 88"/>
                    <a:gd name="T23" fmla="*/ 128 h 128"/>
                    <a:gd name="T24" fmla="*/ 56 w 88"/>
                    <a:gd name="T25" fmla="*/ 128 h 128"/>
                    <a:gd name="T26" fmla="*/ 64 w 88"/>
                    <a:gd name="T27" fmla="*/ 121 h 128"/>
                    <a:gd name="T28" fmla="*/ 70 w 88"/>
                    <a:gd name="T29" fmla="*/ 91 h 128"/>
                    <a:gd name="T30" fmla="*/ 79 w 88"/>
                    <a:gd name="T31" fmla="*/ 72 h 128"/>
                    <a:gd name="T32" fmla="*/ 80 w 88"/>
                    <a:gd name="T33" fmla="*/ 72 h 128"/>
                    <a:gd name="T34" fmla="*/ 88 w 88"/>
                    <a:gd name="T35" fmla="*/ 64 h 128"/>
                    <a:gd name="T36" fmla="*/ 80 w 88"/>
                    <a:gd name="T37" fmla="*/ 56 h 128"/>
                    <a:gd name="T38" fmla="*/ 24 w 88"/>
                    <a:gd name="T39" fmla="*/ 8 h 128"/>
                    <a:gd name="T40" fmla="*/ 56 w 88"/>
                    <a:gd name="T41" fmla="*/ 8 h 128"/>
                    <a:gd name="T42" fmla="*/ 60 w 88"/>
                    <a:gd name="T43" fmla="*/ 30 h 128"/>
                    <a:gd name="T44" fmla="*/ 40 w 88"/>
                    <a:gd name="T45" fmla="*/ 24 h 128"/>
                    <a:gd name="T46" fmla="*/ 20 w 88"/>
                    <a:gd name="T47" fmla="*/ 30 h 128"/>
                    <a:gd name="T48" fmla="*/ 24 w 88"/>
                    <a:gd name="T49" fmla="*/ 8 h 128"/>
                    <a:gd name="T50" fmla="*/ 56 w 88"/>
                    <a:gd name="T51" fmla="*/ 120 h 128"/>
                    <a:gd name="T52" fmla="*/ 24 w 88"/>
                    <a:gd name="T53" fmla="*/ 120 h 128"/>
                    <a:gd name="T54" fmla="*/ 20 w 88"/>
                    <a:gd name="T55" fmla="*/ 98 h 128"/>
                    <a:gd name="T56" fmla="*/ 40 w 88"/>
                    <a:gd name="T57" fmla="*/ 104 h 128"/>
                    <a:gd name="T58" fmla="*/ 60 w 88"/>
                    <a:gd name="T59" fmla="*/ 98 h 128"/>
                    <a:gd name="T60" fmla="*/ 56 w 88"/>
                    <a:gd name="T61" fmla="*/ 120 h 128"/>
                    <a:gd name="T62" fmla="*/ 40 w 88"/>
                    <a:gd name="T63" fmla="*/ 96 h 128"/>
                    <a:gd name="T64" fmla="*/ 8 w 88"/>
                    <a:gd name="T65" fmla="*/ 64 h 128"/>
                    <a:gd name="T66" fmla="*/ 40 w 88"/>
                    <a:gd name="T67" fmla="*/ 32 h 128"/>
                    <a:gd name="T68" fmla="*/ 72 w 88"/>
                    <a:gd name="T69" fmla="*/ 64 h 128"/>
                    <a:gd name="T70" fmla="*/ 40 w 88"/>
                    <a:gd name="T71" fmla="*/ 9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 h="128">
                      <a:moveTo>
                        <a:pt x="80" y="56"/>
                      </a:moveTo>
                      <a:cubicBezTo>
                        <a:pt x="80" y="56"/>
                        <a:pt x="79" y="56"/>
                        <a:pt x="79" y="56"/>
                      </a:cubicBezTo>
                      <a:cubicBezTo>
                        <a:pt x="78" y="49"/>
                        <a:pt x="75" y="43"/>
                        <a:pt x="70" y="38"/>
                      </a:cubicBezTo>
                      <a:cubicBezTo>
                        <a:pt x="64" y="7"/>
                        <a:pt x="64" y="7"/>
                        <a:pt x="64" y="7"/>
                      </a:cubicBezTo>
                      <a:cubicBezTo>
                        <a:pt x="64" y="3"/>
                        <a:pt x="60" y="0"/>
                        <a:pt x="56" y="0"/>
                      </a:cubicBezTo>
                      <a:cubicBezTo>
                        <a:pt x="24" y="0"/>
                        <a:pt x="24" y="0"/>
                        <a:pt x="24" y="0"/>
                      </a:cubicBezTo>
                      <a:cubicBezTo>
                        <a:pt x="21" y="0"/>
                        <a:pt x="17" y="3"/>
                        <a:pt x="17" y="7"/>
                      </a:cubicBezTo>
                      <a:cubicBezTo>
                        <a:pt x="11" y="37"/>
                        <a:pt x="11" y="37"/>
                        <a:pt x="11" y="37"/>
                      </a:cubicBezTo>
                      <a:cubicBezTo>
                        <a:pt x="4" y="44"/>
                        <a:pt x="0" y="53"/>
                        <a:pt x="0" y="64"/>
                      </a:cubicBezTo>
                      <a:cubicBezTo>
                        <a:pt x="0" y="74"/>
                        <a:pt x="4" y="84"/>
                        <a:pt x="10" y="91"/>
                      </a:cubicBezTo>
                      <a:cubicBezTo>
                        <a:pt x="16" y="121"/>
                        <a:pt x="16" y="121"/>
                        <a:pt x="16" y="121"/>
                      </a:cubicBezTo>
                      <a:cubicBezTo>
                        <a:pt x="17" y="125"/>
                        <a:pt x="20" y="128"/>
                        <a:pt x="24" y="128"/>
                      </a:cubicBezTo>
                      <a:cubicBezTo>
                        <a:pt x="56" y="128"/>
                        <a:pt x="56" y="128"/>
                        <a:pt x="56" y="128"/>
                      </a:cubicBezTo>
                      <a:cubicBezTo>
                        <a:pt x="60" y="128"/>
                        <a:pt x="63" y="125"/>
                        <a:pt x="64" y="121"/>
                      </a:cubicBezTo>
                      <a:cubicBezTo>
                        <a:pt x="70" y="91"/>
                        <a:pt x="70" y="91"/>
                        <a:pt x="70" y="91"/>
                      </a:cubicBezTo>
                      <a:cubicBezTo>
                        <a:pt x="74" y="85"/>
                        <a:pt x="78" y="79"/>
                        <a:pt x="79" y="72"/>
                      </a:cubicBezTo>
                      <a:cubicBezTo>
                        <a:pt x="79" y="72"/>
                        <a:pt x="80" y="72"/>
                        <a:pt x="80" y="72"/>
                      </a:cubicBezTo>
                      <a:cubicBezTo>
                        <a:pt x="84" y="72"/>
                        <a:pt x="88" y="68"/>
                        <a:pt x="88" y="64"/>
                      </a:cubicBezTo>
                      <a:cubicBezTo>
                        <a:pt x="88" y="60"/>
                        <a:pt x="84" y="56"/>
                        <a:pt x="80" y="56"/>
                      </a:cubicBezTo>
                      <a:close/>
                      <a:moveTo>
                        <a:pt x="24" y="8"/>
                      </a:moveTo>
                      <a:cubicBezTo>
                        <a:pt x="56" y="8"/>
                        <a:pt x="56" y="8"/>
                        <a:pt x="56" y="8"/>
                      </a:cubicBezTo>
                      <a:cubicBezTo>
                        <a:pt x="60" y="30"/>
                        <a:pt x="60" y="30"/>
                        <a:pt x="60" y="30"/>
                      </a:cubicBezTo>
                      <a:cubicBezTo>
                        <a:pt x="55" y="26"/>
                        <a:pt x="48" y="24"/>
                        <a:pt x="40" y="24"/>
                      </a:cubicBezTo>
                      <a:cubicBezTo>
                        <a:pt x="33" y="24"/>
                        <a:pt x="26" y="26"/>
                        <a:pt x="20" y="30"/>
                      </a:cubicBezTo>
                      <a:lnTo>
                        <a:pt x="24" y="8"/>
                      </a:lnTo>
                      <a:close/>
                      <a:moveTo>
                        <a:pt x="56" y="120"/>
                      </a:moveTo>
                      <a:cubicBezTo>
                        <a:pt x="24" y="120"/>
                        <a:pt x="24" y="120"/>
                        <a:pt x="24" y="120"/>
                      </a:cubicBezTo>
                      <a:cubicBezTo>
                        <a:pt x="20" y="98"/>
                        <a:pt x="20" y="98"/>
                        <a:pt x="20" y="98"/>
                      </a:cubicBezTo>
                      <a:cubicBezTo>
                        <a:pt x="26" y="102"/>
                        <a:pt x="33" y="104"/>
                        <a:pt x="40" y="104"/>
                      </a:cubicBezTo>
                      <a:cubicBezTo>
                        <a:pt x="47" y="104"/>
                        <a:pt x="54" y="102"/>
                        <a:pt x="60" y="98"/>
                      </a:cubicBezTo>
                      <a:lnTo>
                        <a:pt x="56" y="120"/>
                      </a:lnTo>
                      <a:close/>
                      <a:moveTo>
                        <a:pt x="40" y="96"/>
                      </a:moveTo>
                      <a:cubicBezTo>
                        <a:pt x="22" y="96"/>
                        <a:pt x="8" y="82"/>
                        <a:pt x="8" y="64"/>
                      </a:cubicBezTo>
                      <a:cubicBezTo>
                        <a:pt x="8" y="46"/>
                        <a:pt x="22" y="32"/>
                        <a:pt x="40" y="32"/>
                      </a:cubicBezTo>
                      <a:cubicBezTo>
                        <a:pt x="58" y="32"/>
                        <a:pt x="72" y="46"/>
                        <a:pt x="72" y="64"/>
                      </a:cubicBezTo>
                      <a:cubicBezTo>
                        <a:pt x="72" y="82"/>
                        <a:pt x="58" y="96"/>
                        <a:pt x="40" y="96"/>
                      </a:cubicBezTo>
                      <a:close/>
                    </a:path>
                  </a:pathLst>
                </a:cu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sp>
              <p:nvSpPr>
                <p:cNvPr id="74" name="Freeform 77"/>
                <p:cNvSpPr>
                  <a:spLocks/>
                </p:cNvSpPr>
                <p:nvPr/>
              </p:nvSpPr>
              <p:spPr bwMode="auto">
                <a:xfrm>
                  <a:off x="4164013" y="2238376"/>
                  <a:ext cx="90487" cy="90488"/>
                </a:xfrm>
                <a:custGeom>
                  <a:avLst/>
                  <a:gdLst>
                    <a:gd name="T0" fmla="*/ 24 w 24"/>
                    <a:gd name="T1" fmla="*/ 0 h 24"/>
                    <a:gd name="T2" fmla="*/ 22 w 24"/>
                    <a:gd name="T3" fmla="*/ 0 h 24"/>
                    <a:gd name="T4" fmla="*/ 1 w 24"/>
                    <a:gd name="T5" fmla="*/ 17 h 24"/>
                    <a:gd name="T6" fmla="*/ 0 w 24"/>
                    <a:gd name="T7" fmla="*/ 20 h 24"/>
                    <a:gd name="T8" fmla="*/ 1 w 24"/>
                    <a:gd name="T9" fmla="*/ 23 h 24"/>
                    <a:gd name="T10" fmla="*/ 4 w 24"/>
                    <a:gd name="T11" fmla="*/ 24 h 24"/>
                    <a:gd name="T12" fmla="*/ 7 w 24"/>
                    <a:gd name="T13" fmla="*/ 23 h 24"/>
                    <a:gd name="T14" fmla="*/ 14 w 24"/>
                    <a:gd name="T15" fmla="*/ 14 h 24"/>
                    <a:gd name="T16" fmla="*/ 24 w 24"/>
                    <a:gd name="T17" fmla="*/ 2 h 24"/>
                    <a:gd name="T18" fmla="*/ 24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24" y="0"/>
                      </a:moveTo>
                      <a:cubicBezTo>
                        <a:pt x="23" y="0"/>
                        <a:pt x="23" y="0"/>
                        <a:pt x="22" y="0"/>
                      </a:cubicBezTo>
                      <a:cubicBezTo>
                        <a:pt x="1" y="17"/>
                        <a:pt x="1" y="17"/>
                        <a:pt x="1" y="17"/>
                      </a:cubicBezTo>
                      <a:cubicBezTo>
                        <a:pt x="0" y="18"/>
                        <a:pt x="0" y="19"/>
                        <a:pt x="0" y="20"/>
                      </a:cubicBezTo>
                      <a:cubicBezTo>
                        <a:pt x="0" y="21"/>
                        <a:pt x="0" y="22"/>
                        <a:pt x="1" y="23"/>
                      </a:cubicBezTo>
                      <a:cubicBezTo>
                        <a:pt x="2" y="24"/>
                        <a:pt x="3" y="24"/>
                        <a:pt x="4" y="24"/>
                      </a:cubicBezTo>
                      <a:cubicBezTo>
                        <a:pt x="5" y="24"/>
                        <a:pt x="6" y="24"/>
                        <a:pt x="7" y="23"/>
                      </a:cubicBezTo>
                      <a:cubicBezTo>
                        <a:pt x="14" y="14"/>
                        <a:pt x="14" y="14"/>
                        <a:pt x="14" y="14"/>
                      </a:cubicBezTo>
                      <a:cubicBezTo>
                        <a:pt x="24" y="2"/>
                        <a:pt x="24" y="2"/>
                        <a:pt x="24" y="2"/>
                      </a:cubicBezTo>
                      <a:cubicBezTo>
                        <a:pt x="24" y="1"/>
                        <a:pt x="24" y="1"/>
                        <a:pt x="24" y="0"/>
                      </a:cubicBezTo>
                      <a:close/>
                    </a:path>
                  </a:pathLst>
                </a:cu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grpSp>
          <p:grpSp>
            <p:nvGrpSpPr>
              <p:cNvPr id="49" name="Group 30"/>
              <p:cNvGrpSpPr/>
              <p:nvPr/>
            </p:nvGrpSpPr>
            <p:grpSpPr>
              <a:xfrm>
                <a:off x="9012997" y="1679576"/>
                <a:ext cx="482600" cy="452438"/>
                <a:chOff x="2974975" y="2071688"/>
                <a:chExt cx="482600" cy="452438"/>
              </a:xfrm>
              <a:solidFill>
                <a:schemeClr val="bg1"/>
              </a:solidFill>
            </p:grpSpPr>
            <p:sp>
              <p:nvSpPr>
                <p:cNvPr id="57" name="Freeform 78"/>
                <p:cNvSpPr>
                  <a:spLocks noEditPoints="1"/>
                </p:cNvSpPr>
                <p:nvPr/>
              </p:nvSpPr>
              <p:spPr bwMode="auto">
                <a:xfrm>
                  <a:off x="2974975" y="2071688"/>
                  <a:ext cx="482600" cy="452438"/>
                </a:xfrm>
                <a:custGeom>
                  <a:avLst/>
                  <a:gdLst>
                    <a:gd name="T0" fmla="*/ 126 w 128"/>
                    <a:gd name="T1" fmla="*/ 26 h 120"/>
                    <a:gd name="T2" fmla="*/ 102 w 128"/>
                    <a:gd name="T3" fmla="*/ 2 h 120"/>
                    <a:gd name="T4" fmla="*/ 96 w 128"/>
                    <a:gd name="T5" fmla="*/ 0 h 120"/>
                    <a:gd name="T6" fmla="*/ 12 w 128"/>
                    <a:gd name="T7" fmla="*/ 0 h 120"/>
                    <a:gd name="T8" fmla="*/ 0 w 128"/>
                    <a:gd name="T9" fmla="*/ 12 h 120"/>
                    <a:gd name="T10" fmla="*/ 0 w 128"/>
                    <a:gd name="T11" fmla="*/ 108 h 120"/>
                    <a:gd name="T12" fmla="*/ 12 w 128"/>
                    <a:gd name="T13" fmla="*/ 120 h 120"/>
                    <a:gd name="T14" fmla="*/ 116 w 128"/>
                    <a:gd name="T15" fmla="*/ 120 h 120"/>
                    <a:gd name="T16" fmla="*/ 128 w 128"/>
                    <a:gd name="T17" fmla="*/ 108 h 120"/>
                    <a:gd name="T18" fmla="*/ 128 w 128"/>
                    <a:gd name="T19" fmla="*/ 32 h 120"/>
                    <a:gd name="T20" fmla="*/ 126 w 128"/>
                    <a:gd name="T21" fmla="*/ 26 h 120"/>
                    <a:gd name="T22" fmla="*/ 120 w 128"/>
                    <a:gd name="T23" fmla="*/ 108 h 120"/>
                    <a:gd name="T24" fmla="*/ 116 w 128"/>
                    <a:gd name="T25" fmla="*/ 112 h 120"/>
                    <a:gd name="T26" fmla="*/ 12 w 128"/>
                    <a:gd name="T27" fmla="*/ 112 h 120"/>
                    <a:gd name="T28" fmla="*/ 8 w 128"/>
                    <a:gd name="T29" fmla="*/ 108 h 120"/>
                    <a:gd name="T30" fmla="*/ 8 w 128"/>
                    <a:gd name="T31" fmla="*/ 12 h 120"/>
                    <a:gd name="T32" fmla="*/ 12 w 128"/>
                    <a:gd name="T33" fmla="*/ 8 h 120"/>
                    <a:gd name="T34" fmla="*/ 92 w 128"/>
                    <a:gd name="T35" fmla="*/ 8 h 120"/>
                    <a:gd name="T36" fmla="*/ 92 w 128"/>
                    <a:gd name="T37" fmla="*/ 24 h 120"/>
                    <a:gd name="T38" fmla="*/ 92 w 128"/>
                    <a:gd name="T39" fmla="*/ 24 h 120"/>
                    <a:gd name="T40" fmla="*/ 104 w 128"/>
                    <a:gd name="T41" fmla="*/ 36 h 120"/>
                    <a:gd name="T42" fmla="*/ 108 w 128"/>
                    <a:gd name="T43" fmla="*/ 36 h 120"/>
                    <a:gd name="T44" fmla="*/ 120 w 128"/>
                    <a:gd name="T45" fmla="*/ 36 h 120"/>
                    <a:gd name="T46" fmla="*/ 120 w 128"/>
                    <a:gd name="T47" fmla="*/ 108 h 120"/>
                    <a:gd name="T48" fmla="*/ 108 w 128"/>
                    <a:gd name="T49" fmla="*/ 32 h 120"/>
                    <a:gd name="T50" fmla="*/ 104 w 128"/>
                    <a:gd name="T51" fmla="*/ 32 h 120"/>
                    <a:gd name="T52" fmla="*/ 96 w 128"/>
                    <a:gd name="T53" fmla="*/ 24 h 120"/>
                    <a:gd name="T54" fmla="*/ 96 w 128"/>
                    <a:gd name="T55" fmla="*/ 24 h 120"/>
                    <a:gd name="T56" fmla="*/ 96 w 128"/>
                    <a:gd name="T57" fmla="*/ 8 h 120"/>
                    <a:gd name="T58" fmla="*/ 120 w 128"/>
                    <a:gd name="T59" fmla="*/ 32 h 120"/>
                    <a:gd name="T60" fmla="*/ 108 w 128"/>
                    <a:gd name="T61" fmla="*/ 3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8" h="120">
                      <a:moveTo>
                        <a:pt x="126" y="26"/>
                      </a:moveTo>
                      <a:cubicBezTo>
                        <a:pt x="102" y="2"/>
                        <a:pt x="102" y="2"/>
                        <a:pt x="102" y="2"/>
                      </a:cubicBezTo>
                      <a:cubicBezTo>
                        <a:pt x="100" y="1"/>
                        <a:pt x="98" y="0"/>
                        <a:pt x="96" y="0"/>
                      </a:cubicBezTo>
                      <a:cubicBezTo>
                        <a:pt x="12" y="0"/>
                        <a:pt x="12" y="0"/>
                        <a:pt x="12" y="0"/>
                      </a:cubicBezTo>
                      <a:cubicBezTo>
                        <a:pt x="5" y="0"/>
                        <a:pt x="0" y="5"/>
                        <a:pt x="0" y="12"/>
                      </a:cubicBezTo>
                      <a:cubicBezTo>
                        <a:pt x="0" y="108"/>
                        <a:pt x="0" y="108"/>
                        <a:pt x="0" y="108"/>
                      </a:cubicBezTo>
                      <a:cubicBezTo>
                        <a:pt x="0" y="115"/>
                        <a:pt x="5" y="120"/>
                        <a:pt x="12" y="120"/>
                      </a:cubicBezTo>
                      <a:cubicBezTo>
                        <a:pt x="116" y="120"/>
                        <a:pt x="116" y="120"/>
                        <a:pt x="116" y="120"/>
                      </a:cubicBezTo>
                      <a:cubicBezTo>
                        <a:pt x="123" y="120"/>
                        <a:pt x="128" y="115"/>
                        <a:pt x="128" y="108"/>
                      </a:cubicBezTo>
                      <a:cubicBezTo>
                        <a:pt x="128" y="32"/>
                        <a:pt x="128" y="32"/>
                        <a:pt x="128" y="32"/>
                      </a:cubicBezTo>
                      <a:cubicBezTo>
                        <a:pt x="128" y="30"/>
                        <a:pt x="127" y="28"/>
                        <a:pt x="126" y="26"/>
                      </a:cubicBezTo>
                      <a:close/>
                      <a:moveTo>
                        <a:pt x="120" y="108"/>
                      </a:moveTo>
                      <a:cubicBezTo>
                        <a:pt x="120" y="110"/>
                        <a:pt x="118" y="112"/>
                        <a:pt x="116" y="112"/>
                      </a:cubicBezTo>
                      <a:cubicBezTo>
                        <a:pt x="12" y="112"/>
                        <a:pt x="12" y="112"/>
                        <a:pt x="12" y="112"/>
                      </a:cubicBezTo>
                      <a:cubicBezTo>
                        <a:pt x="10" y="112"/>
                        <a:pt x="8" y="110"/>
                        <a:pt x="8" y="108"/>
                      </a:cubicBezTo>
                      <a:cubicBezTo>
                        <a:pt x="8" y="12"/>
                        <a:pt x="8" y="12"/>
                        <a:pt x="8" y="12"/>
                      </a:cubicBezTo>
                      <a:cubicBezTo>
                        <a:pt x="8" y="10"/>
                        <a:pt x="10" y="8"/>
                        <a:pt x="12" y="8"/>
                      </a:cubicBezTo>
                      <a:cubicBezTo>
                        <a:pt x="92" y="8"/>
                        <a:pt x="92" y="8"/>
                        <a:pt x="92" y="8"/>
                      </a:cubicBezTo>
                      <a:cubicBezTo>
                        <a:pt x="92" y="24"/>
                        <a:pt x="92" y="24"/>
                        <a:pt x="92" y="24"/>
                      </a:cubicBezTo>
                      <a:cubicBezTo>
                        <a:pt x="92" y="24"/>
                        <a:pt x="92" y="24"/>
                        <a:pt x="92" y="24"/>
                      </a:cubicBezTo>
                      <a:cubicBezTo>
                        <a:pt x="92" y="31"/>
                        <a:pt x="97" y="36"/>
                        <a:pt x="104" y="36"/>
                      </a:cubicBezTo>
                      <a:cubicBezTo>
                        <a:pt x="108" y="36"/>
                        <a:pt x="108" y="36"/>
                        <a:pt x="108" y="36"/>
                      </a:cubicBezTo>
                      <a:cubicBezTo>
                        <a:pt x="120" y="36"/>
                        <a:pt x="120" y="36"/>
                        <a:pt x="120" y="36"/>
                      </a:cubicBezTo>
                      <a:lnTo>
                        <a:pt x="120" y="108"/>
                      </a:lnTo>
                      <a:close/>
                      <a:moveTo>
                        <a:pt x="108" y="32"/>
                      </a:moveTo>
                      <a:cubicBezTo>
                        <a:pt x="104" y="32"/>
                        <a:pt x="104" y="32"/>
                        <a:pt x="104" y="32"/>
                      </a:cubicBezTo>
                      <a:cubicBezTo>
                        <a:pt x="100" y="32"/>
                        <a:pt x="96" y="28"/>
                        <a:pt x="96" y="24"/>
                      </a:cubicBezTo>
                      <a:cubicBezTo>
                        <a:pt x="96" y="24"/>
                        <a:pt x="96" y="24"/>
                        <a:pt x="96" y="24"/>
                      </a:cubicBezTo>
                      <a:cubicBezTo>
                        <a:pt x="96" y="8"/>
                        <a:pt x="96" y="8"/>
                        <a:pt x="96" y="8"/>
                      </a:cubicBezTo>
                      <a:cubicBezTo>
                        <a:pt x="120" y="32"/>
                        <a:pt x="120" y="32"/>
                        <a:pt x="120" y="32"/>
                      </a:cubicBezTo>
                      <a:lnTo>
                        <a:pt x="108" y="32"/>
                      </a:lnTo>
                      <a:close/>
                    </a:path>
                  </a:pathLst>
                </a:cu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sp>
              <p:nvSpPr>
                <p:cNvPr id="58" name="Freeform 79"/>
                <p:cNvSpPr>
                  <a:spLocks/>
                </p:cNvSpPr>
                <p:nvPr/>
              </p:nvSpPr>
              <p:spPr bwMode="auto">
                <a:xfrm>
                  <a:off x="3200400" y="2162176"/>
                  <a:ext cx="90487" cy="15875"/>
                </a:xfrm>
                <a:custGeom>
                  <a:avLst/>
                  <a:gdLst>
                    <a:gd name="T0" fmla="*/ 2 w 24"/>
                    <a:gd name="T1" fmla="*/ 4 h 4"/>
                    <a:gd name="T2" fmla="*/ 22 w 24"/>
                    <a:gd name="T3" fmla="*/ 4 h 4"/>
                    <a:gd name="T4" fmla="*/ 24 w 24"/>
                    <a:gd name="T5" fmla="*/ 2 h 4"/>
                    <a:gd name="T6" fmla="*/ 22 w 24"/>
                    <a:gd name="T7" fmla="*/ 0 h 4"/>
                    <a:gd name="T8" fmla="*/ 2 w 24"/>
                    <a:gd name="T9" fmla="*/ 0 h 4"/>
                    <a:gd name="T10" fmla="*/ 0 w 24"/>
                    <a:gd name="T11" fmla="*/ 2 h 4"/>
                    <a:gd name="T12" fmla="*/ 2 w 2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 y="4"/>
                      </a:moveTo>
                      <a:cubicBezTo>
                        <a:pt x="22" y="4"/>
                        <a:pt x="22" y="4"/>
                        <a:pt x="22" y="4"/>
                      </a:cubicBezTo>
                      <a:cubicBezTo>
                        <a:pt x="23" y="4"/>
                        <a:pt x="24" y="3"/>
                        <a:pt x="24" y="2"/>
                      </a:cubicBezTo>
                      <a:cubicBezTo>
                        <a:pt x="24" y="1"/>
                        <a:pt x="23" y="0"/>
                        <a:pt x="22" y="0"/>
                      </a:cubicBezTo>
                      <a:cubicBezTo>
                        <a:pt x="2" y="0"/>
                        <a:pt x="2" y="0"/>
                        <a:pt x="2" y="0"/>
                      </a:cubicBezTo>
                      <a:cubicBezTo>
                        <a:pt x="1" y="0"/>
                        <a:pt x="0" y="1"/>
                        <a:pt x="0" y="2"/>
                      </a:cubicBezTo>
                      <a:cubicBezTo>
                        <a:pt x="0" y="3"/>
                        <a:pt x="1" y="4"/>
                        <a:pt x="2" y="4"/>
                      </a:cubicBezTo>
                      <a:close/>
                    </a:path>
                  </a:pathLst>
                </a:cu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sp>
              <p:nvSpPr>
                <p:cNvPr id="59" name="Freeform 80"/>
                <p:cNvSpPr>
                  <a:spLocks/>
                </p:cNvSpPr>
                <p:nvPr/>
              </p:nvSpPr>
              <p:spPr bwMode="auto">
                <a:xfrm>
                  <a:off x="3200400" y="2208213"/>
                  <a:ext cx="90487" cy="14288"/>
                </a:xfrm>
                <a:custGeom>
                  <a:avLst/>
                  <a:gdLst>
                    <a:gd name="T0" fmla="*/ 2 w 24"/>
                    <a:gd name="T1" fmla="*/ 4 h 4"/>
                    <a:gd name="T2" fmla="*/ 22 w 24"/>
                    <a:gd name="T3" fmla="*/ 4 h 4"/>
                    <a:gd name="T4" fmla="*/ 24 w 24"/>
                    <a:gd name="T5" fmla="*/ 2 h 4"/>
                    <a:gd name="T6" fmla="*/ 22 w 24"/>
                    <a:gd name="T7" fmla="*/ 0 h 4"/>
                    <a:gd name="T8" fmla="*/ 2 w 24"/>
                    <a:gd name="T9" fmla="*/ 0 h 4"/>
                    <a:gd name="T10" fmla="*/ 0 w 24"/>
                    <a:gd name="T11" fmla="*/ 2 h 4"/>
                    <a:gd name="T12" fmla="*/ 2 w 2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 y="4"/>
                      </a:moveTo>
                      <a:cubicBezTo>
                        <a:pt x="22" y="4"/>
                        <a:pt x="22" y="4"/>
                        <a:pt x="22" y="4"/>
                      </a:cubicBezTo>
                      <a:cubicBezTo>
                        <a:pt x="23" y="4"/>
                        <a:pt x="24" y="3"/>
                        <a:pt x="24" y="2"/>
                      </a:cubicBezTo>
                      <a:cubicBezTo>
                        <a:pt x="24" y="1"/>
                        <a:pt x="23" y="0"/>
                        <a:pt x="22" y="0"/>
                      </a:cubicBezTo>
                      <a:cubicBezTo>
                        <a:pt x="2" y="0"/>
                        <a:pt x="2" y="0"/>
                        <a:pt x="2" y="0"/>
                      </a:cubicBezTo>
                      <a:cubicBezTo>
                        <a:pt x="1" y="0"/>
                        <a:pt x="0" y="1"/>
                        <a:pt x="0" y="2"/>
                      </a:cubicBezTo>
                      <a:cubicBezTo>
                        <a:pt x="0" y="3"/>
                        <a:pt x="1" y="4"/>
                        <a:pt x="2" y="4"/>
                      </a:cubicBezTo>
                      <a:close/>
                    </a:path>
                  </a:pathLst>
                </a:cu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sp>
              <p:nvSpPr>
                <p:cNvPr id="60" name="Freeform 81"/>
                <p:cNvSpPr>
                  <a:spLocks/>
                </p:cNvSpPr>
                <p:nvPr/>
              </p:nvSpPr>
              <p:spPr bwMode="auto">
                <a:xfrm>
                  <a:off x="3200400" y="2252663"/>
                  <a:ext cx="196850" cy="15875"/>
                </a:xfrm>
                <a:custGeom>
                  <a:avLst/>
                  <a:gdLst>
                    <a:gd name="T0" fmla="*/ 0 w 52"/>
                    <a:gd name="T1" fmla="*/ 2 h 4"/>
                    <a:gd name="T2" fmla="*/ 2 w 52"/>
                    <a:gd name="T3" fmla="*/ 4 h 4"/>
                    <a:gd name="T4" fmla="*/ 50 w 52"/>
                    <a:gd name="T5" fmla="*/ 4 h 4"/>
                    <a:gd name="T6" fmla="*/ 52 w 52"/>
                    <a:gd name="T7" fmla="*/ 2 h 4"/>
                    <a:gd name="T8" fmla="*/ 50 w 52"/>
                    <a:gd name="T9" fmla="*/ 0 h 4"/>
                    <a:gd name="T10" fmla="*/ 2 w 52"/>
                    <a:gd name="T11" fmla="*/ 0 h 4"/>
                    <a:gd name="T12" fmla="*/ 0 w 5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2" h="4">
                      <a:moveTo>
                        <a:pt x="0" y="2"/>
                      </a:moveTo>
                      <a:cubicBezTo>
                        <a:pt x="0" y="3"/>
                        <a:pt x="1" y="4"/>
                        <a:pt x="2" y="4"/>
                      </a:cubicBezTo>
                      <a:cubicBezTo>
                        <a:pt x="50" y="4"/>
                        <a:pt x="50" y="4"/>
                        <a:pt x="50" y="4"/>
                      </a:cubicBezTo>
                      <a:cubicBezTo>
                        <a:pt x="51" y="4"/>
                        <a:pt x="52" y="3"/>
                        <a:pt x="52" y="2"/>
                      </a:cubicBezTo>
                      <a:cubicBezTo>
                        <a:pt x="52" y="1"/>
                        <a:pt x="51" y="0"/>
                        <a:pt x="50" y="0"/>
                      </a:cubicBezTo>
                      <a:cubicBezTo>
                        <a:pt x="2" y="0"/>
                        <a:pt x="2" y="0"/>
                        <a:pt x="2" y="0"/>
                      </a:cubicBezTo>
                      <a:cubicBezTo>
                        <a:pt x="1" y="0"/>
                        <a:pt x="0" y="1"/>
                        <a:pt x="0" y="2"/>
                      </a:cubicBezTo>
                      <a:close/>
                    </a:path>
                  </a:pathLst>
                </a:cu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sp>
              <p:nvSpPr>
                <p:cNvPr id="61" name="Freeform 82"/>
                <p:cNvSpPr>
                  <a:spLocks/>
                </p:cNvSpPr>
                <p:nvPr/>
              </p:nvSpPr>
              <p:spPr bwMode="auto">
                <a:xfrm>
                  <a:off x="3035300" y="2343151"/>
                  <a:ext cx="361950" cy="15875"/>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sp>
              <p:nvSpPr>
                <p:cNvPr id="62" name="Freeform 83"/>
                <p:cNvSpPr>
                  <a:spLocks/>
                </p:cNvSpPr>
                <p:nvPr/>
              </p:nvSpPr>
              <p:spPr bwMode="auto">
                <a:xfrm>
                  <a:off x="3035300" y="2389188"/>
                  <a:ext cx="361950" cy="14288"/>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sp>
              <p:nvSpPr>
                <p:cNvPr id="63" name="Freeform 84"/>
                <p:cNvSpPr>
                  <a:spLocks/>
                </p:cNvSpPr>
                <p:nvPr/>
              </p:nvSpPr>
              <p:spPr bwMode="auto">
                <a:xfrm>
                  <a:off x="3035300" y="2433638"/>
                  <a:ext cx="361950" cy="14288"/>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sp>
              <p:nvSpPr>
                <p:cNvPr id="64" name="Freeform 85"/>
                <p:cNvSpPr>
                  <a:spLocks/>
                </p:cNvSpPr>
                <p:nvPr/>
              </p:nvSpPr>
              <p:spPr bwMode="auto">
                <a:xfrm>
                  <a:off x="3035300" y="2298701"/>
                  <a:ext cx="361950" cy="14288"/>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sp>
              <p:nvSpPr>
                <p:cNvPr id="65" name="Freeform 86"/>
                <p:cNvSpPr>
                  <a:spLocks noEditPoints="1"/>
                </p:cNvSpPr>
                <p:nvPr/>
              </p:nvSpPr>
              <p:spPr bwMode="auto">
                <a:xfrm>
                  <a:off x="3035300" y="2147888"/>
                  <a:ext cx="134937" cy="120650"/>
                </a:xfrm>
                <a:custGeom>
                  <a:avLst/>
                  <a:gdLst>
                    <a:gd name="T0" fmla="*/ 4 w 36"/>
                    <a:gd name="T1" fmla="*/ 32 h 32"/>
                    <a:gd name="T2" fmla="*/ 32 w 36"/>
                    <a:gd name="T3" fmla="*/ 32 h 32"/>
                    <a:gd name="T4" fmla="*/ 36 w 36"/>
                    <a:gd name="T5" fmla="*/ 28 h 32"/>
                    <a:gd name="T6" fmla="*/ 36 w 36"/>
                    <a:gd name="T7" fmla="*/ 4 h 32"/>
                    <a:gd name="T8" fmla="*/ 32 w 36"/>
                    <a:gd name="T9" fmla="*/ 0 h 32"/>
                    <a:gd name="T10" fmla="*/ 4 w 36"/>
                    <a:gd name="T11" fmla="*/ 0 h 32"/>
                    <a:gd name="T12" fmla="*/ 0 w 36"/>
                    <a:gd name="T13" fmla="*/ 4 h 32"/>
                    <a:gd name="T14" fmla="*/ 0 w 36"/>
                    <a:gd name="T15" fmla="*/ 28 h 32"/>
                    <a:gd name="T16" fmla="*/ 4 w 36"/>
                    <a:gd name="T17" fmla="*/ 32 h 32"/>
                    <a:gd name="T18" fmla="*/ 8 w 36"/>
                    <a:gd name="T19" fmla="*/ 8 h 32"/>
                    <a:gd name="T20" fmla="*/ 28 w 36"/>
                    <a:gd name="T21" fmla="*/ 8 h 32"/>
                    <a:gd name="T22" fmla="*/ 28 w 36"/>
                    <a:gd name="T23" fmla="*/ 24 h 32"/>
                    <a:gd name="T24" fmla="*/ 8 w 36"/>
                    <a:gd name="T25" fmla="*/ 24 h 32"/>
                    <a:gd name="T26" fmla="*/ 8 w 36"/>
                    <a:gd name="T27"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2">
                      <a:moveTo>
                        <a:pt x="4" y="32"/>
                      </a:moveTo>
                      <a:cubicBezTo>
                        <a:pt x="32" y="32"/>
                        <a:pt x="32" y="32"/>
                        <a:pt x="32" y="32"/>
                      </a:cubicBezTo>
                      <a:cubicBezTo>
                        <a:pt x="34" y="32"/>
                        <a:pt x="36" y="30"/>
                        <a:pt x="36" y="28"/>
                      </a:cubicBezTo>
                      <a:cubicBezTo>
                        <a:pt x="36" y="4"/>
                        <a:pt x="36" y="4"/>
                        <a:pt x="36" y="4"/>
                      </a:cubicBezTo>
                      <a:cubicBezTo>
                        <a:pt x="36" y="2"/>
                        <a:pt x="34" y="0"/>
                        <a:pt x="32" y="0"/>
                      </a:cubicBezTo>
                      <a:cubicBezTo>
                        <a:pt x="4" y="0"/>
                        <a:pt x="4" y="0"/>
                        <a:pt x="4" y="0"/>
                      </a:cubicBezTo>
                      <a:cubicBezTo>
                        <a:pt x="2" y="0"/>
                        <a:pt x="0" y="2"/>
                        <a:pt x="0" y="4"/>
                      </a:cubicBezTo>
                      <a:cubicBezTo>
                        <a:pt x="0" y="28"/>
                        <a:pt x="0" y="28"/>
                        <a:pt x="0" y="28"/>
                      </a:cubicBezTo>
                      <a:cubicBezTo>
                        <a:pt x="0" y="30"/>
                        <a:pt x="2" y="32"/>
                        <a:pt x="4" y="32"/>
                      </a:cubicBezTo>
                      <a:close/>
                      <a:moveTo>
                        <a:pt x="8" y="8"/>
                      </a:moveTo>
                      <a:cubicBezTo>
                        <a:pt x="28" y="8"/>
                        <a:pt x="28" y="8"/>
                        <a:pt x="28" y="8"/>
                      </a:cubicBezTo>
                      <a:cubicBezTo>
                        <a:pt x="28" y="24"/>
                        <a:pt x="28" y="24"/>
                        <a:pt x="28" y="24"/>
                      </a:cubicBezTo>
                      <a:cubicBezTo>
                        <a:pt x="8" y="24"/>
                        <a:pt x="8" y="24"/>
                        <a:pt x="8" y="24"/>
                      </a:cubicBezTo>
                      <a:lnTo>
                        <a:pt x="8" y="8"/>
                      </a:lnTo>
                      <a:close/>
                    </a:path>
                  </a:pathLst>
                </a:cu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grpSp>
          <p:grpSp>
            <p:nvGrpSpPr>
              <p:cNvPr id="50" name="Group 31"/>
              <p:cNvGrpSpPr/>
              <p:nvPr/>
            </p:nvGrpSpPr>
            <p:grpSpPr>
              <a:xfrm>
                <a:off x="9983081" y="717253"/>
                <a:ext cx="450850" cy="482600"/>
                <a:chOff x="2027238" y="2071688"/>
                <a:chExt cx="450850" cy="482600"/>
              </a:xfrm>
              <a:solidFill>
                <a:schemeClr val="bg1"/>
              </a:solidFill>
            </p:grpSpPr>
            <p:sp>
              <p:nvSpPr>
                <p:cNvPr id="54" name="Freeform 87"/>
                <p:cNvSpPr>
                  <a:spLocks noEditPoints="1"/>
                </p:cNvSpPr>
                <p:nvPr/>
              </p:nvSpPr>
              <p:spPr bwMode="auto">
                <a:xfrm>
                  <a:off x="2027238" y="2071688"/>
                  <a:ext cx="450850" cy="482600"/>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sp>
              <p:nvSpPr>
                <p:cNvPr id="55" name="Freeform 88"/>
                <p:cNvSpPr>
                  <a:spLocks noEditPoints="1"/>
                </p:cNvSpPr>
                <p:nvPr/>
              </p:nvSpPr>
              <p:spPr bwMode="auto">
                <a:xfrm>
                  <a:off x="2087563" y="2132013"/>
                  <a:ext cx="330200" cy="30162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sp>
              <p:nvSpPr>
                <p:cNvPr id="56" name="Freeform 89"/>
                <p:cNvSpPr>
                  <a:spLocks noEditPoints="1"/>
                </p:cNvSpPr>
                <p:nvPr/>
              </p:nvSpPr>
              <p:spPr bwMode="auto">
                <a:xfrm>
                  <a:off x="2268538" y="2178051"/>
                  <a:ext cx="88900" cy="90488"/>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grpSp>
          <p:grpSp>
            <p:nvGrpSpPr>
              <p:cNvPr id="51" name="Group 32"/>
              <p:cNvGrpSpPr/>
              <p:nvPr/>
            </p:nvGrpSpPr>
            <p:grpSpPr>
              <a:xfrm>
                <a:off x="10091435" y="2775575"/>
                <a:ext cx="481012" cy="482600"/>
                <a:chOff x="1049338" y="2071688"/>
                <a:chExt cx="481012" cy="482600"/>
              </a:xfrm>
              <a:solidFill>
                <a:schemeClr val="bg1"/>
              </a:solidFill>
            </p:grpSpPr>
            <p:sp>
              <p:nvSpPr>
                <p:cNvPr id="52" name="Freeform 90"/>
                <p:cNvSpPr>
                  <a:spLocks noEditPoints="1"/>
                </p:cNvSpPr>
                <p:nvPr/>
              </p:nvSpPr>
              <p:spPr bwMode="auto">
                <a:xfrm>
                  <a:off x="1049338" y="2071688"/>
                  <a:ext cx="481012" cy="482600"/>
                </a:xfrm>
                <a:custGeom>
                  <a:avLst/>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10 h 128"/>
                    <a:gd name="T66" fmla="*/ 35 w 128"/>
                    <a:gd name="T67" fmla="*/ 50 h 128"/>
                    <a:gd name="T68" fmla="*/ 60 w 128"/>
                    <a:gd name="T69" fmla="*/ 12 h 128"/>
                    <a:gd name="T70" fmla="*/ 76 w 128"/>
                    <a:gd name="T71" fmla="*/ 27 h 128"/>
                    <a:gd name="T72" fmla="*/ 115 w 128"/>
                    <a:gd name="T73" fmla="*/ 50 h 128"/>
                    <a:gd name="T74" fmla="*/ 120 w 128"/>
                    <a:gd name="T75"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sp>
              <p:nvSpPr>
                <p:cNvPr id="53" name="Freeform 91"/>
                <p:cNvSpPr>
                  <a:spLocks noEditPoints="1"/>
                </p:cNvSpPr>
                <p:nvPr/>
              </p:nvSpPr>
              <p:spPr bwMode="auto">
                <a:xfrm>
                  <a:off x="1093788" y="2463801"/>
                  <a:ext cx="44450" cy="44450"/>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1013" b="0" i="0" u="none" strike="noStrike" kern="1200" cap="none" spc="0" normalizeH="0" baseline="0" noProof="0">
                    <a:ln>
                      <a:noFill/>
                    </a:ln>
                    <a:solidFill>
                      <a:prstClr val="black"/>
                    </a:solidFill>
                    <a:effectLst/>
                    <a:uLnTx/>
                    <a:uFillTx/>
                    <a:cs typeface="+mn-ea"/>
                    <a:sym typeface="+mn-lt"/>
                  </a:endParaRPr>
                </a:p>
              </p:txBody>
            </p:sp>
          </p:grpSp>
        </p:grpSp>
      </p:grpSp>
      <p:grpSp>
        <p:nvGrpSpPr>
          <p:cNvPr id="100" name="Group 84"/>
          <p:cNvGrpSpPr>
            <a:grpSpLocks noChangeAspect="1"/>
          </p:cNvGrpSpPr>
          <p:nvPr/>
        </p:nvGrpSpPr>
        <p:grpSpPr bwMode="auto">
          <a:xfrm>
            <a:off x="5728785" y="1990653"/>
            <a:ext cx="432105" cy="431686"/>
            <a:chOff x="7275513" y="5302250"/>
            <a:chExt cx="1012825" cy="1012825"/>
          </a:xfrm>
          <a:solidFill>
            <a:srgbClr val="E57001"/>
          </a:solidFill>
        </p:grpSpPr>
        <p:sp>
          <p:nvSpPr>
            <p:cNvPr id="101" name="Freeform 34"/>
            <p:cNvSpPr>
              <a:spLocks/>
            </p:cNvSpPr>
            <p:nvPr/>
          </p:nvSpPr>
          <p:spPr bwMode="auto">
            <a:xfrm>
              <a:off x="7467601" y="5521325"/>
              <a:ext cx="608013" cy="606425"/>
            </a:xfrm>
            <a:custGeom>
              <a:avLst/>
              <a:gdLst>
                <a:gd name="T0" fmla="*/ 189 w 211"/>
                <a:gd name="T1" fmla="*/ 85 h 211"/>
                <a:gd name="T2" fmla="*/ 187 w 211"/>
                <a:gd name="T3" fmla="*/ 64 h 211"/>
                <a:gd name="T4" fmla="*/ 192 w 211"/>
                <a:gd name="T5" fmla="*/ 41 h 211"/>
                <a:gd name="T6" fmla="*/ 179 w 211"/>
                <a:gd name="T7" fmla="*/ 31 h 211"/>
                <a:gd name="T8" fmla="*/ 170 w 211"/>
                <a:gd name="T9" fmla="*/ 36 h 211"/>
                <a:gd name="T10" fmla="*/ 164 w 211"/>
                <a:gd name="T11" fmla="*/ 34 h 211"/>
                <a:gd name="T12" fmla="*/ 155 w 211"/>
                <a:gd name="T13" fmla="*/ 26 h 211"/>
                <a:gd name="T14" fmla="*/ 148 w 211"/>
                <a:gd name="T15" fmla="*/ 20 h 211"/>
                <a:gd name="T16" fmla="*/ 149 w 211"/>
                <a:gd name="T17" fmla="*/ 11 h 211"/>
                <a:gd name="T18" fmla="*/ 125 w 211"/>
                <a:gd name="T19" fmla="*/ 5 h 211"/>
                <a:gd name="T20" fmla="*/ 106 w 211"/>
                <a:gd name="T21" fmla="*/ 1 h 211"/>
                <a:gd name="T22" fmla="*/ 89 w 211"/>
                <a:gd name="T23" fmla="*/ 2 h 211"/>
                <a:gd name="T24" fmla="*/ 88 w 211"/>
                <a:gd name="T25" fmla="*/ 7 h 211"/>
                <a:gd name="T26" fmla="*/ 99 w 211"/>
                <a:gd name="T27" fmla="*/ 3 h 211"/>
                <a:gd name="T28" fmla="*/ 101 w 211"/>
                <a:gd name="T29" fmla="*/ 13 h 211"/>
                <a:gd name="T30" fmla="*/ 83 w 211"/>
                <a:gd name="T31" fmla="*/ 23 h 211"/>
                <a:gd name="T32" fmla="*/ 87 w 211"/>
                <a:gd name="T33" fmla="*/ 31 h 211"/>
                <a:gd name="T34" fmla="*/ 96 w 211"/>
                <a:gd name="T35" fmla="*/ 25 h 211"/>
                <a:gd name="T36" fmla="*/ 108 w 211"/>
                <a:gd name="T37" fmla="*/ 30 h 211"/>
                <a:gd name="T38" fmla="*/ 118 w 211"/>
                <a:gd name="T39" fmla="*/ 29 h 211"/>
                <a:gd name="T40" fmla="*/ 130 w 211"/>
                <a:gd name="T41" fmla="*/ 32 h 211"/>
                <a:gd name="T42" fmla="*/ 128 w 211"/>
                <a:gd name="T43" fmla="*/ 37 h 211"/>
                <a:gd name="T44" fmla="*/ 116 w 211"/>
                <a:gd name="T45" fmla="*/ 43 h 211"/>
                <a:gd name="T46" fmla="*/ 117 w 211"/>
                <a:gd name="T47" fmla="*/ 50 h 211"/>
                <a:gd name="T48" fmla="*/ 113 w 211"/>
                <a:gd name="T49" fmla="*/ 58 h 211"/>
                <a:gd name="T50" fmla="*/ 110 w 211"/>
                <a:gd name="T51" fmla="*/ 91 h 211"/>
                <a:gd name="T52" fmla="*/ 104 w 211"/>
                <a:gd name="T53" fmla="*/ 97 h 211"/>
                <a:gd name="T54" fmla="*/ 88 w 211"/>
                <a:gd name="T55" fmla="*/ 77 h 211"/>
                <a:gd name="T56" fmla="*/ 57 w 211"/>
                <a:gd name="T57" fmla="*/ 83 h 211"/>
                <a:gd name="T58" fmla="*/ 73 w 211"/>
                <a:gd name="T59" fmla="*/ 89 h 211"/>
                <a:gd name="T60" fmla="*/ 75 w 211"/>
                <a:gd name="T61" fmla="*/ 94 h 211"/>
                <a:gd name="T62" fmla="*/ 63 w 211"/>
                <a:gd name="T63" fmla="*/ 97 h 211"/>
                <a:gd name="T64" fmla="*/ 62 w 211"/>
                <a:gd name="T65" fmla="*/ 105 h 211"/>
                <a:gd name="T66" fmla="*/ 70 w 211"/>
                <a:gd name="T67" fmla="*/ 110 h 211"/>
                <a:gd name="T68" fmla="*/ 84 w 211"/>
                <a:gd name="T69" fmla="*/ 107 h 211"/>
                <a:gd name="T70" fmla="*/ 99 w 211"/>
                <a:gd name="T71" fmla="*/ 114 h 211"/>
                <a:gd name="T72" fmla="*/ 116 w 211"/>
                <a:gd name="T73" fmla="*/ 109 h 211"/>
                <a:gd name="T74" fmla="*/ 118 w 211"/>
                <a:gd name="T75" fmla="*/ 131 h 211"/>
                <a:gd name="T76" fmla="*/ 109 w 211"/>
                <a:gd name="T77" fmla="*/ 159 h 211"/>
                <a:gd name="T78" fmla="*/ 90 w 211"/>
                <a:gd name="T79" fmla="*/ 189 h 211"/>
                <a:gd name="T80" fmla="*/ 82 w 211"/>
                <a:gd name="T81" fmla="*/ 197 h 211"/>
                <a:gd name="T82" fmla="*/ 79 w 211"/>
                <a:gd name="T83" fmla="*/ 181 h 211"/>
                <a:gd name="T84" fmla="*/ 78 w 211"/>
                <a:gd name="T85" fmla="*/ 159 h 211"/>
                <a:gd name="T86" fmla="*/ 63 w 211"/>
                <a:gd name="T87" fmla="*/ 132 h 211"/>
                <a:gd name="T88" fmla="*/ 72 w 211"/>
                <a:gd name="T89" fmla="*/ 125 h 211"/>
                <a:gd name="T90" fmla="*/ 60 w 211"/>
                <a:gd name="T91" fmla="*/ 115 h 211"/>
                <a:gd name="T92" fmla="*/ 55 w 211"/>
                <a:gd name="T93" fmla="*/ 102 h 211"/>
                <a:gd name="T94" fmla="*/ 50 w 211"/>
                <a:gd name="T95" fmla="*/ 89 h 211"/>
                <a:gd name="T96" fmla="*/ 38 w 211"/>
                <a:gd name="T97" fmla="*/ 78 h 211"/>
                <a:gd name="T98" fmla="*/ 37 w 211"/>
                <a:gd name="T99" fmla="*/ 91 h 211"/>
                <a:gd name="T100" fmla="*/ 30 w 211"/>
                <a:gd name="T101" fmla="*/ 91 h 211"/>
                <a:gd name="T102" fmla="*/ 32 w 211"/>
                <a:gd name="T103" fmla="*/ 52 h 211"/>
                <a:gd name="T104" fmla="*/ 20 w 211"/>
                <a:gd name="T105" fmla="*/ 148 h 211"/>
                <a:gd name="T106" fmla="*/ 167 w 211"/>
                <a:gd name="T107" fmla="*/ 185 h 211"/>
                <a:gd name="T108" fmla="*/ 160 w 211"/>
                <a:gd name="T109" fmla="*/ 127 h 211"/>
                <a:gd name="T110" fmla="*/ 184 w 211"/>
                <a:gd name="T111" fmla="*/ 133 h 211"/>
                <a:gd name="T112" fmla="*/ 201 w 211"/>
                <a:gd name="T113" fmla="*/ 146 h 211"/>
                <a:gd name="T114" fmla="*/ 206 w 211"/>
                <a:gd name="T115" fmla="*/ 10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11">
                  <a:moveTo>
                    <a:pt x="196" y="93"/>
                  </a:moveTo>
                  <a:cubicBezTo>
                    <a:pt x="195" y="88"/>
                    <a:pt x="194" y="87"/>
                    <a:pt x="189" y="85"/>
                  </a:cubicBezTo>
                  <a:cubicBezTo>
                    <a:pt x="183" y="84"/>
                    <a:pt x="181" y="81"/>
                    <a:pt x="183" y="76"/>
                  </a:cubicBezTo>
                  <a:cubicBezTo>
                    <a:pt x="184" y="72"/>
                    <a:pt x="186" y="68"/>
                    <a:pt x="187" y="64"/>
                  </a:cubicBezTo>
                  <a:cubicBezTo>
                    <a:pt x="189" y="61"/>
                    <a:pt x="190" y="57"/>
                    <a:pt x="189" y="52"/>
                  </a:cubicBezTo>
                  <a:cubicBezTo>
                    <a:pt x="188" y="48"/>
                    <a:pt x="189" y="44"/>
                    <a:pt x="192" y="41"/>
                  </a:cubicBezTo>
                  <a:cubicBezTo>
                    <a:pt x="189" y="37"/>
                    <a:pt x="186" y="34"/>
                    <a:pt x="182" y="30"/>
                  </a:cubicBezTo>
                  <a:cubicBezTo>
                    <a:pt x="181" y="28"/>
                    <a:pt x="180" y="29"/>
                    <a:pt x="179" y="31"/>
                  </a:cubicBezTo>
                  <a:cubicBezTo>
                    <a:pt x="179" y="32"/>
                    <a:pt x="179" y="33"/>
                    <a:pt x="179" y="33"/>
                  </a:cubicBezTo>
                  <a:cubicBezTo>
                    <a:pt x="178" y="38"/>
                    <a:pt x="174" y="39"/>
                    <a:pt x="170" y="36"/>
                  </a:cubicBezTo>
                  <a:cubicBezTo>
                    <a:pt x="170" y="36"/>
                    <a:pt x="169" y="35"/>
                    <a:pt x="168" y="35"/>
                  </a:cubicBezTo>
                  <a:cubicBezTo>
                    <a:pt x="167" y="34"/>
                    <a:pt x="165" y="34"/>
                    <a:pt x="164" y="34"/>
                  </a:cubicBezTo>
                  <a:cubicBezTo>
                    <a:pt x="160" y="35"/>
                    <a:pt x="159" y="34"/>
                    <a:pt x="159" y="30"/>
                  </a:cubicBezTo>
                  <a:cubicBezTo>
                    <a:pt x="160" y="27"/>
                    <a:pt x="159" y="25"/>
                    <a:pt x="155" y="26"/>
                  </a:cubicBezTo>
                  <a:cubicBezTo>
                    <a:pt x="154" y="26"/>
                    <a:pt x="153" y="26"/>
                    <a:pt x="152" y="26"/>
                  </a:cubicBezTo>
                  <a:cubicBezTo>
                    <a:pt x="149" y="26"/>
                    <a:pt x="147" y="23"/>
                    <a:pt x="148" y="20"/>
                  </a:cubicBezTo>
                  <a:cubicBezTo>
                    <a:pt x="148" y="18"/>
                    <a:pt x="149" y="17"/>
                    <a:pt x="149" y="15"/>
                  </a:cubicBezTo>
                  <a:cubicBezTo>
                    <a:pt x="150" y="14"/>
                    <a:pt x="150" y="12"/>
                    <a:pt x="149" y="11"/>
                  </a:cubicBezTo>
                  <a:cubicBezTo>
                    <a:pt x="147" y="9"/>
                    <a:pt x="144" y="7"/>
                    <a:pt x="141" y="5"/>
                  </a:cubicBezTo>
                  <a:cubicBezTo>
                    <a:pt x="136" y="1"/>
                    <a:pt x="130" y="4"/>
                    <a:pt x="125" y="5"/>
                  </a:cubicBezTo>
                  <a:cubicBezTo>
                    <a:pt x="124" y="9"/>
                    <a:pt x="124" y="10"/>
                    <a:pt x="119" y="9"/>
                  </a:cubicBezTo>
                  <a:cubicBezTo>
                    <a:pt x="114" y="7"/>
                    <a:pt x="110" y="5"/>
                    <a:pt x="106" y="1"/>
                  </a:cubicBezTo>
                  <a:cubicBezTo>
                    <a:pt x="106" y="0"/>
                    <a:pt x="105" y="0"/>
                    <a:pt x="104" y="0"/>
                  </a:cubicBezTo>
                  <a:cubicBezTo>
                    <a:pt x="99" y="1"/>
                    <a:pt x="94" y="1"/>
                    <a:pt x="89" y="2"/>
                  </a:cubicBezTo>
                  <a:cubicBezTo>
                    <a:pt x="88" y="2"/>
                    <a:pt x="87" y="3"/>
                    <a:pt x="87" y="4"/>
                  </a:cubicBezTo>
                  <a:cubicBezTo>
                    <a:pt x="87" y="5"/>
                    <a:pt x="87" y="6"/>
                    <a:pt x="88" y="7"/>
                  </a:cubicBezTo>
                  <a:cubicBezTo>
                    <a:pt x="90" y="7"/>
                    <a:pt x="92" y="7"/>
                    <a:pt x="93" y="6"/>
                  </a:cubicBezTo>
                  <a:cubicBezTo>
                    <a:pt x="95" y="5"/>
                    <a:pt x="97" y="4"/>
                    <a:pt x="99" y="3"/>
                  </a:cubicBezTo>
                  <a:cubicBezTo>
                    <a:pt x="102" y="2"/>
                    <a:pt x="103" y="2"/>
                    <a:pt x="104" y="5"/>
                  </a:cubicBezTo>
                  <a:cubicBezTo>
                    <a:pt x="105" y="8"/>
                    <a:pt x="104" y="11"/>
                    <a:pt x="101" y="13"/>
                  </a:cubicBezTo>
                  <a:cubicBezTo>
                    <a:pt x="98" y="15"/>
                    <a:pt x="94" y="17"/>
                    <a:pt x="90" y="19"/>
                  </a:cubicBezTo>
                  <a:cubicBezTo>
                    <a:pt x="88" y="20"/>
                    <a:pt x="85" y="22"/>
                    <a:pt x="83" y="23"/>
                  </a:cubicBezTo>
                  <a:cubicBezTo>
                    <a:pt x="81" y="25"/>
                    <a:pt x="79" y="27"/>
                    <a:pt x="81" y="30"/>
                  </a:cubicBezTo>
                  <a:cubicBezTo>
                    <a:pt x="82" y="32"/>
                    <a:pt x="85" y="31"/>
                    <a:pt x="87" y="31"/>
                  </a:cubicBezTo>
                  <a:cubicBezTo>
                    <a:pt x="89" y="30"/>
                    <a:pt x="91" y="29"/>
                    <a:pt x="93" y="28"/>
                  </a:cubicBezTo>
                  <a:cubicBezTo>
                    <a:pt x="94" y="27"/>
                    <a:pt x="95" y="26"/>
                    <a:pt x="96" y="25"/>
                  </a:cubicBezTo>
                  <a:cubicBezTo>
                    <a:pt x="98" y="24"/>
                    <a:pt x="99" y="24"/>
                    <a:pt x="100" y="27"/>
                  </a:cubicBezTo>
                  <a:cubicBezTo>
                    <a:pt x="102" y="31"/>
                    <a:pt x="105" y="32"/>
                    <a:pt x="108" y="30"/>
                  </a:cubicBezTo>
                  <a:cubicBezTo>
                    <a:pt x="110" y="29"/>
                    <a:pt x="111" y="27"/>
                    <a:pt x="113" y="26"/>
                  </a:cubicBezTo>
                  <a:cubicBezTo>
                    <a:pt x="116" y="25"/>
                    <a:pt x="118" y="26"/>
                    <a:pt x="118" y="29"/>
                  </a:cubicBezTo>
                  <a:cubicBezTo>
                    <a:pt x="119" y="33"/>
                    <a:pt x="120" y="34"/>
                    <a:pt x="124" y="33"/>
                  </a:cubicBezTo>
                  <a:cubicBezTo>
                    <a:pt x="126" y="33"/>
                    <a:pt x="128" y="33"/>
                    <a:pt x="130" y="32"/>
                  </a:cubicBezTo>
                  <a:cubicBezTo>
                    <a:pt x="130" y="33"/>
                    <a:pt x="131" y="33"/>
                    <a:pt x="131" y="33"/>
                  </a:cubicBezTo>
                  <a:cubicBezTo>
                    <a:pt x="130" y="34"/>
                    <a:pt x="130" y="36"/>
                    <a:pt x="128" y="37"/>
                  </a:cubicBezTo>
                  <a:cubicBezTo>
                    <a:pt x="127" y="39"/>
                    <a:pt x="124" y="40"/>
                    <a:pt x="122" y="41"/>
                  </a:cubicBezTo>
                  <a:cubicBezTo>
                    <a:pt x="119" y="42"/>
                    <a:pt x="116" y="43"/>
                    <a:pt x="116" y="43"/>
                  </a:cubicBezTo>
                  <a:cubicBezTo>
                    <a:pt x="116" y="43"/>
                    <a:pt x="120" y="45"/>
                    <a:pt x="118" y="46"/>
                  </a:cubicBezTo>
                  <a:cubicBezTo>
                    <a:pt x="114" y="47"/>
                    <a:pt x="108" y="53"/>
                    <a:pt x="117" y="50"/>
                  </a:cubicBezTo>
                  <a:cubicBezTo>
                    <a:pt x="118" y="50"/>
                    <a:pt x="120" y="50"/>
                    <a:pt x="122" y="49"/>
                  </a:cubicBezTo>
                  <a:cubicBezTo>
                    <a:pt x="120" y="54"/>
                    <a:pt x="116" y="56"/>
                    <a:pt x="113" y="58"/>
                  </a:cubicBezTo>
                  <a:cubicBezTo>
                    <a:pt x="102" y="64"/>
                    <a:pt x="101" y="79"/>
                    <a:pt x="107" y="86"/>
                  </a:cubicBezTo>
                  <a:cubicBezTo>
                    <a:pt x="108" y="88"/>
                    <a:pt x="109" y="89"/>
                    <a:pt x="110" y="91"/>
                  </a:cubicBezTo>
                  <a:cubicBezTo>
                    <a:pt x="111" y="93"/>
                    <a:pt x="111" y="96"/>
                    <a:pt x="109" y="97"/>
                  </a:cubicBezTo>
                  <a:cubicBezTo>
                    <a:pt x="108" y="98"/>
                    <a:pt x="105" y="97"/>
                    <a:pt x="104" y="97"/>
                  </a:cubicBezTo>
                  <a:cubicBezTo>
                    <a:pt x="101" y="94"/>
                    <a:pt x="98" y="92"/>
                    <a:pt x="96" y="89"/>
                  </a:cubicBezTo>
                  <a:cubicBezTo>
                    <a:pt x="93" y="85"/>
                    <a:pt x="91" y="81"/>
                    <a:pt x="88" y="77"/>
                  </a:cubicBezTo>
                  <a:cubicBezTo>
                    <a:pt x="78" y="66"/>
                    <a:pt x="66" y="68"/>
                    <a:pt x="57" y="77"/>
                  </a:cubicBezTo>
                  <a:cubicBezTo>
                    <a:pt x="54" y="79"/>
                    <a:pt x="55" y="81"/>
                    <a:pt x="57" y="83"/>
                  </a:cubicBezTo>
                  <a:cubicBezTo>
                    <a:pt x="58" y="83"/>
                    <a:pt x="59" y="84"/>
                    <a:pt x="60" y="84"/>
                  </a:cubicBezTo>
                  <a:cubicBezTo>
                    <a:pt x="65" y="86"/>
                    <a:pt x="69" y="88"/>
                    <a:pt x="73" y="89"/>
                  </a:cubicBezTo>
                  <a:cubicBezTo>
                    <a:pt x="74" y="90"/>
                    <a:pt x="75" y="90"/>
                    <a:pt x="76" y="91"/>
                  </a:cubicBezTo>
                  <a:cubicBezTo>
                    <a:pt x="77" y="92"/>
                    <a:pt x="77" y="93"/>
                    <a:pt x="75" y="94"/>
                  </a:cubicBezTo>
                  <a:cubicBezTo>
                    <a:pt x="74" y="95"/>
                    <a:pt x="72" y="95"/>
                    <a:pt x="71" y="95"/>
                  </a:cubicBezTo>
                  <a:cubicBezTo>
                    <a:pt x="68" y="96"/>
                    <a:pt x="65" y="96"/>
                    <a:pt x="63" y="97"/>
                  </a:cubicBezTo>
                  <a:cubicBezTo>
                    <a:pt x="61" y="98"/>
                    <a:pt x="59" y="100"/>
                    <a:pt x="59" y="101"/>
                  </a:cubicBezTo>
                  <a:cubicBezTo>
                    <a:pt x="59" y="102"/>
                    <a:pt x="61" y="104"/>
                    <a:pt x="62" y="105"/>
                  </a:cubicBezTo>
                  <a:cubicBezTo>
                    <a:pt x="63" y="106"/>
                    <a:pt x="64" y="106"/>
                    <a:pt x="65" y="107"/>
                  </a:cubicBezTo>
                  <a:cubicBezTo>
                    <a:pt x="67" y="108"/>
                    <a:pt x="69" y="109"/>
                    <a:pt x="70" y="110"/>
                  </a:cubicBezTo>
                  <a:cubicBezTo>
                    <a:pt x="72" y="113"/>
                    <a:pt x="74" y="113"/>
                    <a:pt x="76" y="112"/>
                  </a:cubicBezTo>
                  <a:cubicBezTo>
                    <a:pt x="79" y="110"/>
                    <a:pt x="81" y="109"/>
                    <a:pt x="84" y="107"/>
                  </a:cubicBezTo>
                  <a:cubicBezTo>
                    <a:pt x="87" y="105"/>
                    <a:pt x="87" y="105"/>
                    <a:pt x="89" y="108"/>
                  </a:cubicBezTo>
                  <a:cubicBezTo>
                    <a:pt x="91" y="112"/>
                    <a:pt x="94" y="115"/>
                    <a:pt x="99" y="114"/>
                  </a:cubicBezTo>
                  <a:cubicBezTo>
                    <a:pt x="102" y="114"/>
                    <a:pt x="106" y="112"/>
                    <a:pt x="109" y="111"/>
                  </a:cubicBezTo>
                  <a:cubicBezTo>
                    <a:pt x="111" y="110"/>
                    <a:pt x="113" y="109"/>
                    <a:pt x="116" y="109"/>
                  </a:cubicBezTo>
                  <a:cubicBezTo>
                    <a:pt x="121" y="108"/>
                    <a:pt x="124" y="112"/>
                    <a:pt x="124" y="118"/>
                  </a:cubicBezTo>
                  <a:cubicBezTo>
                    <a:pt x="125" y="124"/>
                    <a:pt x="122" y="128"/>
                    <a:pt x="118" y="131"/>
                  </a:cubicBezTo>
                  <a:cubicBezTo>
                    <a:pt x="114" y="135"/>
                    <a:pt x="112" y="139"/>
                    <a:pt x="114" y="145"/>
                  </a:cubicBezTo>
                  <a:cubicBezTo>
                    <a:pt x="116" y="150"/>
                    <a:pt x="114" y="155"/>
                    <a:pt x="109" y="159"/>
                  </a:cubicBezTo>
                  <a:cubicBezTo>
                    <a:pt x="106" y="162"/>
                    <a:pt x="103" y="164"/>
                    <a:pt x="99" y="167"/>
                  </a:cubicBezTo>
                  <a:cubicBezTo>
                    <a:pt x="95" y="169"/>
                    <a:pt x="89" y="184"/>
                    <a:pt x="90" y="189"/>
                  </a:cubicBezTo>
                  <a:cubicBezTo>
                    <a:pt x="90" y="190"/>
                    <a:pt x="91" y="191"/>
                    <a:pt x="90" y="192"/>
                  </a:cubicBezTo>
                  <a:cubicBezTo>
                    <a:pt x="90" y="197"/>
                    <a:pt x="87" y="196"/>
                    <a:pt x="82" y="197"/>
                  </a:cubicBezTo>
                  <a:cubicBezTo>
                    <a:pt x="79" y="198"/>
                    <a:pt x="80" y="192"/>
                    <a:pt x="79" y="189"/>
                  </a:cubicBezTo>
                  <a:cubicBezTo>
                    <a:pt x="78" y="186"/>
                    <a:pt x="78" y="183"/>
                    <a:pt x="79" y="181"/>
                  </a:cubicBezTo>
                  <a:cubicBezTo>
                    <a:pt x="79" y="178"/>
                    <a:pt x="81" y="176"/>
                    <a:pt x="81" y="173"/>
                  </a:cubicBezTo>
                  <a:cubicBezTo>
                    <a:pt x="83" y="168"/>
                    <a:pt x="82" y="163"/>
                    <a:pt x="78" y="159"/>
                  </a:cubicBezTo>
                  <a:cubicBezTo>
                    <a:pt x="76" y="158"/>
                    <a:pt x="74" y="156"/>
                    <a:pt x="73" y="154"/>
                  </a:cubicBezTo>
                  <a:cubicBezTo>
                    <a:pt x="66" y="148"/>
                    <a:pt x="63" y="141"/>
                    <a:pt x="63" y="132"/>
                  </a:cubicBezTo>
                  <a:cubicBezTo>
                    <a:pt x="63" y="128"/>
                    <a:pt x="65" y="126"/>
                    <a:pt x="69" y="126"/>
                  </a:cubicBezTo>
                  <a:cubicBezTo>
                    <a:pt x="70" y="126"/>
                    <a:pt x="71" y="125"/>
                    <a:pt x="72" y="125"/>
                  </a:cubicBezTo>
                  <a:cubicBezTo>
                    <a:pt x="71" y="122"/>
                    <a:pt x="70" y="120"/>
                    <a:pt x="66" y="120"/>
                  </a:cubicBezTo>
                  <a:cubicBezTo>
                    <a:pt x="63" y="120"/>
                    <a:pt x="61" y="118"/>
                    <a:pt x="60" y="115"/>
                  </a:cubicBezTo>
                  <a:cubicBezTo>
                    <a:pt x="59" y="114"/>
                    <a:pt x="59" y="112"/>
                    <a:pt x="59" y="111"/>
                  </a:cubicBezTo>
                  <a:cubicBezTo>
                    <a:pt x="57" y="108"/>
                    <a:pt x="57" y="104"/>
                    <a:pt x="55" y="102"/>
                  </a:cubicBezTo>
                  <a:cubicBezTo>
                    <a:pt x="53" y="99"/>
                    <a:pt x="52" y="97"/>
                    <a:pt x="52" y="94"/>
                  </a:cubicBezTo>
                  <a:cubicBezTo>
                    <a:pt x="52" y="92"/>
                    <a:pt x="51" y="91"/>
                    <a:pt x="50" y="89"/>
                  </a:cubicBezTo>
                  <a:cubicBezTo>
                    <a:pt x="47" y="87"/>
                    <a:pt x="45" y="84"/>
                    <a:pt x="42" y="82"/>
                  </a:cubicBezTo>
                  <a:cubicBezTo>
                    <a:pt x="41" y="81"/>
                    <a:pt x="40" y="80"/>
                    <a:pt x="38" y="78"/>
                  </a:cubicBezTo>
                  <a:cubicBezTo>
                    <a:pt x="38" y="81"/>
                    <a:pt x="38" y="83"/>
                    <a:pt x="38" y="84"/>
                  </a:cubicBezTo>
                  <a:cubicBezTo>
                    <a:pt x="38" y="86"/>
                    <a:pt x="38" y="89"/>
                    <a:pt x="37" y="91"/>
                  </a:cubicBezTo>
                  <a:cubicBezTo>
                    <a:pt x="37" y="92"/>
                    <a:pt x="35" y="94"/>
                    <a:pt x="34" y="94"/>
                  </a:cubicBezTo>
                  <a:cubicBezTo>
                    <a:pt x="33" y="94"/>
                    <a:pt x="31" y="92"/>
                    <a:pt x="30" y="91"/>
                  </a:cubicBezTo>
                  <a:cubicBezTo>
                    <a:pt x="30" y="89"/>
                    <a:pt x="30" y="86"/>
                    <a:pt x="30" y="84"/>
                  </a:cubicBezTo>
                  <a:cubicBezTo>
                    <a:pt x="32" y="73"/>
                    <a:pt x="33" y="62"/>
                    <a:pt x="32" y="52"/>
                  </a:cubicBezTo>
                  <a:cubicBezTo>
                    <a:pt x="32" y="48"/>
                    <a:pt x="31" y="44"/>
                    <a:pt x="30" y="39"/>
                  </a:cubicBezTo>
                  <a:cubicBezTo>
                    <a:pt x="10" y="64"/>
                    <a:pt x="0" y="108"/>
                    <a:pt x="20" y="148"/>
                  </a:cubicBezTo>
                  <a:cubicBezTo>
                    <a:pt x="42" y="190"/>
                    <a:pt x="89" y="211"/>
                    <a:pt x="135" y="199"/>
                  </a:cubicBezTo>
                  <a:cubicBezTo>
                    <a:pt x="147" y="196"/>
                    <a:pt x="158" y="191"/>
                    <a:pt x="167" y="185"/>
                  </a:cubicBezTo>
                  <a:cubicBezTo>
                    <a:pt x="162" y="183"/>
                    <a:pt x="155" y="180"/>
                    <a:pt x="154" y="161"/>
                  </a:cubicBezTo>
                  <a:cubicBezTo>
                    <a:pt x="153" y="133"/>
                    <a:pt x="157" y="127"/>
                    <a:pt x="160" y="127"/>
                  </a:cubicBezTo>
                  <a:cubicBezTo>
                    <a:pt x="162" y="127"/>
                    <a:pt x="164" y="126"/>
                    <a:pt x="172" y="134"/>
                  </a:cubicBezTo>
                  <a:cubicBezTo>
                    <a:pt x="179" y="143"/>
                    <a:pt x="183" y="139"/>
                    <a:pt x="184" y="133"/>
                  </a:cubicBezTo>
                  <a:cubicBezTo>
                    <a:pt x="184" y="127"/>
                    <a:pt x="190" y="118"/>
                    <a:pt x="193" y="127"/>
                  </a:cubicBezTo>
                  <a:cubicBezTo>
                    <a:pt x="194" y="133"/>
                    <a:pt x="198" y="141"/>
                    <a:pt x="201" y="146"/>
                  </a:cubicBezTo>
                  <a:cubicBezTo>
                    <a:pt x="207" y="135"/>
                    <a:pt x="210" y="123"/>
                    <a:pt x="211" y="111"/>
                  </a:cubicBezTo>
                  <a:cubicBezTo>
                    <a:pt x="209" y="110"/>
                    <a:pt x="208" y="110"/>
                    <a:pt x="206" y="109"/>
                  </a:cubicBezTo>
                  <a:cubicBezTo>
                    <a:pt x="200" y="106"/>
                    <a:pt x="196" y="101"/>
                    <a:pt x="196" y="93"/>
                  </a:cubicBezTo>
                  <a:close/>
                </a:path>
              </a:pathLst>
            </a:cu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600" b="0" i="0" u="none" strike="noStrike" kern="1200" cap="none" spc="0" normalizeH="0" baseline="0" noProof="0">
                <a:ln>
                  <a:noFill/>
                </a:ln>
                <a:solidFill>
                  <a:prstClr val="black"/>
                </a:solidFill>
                <a:effectLst/>
                <a:uLnTx/>
                <a:uFillTx/>
                <a:cs typeface="+mn-ea"/>
                <a:sym typeface="+mn-lt"/>
              </a:endParaRPr>
            </a:p>
          </p:txBody>
        </p:sp>
        <p:sp>
          <p:nvSpPr>
            <p:cNvPr id="102" name="Freeform 35"/>
            <p:cNvSpPr>
              <a:spLocks noEditPoints="1"/>
            </p:cNvSpPr>
            <p:nvPr/>
          </p:nvSpPr>
          <p:spPr bwMode="auto">
            <a:xfrm>
              <a:off x="7275513" y="5302250"/>
              <a:ext cx="1012825"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58 w 352"/>
                <a:gd name="T11" fmla="*/ 261 h 352"/>
                <a:gd name="T12" fmla="*/ 188 w 352"/>
                <a:gd name="T13" fmla="*/ 294 h 352"/>
                <a:gd name="T14" fmla="*/ 96 w 352"/>
                <a:gd name="T15" fmla="*/ 263 h 352"/>
                <a:gd name="T16" fmla="*/ 59 w 352"/>
                <a:gd name="T17" fmla="*/ 189 h 352"/>
                <a:gd name="T18" fmla="*/ 157 w 352"/>
                <a:gd name="T19" fmla="*/ 60 h 352"/>
                <a:gd name="T20" fmla="*/ 175 w 352"/>
                <a:gd name="T21" fmla="*/ 58 h 352"/>
                <a:gd name="T22" fmla="*/ 176 w 352"/>
                <a:gd name="T23" fmla="*/ 58 h 352"/>
                <a:gd name="T24" fmla="*/ 196 w 352"/>
                <a:gd name="T25" fmla="*/ 60 h 352"/>
                <a:gd name="T26" fmla="*/ 272 w 352"/>
                <a:gd name="T27" fmla="*/ 108 h 352"/>
                <a:gd name="T28" fmla="*/ 293 w 352"/>
                <a:gd name="T29" fmla="*/ 162 h 352"/>
                <a:gd name="T30" fmla="*/ 258 w 352"/>
                <a:gd name="T31" fmla="*/ 26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258" y="261"/>
                  </a:moveTo>
                  <a:cubicBezTo>
                    <a:pt x="238" y="280"/>
                    <a:pt x="215" y="291"/>
                    <a:pt x="188" y="294"/>
                  </a:cubicBezTo>
                  <a:cubicBezTo>
                    <a:pt x="153" y="297"/>
                    <a:pt x="122" y="287"/>
                    <a:pt x="96" y="263"/>
                  </a:cubicBezTo>
                  <a:cubicBezTo>
                    <a:pt x="75" y="243"/>
                    <a:pt x="62" y="218"/>
                    <a:pt x="59" y="189"/>
                  </a:cubicBezTo>
                  <a:cubicBezTo>
                    <a:pt x="52" y="127"/>
                    <a:pt x="96" y="69"/>
                    <a:pt x="157" y="60"/>
                  </a:cubicBezTo>
                  <a:cubicBezTo>
                    <a:pt x="163" y="59"/>
                    <a:pt x="169" y="59"/>
                    <a:pt x="175" y="58"/>
                  </a:cubicBezTo>
                  <a:cubicBezTo>
                    <a:pt x="176" y="58"/>
                    <a:pt x="176" y="58"/>
                    <a:pt x="176" y="58"/>
                  </a:cubicBezTo>
                  <a:cubicBezTo>
                    <a:pt x="183" y="59"/>
                    <a:pt x="189" y="59"/>
                    <a:pt x="196" y="60"/>
                  </a:cubicBezTo>
                  <a:cubicBezTo>
                    <a:pt x="227" y="66"/>
                    <a:pt x="253" y="82"/>
                    <a:pt x="272" y="108"/>
                  </a:cubicBezTo>
                  <a:cubicBezTo>
                    <a:pt x="283" y="124"/>
                    <a:pt x="291" y="142"/>
                    <a:pt x="293" y="162"/>
                  </a:cubicBezTo>
                  <a:cubicBezTo>
                    <a:pt x="297" y="200"/>
                    <a:pt x="286" y="234"/>
                    <a:pt x="258" y="261"/>
                  </a:cubicBezTo>
                  <a:close/>
                </a:path>
              </a:pathLst>
            </a:custGeom>
            <a:grpFill/>
            <a:ln>
              <a:noFill/>
            </a:ln>
            <a:effectLst>
              <a:outerShdw blurRad="190500" dist="63500" dir="2700000" algn="tl" rotWithShape="0">
                <a:prstClr val="black">
                  <a:alpha val="30000"/>
                </a:prstClr>
              </a:outerShdw>
            </a:effectLst>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600" b="0" i="0" u="none" strike="noStrike" kern="1200" cap="none" spc="0" normalizeH="0" baseline="0" noProof="0">
                <a:ln>
                  <a:noFill/>
                </a:ln>
                <a:solidFill>
                  <a:prstClr val="black"/>
                </a:solidFill>
                <a:effectLst/>
                <a:uLnTx/>
                <a:uFillTx/>
                <a:cs typeface="+mn-ea"/>
                <a:sym typeface="+mn-lt"/>
              </a:endParaRPr>
            </a:p>
          </p:txBody>
        </p:sp>
      </p:grpSp>
      <p:grpSp>
        <p:nvGrpSpPr>
          <p:cNvPr id="103" name="Group 92"/>
          <p:cNvGrpSpPr>
            <a:grpSpLocks noChangeAspect="1"/>
          </p:cNvGrpSpPr>
          <p:nvPr/>
        </p:nvGrpSpPr>
        <p:grpSpPr bwMode="auto">
          <a:xfrm>
            <a:off x="5728784" y="3415268"/>
            <a:ext cx="432061" cy="432403"/>
            <a:chOff x="4427538" y="3192463"/>
            <a:chExt cx="823913" cy="825500"/>
          </a:xfrm>
          <a:solidFill>
            <a:schemeClr val="bg2">
              <a:lumMod val="75000"/>
            </a:schemeClr>
          </a:solidFill>
          <a:effectLst>
            <a:outerShdw blurRad="190500" dist="63500" dir="2700000" algn="tl" rotWithShape="0">
              <a:prstClr val="black">
                <a:alpha val="30000"/>
              </a:prstClr>
            </a:outerShdw>
          </a:effectLst>
        </p:grpSpPr>
        <p:sp>
          <p:nvSpPr>
            <p:cNvPr id="104" name="Oval 23"/>
            <p:cNvSpPr>
              <a:spLocks noChangeArrowheads="1"/>
            </p:cNvSpPr>
            <p:nvPr/>
          </p:nvSpPr>
          <p:spPr bwMode="auto">
            <a:xfrm>
              <a:off x="4813301" y="3825875"/>
              <a:ext cx="57150" cy="57150"/>
            </a:xfrm>
            <a:prstGeom prst="ellipse">
              <a:avLst/>
            </a:pr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600" b="0" i="0" u="none" strike="noStrike" kern="1200" cap="none" spc="0" normalizeH="0" baseline="0" noProof="0">
                <a:ln>
                  <a:noFill/>
                </a:ln>
                <a:solidFill>
                  <a:prstClr val="black"/>
                </a:solidFill>
                <a:effectLst/>
                <a:uLnTx/>
                <a:uFillTx/>
                <a:cs typeface="+mn-ea"/>
                <a:sym typeface="+mn-lt"/>
              </a:endParaRPr>
            </a:p>
          </p:txBody>
        </p:sp>
        <p:sp>
          <p:nvSpPr>
            <p:cNvPr id="105" name="Rectangle 24"/>
            <p:cNvSpPr>
              <a:spLocks noChangeArrowheads="1"/>
            </p:cNvSpPr>
            <p:nvPr/>
          </p:nvSpPr>
          <p:spPr bwMode="auto">
            <a:xfrm>
              <a:off x="4784726" y="3352800"/>
              <a:ext cx="115888" cy="15875"/>
            </a:xfrm>
            <a:prstGeom prst="rect">
              <a:avLst/>
            </a:pr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600" b="0" i="0" u="none" strike="noStrike" kern="1200" cap="none" spc="0" normalizeH="0" baseline="0" noProof="0">
                <a:ln>
                  <a:noFill/>
                </a:ln>
                <a:solidFill>
                  <a:prstClr val="black"/>
                </a:solidFill>
                <a:effectLst/>
                <a:uLnTx/>
                <a:uFillTx/>
                <a:cs typeface="+mn-ea"/>
                <a:sym typeface="+mn-lt"/>
              </a:endParaRPr>
            </a:p>
          </p:txBody>
        </p:sp>
        <p:sp>
          <p:nvSpPr>
            <p:cNvPr id="106" name="Freeform 25"/>
            <p:cNvSpPr>
              <a:spLocks noEditPoints="1"/>
            </p:cNvSpPr>
            <p:nvPr/>
          </p:nvSpPr>
          <p:spPr bwMode="auto">
            <a:xfrm>
              <a:off x="4427538" y="3192463"/>
              <a:ext cx="823913" cy="825500"/>
            </a:xfrm>
            <a:custGeom>
              <a:avLst/>
              <a:gdLst>
                <a:gd name="T0" fmla="*/ 143 w 286"/>
                <a:gd name="T1" fmla="*/ 0 h 287"/>
                <a:gd name="T2" fmla="*/ 0 w 286"/>
                <a:gd name="T3" fmla="*/ 143 h 287"/>
                <a:gd name="T4" fmla="*/ 143 w 286"/>
                <a:gd name="T5" fmla="*/ 287 h 287"/>
                <a:gd name="T6" fmla="*/ 286 w 286"/>
                <a:gd name="T7" fmla="*/ 143 h 287"/>
                <a:gd name="T8" fmla="*/ 143 w 286"/>
                <a:gd name="T9" fmla="*/ 0 h 287"/>
                <a:gd name="T10" fmla="*/ 201 w 286"/>
                <a:gd name="T11" fmla="*/ 234 h 287"/>
                <a:gd name="T12" fmla="*/ 187 w 286"/>
                <a:gd name="T13" fmla="*/ 248 h 287"/>
                <a:gd name="T14" fmla="*/ 101 w 286"/>
                <a:gd name="T15" fmla="*/ 248 h 287"/>
                <a:gd name="T16" fmla="*/ 87 w 286"/>
                <a:gd name="T17" fmla="*/ 234 h 287"/>
                <a:gd name="T18" fmla="*/ 87 w 286"/>
                <a:gd name="T19" fmla="*/ 60 h 287"/>
                <a:gd name="T20" fmla="*/ 101 w 286"/>
                <a:gd name="T21" fmla="*/ 46 h 287"/>
                <a:gd name="T22" fmla="*/ 187 w 286"/>
                <a:gd name="T23" fmla="*/ 46 h 287"/>
                <a:gd name="T24" fmla="*/ 201 w 286"/>
                <a:gd name="T25" fmla="*/ 60 h 287"/>
                <a:gd name="T26" fmla="*/ 201 w 286"/>
                <a:gd name="T27" fmla="*/ 23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287">
                  <a:moveTo>
                    <a:pt x="143" y="0"/>
                  </a:moveTo>
                  <a:cubicBezTo>
                    <a:pt x="64" y="0"/>
                    <a:pt x="0" y="64"/>
                    <a:pt x="0" y="143"/>
                  </a:cubicBezTo>
                  <a:cubicBezTo>
                    <a:pt x="0" y="222"/>
                    <a:pt x="64" y="287"/>
                    <a:pt x="143" y="287"/>
                  </a:cubicBezTo>
                  <a:cubicBezTo>
                    <a:pt x="222" y="287"/>
                    <a:pt x="286" y="222"/>
                    <a:pt x="286" y="143"/>
                  </a:cubicBezTo>
                  <a:cubicBezTo>
                    <a:pt x="286" y="64"/>
                    <a:pt x="222" y="0"/>
                    <a:pt x="143" y="0"/>
                  </a:cubicBezTo>
                  <a:close/>
                  <a:moveTo>
                    <a:pt x="201" y="234"/>
                  </a:moveTo>
                  <a:cubicBezTo>
                    <a:pt x="201" y="242"/>
                    <a:pt x="195" y="248"/>
                    <a:pt x="187" y="248"/>
                  </a:cubicBezTo>
                  <a:cubicBezTo>
                    <a:pt x="101" y="248"/>
                    <a:pt x="101" y="248"/>
                    <a:pt x="101" y="248"/>
                  </a:cubicBezTo>
                  <a:cubicBezTo>
                    <a:pt x="93" y="248"/>
                    <a:pt x="87" y="242"/>
                    <a:pt x="87" y="234"/>
                  </a:cubicBezTo>
                  <a:cubicBezTo>
                    <a:pt x="87" y="60"/>
                    <a:pt x="87" y="60"/>
                    <a:pt x="87" y="60"/>
                  </a:cubicBezTo>
                  <a:cubicBezTo>
                    <a:pt x="87" y="52"/>
                    <a:pt x="93" y="46"/>
                    <a:pt x="101" y="46"/>
                  </a:cubicBezTo>
                  <a:cubicBezTo>
                    <a:pt x="187" y="46"/>
                    <a:pt x="187" y="46"/>
                    <a:pt x="187" y="46"/>
                  </a:cubicBezTo>
                  <a:cubicBezTo>
                    <a:pt x="195" y="46"/>
                    <a:pt x="201" y="52"/>
                    <a:pt x="201" y="60"/>
                  </a:cubicBezTo>
                  <a:lnTo>
                    <a:pt x="201" y="234"/>
                  </a:lnTo>
                  <a:close/>
                </a:path>
              </a:pathLst>
            </a:custGeom>
            <a:solidFill>
              <a:srgbClr val="222363"/>
            </a:solid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600" b="0" i="0" u="none" strike="noStrike" kern="1200" cap="none" spc="0" normalizeH="0" baseline="0" noProof="0">
                <a:ln>
                  <a:noFill/>
                </a:ln>
                <a:solidFill>
                  <a:prstClr val="black"/>
                </a:solidFill>
                <a:effectLst/>
                <a:uLnTx/>
                <a:uFillTx/>
                <a:cs typeface="+mn-ea"/>
                <a:sym typeface="+mn-lt"/>
              </a:endParaRPr>
            </a:p>
          </p:txBody>
        </p:sp>
        <p:sp>
          <p:nvSpPr>
            <p:cNvPr id="107" name="Oval 26"/>
            <p:cNvSpPr>
              <a:spLocks noChangeArrowheads="1"/>
            </p:cNvSpPr>
            <p:nvPr/>
          </p:nvSpPr>
          <p:spPr bwMode="auto">
            <a:xfrm>
              <a:off x="4926013" y="3351213"/>
              <a:ext cx="22225" cy="19050"/>
            </a:xfrm>
            <a:prstGeom prst="ellipse">
              <a:avLst/>
            </a:prstGeom>
            <a:grp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600" b="0" i="0" u="none" strike="noStrike" kern="1200" cap="none" spc="0" normalizeH="0" baseline="0" noProof="0">
                <a:ln>
                  <a:noFill/>
                </a:ln>
                <a:solidFill>
                  <a:prstClr val="black"/>
                </a:solidFill>
                <a:effectLst/>
                <a:uLnTx/>
                <a:uFillTx/>
                <a:cs typeface="+mn-ea"/>
                <a:sym typeface="+mn-lt"/>
              </a:endParaRPr>
            </a:p>
          </p:txBody>
        </p:sp>
        <p:sp>
          <p:nvSpPr>
            <p:cNvPr id="108" name="Rectangle 27"/>
            <p:cNvSpPr>
              <a:spLocks noChangeArrowheads="1"/>
            </p:cNvSpPr>
            <p:nvPr/>
          </p:nvSpPr>
          <p:spPr bwMode="auto">
            <a:xfrm>
              <a:off x="4710113" y="3397250"/>
              <a:ext cx="265113" cy="400050"/>
            </a:xfrm>
            <a:prstGeom prst="rect">
              <a:avLst/>
            </a:prstGeom>
            <a:solidFill>
              <a:srgbClr val="595959"/>
            </a:solidFill>
            <a:ln>
              <a:noFill/>
            </a:ln>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600" b="0" i="0" u="none" strike="noStrike" kern="1200" cap="none" spc="0" normalizeH="0" baseline="0" noProof="0">
                <a:ln>
                  <a:noFill/>
                </a:ln>
                <a:solidFill>
                  <a:prstClr val="black"/>
                </a:solidFill>
                <a:effectLst/>
                <a:uLnTx/>
                <a:uFillTx/>
                <a:cs typeface="+mn-ea"/>
                <a:sym typeface="+mn-lt"/>
              </a:endParaRPr>
            </a:p>
          </p:txBody>
        </p:sp>
      </p:grpSp>
      <p:sp>
        <p:nvSpPr>
          <p:cNvPr id="109" name="Freeform 31"/>
          <p:cNvSpPr>
            <a:spLocks noChangeAspect="1" noEditPoints="1"/>
          </p:cNvSpPr>
          <p:nvPr/>
        </p:nvSpPr>
        <p:spPr bwMode="auto">
          <a:xfrm>
            <a:off x="8683801" y="1957120"/>
            <a:ext cx="431754" cy="432936"/>
          </a:xfrm>
          <a:custGeom>
            <a:avLst/>
            <a:gdLst>
              <a:gd name="T0" fmla="*/ 2147483647 w 280"/>
              <a:gd name="T1" fmla="*/ 0 h 280"/>
              <a:gd name="T2" fmla="*/ 0 w 280"/>
              <a:gd name="T3" fmla="*/ 2147483647 h 280"/>
              <a:gd name="T4" fmla="*/ 2147483647 w 280"/>
              <a:gd name="T5" fmla="*/ 2147483647 h 280"/>
              <a:gd name="T6" fmla="*/ 2147483647 w 280"/>
              <a:gd name="T7" fmla="*/ 2147483647 h 280"/>
              <a:gd name="T8" fmla="*/ 2147483647 w 280"/>
              <a:gd name="T9" fmla="*/ 0 h 280"/>
              <a:gd name="T10" fmla="*/ 2147483647 w 280"/>
              <a:gd name="T11" fmla="*/ 2147483647 h 280"/>
              <a:gd name="T12" fmla="*/ 2147483647 w 280"/>
              <a:gd name="T13" fmla="*/ 2147483647 h 280"/>
              <a:gd name="T14" fmla="*/ 2147483647 w 280"/>
              <a:gd name="T15" fmla="*/ 2147483647 h 280"/>
              <a:gd name="T16" fmla="*/ 2147483647 w 280"/>
              <a:gd name="T17" fmla="*/ 2147483647 h 280"/>
              <a:gd name="T18" fmla="*/ 2147483647 w 280"/>
              <a:gd name="T19" fmla="*/ 2147483647 h 280"/>
              <a:gd name="T20" fmla="*/ 2147483647 w 280"/>
              <a:gd name="T21" fmla="*/ 2147483647 h 280"/>
              <a:gd name="T22" fmla="*/ 2147483647 w 280"/>
              <a:gd name="T23" fmla="*/ 2147483647 h 280"/>
              <a:gd name="T24" fmla="*/ 2147483647 w 280"/>
              <a:gd name="T25" fmla="*/ 2147483647 h 280"/>
              <a:gd name="T26" fmla="*/ 2147483647 w 280"/>
              <a:gd name="T27" fmla="*/ 2147483647 h 280"/>
              <a:gd name="T28" fmla="*/ 2147483647 w 280"/>
              <a:gd name="T29" fmla="*/ 2147483647 h 280"/>
              <a:gd name="T30" fmla="*/ 2147483647 w 280"/>
              <a:gd name="T31" fmla="*/ 2147483647 h 280"/>
              <a:gd name="T32" fmla="*/ 2147483647 w 280"/>
              <a:gd name="T33" fmla="*/ 2147483647 h 280"/>
              <a:gd name="T34" fmla="*/ 2147483647 w 280"/>
              <a:gd name="T35" fmla="*/ 2147483647 h 280"/>
              <a:gd name="T36" fmla="*/ 2147483647 w 280"/>
              <a:gd name="T37" fmla="*/ 2147483647 h 280"/>
              <a:gd name="T38" fmla="*/ 2147483647 w 280"/>
              <a:gd name="T39" fmla="*/ 2147483647 h 280"/>
              <a:gd name="T40" fmla="*/ 2147483647 w 280"/>
              <a:gd name="T41" fmla="*/ 2147483647 h 280"/>
              <a:gd name="T42" fmla="*/ 2147483647 w 280"/>
              <a:gd name="T43" fmla="*/ 2147483647 h 280"/>
              <a:gd name="T44" fmla="*/ 2147483647 w 280"/>
              <a:gd name="T45" fmla="*/ 2147483647 h 280"/>
              <a:gd name="T46" fmla="*/ 2147483647 w 280"/>
              <a:gd name="T47" fmla="*/ 2147483647 h 280"/>
              <a:gd name="T48" fmla="*/ 2147483647 w 280"/>
              <a:gd name="T49" fmla="*/ 2147483647 h 280"/>
              <a:gd name="T50" fmla="*/ 2147483647 w 280"/>
              <a:gd name="T51" fmla="*/ 2147483647 h 280"/>
              <a:gd name="T52" fmla="*/ 2147483647 w 280"/>
              <a:gd name="T53" fmla="*/ 2147483647 h 280"/>
              <a:gd name="T54" fmla="*/ 2147483647 w 280"/>
              <a:gd name="T55" fmla="*/ 2147483647 h 280"/>
              <a:gd name="T56" fmla="*/ 2147483647 w 280"/>
              <a:gd name="T57" fmla="*/ 2147483647 h 280"/>
              <a:gd name="T58" fmla="*/ 2147483647 w 280"/>
              <a:gd name="T59" fmla="*/ 2147483647 h 280"/>
              <a:gd name="T60" fmla="*/ 2147483647 w 280"/>
              <a:gd name="T61" fmla="*/ 2147483647 h 280"/>
              <a:gd name="T62" fmla="*/ 2147483647 w 280"/>
              <a:gd name="T63" fmla="*/ 2147483647 h 280"/>
              <a:gd name="T64" fmla="*/ 2147483647 w 280"/>
              <a:gd name="T65" fmla="*/ 2147483647 h 280"/>
              <a:gd name="T66" fmla="*/ 2147483647 w 280"/>
              <a:gd name="T67" fmla="*/ 2147483647 h 280"/>
              <a:gd name="T68" fmla="*/ 2147483647 w 280"/>
              <a:gd name="T69" fmla="*/ 2147483647 h 280"/>
              <a:gd name="T70" fmla="*/ 2147483647 w 280"/>
              <a:gd name="T71" fmla="*/ 2147483647 h 280"/>
              <a:gd name="T72" fmla="*/ 2147483647 w 280"/>
              <a:gd name="T73" fmla="*/ 2147483647 h 280"/>
              <a:gd name="T74" fmla="*/ 2147483647 w 280"/>
              <a:gd name="T75" fmla="*/ 2147483647 h 280"/>
              <a:gd name="T76" fmla="*/ 2147483647 w 280"/>
              <a:gd name="T77" fmla="*/ 2147483647 h 280"/>
              <a:gd name="T78" fmla="*/ 2147483647 w 280"/>
              <a:gd name="T79" fmla="*/ 2147483647 h 280"/>
              <a:gd name="T80" fmla="*/ 2147483647 w 280"/>
              <a:gd name="T81" fmla="*/ 2147483647 h 280"/>
              <a:gd name="T82" fmla="*/ 2147483647 w 280"/>
              <a:gd name="T83" fmla="*/ 2147483647 h 280"/>
              <a:gd name="T84" fmla="*/ 2147483647 w 280"/>
              <a:gd name="T85" fmla="*/ 2147483647 h 280"/>
              <a:gd name="T86" fmla="*/ 2147483647 w 280"/>
              <a:gd name="T87" fmla="*/ 2147483647 h 280"/>
              <a:gd name="T88" fmla="*/ 2147483647 w 280"/>
              <a:gd name="T89" fmla="*/ 2147483647 h 280"/>
              <a:gd name="T90" fmla="*/ 2147483647 w 280"/>
              <a:gd name="T91" fmla="*/ 2147483647 h 280"/>
              <a:gd name="T92" fmla="*/ 2147483647 w 280"/>
              <a:gd name="T93" fmla="*/ 2147483647 h 280"/>
              <a:gd name="T94" fmla="*/ 2147483647 w 280"/>
              <a:gd name="T95" fmla="*/ 2147483647 h 280"/>
              <a:gd name="T96" fmla="*/ 2147483647 w 280"/>
              <a:gd name="T97" fmla="*/ 2147483647 h 280"/>
              <a:gd name="T98" fmla="*/ 2147483647 w 280"/>
              <a:gd name="T99" fmla="*/ 2147483647 h 280"/>
              <a:gd name="T100" fmla="*/ 2147483647 w 280"/>
              <a:gd name="T101" fmla="*/ 2147483647 h 280"/>
              <a:gd name="T102" fmla="*/ 2147483647 w 280"/>
              <a:gd name="T103" fmla="*/ 2147483647 h 280"/>
              <a:gd name="T104" fmla="*/ 2147483647 w 280"/>
              <a:gd name="T105" fmla="*/ 2147483647 h 280"/>
              <a:gd name="T106" fmla="*/ 2147483647 w 280"/>
              <a:gd name="T107" fmla="*/ 2147483647 h 280"/>
              <a:gd name="T108" fmla="*/ 2147483647 w 280"/>
              <a:gd name="T109" fmla="*/ 2147483647 h 280"/>
              <a:gd name="T110" fmla="*/ 2147483647 w 280"/>
              <a:gd name="T111" fmla="*/ 2147483647 h 2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0"/>
              <a:gd name="T169" fmla="*/ 0 h 280"/>
              <a:gd name="T170" fmla="*/ 280 w 280"/>
              <a:gd name="T171" fmla="*/ 280 h 2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0" h="280">
                <a:moveTo>
                  <a:pt x="140" y="0"/>
                </a:moveTo>
                <a:cubicBezTo>
                  <a:pt x="62" y="0"/>
                  <a:pt x="0" y="62"/>
                  <a:pt x="0" y="140"/>
                </a:cubicBezTo>
                <a:cubicBezTo>
                  <a:pt x="0" y="217"/>
                  <a:pt x="62" y="280"/>
                  <a:pt x="140" y="280"/>
                </a:cubicBezTo>
                <a:cubicBezTo>
                  <a:pt x="217" y="280"/>
                  <a:pt x="280" y="217"/>
                  <a:pt x="280" y="140"/>
                </a:cubicBezTo>
                <a:cubicBezTo>
                  <a:pt x="280" y="62"/>
                  <a:pt x="217" y="0"/>
                  <a:pt x="140" y="0"/>
                </a:cubicBezTo>
                <a:close/>
                <a:moveTo>
                  <a:pt x="185" y="69"/>
                </a:moveTo>
                <a:cubicBezTo>
                  <a:pt x="199" y="69"/>
                  <a:pt x="211" y="81"/>
                  <a:pt x="211" y="95"/>
                </a:cubicBezTo>
                <a:cubicBezTo>
                  <a:pt x="211" y="110"/>
                  <a:pt x="199" y="122"/>
                  <a:pt x="185" y="122"/>
                </a:cubicBezTo>
                <a:cubicBezTo>
                  <a:pt x="181" y="122"/>
                  <a:pt x="177" y="121"/>
                  <a:pt x="174" y="119"/>
                </a:cubicBezTo>
                <a:cubicBezTo>
                  <a:pt x="173" y="109"/>
                  <a:pt x="167" y="100"/>
                  <a:pt x="158" y="95"/>
                </a:cubicBezTo>
                <a:cubicBezTo>
                  <a:pt x="159" y="81"/>
                  <a:pt x="170" y="69"/>
                  <a:pt x="185" y="69"/>
                </a:cubicBezTo>
                <a:close/>
                <a:moveTo>
                  <a:pt x="141" y="96"/>
                </a:moveTo>
                <a:cubicBezTo>
                  <a:pt x="156" y="96"/>
                  <a:pt x="167" y="108"/>
                  <a:pt x="167" y="123"/>
                </a:cubicBezTo>
                <a:cubicBezTo>
                  <a:pt x="167" y="137"/>
                  <a:pt x="156" y="149"/>
                  <a:pt x="141" y="149"/>
                </a:cubicBezTo>
                <a:cubicBezTo>
                  <a:pt x="127" y="149"/>
                  <a:pt x="115" y="137"/>
                  <a:pt x="115" y="123"/>
                </a:cubicBezTo>
                <a:cubicBezTo>
                  <a:pt x="115" y="108"/>
                  <a:pt x="127" y="96"/>
                  <a:pt x="141" y="96"/>
                </a:cubicBezTo>
                <a:close/>
                <a:moveTo>
                  <a:pt x="95" y="69"/>
                </a:moveTo>
                <a:cubicBezTo>
                  <a:pt x="109" y="69"/>
                  <a:pt x="121" y="81"/>
                  <a:pt x="121" y="95"/>
                </a:cubicBezTo>
                <a:cubicBezTo>
                  <a:pt x="121" y="96"/>
                  <a:pt x="121" y="96"/>
                  <a:pt x="121" y="97"/>
                </a:cubicBezTo>
                <a:cubicBezTo>
                  <a:pt x="115" y="102"/>
                  <a:pt x="110" y="109"/>
                  <a:pt x="109" y="118"/>
                </a:cubicBezTo>
                <a:cubicBezTo>
                  <a:pt x="105" y="120"/>
                  <a:pt x="100" y="122"/>
                  <a:pt x="95" y="122"/>
                </a:cubicBezTo>
                <a:cubicBezTo>
                  <a:pt x="80" y="122"/>
                  <a:pt x="68" y="110"/>
                  <a:pt x="68" y="95"/>
                </a:cubicBezTo>
                <a:cubicBezTo>
                  <a:pt x="68" y="81"/>
                  <a:pt x="80" y="69"/>
                  <a:pt x="95" y="69"/>
                </a:cubicBezTo>
                <a:close/>
                <a:moveTo>
                  <a:pt x="90" y="193"/>
                </a:moveTo>
                <a:cubicBezTo>
                  <a:pt x="79" y="192"/>
                  <a:pt x="66" y="190"/>
                  <a:pt x="52" y="186"/>
                </a:cubicBezTo>
                <a:cubicBezTo>
                  <a:pt x="50" y="185"/>
                  <a:pt x="50" y="185"/>
                  <a:pt x="50" y="185"/>
                </a:cubicBezTo>
                <a:cubicBezTo>
                  <a:pt x="50" y="185"/>
                  <a:pt x="50" y="185"/>
                  <a:pt x="50" y="185"/>
                </a:cubicBezTo>
                <a:cubicBezTo>
                  <a:pt x="50" y="157"/>
                  <a:pt x="50" y="157"/>
                  <a:pt x="50" y="157"/>
                </a:cubicBezTo>
                <a:cubicBezTo>
                  <a:pt x="50" y="139"/>
                  <a:pt x="65" y="124"/>
                  <a:pt x="84" y="124"/>
                </a:cubicBezTo>
                <a:cubicBezTo>
                  <a:pt x="106" y="124"/>
                  <a:pt x="106" y="124"/>
                  <a:pt x="106" y="124"/>
                </a:cubicBezTo>
                <a:cubicBezTo>
                  <a:pt x="107" y="124"/>
                  <a:pt x="108" y="124"/>
                  <a:pt x="108" y="124"/>
                </a:cubicBezTo>
                <a:cubicBezTo>
                  <a:pt x="109" y="132"/>
                  <a:pt x="113" y="140"/>
                  <a:pt x="118" y="146"/>
                </a:cubicBezTo>
                <a:cubicBezTo>
                  <a:pt x="102" y="151"/>
                  <a:pt x="90" y="166"/>
                  <a:pt x="90" y="185"/>
                </a:cubicBezTo>
                <a:lnTo>
                  <a:pt x="90" y="193"/>
                </a:lnTo>
                <a:close/>
                <a:moveTo>
                  <a:pt x="186" y="212"/>
                </a:moveTo>
                <a:cubicBezTo>
                  <a:pt x="186" y="212"/>
                  <a:pt x="186" y="212"/>
                  <a:pt x="186" y="212"/>
                </a:cubicBezTo>
                <a:cubicBezTo>
                  <a:pt x="184" y="213"/>
                  <a:pt x="184" y="213"/>
                  <a:pt x="184" y="213"/>
                </a:cubicBezTo>
                <a:cubicBezTo>
                  <a:pt x="183" y="213"/>
                  <a:pt x="169" y="220"/>
                  <a:pt x="144" y="220"/>
                </a:cubicBezTo>
                <a:cubicBezTo>
                  <a:pt x="131" y="220"/>
                  <a:pt x="116" y="218"/>
                  <a:pt x="98" y="213"/>
                </a:cubicBezTo>
                <a:cubicBezTo>
                  <a:pt x="96" y="212"/>
                  <a:pt x="96" y="212"/>
                  <a:pt x="96" y="212"/>
                </a:cubicBezTo>
                <a:cubicBezTo>
                  <a:pt x="96" y="212"/>
                  <a:pt x="96" y="212"/>
                  <a:pt x="96" y="212"/>
                </a:cubicBezTo>
                <a:cubicBezTo>
                  <a:pt x="96" y="185"/>
                  <a:pt x="96" y="185"/>
                  <a:pt x="96" y="185"/>
                </a:cubicBezTo>
                <a:cubicBezTo>
                  <a:pt x="96" y="166"/>
                  <a:pt x="111" y="151"/>
                  <a:pt x="130" y="151"/>
                </a:cubicBezTo>
                <a:cubicBezTo>
                  <a:pt x="152" y="151"/>
                  <a:pt x="152" y="151"/>
                  <a:pt x="152" y="151"/>
                </a:cubicBezTo>
                <a:cubicBezTo>
                  <a:pt x="171" y="151"/>
                  <a:pt x="186" y="166"/>
                  <a:pt x="186" y="185"/>
                </a:cubicBezTo>
                <a:lnTo>
                  <a:pt x="186" y="212"/>
                </a:lnTo>
                <a:close/>
                <a:moveTo>
                  <a:pt x="230" y="185"/>
                </a:moveTo>
                <a:cubicBezTo>
                  <a:pt x="230" y="185"/>
                  <a:pt x="230" y="185"/>
                  <a:pt x="230" y="185"/>
                </a:cubicBezTo>
                <a:cubicBezTo>
                  <a:pt x="228" y="186"/>
                  <a:pt x="228" y="186"/>
                  <a:pt x="228" y="186"/>
                </a:cubicBezTo>
                <a:cubicBezTo>
                  <a:pt x="227" y="186"/>
                  <a:pt x="214" y="192"/>
                  <a:pt x="192" y="193"/>
                </a:cubicBezTo>
                <a:cubicBezTo>
                  <a:pt x="192" y="185"/>
                  <a:pt x="192" y="185"/>
                  <a:pt x="192" y="185"/>
                </a:cubicBezTo>
                <a:cubicBezTo>
                  <a:pt x="192" y="166"/>
                  <a:pt x="180" y="151"/>
                  <a:pt x="164" y="146"/>
                </a:cubicBezTo>
                <a:cubicBezTo>
                  <a:pt x="170" y="140"/>
                  <a:pt x="173" y="132"/>
                  <a:pt x="174" y="124"/>
                </a:cubicBezTo>
                <a:cubicBezTo>
                  <a:pt x="196" y="124"/>
                  <a:pt x="196" y="124"/>
                  <a:pt x="196" y="124"/>
                </a:cubicBezTo>
                <a:cubicBezTo>
                  <a:pt x="215" y="124"/>
                  <a:pt x="230" y="139"/>
                  <a:pt x="230" y="157"/>
                </a:cubicBezTo>
                <a:lnTo>
                  <a:pt x="230" y="185"/>
                </a:lnTo>
                <a:close/>
              </a:path>
            </a:pathLst>
          </a:custGeom>
          <a:solidFill>
            <a:srgbClr val="222363"/>
          </a:solidFill>
          <a:ln>
            <a:noFill/>
          </a:ln>
          <a:effectLst>
            <a:outerShdw blurRad="190500" dist="63500" dir="2700000" algn="tl" rotWithShape="0">
              <a:prstClr val="black">
                <a:alpha val="30000"/>
              </a:prstClr>
            </a:outerShdw>
          </a:effectLst>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zh-CN" altLang="en-US" sz="600" b="0" i="0" u="none" strike="noStrike" kern="1200" cap="none" spc="0" normalizeH="0" baseline="0" noProof="0">
              <a:ln>
                <a:noFill/>
              </a:ln>
              <a:solidFill>
                <a:srgbClr val="5497D4"/>
              </a:solidFill>
              <a:effectLst/>
              <a:uLnTx/>
              <a:uFillTx/>
              <a:cs typeface="+mn-ea"/>
              <a:sym typeface="+mn-lt"/>
            </a:endParaRPr>
          </a:p>
        </p:txBody>
      </p:sp>
      <p:sp>
        <p:nvSpPr>
          <p:cNvPr id="110" name="Freeform 45"/>
          <p:cNvSpPr>
            <a:spLocks noChangeAspect="1" noEditPoints="1"/>
          </p:cNvSpPr>
          <p:nvPr/>
        </p:nvSpPr>
        <p:spPr bwMode="auto">
          <a:xfrm>
            <a:off x="8683801" y="3429197"/>
            <a:ext cx="431800" cy="431800"/>
          </a:xfrm>
          <a:custGeom>
            <a:avLst/>
            <a:gdLst>
              <a:gd name="T0" fmla="*/ 0 w 342"/>
              <a:gd name="T1" fmla="*/ 171 h 342"/>
              <a:gd name="T2" fmla="*/ 342 w 342"/>
              <a:gd name="T3" fmla="*/ 171 h 342"/>
              <a:gd name="T4" fmla="*/ 48 w 342"/>
              <a:gd name="T5" fmla="*/ 140 h 342"/>
              <a:gd name="T6" fmla="*/ 108 w 342"/>
              <a:gd name="T7" fmla="*/ 164 h 342"/>
              <a:gd name="T8" fmla="*/ 48 w 342"/>
              <a:gd name="T9" fmla="*/ 140 h 342"/>
              <a:gd name="T10" fmla="*/ 109 w 342"/>
              <a:gd name="T11" fmla="*/ 171 h 342"/>
              <a:gd name="T12" fmla="*/ 66 w 342"/>
              <a:gd name="T13" fmla="*/ 209 h 342"/>
              <a:gd name="T14" fmla="*/ 95 w 342"/>
              <a:gd name="T15" fmla="*/ 283 h 342"/>
              <a:gd name="T16" fmla="*/ 95 w 342"/>
              <a:gd name="T17" fmla="*/ 245 h 342"/>
              <a:gd name="T18" fmla="*/ 95 w 342"/>
              <a:gd name="T19" fmla="*/ 283 h 342"/>
              <a:gd name="T20" fmla="*/ 67 w 342"/>
              <a:gd name="T21" fmla="*/ 216 h 342"/>
              <a:gd name="T22" fmla="*/ 114 w 342"/>
              <a:gd name="T23" fmla="*/ 239 h 342"/>
              <a:gd name="T24" fmla="*/ 169 w 342"/>
              <a:gd name="T25" fmla="*/ 239 h 342"/>
              <a:gd name="T26" fmla="*/ 120 w 342"/>
              <a:gd name="T27" fmla="*/ 216 h 342"/>
              <a:gd name="T28" fmla="*/ 169 w 342"/>
              <a:gd name="T29" fmla="*/ 239 h 342"/>
              <a:gd name="T30" fmla="*/ 119 w 342"/>
              <a:gd name="T31" fmla="*/ 209 h 342"/>
              <a:gd name="T32" fmla="*/ 175 w 342"/>
              <a:gd name="T33" fmla="*/ 171 h 342"/>
              <a:gd name="T34" fmla="*/ 116 w 342"/>
              <a:gd name="T35" fmla="*/ 164 h 342"/>
              <a:gd name="T36" fmla="*/ 177 w 342"/>
              <a:gd name="T37" fmla="*/ 140 h 342"/>
              <a:gd name="T38" fmla="*/ 116 w 342"/>
              <a:gd name="T39" fmla="*/ 164 h 342"/>
              <a:gd name="T40" fmla="*/ 177 w 342"/>
              <a:gd name="T41" fmla="*/ 264 h 342"/>
              <a:gd name="T42" fmla="*/ 215 w 342"/>
              <a:gd name="T43" fmla="*/ 264 h 342"/>
              <a:gd name="T44" fmla="*/ 217 w 342"/>
              <a:gd name="T45" fmla="*/ 239 h 342"/>
              <a:gd name="T46" fmla="*/ 178 w 342"/>
              <a:gd name="T47" fmla="*/ 216 h 342"/>
              <a:gd name="T48" fmla="*/ 217 w 342"/>
              <a:gd name="T49" fmla="*/ 239 h 342"/>
              <a:gd name="T50" fmla="*/ 179 w 342"/>
              <a:gd name="T51" fmla="*/ 209 h 342"/>
              <a:gd name="T52" fmla="*/ 235 w 342"/>
              <a:gd name="T53" fmla="*/ 171 h 342"/>
              <a:gd name="T54" fmla="*/ 283 w 342"/>
              <a:gd name="T55" fmla="*/ 126 h 342"/>
              <a:gd name="T56" fmla="*/ 241 w 342"/>
              <a:gd name="T57" fmla="*/ 149 h 342"/>
              <a:gd name="T58" fmla="*/ 182 w 342"/>
              <a:gd name="T59" fmla="*/ 164 h 342"/>
              <a:gd name="T60" fmla="*/ 220 w 342"/>
              <a:gd name="T61" fmla="*/ 140 h 342"/>
              <a:gd name="T62" fmla="*/ 252 w 342"/>
              <a:gd name="T63" fmla="*/ 107 h 342"/>
              <a:gd name="T64" fmla="*/ 260 w 342"/>
              <a:gd name="T65" fmla="*/ 103 h 342"/>
              <a:gd name="T66" fmla="*/ 283 w 342"/>
              <a:gd name="T67" fmla="*/ 12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2" h="342">
                <a:moveTo>
                  <a:pt x="171" y="0"/>
                </a:moveTo>
                <a:cubicBezTo>
                  <a:pt x="76" y="0"/>
                  <a:pt x="0" y="77"/>
                  <a:pt x="0" y="171"/>
                </a:cubicBezTo>
                <a:cubicBezTo>
                  <a:pt x="0" y="266"/>
                  <a:pt x="76" y="342"/>
                  <a:pt x="171" y="342"/>
                </a:cubicBezTo>
                <a:cubicBezTo>
                  <a:pt x="265" y="342"/>
                  <a:pt x="342" y="266"/>
                  <a:pt x="342" y="171"/>
                </a:cubicBezTo>
                <a:cubicBezTo>
                  <a:pt x="342" y="77"/>
                  <a:pt x="265" y="0"/>
                  <a:pt x="171" y="0"/>
                </a:cubicBezTo>
                <a:close/>
                <a:moveTo>
                  <a:pt x="48" y="140"/>
                </a:moveTo>
                <a:cubicBezTo>
                  <a:pt x="106" y="140"/>
                  <a:pt x="106" y="140"/>
                  <a:pt x="106" y="140"/>
                </a:cubicBezTo>
                <a:cubicBezTo>
                  <a:pt x="108" y="164"/>
                  <a:pt x="108" y="164"/>
                  <a:pt x="108" y="164"/>
                </a:cubicBezTo>
                <a:cubicBezTo>
                  <a:pt x="54" y="164"/>
                  <a:pt x="54" y="164"/>
                  <a:pt x="54" y="164"/>
                </a:cubicBezTo>
                <a:lnTo>
                  <a:pt x="48" y="140"/>
                </a:lnTo>
                <a:close/>
                <a:moveTo>
                  <a:pt x="56" y="171"/>
                </a:moveTo>
                <a:cubicBezTo>
                  <a:pt x="109" y="171"/>
                  <a:pt x="109" y="171"/>
                  <a:pt x="109" y="171"/>
                </a:cubicBezTo>
                <a:cubicBezTo>
                  <a:pt x="112" y="209"/>
                  <a:pt x="112" y="209"/>
                  <a:pt x="112" y="209"/>
                </a:cubicBezTo>
                <a:cubicBezTo>
                  <a:pt x="66" y="209"/>
                  <a:pt x="66" y="209"/>
                  <a:pt x="66" y="209"/>
                </a:cubicBezTo>
                <a:lnTo>
                  <a:pt x="56" y="171"/>
                </a:lnTo>
                <a:close/>
                <a:moveTo>
                  <a:pt x="95" y="283"/>
                </a:moveTo>
                <a:cubicBezTo>
                  <a:pt x="85" y="283"/>
                  <a:pt x="76" y="275"/>
                  <a:pt x="76" y="264"/>
                </a:cubicBezTo>
                <a:cubicBezTo>
                  <a:pt x="76" y="254"/>
                  <a:pt x="85" y="245"/>
                  <a:pt x="95" y="245"/>
                </a:cubicBezTo>
                <a:cubicBezTo>
                  <a:pt x="106" y="245"/>
                  <a:pt x="114" y="254"/>
                  <a:pt x="114" y="264"/>
                </a:cubicBezTo>
                <a:cubicBezTo>
                  <a:pt x="114" y="275"/>
                  <a:pt x="106" y="283"/>
                  <a:pt x="95" y="283"/>
                </a:cubicBezTo>
                <a:close/>
                <a:moveTo>
                  <a:pt x="73" y="239"/>
                </a:moveTo>
                <a:cubicBezTo>
                  <a:pt x="67" y="216"/>
                  <a:pt x="67" y="216"/>
                  <a:pt x="67" y="216"/>
                </a:cubicBezTo>
                <a:cubicBezTo>
                  <a:pt x="113" y="216"/>
                  <a:pt x="113" y="216"/>
                  <a:pt x="113" y="216"/>
                </a:cubicBezTo>
                <a:cubicBezTo>
                  <a:pt x="114" y="239"/>
                  <a:pt x="114" y="239"/>
                  <a:pt x="114" y="239"/>
                </a:cubicBezTo>
                <a:lnTo>
                  <a:pt x="73" y="239"/>
                </a:lnTo>
                <a:close/>
                <a:moveTo>
                  <a:pt x="169" y="239"/>
                </a:moveTo>
                <a:cubicBezTo>
                  <a:pt x="122" y="239"/>
                  <a:pt x="122" y="239"/>
                  <a:pt x="122" y="239"/>
                </a:cubicBezTo>
                <a:cubicBezTo>
                  <a:pt x="120" y="216"/>
                  <a:pt x="120" y="216"/>
                  <a:pt x="120" y="216"/>
                </a:cubicBezTo>
                <a:cubicBezTo>
                  <a:pt x="171" y="216"/>
                  <a:pt x="171" y="216"/>
                  <a:pt x="171" y="216"/>
                </a:cubicBezTo>
                <a:lnTo>
                  <a:pt x="169" y="239"/>
                </a:lnTo>
                <a:close/>
                <a:moveTo>
                  <a:pt x="171" y="209"/>
                </a:moveTo>
                <a:cubicBezTo>
                  <a:pt x="119" y="209"/>
                  <a:pt x="119" y="209"/>
                  <a:pt x="119" y="209"/>
                </a:cubicBezTo>
                <a:cubicBezTo>
                  <a:pt x="116" y="171"/>
                  <a:pt x="116" y="171"/>
                  <a:pt x="116" y="171"/>
                </a:cubicBezTo>
                <a:cubicBezTo>
                  <a:pt x="175" y="171"/>
                  <a:pt x="175" y="171"/>
                  <a:pt x="175" y="171"/>
                </a:cubicBezTo>
                <a:lnTo>
                  <a:pt x="171" y="209"/>
                </a:lnTo>
                <a:close/>
                <a:moveTo>
                  <a:pt x="116" y="164"/>
                </a:moveTo>
                <a:cubicBezTo>
                  <a:pt x="114" y="140"/>
                  <a:pt x="114" y="140"/>
                  <a:pt x="114" y="140"/>
                </a:cubicBezTo>
                <a:cubicBezTo>
                  <a:pt x="177" y="140"/>
                  <a:pt x="177" y="140"/>
                  <a:pt x="177" y="140"/>
                </a:cubicBezTo>
                <a:cubicBezTo>
                  <a:pt x="175" y="164"/>
                  <a:pt x="175" y="164"/>
                  <a:pt x="175" y="164"/>
                </a:cubicBezTo>
                <a:lnTo>
                  <a:pt x="116" y="164"/>
                </a:lnTo>
                <a:close/>
                <a:moveTo>
                  <a:pt x="196" y="283"/>
                </a:moveTo>
                <a:cubicBezTo>
                  <a:pt x="185" y="283"/>
                  <a:pt x="177" y="275"/>
                  <a:pt x="177" y="264"/>
                </a:cubicBezTo>
                <a:cubicBezTo>
                  <a:pt x="177" y="254"/>
                  <a:pt x="185" y="245"/>
                  <a:pt x="196" y="245"/>
                </a:cubicBezTo>
                <a:cubicBezTo>
                  <a:pt x="206" y="245"/>
                  <a:pt x="215" y="254"/>
                  <a:pt x="215" y="264"/>
                </a:cubicBezTo>
                <a:cubicBezTo>
                  <a:pt x="215" y="275"/>
                  <a:pt x="206" y="283"/>
                  <a:pt x="196" y="283"/>
                </a:cubicBezTo>
                <a:close/>
                <a:moveTo>
                  <a:pt x="217" y="239"/>
                </a:moveTo>
                <a:cubicBezTo>
                  <a:pt x="176" y="239"/>
                  <a:pt x="176" y="239"/>
                  <a:pt x="176" y="239"/>
                </a:cubicBezTo>
                <a:cubicBezTo>
                  <a:pt x="178" y="216"/>
                  <a:pt x="178" y="216"/>
                  <a:pt x="178" y="216"/>
                </a:cubicBezTo>
                <a:cubicBezTo>
                  <a:pt x="223" y="216"/>
                  <a:pt x="223" y="216"/>
                  <a:pt x="223" y="216"/>
                </a:cubicBezTo>
                <a:lnTo>
                  <a:pt x="217" y="239"/>
                </a:lnTo>
                <a:close/>
                <a:moveTo>
                  <a:pt x="225" y="209"/>
                </a:moveTo>
                <a:cubicBezTo>
                  <a:pt x="179" y="209"/>
                  <a:pt x="179" y="209"/>
                  <a:pt x="179" y="209"/>
                </a:cubicBezTo>
                <a:cubicBezTo>
                  <a:pt x="182" y="171"/>
                  <a:pt x="182" y="171"/>
                  <a:pt x="182" y="171"/>
                </a:cubicBezTo>
                <a:cubicBezTo>
                  <a:pt x="235" y="171"/>
                  <a:pt x="235" y="171"/>
                  <a:pt x="235" y="171"/>
                </a:cubicBezTo>
                <a:lnTo>
                  <a:pt x="225" y="209"/>
                </a:lnTo>
                <a:close/>
                <a:moveTo>
                  <a:pt x="283" y="126"/>
                </a:moveTo>
                <a:cubicBezTo>
                  <a:pt x="264" y="126"/>
                  <a:pt x="264" y="126"/>
                  <a:pt x="264" y="126"/>
                </a:cubicBezTo>
                <a:cubicBezTo>
                  <a:pt x="256" y="133"/>
                  <a:pt x="249" y="141"/>
                  <a:pt x="241" y="149"/>
                </a:cubicBezTo>
                <a:cubicBezTo>
                  <a:pt x="237" y="164"/>
                  <a:pt x="237" y="164"/>
                  <a:pt x="237" y="164"/>
                </a:cubicBezTo>
                <a:cubicBezTo>
                  <a:pt x="182" y="164"/>
                  <a:pt x="182" y="164"/>
                  <a:pt x="182" y="164"/>
                </a:cubicBezTo>
                <a:cubicBezTo>
                  <a:pt x="184" y="140"/>
                  <a:pt x="184" y="140"/>
                  <a:pt x="184" y="140"/>
                </a:cubicBezTo>
                <a:cubicBezTo>
                  <a:pt x="220" y="140"/>
                  <a:pt x="220" y="140"/>
                  <a:pt x="220" y="140"/>
                </a:cubicBezTo>
                <a:cubicBezTo>
                  <a:pt x="221" y="139"/>
                  <a:pt x="221" y="138"/>
                  <a:pt x="222" y="137"/>
                </a:cubicBezTo>
                <a:cubicBezTo>
                  <a:pt x="232" y="127"/>
                  <a:pt x="242" y="117"/>
                  <a:pt x="252" y="107"/>
                </a:cubicBezTo>
                <a:cubicBezTo>
                  <a:pt x="252" y="107"/>
                  <a:pt x="253" y="106"/>
                  <a:pt x="254" y="105"/>
                </a:cubicBezTo>
                <a:cubicBezTo>
                  <a:pt x="256" y="104"/>
                  <a:pt x="258" y="103"/>
                  <a:pt x="260" y="103"/>
                </a:cubicBezTo>
                <a:cubicBezTo>
                  <a:pt x="283" y="103"/>
                  <a:pt x="283" y="103"/>
                  <a:pt x="283" y="103"/>
                </a:cubicBezTo>
                <a:cubicBezTo>
                  <a:pt x="297" y="103"/>
                  <a:pt x="297" y="126"/>
                  <a:pt x="283" y="126"/>
                </a:cubicBezTo>
                <a:close/>
              </a:path>
            </a:pathLst>
          </a:custGeom>
          <a:solidFill>
            <a:srgbClr val="E57001"/>
          </a:solidFill>
          <a:ln>
            <a:noFill/>
          </a:ln>
          <a:effectLst>
            <a:outerShdw blurRad="190500" dist="63500" dir="2700000" algn="tl" rotWithShape="0">
              <a:prstClr val="black">
                <a:alpha val="30000"/>
              </a:prstClr>
            </a:outerShdw>
          </a:effectLst>
        </p:spPr>
        <p:txBody>
          <a:bodyPr lIns="68580" tIns="34290" rIns="68580" bIns="34290"/>
          <a:lstStyle/>
          <a:p>
            <a:pPr marL="0" marR="0" lvl="0" indent="0" algn="l" defTabSz="685754" rtl="0" eaLnBrk="1" fontAlgn="auto" latinLnBrk="0" hangingPunct="1">
              <a:lnSpc>
                <a:spcPct val="120000"/>
              </a:lnSpc>
              <a:buClrTx/>
              <a:buSzTx/>
              <a:buFontTx/>
              <a:buNone/>
              <a:tabLst/>
              <a:defRPr/>
            </a:pPr>
            <a:endParaRPr kumimoji="0" lang="id-ID" sz="600" b="0" i="0" u="none" strike="noStrike" kern="1200" cap="none" spc="0" normalizeH="0" baseline="0" noProof="0">
              <a:ln>
                <a:noFill/>
              </a:ln>
              <a:solidFill>
                <a:srgbClr val="5497D4"/>
              </a:solidFill>
              <a:effectLst/>
              <a:uLnTx/>
              <a:uFillTx/>
              <a:cs typeface="+mn-ea"/>
              <a:sym typeface="+mn-lt"/>
            </a:endParaRPr>
          </a:p>
        </p:txBody>
      </p:sp>
      <p:sp>
        <p:nvSpPr>
          <p:cNvPr id="111" name="矩形 110"/>
          <p:cNvSpPr/>
          <p:nvPr/>
        </p:nvSpPr>
        <p:spPr>
          <a:xfrm>
            <a:off x="6373780" y="1927040"/>
            <a:ext cx="1005403" cy="362792"/>
          </a:xfrm>
          <a:prstGeom prst="rect">
            <a:avLst/>
          </a:prstGeom>
        </p:spPr>
        <p:txBody>
          <a:bodyPr wrap="none">
            <a:spAutoFit/>
          </a:bodyPr>
          <a:lstStyle/>
          <a:p>
            <a:pPr marL="0" marR="0" lvl="0" indent="0" defTabSz="914400" rtl="0" eaLnBrk="1" fontAlgn="auto" latinLnBrk="0" hangingPunct="1">
              <a:lnSpc>
                <a:spcPct val="120000"/>
              </a:lnSpc>
              <a:buClrTx/>
              <a:buSzTx/>
              <a:buFontTx/>
              <a:buNone/>
              <a:tabLst/>
              <a:defRPr/>
            </a:pPr>
            <a:r>
              <a:rPr lang="zh-CN" altLang="en-US" sz="1600" b="1" dirty="0">
                <a:solidFill>
                  <a:schemeClr val="tx1">
                    <a:lumMod val="50000"/>
                    <a:lumOff val="50000"/>
                  </a:schemeClr>
                </a:solidFill>
                <a:cs typeface="+mn-ea"/>
                <a:sym typeface="+mn-lt"/>
              </a:rPr>
              <a:t>Product features</a:t>
            </a:r>
            <a:endParaRPr kumimoji="0" lang="zh-CN" altLang="en-US" sz="1600" b="1" i="0" u="none" strike="noStrike" kern="1200" cap="none" spc="0" normalizeH="0" baseline="0" noProof="0" dirty="0">
              <a:ln>
                <a:noFill/>
              </a:ln>
              <a:solidFill>
                <a:schemeClr val="tx1">
                  <a:lumMod val="50000"/>
                  <a:lumOff val="50000"/>
                </a:schemeClr>
              </a:solidFill>
              <a:effectLst/>
              <a:uLnTx/>
              <a:uFillTx/>
              <a:cs typeface="+mn-ea"/>
              <a:sym typeface="+mn-lt"/>
            </a:endParaRPr>
          </a:p>
        </p:txBody>
      </p:sp>
      <p:sp>
        <p:nvSpPr>
          <p:cNvPr id="112" name="矩形 111"/>
          <p:cNvSpPr/>
          <p:nvPr/>
        </p:nvSpPr>
        <p:spPr>
          <a:xfrm>
            <a:off x="9330463" y="1919981"/>
            <a:ext cx="1005403" cy="362792"/>
          </a:xfrm>
          <a:prstGeom prst="rect">
            <a:avLst/>
          </a:prstGeom>
        </p:spPr>
        <p:txBody>
          <a:bodyPr wrap="none">
            <a:spAutoFit/>
          </a:bodyPr>
          <a:lstStyle/>
          <a:p>
            <a:pPr lvl="0">
              <a:lnSpc>
                <a:spcPct val="120000"/>
              </a:lnSpc>
              <a:defRPr/>
            </a:pPr>
            <a:r>
              <a:rPr lang="zh-CN" altLang="en-US" sz="1600" b="1" dirty="0">
                <a:solidFill>
                  <a:schemeClr val="tx1">
                    <a:lumMod val="50000"/>
                    <a:lumOff val="50000"/>
                  </a:schemeClr>
                </a:solidFill>
                <a:cs typeface="+mn-ea"/>
                <a:sym typeface="+mn-lt"/>
              </a:rPr>
              <a:t>Product features</a:t>
            </a:r>
          </a:p>
        </p:txBody>
      </p:sp>
      <p:sp>
        <p:nvSpPr>
          <p:cNvPr id="113" name="矩形 112"/>
          <p:cNvSpPr/>
          <p:nvPr/>
        </p:nvSpPr>
        <p:spPr>
          <a:xfrm>
            <a:off x="6373780" y="3360721"/>
            <a:ext cx="1005403" cy="387798"/>
          </a:xfrm>
          <a:prstGeom prst="rect">
            <a:avLst/>
          </a:prstGeom>
        </p:spPr>
        <p:txBody>
          <a:bodyPr wrap="none">
            <a:spAutoFit/>
          </a:bodyPr>
          <a:lstStyle/>
          <a:p>
            <a:pPr lvl="0">
              <a:lnSpc>
                <a:spcPct val="120000"/>
              </a:lnSpc>
              <a:defRPr/>
            </a:pPr>
            <a:r>
              <a:rPr lang="zh-CN" altLang="en-US" sz="1600" b="1" dirty="0">
                <a:solidFill>
                  <a:schemeClr val="tx1">
                    <a:lumMod val="50000"/>
                    <a:lumOff val="50000"/>
                  </a:schemeClr>
                </a:solidFill>
                <a:cs typeface="+mn-ea"/>
                <a:sym typeface="+mn-lt"/>
              </a:rPr>
              <a:t>Product features</a:t>
            </a:r>
          </a:p>
        </p:txBody>
      </p:sp>
      <p:sp>
        <p:nvSpPr>
          <p:cNvPr id="114" name="矩形 113"/>
          <p:cNvSpPr/>
          <p:nvPr/>
        </p:nvSpPr>
        <p:spPr>
          <a:xfrm>
            <a:off x="9330463" y="3360141"/>
            <a:ext cx="1005403" cy="362792"/>
          </a:xfrm>
          <a:prstGeom prst="rect">
            <a:avLst/>
          </a:prstGeom>
        </p:spPr>
        <p:txBody>
          <a:bodyPr wrap="none">
            <a:spAutoFit/>
          </a:bodyPr>
          <a:lstStyle/>
          <a:p>
            <a:pPr lvl="0">
              <a:lnSpc>
                <a:spcPct val="120000"/>
              </a:lnSpc>
              <a:defRPr/>
            </a:pPr>
            <a:r>
              <a:rPr lang="zh-CN" altLang="en-US" sz="1600" b="1" dirty="0">
                <a:solidFill>
                  <a:schemeClr val="tx1">
                    <a:lumMod val="50000"/>
                    <a:lumOff val="50000"/>
                  </a:schemeClr>
                </a:solidFill>
                <a:cs typeface="+mn-ea"/>
                <a:sym typeface="+mn-lt"/>
              </a:rPr>
              <a:t>Product features</a:t>
            </a:r>
          </a:p>
        </p:txBody>
      </p:sp>
      <p:sp>
        <p:nvSpPr>
          <p:cNvPr id="115" name="矩形 114"/>
          <p:cNvSpPr/>
          <p:nvPr/>
        </p:nvSpPr>
        <p:spPr>
          <a:xfrm>
            <a:off x="6373780" y="2381645"/>
            <a:ext cx="1974506" cy="516745"/>
          </a:xfrm>
          <a:prstGeom prst="rect">
            <a:avLst/>
          </a:prstGeom>
        </p:spPr>
        <p:txBody>
          <a:bodyPr wrap="square">
            <a:spAutoFit/>
          </a:bodyPr>
          <a:lstStyle/>
          <a:p>
            <a:pPr>
              <a:lnSpc>
                <a:spcPct val="120000"/>
              </a:lnSpc>
              <a:defRPr/>
            </a:pPr>
            <a:r>
              <a:rPr kumimoji="0" lang="zh-CN" altLang="en-US" sz="1200" b="0" i="0" u="none" strike="noStrike" kern="1200" cap="none" spc="0" normalizeH="0" baseline="0" noProof="0" dirty="0">
                <a:ln>
                  <a:noFill/>
                </a:ln>
                <a:solidFill>
                  <a:prstClr val="black">
                    <a:lumMod val="65000"/>
                    <a:lumOff val="35000"/>
                  </a:prstClr>
                </a:solidFill>
                <a:effectLst/>
                <a:uLnTx/>
                <a:uFillTx/>
                <a:cs typeface="+mn-ea"/>
                <a:sym typeface="+mn-lt"/>
              </a:rPr>
              <a:t>Enter your content here</a:t>
            </a:r>
            <a:r>
              <a:rPr lang="zh-CN" altLang="en-US" sz="1200" dirty="0">
                <a:solidFill>
                  <a:prstClr val="black">
                    <a:lumMod val="65000"/>
                    <a:lumOff val="35000"/>
                  </a:prstClr>
                </a:solidFill>
                <a:cs typeface="+mn-ea"/>
                <a:sym typeface="+mn-lt"/>
              </a:rPr>
              <a:t>。</a:t>
            </a:r>
          </a:p>
          <a:p>
            <a:pPr marL="0" marR="0" lvl="0" indent="0" algn="l" defTabSz="914400" rtl="0" eaLnBrk="1" fontAlgn="auto" latinLnBrk="0" hangingPunct="1">
              <a:lnSpc>
                <a:spcPct val="120000"/>
              </a:lnSpc>
              <a:buClrTx/>
              <a:buSzTx/>
              <a:buFontTx/>
              <a:buNone/>
              <a:tabLst/>
              <a:defRPr/>
            </a:pPr>
            <a:endParaRPr kumimoji="0" lang="zh-CN" altLang="en-US" sz="1200" b="0"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116" name="矩形 115"/>
          <p:cNvSpPr/>
          <p:nvPr/>
        </p:nvSpPr>
        <p:spPr>
          <a:xfrm>
            <a:off x="9330463" y="2408628"/>
            <a:ext cx="1974506" cy="516745"/>
          </a:xfrm>
          <a:prstGeom prst="rect">
            <a:avLst/>
          </a:prstGeom>
        </p:spPr>
        <p:txBody>
          <a:bodyPr wrap="square">
            <a:spAutoFit/>
          </a:bodyPr>
          <a:lstStyle/>
          <a:p>
            <a:pPr>
              <a:lnSpc>
                <a:spcPct val="120000"/>
              </a:lnSpc>
              <a:defRPr/>
            </a:pPr>
            <a:r>
              <a:rPr kumimoji="0" lang="zh-CN" altLang="en-US" sz="1200" b="0" i="0" u="none" strike="noStrike" kern="1200" cap="none" spc="0" normalizeH="0" baseline="0" noProof="0" dirty="0">
                <a:ln>
                  <a:noFill/>
                </a:ln>
                <a:solidFill>
                  <a:prstClr val="black">
                    <a:lumMod val="65000"/>
                    <a:lumOff val="35000"/>
                  </a:prstClr>
                </a:solidFill>
                <a:effectLst/>
                <a:uLnTx/>
                <a:uFillTx/>
                <a:cs typeface="+mn-ea"/>
                <a:sym typeface="+mn-lt"/>
              </a:rPr>
              <a:t>Enter your content here</a:t>
            </a:r>
            <a:r>
              <a:rPr lang="zh-CN" altLang="en-US" sz="1200" dirty="0">
                <a:solidFill>
                  <a:prstClr val="black">
                    <a:lumMod val="65000"/>
                    <a:lumOff val="35000"/>
                  </a:prstClr>
                </a:solidFill>
                <a:cs typeface="+mn-ea"/>
                <a:sym typeface="+mn-lt"/>
              </a:rPr>
              <a:t>。</a:t>
            </a:r>
          </a:p>
          <a:p>
            <a:pPr marL="0" marR="0" lvl="0" indent="0" algn="l" defTabSz="914400" rtl="0" eaLnBrk="1" fontAlgn="auto" latinLnBrk="0" hangingPunct="1">
              <a:lnSpc>
                <a:spcPct val="120000"/>
              </a:lnSpc>
              <a:buClrTx/>
              <a:buSzTx/>
              <a:buFontTx/>
              <a:buNone/>
              <a:tabLst/>
              <a:defRPr/>
            </a:pPr>
            <a:endParaRPr kumimoji="0" lang="zh-CN" altLang="en-US" sz="1200" b="0"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117" name="矩形 116"/>
          <p:cNvSpPr/>
          <p:nvPr/>
        </p:nvSpPr>
        <p:spPr>
          <a:xfrm>
            <a:off x="6373780" y="3903107"/>
            <a:ext cx="1974506" cy="516745"/>
          </a:xfrm>
          <a:prstGeom prst="rect">
            <a:avLst/>
          </a:prstGeom>
        </p:spPr>
        <p:txBody>
          <a:bodyPr wrap="square">
            <a:spAutoFit/>
          </a:bodyPr>
          <a:lstStyle/>
          <a:p>
            <a:pPr>
              <a:lnSpc>
                <a:spcPct val="120000"/>
              </a:lnSpc>
              <a:defRPr/>
            </a:pPr>
            <a:r>
              <a:rPr kumimoji="0" lang="zh-CN" altLang="en-US" sz="1200" b="0" i="0" u="none" strike="noStrike" kern="1200" cap="none" spc="0" normalizeH="0" baseline="0" noProof="0" dirty="0">
                <a:ln>
                  <a:noFill/>
                </a:ln>
                <a:solidFill>
                  <a:prstClr val="black">
                    <a:lumMod val="65000"/>
                    <a:lumOff val="35000"/>
                  </a:prstClr>
                </a:solidFill>
                <a:effectLst/>
                <a:uLnTx/>
                <a:uFillTx/>
                <a:cs typeface="+mn-ea"/>
                <a:sym typeface="+mn-lt"/>
              </a:rPr>
              <a:t>Enter your content here</a:t>
            </a:r>
            <a:r>
              <a:rPr lang="zh-CN" altLang="en-US" sz="1200" dirty="0">
                <a:solidFill>
                  <a:prstClr val="black">
                    <a:lumMod val="65000"/>
                    <a:lumOff val="35000"/>
                  </a:prstClr>
                </a:solidFill>
                <a:cs typeface="+mn-ea"/>
                <a:sym typeface="+mn-lt"/>
              </a:rPr>
              <a:t>。</a:t>
            </a:r>
          </a:p>
          <a:p>
            <a:pPr marL="0" marR="0" lvl="0" indent="0" algn="l" defTabSz="914400" rtl="0" eaLnBrk="1" fontAlgn="auto" latinLnBrk="0" hangingPunct="1">
              <a:lnSpc>
                <a:spcPct val="120000"/>
              </a:lnSpc>
              <a:buClrTx/>
              <a:buSzTx/>
              <a:buFontTx/>
              <a:buNone/>
              <a:tabLst/>
              <a:defRPr/>
            </a:pPr>
            <a:endParaRPr kumimoji="0" lang="zh-CN" altLang="en-US" sz="1200" b="0"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118" name="矩形 117"/>
          <p:cNvSpPr/>
          <p:nvPr/>
        </p:nvSpPr>
        <p:spPr>
          <a:xfrm>
            <a:off x="9330463" y="3869773"/>
            <a:ext cx="1974506" cy="516745"/>
          </a:xfrm>
          <a:prstGeom prst="rect">
            <a:avLst/>
          </a:prstGeom>
        </p:spPr>
        <p:txBody>
          <a:bodyPr wrap="square">
            <a:spAutoFit/>
          </a:bodyPr>
          <a:lstStyle/>
          <a:p>
            <a:pPr>
              <a:lnSpc>
                <a:spcPct val="120000"/>
              </a:lnSpc>
              <a:defRPr/>
            </a:pPr>
            <a:r>
              <a:rPr kumimoji="0" lang="zh-CN" altLang="en-US" sz="1200" b="0" i="0" u="none" strike="noStrike" kern="1200" cap="none" spc="0" normalizeH="0" baseline="0" noProof="0" dirty="0">
                <a:ln>
                  <a:noFill/>
                </a:ln>
                <a:solidFill>
                  <a:prstClr val="black">
                    <a:lumMod val="65000"/>
                    <a:lumOff val="35000"/>
                  </a:prstClr>
                </a:solidFill>
                <a:effectLst/>
                <a:uLnTx/>
                <a:uFillTx/>
                <a:cs typeface="+mn-ea"/>
                <a:sym typeface="+mn-lt"/>
              </a:rPr>
              <a:t>Enter your content here</a:t>
            </a:r>
            <a:r>
              <a:rPr lang="zh-CN" altLang="en-US" sz="1200" dirty="0">
                <a:solidFill>
                  <a:prstClr val="black">
                    <a:lumMod val="65000"/>
                    <a:lumOff val="35000"/>
                  </a:prstClr>
                </a:solidFill>
                <a:cs typeface="+mn-ea"/>
                <a:sym typeface="+mn-lt"/>
              </a:rPr>
              <a:t>。</a:t>
            </a:r>
          </a:p>
          <a:p>
            <a:pPr marL="0" marR="0" lvl="0" indent="0" algn="l" defTabSz="914400" rtl="0" eaLnBrk="1" fontAlgn="auto" latinLnBrk="0" hangingPunct="1">
              <a:lnSpc>
                <a:spcPct val="120000"/>
              </a:lnSpc>
              <a:buClrTx/>
              <a:buSzTx/>
              <a:buFontTx/>
              <a:buNone/>
              <a:tabLst/>
              <a:defRPr/>
            </a:pPr>
            <a:endParaRPr kumimoji="0" lang="zh-CN" altLang="en-US" sz="1200" b="0"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120" name="矩形 119"/>
          <p:cNvSpPr/>
          <p:nvPr/>
        </p:nvSpPr>
        <p:spPr>
          <a:xfrm>
            <a:off x="6377093" y="5013177"/>
            <a:ext cx="4983003" cy="516745"/>
          </a:xfrm>
          <a:prstGeom prst="rect">
            <a:avLst/>
          </a:prstGeom>
        </p:spPr>
        <p:txBody>
          <a:bodyPr wrap="square">
            <a:spAutoFit/>
          </a:bodyPr>
          <a:lstStyle/>
          <a:p>
            <a:pPr marL="0" marR="0" lvl="0" indent="0" algn="l" defTabSz="914400" rtl="0" eaLnBrk="1" fontAlgn="auto" latinLnBrk="0" hangingPunct="1">
              <a:lnSpc>
                <a:spcPct val="120000"/>
              </a:lnSpc>
              <a:buClrTx/>
              <a:buSzTx/>
              <a:buFontTx/>
              <a:buNone/>
              <a:tabLst/>
              <a:defRPr/>
            </a:pPr>
            <a:r>
              <a:rPr kumimoji="0" lang="zh-CN" altLang="en-US" sz="1200" b="0" i="0" u="none" strike="noStrike" kern="1200" cap="none" spc="0" normalizeH="0" baseline="0" noProof="0" dirty="0">
                <a:ln>
                  <a:noFill/>
                </a:ln>
                <a:solidFill>
                  <a:prstClr val="black">
                    <a:lumMod val="65000"/>
                    <a:lumOff val="35000"/>
                  </a:prstClr>
                </a:solidFill>
                <a:effectLst/>
                <a:uLnTx/>
                <a:uFillTx/>
                <a:cs typeface="+mn-ea"/>
                <a:sym typeface="+mn-lt"/>
              </a:rPr>
              <a:t>You can choose to keep the text by right-clicking after copying the content. You can choose to keep the text by right-clicking after copying the content.</a:t>
            </a:r>
          </a:p>
        </p:txBody>
      </p:sp>
      <p:cxnSp>
        <p:nvCxnSpPr>
          <p:cNvPr id="122" name="直接连接符 121"/>
          <p:cNvCxnSpPr/>
          <p:nvPr/>
        </p:nvCxnSpPr>
        <p:spPr>
          <a:xfrm>
            <a:off x="6411359" y="4825352"/>
            <a:ext cx="4755825" cy="0"/>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grpSp>
        <p:nvGrpSpPr>
          <p:cNvPr id="121" name="组合 120"/>
          <p:cNvGrpSpPr/>
          <p:nvPr/>
        </p:nvGrpSpPr>
        <p:grpSpPr>
          <a:xfrm>
            <a:off x="1262155" y="486755"/>
            <a:ext cx="3816282" cy="577363"/>
            <a:chOff x="3945869" y="560470"/>
            <a:chExt cx="2974142" cy="608934"/>
          </a:xfrm>
        </p:grpSpPr>
        <p:sp>
          <p:nvSpPr>
            <p:cNvPr id="126" name="TextBox 8"/>
            <p:cNvSpPr txBox="1"/>
            <p:nvPr/>
          </p:nvSpPr>
          <p:spPr>
            <a:xfrm>
              <a:off x="3945869" y="560470"/>
              <a:ext cx="2974142" cy="427804"/>
            </a:xfrm>
            <a:prstGeom prst="rect">
              <a:avLst/>
            </a:prstGeom>
            <a:noFill/>
          </p:spPr>
          <p:txBody>
            <a:bodyPr wrap="square" lIns="0" tIns="0" rIns="0" bIns="0" rtlCol="0" anchor="ctr">
              <a:spAutoFit/>
            </a:bodyPr>
            <a:lstStyle/>
            <a:p>
              <a:pPr lvl="0">
                <a:lnSpc>
                  <a:spcPct val="120000"/>
                </a:lnSpc>
              </a:pPr>
              <a:r>
                <a:rPr kumimoji="0" lang="zh-CN" altLang="en-US" sz="2400" b="1" i="0" u="none" strike="noStrike" kern="0" cap="none" spc="0" normalizeH="0" baseline="0" noProof="0" dirty="0">
                  <a:ln>
                    <a:noFill/>
                  </a:ln>
                  <a:solidFill>
                    <a:prstClr val="black">
                      <a:lumMod val="65000"/>
                      <a:lumOff val="35000"/>
                    </a:prstClr>
                  </a:solidFill>
                  <a:effectLst/>
                  <a:uLnTx/>
                  <a:uFillTx/>
                  <a:cs typeface="+mn-ea"/>
                  <a:sym typeface="+mn-lt"/>
                </a:rPr>
                <a:t>Product features</a:t>
              </a:r>
            </a:p>
          </p:txBody>
        </p:sp>
        <p:sp>
          <p:nvSpPr>
            <p:cNvPr id="127" name="TextBox 8"/>
            <p:cNvSpPr txBox="1"/>
            <p:nvPr/>
          </p:nvSpPr>
          <p:spPr>
            <a:xfrm>
              <a:off x="3967746" y="991141"/>
              <a:ext cx="2952265" cy="178263"/>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000" b="0" i="0" u="none" strike="noStrike" kern="0" cap="none" spc="0" normalizeH="0" baseline="0" noProof="0" dirty="0">
                  <a:ln>
                    <a:noFill/>
                  </a:ln>
                  <a:solidFill>
                    <a:prstClr val="white">
                      <a:lumMod val="65000"/>
                    </a:prstClr>
                  </a:solidFill>
                  <a:effectLst/>
                  <a:uLnTx/>
                  <a:uFillTx/>
                  <a:cs typeface="+mn-ea"/>
                  <a:sym typeface="+mn-lt"/>
                </a:rPr>
                <a:t>Add your subtitle text description here</a:t>
              </a:r>
            </a:p>
          </p:txBody>
        </p:sp>
      </p:grpSp>
      <p:grpSp>
        <p:nvGrpSpPr>
          <p:cNvPr id="128" name="组合 127"/>
          <p:cNvGrpSpPr/>
          <p:nvPr/>
        </p:nvGrpSpPr>
        <p:grpSpPr>
          <a:xfrm>
            <a:off x="250077" y="484573"/>
            <a:ext cx="1121947" cy="667710"/>
            <a:chOff x="171031" y="579507"/>
            <a:chExt cx="3487619" cy="2075606"/>
          </a:xfrm>
        </p:grpSpPr>
        <p:pic>
          <p:nvPicPr>
            <p:cNvPr id="129" name="图片 128"/>
            <p:cNvPicPr>
              <a:picLocks noChangeAspect="1"/>
            </p:cNvPicPr>
            <p:nvPr/>
          </p:nvPicPr>
          <p:blipFill rotWithShape="1">
            <a:blip r:embed="rId4" cstate="screen">
              <a:extLst>
                <a:ext uri="{28A0092B-C50C-407E-A947-70E740481C1C}">
                  <a14:useLocalDpi xmlns:a14="http://schemas.microsoft.com/office/drawing/2010/main"/>
                </a:ext>
              </a:extLst>
            </a:blip>
            <a:srcRect l="-8"/>
            <a:stretch/>
          </p:blipFill>
          <p:spPr>
            <a:xfrm>
              <a:off x="373608" y="579507"/>
              <a:ext cx="1960199" cy="1827574"/>
            </a:xfrm>
            <a:prstGeom prst="rect">
              <a:avLst/>
            </a:prstGeom>
            <a:effectLst>
              <a:outerShdw blurRad="190500" dist="63500" dir="2700000" algn="tl" rotWithShape="0">
                <a:prstClr val="black">
                  <a:alpha val="30000"/>
                </a:prstClr>
              </a:outerShdw>
            </a:effectLst>
          </p:spPr>
        </p:pic>
        <p:pic>
          <p:nvPicPr>
            <p:cNvPr id="130" name="图片 129"/>
            <p:cNvPicPr>
              <a:picLocks noChangeAspect="1"/>
            </p:cNvPicPr>
            <p:nvPr/>
          </p:nvPicPr>
          <p:blipFill rotWithShape="1">
            <a:blip r:embed="rId5" cstate="screen">
              <a:extLst>
                <a:ext uri="{28A0092B-C50C-407E-A947-70E740481C1C}">
                  <a14:useLocalDpi xmlns:a14="http://schemas.microsoft.com/office/drawing/2010/main"/>
                </a:ext>
              </a:extLst>
            </a:blip>
            <a:srcRect r="-102" b="-4775"/>
            <a:stretch/>
          </p:blipFill>
          <p:spPr>
            <a:xfrm flipH="1">
              <a:off x="373605" y="1003130"/>
              <a:ext cx="3285045" cy="1418773"/>
            </a:xfrm>
            <a:prstGeom prst="rect">
              <a:avLst/>
            </a:prstGeom>
          </p:spPr>
        </p:pic>
        <p:sp>
          <p:nvSpPr>
            <p:cNvPr id="131" name="文本框 130"/>
            <p:cNvSpPr txBox="1"/>
            <p:nvPr/>
          </p:nvSpPr>
          <p:spPr>
            <a:xfrm>
              <a:off x="171031" y="645965"/>
              <a:ext cx="2258300" cy="2009148"/>
            </a:xfrm>
            <a:prstGeom prst="rect">
              <a:avLst/>
            </a:prstGeom>
            <a:noFill/>
          </p:spPr>
          <p:txBody>
            <a:bodyPr wrap="none" rtlCol="0" anchor="ctr">
              <a:spAutoFit/>
            </a:bodyPr>
            <a:lstStyle/>
            <a:p>
              <a:pPr algn="ctr"/>
              <a:r>
                <a:rPr lang="en-US" altLang="zh-CN" sz="3600" dirty="0">
                  <a:solidFill>
                    <a:schemeClr val="bg1"/>
                  </a:solidFill>
                  <a:effectLst>
                    <a:outerShdw blurRad="38100" dist="38100" dir="2700000" algn="tl">
                      <a:srgbClr val="000000">
                        <a:alpha val="43137"/>
                      </a:srgbClr>
                    </a:outerShdw>
                  </a:effectLst>
                  <a:cs typeface="+mn-ea"/>
                  <a:sym typeface="+mn-lt"/>
                </a:rPr>
                <a:t>03</a:t>
              </a:r>
              <a:endParaRPr lang="zh-CN" altLang="en-US" sz="3600" dirty="0">
                <a:solidFill>
                  <a:schemeClr val="bg1"/>
                </a:solidFill>
                <a:effectLst>
                  <a:outerShdw blurRad="38100" dist="38100" dir="2700000" algn="tl">
                    <a:srgbClr val="000000">
                      <a:alpha val="43137"/>
                    </a:srgbClr>
                  </a:outerShdw>
                </a:effectLst>
                <a:cs typeface="+mn-ea"/>
                <a:sym typeface="+mn-lt"/>
              </a:endParaRPr>
            </a:p>
          </p:txBody>
        </p:sp>
      </p:grpSp>
    </p:spTree>
    <p:extLst>
      <p:ext uri="{BB962C8B-B14F-4D97-AF65-F5344CB8AC3E}">
        <p14:creationId xmlns:p14="http://schemas.microsoft.com/office/powerpoint/2010/main" val="3238744816"/>
      </p:ext>
    </p:extLst>
  </p:cSld>
  <p:clrMapOvr>
    <a:masterClrMapping/>
  </p:clrMapOvr>
  <p:transition spd="slow" advClick="0" advTm="2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p:cTn id="13" dur="500" fill="hold"/>
                                        <p:tgtEl>
                                          <p:spTgt spid="100"/>
                                        </p:tgtEl>
                                        <p:attrNameLst>
                                          <p:attrName>ppt_w</p:attrName>
                                        </p:attrNameLst>
                                      </p:cBhvr>
                                      <p:tavLst>
                                        <p:tav tm="0">
                                          <p:val>
                                            <p:fltVal val="0"/>
                                          </p:val>
                                        </p:tav>
                                        <p:tav tm="100000">
                                          <p:val>
                                            <p:strVal val="#ppt_w"/>
                                          </p:val>
                                        </p:tav>
                                      </p:tavLst>
                                    </p:anim>
                                    <p:anim calcmode="lin" valueType="num">
                                      <p:cBhvr>
                                        <p:cTn id="14" dur="500" fill="hold"/>
                                        <p:tgtEl>
                                          <p:spTgt spid="100"/>
                                        </p:tgtEl>
                                        <p:attrNameLst>
                                          <p:attrName>ppt_h</p:attrName>
                                        </p:attrNameLst>
                                      </p:cBhvr>
                                      <p:tavLst>
                                        <p:tav tm="0">
                                          <p:val>
                                            <p:fltVal val="0"/>
                                          </p:val>
                                        </p:tav>
                                        <p:tav tm="100000">
                                          <p:val>
                                            <p:strVal val="#ppt_h"/>
                                          </p:val>
                                        </p:tav>
                                      </p:tavLst>
                                    </p:anim>
                                    <p:anim calcmode="lin" valueType="num">
                                      <p:cBhvr>
                                        <p:cTn id="15" dur="500" fill="hold"/>
                                        <p:tgtEl>
                                          <p:spTgt spid="100"/>
                                        </p:tgtEl>
                                        <p:attrNameLst>
                                          <p:attrName>style.rotation</p:attrName>
                                        </p:attrNameLst>
                                      </p:cBhvr>
                                      <p:tavLst>
                                        <p:tav tm="0">
                                          <p:val>
                                            <p:fltVal val="360"/>
                                          </p:val>
                                        </p:tav>
                                        <p:tav tm="100000">
                                          <p:val>
                                            <p:fltVal val="0"/>
                                          </p:val>
                                        </p:tav>
                                      </p:tavLst>
                                    </p:anim>
                                    <p:animEffect transition="in" filter="fade">
                                      <p:cBhvr>
                                        <p:cTn id="16" dur="500"/>
                                        <p:tgtEl>
                                          <p:spTgt spid="100"/>
                                        </p:tgtEl>
                                      </p:cBhvr>
                                    </p:animEffect>
                                  </p:childTnLst>
                                </p:cTn>
                              </p:par>
                            </p:childTnLst>
                          </p:cTn>
                        </p:par>
                        <p:par>
                          <p:cTn id="17" fill="hold">
                            <p:stCondLst>
                              <p:cond delay="1500"/>
                            </p:stCondLst>
                            <p:childTnLst>
                              <p:par>
                                <p:cTn id="18" presetID="23" presetClass="entr" presetSubtype="16" fill="hold" grpId="0" nodeType="afterEffect">
                                  <p:stCondLst>
                                    <p:cond delay="0"/>
                                  </p:stCondLst>
                                  <p:iterate type="lt">
                                    <p:tmPct val="10000"/>
                                  </p:iterate>
                                  <p:childTnLst>
                                    <p:set>
                                      <p:cBhvr>
                                        <p:cTn id="19" dur="1" fill="hold">
                                          <p:stCondLst>
                                            <p:cond delay="0"/>
                                          </p:stCondLst>
                                        </p:cTn>
                                        <p:tgtEl>
                                          <p:spTgt spid="111"/>
                                        </p:tgtEl>
                                        <p:attrNameLst>
                                          <p:attrName>style.visibility</p:attrName>
                                        </p:attrNameLst>
                                      </p:cBhvr>
                                      <p:to>
                                        <p:strVal val="visible"/>
                                      </p:to>
                                    </p:set>
                                    <p:anim calcmode="lin" valueType="num">
                                      <p:cBhvr>
                                        <p:cTn id="20" dur="500" fill="hold"/>
                                        <p:tgtEl>
                                          <p:spTgt spid="111"/>
                                        </p:tgtEl>
                                        <p:attrNameLst>
                                          <p:attrName>ppt_w</p:attrName>
                                        </p:attrNameLst>
                                      </p:cBhvr>
                                      <p:tavLst>
                                        <p:tav tm="0">
                                          <p:val>
                                            <p:fltVal val="0"/>
                                          </p:val>
                                        </p:tav>
                                        <p:tav tm="100000">
                                          <p:val>
                                            <p:strVal val="#ppt_w"/>
                                          </p:val>
                                        </p:tav>
                                      </p:tavLst>
                                    </p:anim>
                                    <p:anim calcmode="lin" valueType="num">
                                      <p:cBhvr>
                                        <p:cTn id="21" dur="500" fill="hold"/>
                                        <p:tgtEl>
                                          <p:spTgt spid="111"/>
                                        </p:tgtEl>
                                        <p:attrNameLst>
                                          <p:attrName>ppt_h</p:attrName>
                                        </p:attrNameLst>
                                      </p:cBhvr>
                                      <p:tavLst>
                                        <p:tav tm="0">
                                          <p:val>
                                            <p:fltVal val="0"/>
                                          </p:val>
                                        </p:tav>
                                        <p:tav tm="100000">
                                          <p:val>
                                            <p:strVal val="#ppt_h"/>
                                          </p:val>
                                        </p:tav>
                                      </p:tavLst>
                                    </p:anim>
                                  </p:childTnLst>
                                </p:cTn>
                              </p:par>
                            </p:childTnLst>
                          </p:cTn>
                        </p:par>
                        <p:par>
                          <p:cTn id="22" fill="hold">
                            <p:stCondLst>
                              <p:cond delay="2150"/>
                            </p:stCondLst>
                            <p:childTnLst>
                              <p:par>
                                <p:cTn id="23" presetID="14" presetClass="entr" presetSubtype="10" fill="hold" grpId="0" nodeType="afterEffect">
                                  <p:stCondLst>
                                    <p:cond delay="0"/>
                                  </p:stCondLst>
                                  <p:childTnLst>
                                    <p:set>
                                      <p:cBhvr>
                                        <p:cTn id="24" dur="1" fill="hold">
                                          <p:stCondLst>
                                            <p:cond delay="0"/>
                                          </p:stCondLst>
                                        </p:cTn>
                                        <p:tgtEl>
                                          <p:spTgt spid="115"/>
                                        </p:tgtEl>
                                        <p:attrNameLst>
                                          <p:attrName>style.visibility</p:attrName>
                                        </p:attrNameLst>
                                      </p:cBhvr>
                                      <p:to>
                                        <p:strVal val="visible"/>
                                      </p:to>
                                    </p:set>
                                    <p:animEffect transition="in" filter="randombar(horizontal)">
                                      <p:cBhvr>
                                        <p:cTn id="25" dur="500"/>
                                        <p:tgtEl>
                                          <p:spTgt spid="115"/>
                                        </p:tgtEl>
                                      </p:cBhvr>
                                    </p:animEffect>
                                  </p:childTnLst>
                                </p:cTn>
                              </p:par>
                            </p:childTnLst>
                          </p:cTn>
                        </p:par>
                        <p:par>
                          <p:cTn id="26" fill="hold">
                            <p:stCondLst>
                              <p:cond delay="2650"/>
                            </p:stCondLst>
                            <p:childTnLst>
                              <p:par>
                                <p:cTn id="27" presetID="49" presetClass="entr" presetSubtype="0" decel="100000" fill="hold" grpId="0" nodeType="afterEffect">
                                  <p:stCondLst>
                                    <p:cond delay="0"/>
                                  </p:stCondLst>
                                  <p:childTnLst>
                                    <p:set>
                                      <p:cBhvr>
                                        <p:cTn id="28" dur="1" fill="hold">
                                          <p:stCondLst>
                                            <p:cond delay="0"/>
                                          </p:stCondLst>
                                        </p:cTn>
                                        <p:tgtEl>
                                          <p:spTgt spid="109"/>
                                        </p:tgtEl>
                                        <p:attrNameLst>
                                          <p:attrName>style.visibility</p:attrName>
                                        </p:attrNameLst>
                                      </p:cBhvr>
                                      <p:to>
                                        <p:strVal val="visible"/>
                                      </p:to>
                                    </p:set>
                                    <p:anim calcmode="lin" valueType="num">
                                      <p:cBhvr>
                                        <p:cTn id="29" dur="500" fill="hold"/>
                                        <p:tgtEl>
                                          <p:spTgt spid="109"/>
                                        </p:tgtEl>
                                        <p:attrNameLst>
                                          <p:attrName>ppt_w</p:attrName>
                                        </p:attrNameLst>
                                      </p:cBhvr>
                                      <p:tavLst>
                                        <p:tav tm="0">
                                          <p:val>
                                            <p:fltVal val="0"/>
                                          </p:val>
                                        </p:tav>
                                        <p:tav tm="100000">
                                          <p:val>
                                            <p:strVal val="#ppt_w"/>
                                          </p:val>
                                        </p:tav>
                                      </p:tavLst>
                                    </p:anim>
                                    <p:anim calcmode="lin" valueType="num">
                                      <p:cBhvr>
                                        <p:cTn id="30" dur="500" fill="hold"/>
                                        <p:tgtEl>
                                          <p:spTgt spid="109"/>
                                        </p:tgtEl>
                                        <p:attrNameLst>
                                          <p:attrName>ppt_h</p:attrName>
                                        </p:attrNameLst>
                                      </p:cBhvr>
                                      <p:tavLst>
                                        <p:tav tm="0">
                                          <p:val>
                                            <p:fltVal val="0"/>
                                          </p:val>
                                        </p:tav>
                                        <p:tav tm="100000">
                                          <p:val>
                                            <p:strVal val="#ppt_h"/>
                                          </p:val>
                                        </p:tav>
                                      </p:tavLst>
                                    </p:anim>
                                    <p:anim calcmode="lin" valueType="num">
                                      <p:cBhvr>
                                        <p:cTn id="31" dur="500" fill="hold"/>
                                        <p:tgtEl>
                                          <p:spTgt spid="109"/>
                                        </p:tgtEl>
                                        <p:attrNameLst>
                                          <p:attrName>style.rotation</p:attrName>
                                        </p:attrNameLst>
                                      </p:cBhvr>
                                      <p:tavLst>
                                        <p:tav tm="0">
                                          <p:val>
                                            <p:fltVal val="360"/>
                                          </p:val>
                                        </p:tav>
                                        <p:tav tm="100000">
                                          <p:val>
                                            <p:fltVal val="0"/>
                                          </p:val>
                                        </p:tav>
                                      </p:tavLst>
                                    </p:anim>
                                    <p:animEffect transition="in" filter="fade">
                                      <p:cBhvr>
                                        <p:cTn id="32" dur="500"/>
                                        <p:tgtEl>
                                          <p:spTgt spid="109"/>
                                        </p:tgtEl>
                                      </p:cBhvr>
                                    </p:animEffect>
                                  </p:childTnLst>
                                </p:cTn>
                              </p:par>
                            </p:childTnLst>
                          </p:cTn>
                        </p:par>
                        <p:par>
                          <p:cTn id="33" fill="hold">
                            <p:stCondLst>
                              <p:cond delay="3150"/>
                            </p:stCondLst>
                            <p:childTnLst>
                              <p:par>
                                <p:cTn id="34" presetID="23" presetClass="entr" presetSubtype="16" fill="hold" grpId="0" nodeType="afterEffect">
                                  <p:stCondLst>
                                    <p:cond delay="0"/>
                                  </p:stCondLst>
                                  <p:iterate type="lt">
                                    <p:tmPct val="10000"/>
                                  </p:iterate>
                                  <p:childTnLst>
                                    <p:set>
                                      <p:cBhvr>
                                        <p:cTn id="35" dur="1" fill="hold">
                                          <p:stCondLst>
                                            <p:cond delay="0"/>
                                          </p:stCondLst>
                                        </p:cTn>
                                        <p:tgtEl>
                                          <p:spTgt spid="112"/>
                                        </p:tgtEl>
                                        <p:attrNameLst>
                                          <p:attrName>style.visibility</p:attrName>
                                        </p:attrNameLst>
                                      </p:cBhvr>
                                      <p:to>
                                        <p:strVal val="visible"/>
                                      </p:to>
                                    </p:set>
                                    <p:anim calcmode="lin" valueType="num">
                                      <p:cBhvr>
                                        <p:cTn id="36" dur="500" fill="hold"/>
                                        <p:tgtEl>
                                          <p:spTgt spid="112"/>
                                        </p:tgtEl>
                                        <p:attrNameLst>
                                          <p:attrName>ppt_w</p:attrName>
                                        </p:attrNameLst>
                                      </p:cBhvr>
                                      <p:tavLst>
                                        <p:tav tm="0">
                                          <p:val>
                                            <p:fltVal val="0"/>
                                          </p:val>
                                        </p:tav>
                                        <p:tav tm="100000">
                                          <p:val>
                                            <p:strVal val="#ppt_w"/>
                                          </p:val>
                                        </p:tav>
                                      </p:tavLst>
                                    </p:anim>
                                    <p:anim calcmode="lin" valueType="num">
                                      <p:cBhvr>
                                        <p:cTn id="37" dur="500" fill="hold"/>
                                        <p:tgtEl>
                                          <p:spTgt spid="112"/>
                                        </p:tgtEl>
                                        <p:attrNameLst>
                                          <p:attrName>ppt_h</p:attrName>
                                        </p:attrNameLst>
                                      </p:cBhvr>
                                      <p:tavLst>
                                        <p:tav tm="0">
                                          <p:val>
                                            <p:fltVal val="0"/>
                                          </p:val>
                                        </p:tav>
                                        <p:tav tm="100000">
                                          <p:val>
                                            <p:strVal val="#ppt_h"/>
                                          </p:val>
                                        </p:tav>
                                      </p:tavLst>
                                    </p:anim>
                                  </p:childTnLst>
                                </p:cTn>
                              </p:par>
                            </p:childTnLst>
                          </p:cTn>
                        </p:par>
                        <p:par>
                          <p:cTn id="38" fill="hold">
                            <p:stCondLst>
                              <p:cond delay="3800"/>
                            </p:stCondLst>
                            <p:childTnLst>
                              <p:par>
                                <p:cTn id="39" presetID="14" presetClass="entr" presetSubtype="10" fill="hold" grpId="0" nodeType="afterEffect">
                                  <p:stCondLst>
                                    <p:cond delay="0"/>
                                  </p:stCondLst>
                                  <p:childTnLst>
                                    <p:set>
                                      <p:cBhvr>
                                        <p:cTn id="40" dur="1" fill="hold">
                                          <p:stCondLst>
                                            <p:cond delay="0"/>
                                          </p:stCondLst>
                                        </p:cTn>
                                        <p:tgtEl>
                                          <p:spTgt spid="116"/>
                                        </p:tgtEl>
                                        <p:attrNameLst>
                                          <p:attrName>style.visibility</p:attrName>
                                        </p:attrNameLst>
                                      </p:cBhvr>
                                      <p:to>
                                        <p:strVal val="visible"/>
                                      </p:to>
                                    </p:set>
                                    <p:animEffect transition="in" filter="randombar(horizontal)">
                                      <p:cBhvr>
                                        <p:cTn id="41" dur="500"/>
                                        <p:tgtEl>
                                          <p:spTgt spid="116"/>
                                        </p:tgtEl>
                                      </p:cBhvr>
                                    </p:animEffect>
                                  </p:childTnLst>
                                </p:cTn>
                              </p:par>
                            </p:childTnLst>
                          </p:cTn>
                        </p:par>
                        <p:par>
                          <p:cTn id="42" fill="hold">
                            <p:stCondLst>
                              <p:cond delay="4300"/>
                            </p:stCondLst>
                            <p:childTnLst>
                              <p:par>
                                <p:cTn id="43" presetID="49" presetClass="entr" presetSubtype="0" decel="100000" fill="hold" nodeType="afterEffect">
                                  <p:stCondLst>
                                    <p:cond delay="0"/>
                                  </p:stCondLst>
                                  <p:childTnLst>
                                    <p:set>
                                      <p:cBhvr>
                                        <p:cTn id="44" dur="1" fill="hold">
                                          <p:stCondLst>
                                            <p:cond delay="0"/>
                                          </p:stCondLst>
                                        </p:cTn>
                                        <p:tgtEl>
                                          <p:spTgt spid="103"/>
                                        </p:tgtEl>
                                        <p:attrNameLst>
                                          <p:attrName>style.visibility</p:attrName>
                                        </p:attrNameLst>
                                      </p:cBhvr>
                                      <p:to>
                                        <p:strVal val="visible"/>
                                      </p:to>
                                    </p:set>
                                    <p:anim calcmode="lin" valueType="num">
                                      <p:cBhvr>
                                        <p:cTn id="45" dur="500" fill="hold"/>
                                        <p:tgtEl>
                                          <p:spTgt spid="103"/>
                                        </p:tgtEl>
                                        <p:attrNameLst>
                                          <p:attrName>ppt_w</p:attrName>
                                        </p:attrNameLst>
                                      </p:cBhvr>
                                      <p:tavLst>
                                        <p:tav tm="0">
                                          <p:val>
                                            <p:fltVal val="0"/>
                                          </p:val>
                                        </p:tav>
                                        <p:tav tm="100000">
                                          <p:val>
                                            <p:strVal val="#ppt_w"/>
                                          </p:val>
                                        </p:tav>
                                      </p:tavLst>
                                    </p:anim>
                                    <p:anim calcmode="lin" valueType="num">
                                      <p:cBhvr>
                                        <p:cTn id="46" dur="500" fill="hold"/>
                                        <p:tgtEl>
                                          <p:spTgt spid="103"/>
                                        </p:tgtEl>
                                        <p:attrNameLst>
                                          <p:attrName>ppt_h</p:attrName>
                                        </p:attrNameLst>
                                      </p:cBhvr>
                                      <p:tavLst>
                                        <p:tav tm="0">
                                          <p:val>
                                            <p:fltVal val="0"/>
                                          </p:val>
                                        </p:tav>
                                        <p:tav tm="100000">
                                          <p:val>
                                            <p:strVal val="#ppt_h"/>
                                          </p:val>
                                        </p:tav>
                                      </p:tavLst>
                                    </p:anim>
                                    <p:anim calcmode="lin" valueType="num">
                                      <p:cBhvr>
                                        <p:cTn id="47" dur="500" fill="hold"/>
                                        <p:tgtEl>
                                          <p:spTgt spid="103"/>
                                        </p:tgtEl>
                                        <p:attrNameLst>
                                          <p:attrName>style.rotation</p:attrName>
                                        </p:attrNameLst>
                                      </p:cBhvr>
                                      <p:tavLst>
                                        <p:tav tm="0">
                                          <p:val>
                                            <p:fltVal val="360"/>
                                          </p:val>
                                        </p:tav>
                                        <p:tav tm="100000">
                                          <p:val>
                                            <p:fltVal val="0"/>
                                          </p:val>
                                        </p:tav>
                                      </p:tavLst>
                                    </p:anim>
                                    <p:animEffect transition="in" filter="fade">
                                      <p:cBhvr>
                                        <p:cTn id="48" dur="500"/>
                                        <p:tgtEl>
                                          <p:spTgt spid="103"/>
                                        </p:tgtEl>
                                      </p:cBhvr>
                                    </p:animEffect>
                                  </p:childTnLst>
                                </p:cTn>
                              </p:par>
                            </p:childTnLst>
                          </p:cTn>
                        </p:par>
                        <p:par>
                          <p:cTn id="49" fill="hold">
                            <p:stCondLst>
                              <p:cond delay="4800"/>
                            </p:stCondLst>
                            <p:childTnLst>
                              <p:par>
                                <p:cTn id="50" presetID="23" presetClass="entr" presetSubtype="16" fill="hold" grpId="0" nodeType="afterEffect">
                                  <p:stCondLst>
                                    <p:cond delay="0"/>
                                  </p:stCondLst>
                                  <p:iterate type="lt">
                                    <p:tmPct val="10000"/>
                                  </p:iterate>
                                  <p:childTnLst>
                                    <p:set>
                                      <p:cBhvr>
                                        <p:cTn id="51" dur="1" fill="hold">
                                          <p:stCondLst>
                                            <p:cond delay="0"/>
                                          </p:stCondLst>
                                        </p:cTn>
                                        <p:tgtEl>
                                          <p:spTgt spid="113"/>
                                        </p:tgtEl>
                                        <p:attrNameLst>
                                          <p:attrName>style.visibility</p:attrName>
                                        </p:attrNameLst>
                                      </p:cBhvr>
                                      <p:to>
                                        <p:strVal val="visible"/>
                                      </p:to>
                                    </p:set>
                                    <p:anim calcmode="lin" valueType="num">
                                      <p:cBhvr>
                                        <p:cTn id="52" dur="500" fill="hold"/>
                                        <p:tgtEl>
                                          <p:spTgt spid="113"/>
                                        </p:tgtEl>
                                        <p:attrNameLst>
                                          <p:attrName>ppt_w</p:attrName>
                                        </p:attrNameLst>
                                      </p:cBhvr>
                                      <p:tavLst>
                                        <p:tav tm="0">
                                          <p:val>
                                            <p:fltVal val="0"/>
                                          </p:val>
                                        </p:tav>
                                        <p:tav tm="100000">
                                          <p:val>
                                            <p:strVal val="#ppt_w"/>
                                          </p:val>
                                        </p:tav>
                                      </p:tavLst>
                                    </p:anim>
                                    <p:anim calcmode="lin" valueType="num">
                                      <p:cBhvr>
                                        <p:cTn id="53" dur="500" fill="hold"/>
                                        <p:tgtEl>
                                          <p:spTgt spid="113"/>
                                        </p:tgtEl>
                                        <p:attrNameLst>
                                          <p:attrName>ppt_h</p:attrName>
                                        </p:attrNameLst>
                                      </p:cBhvr>
                                      <p:tavLst>
                                        <p:tav tm="0">
                                          <p:val>
                                            <p:fltVal val="0"/>
                                          </p:val>
                                        </p:tav>
                                        <p:tav tm="100000">
                                          <p:val>
                                            <p:strVal val="#ppt_h"/>
                                          </p:val>
                                        </p:tav>
                                      </p:tavLst>
                                    </p:anim>
                                  </p:childTnLst>
                                </p:cTn>
                              </p:par>
                            </p:childTnLst>
                          </p:cTn>
                        </p:par>
                        <p:par>
                          <p:cTn id="54" fill="hold">
                            <p:stCondLst>
                              <p:cond delay="5450"/>
                            </p:stCondLst>
                            <p:childTnLst>
                              <p:par>
                                <p:cTn id="55" presetID="14" presetClass="entr" presetSubtype="10" fill="hold" grpId="0"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randombar(horizontal)">
                                      <p:cBhvr>
                                        <p:cTn id="57" dur="500"/>
                                        <p:tgtEl>
                                          <p:spTgt spid="117"/>
                                        </p:tgtEl>
                                      </p:cBhvr>
                                    </p:animEffect>
                                  </p:childTnLst>
                                </p:cTn>
                              </p:par>
                            </p:childTnLst>
                          </p:cTn>
                        </p:par>
                        <p:par>
                          <p:cTn id="58" fill="hold">
                            <p:stCondLst>
                              <p:cond delay="5950"/>
                            </p:stCondLst>
                            <p:childTnLst>
                              <p:par>
                                <p:cTn id="59" presetID="49" presetClass="entr" presetSubtype="0" decel="100000" fill="hold" grpId="0" nodeType="afterEffect">
                                  <p:stCondLst>
                                    <p:cond delay="0"/>
                                  </p:stCondLst>
                                  <p:childTnLst>
                                    <p:set>
                                      <p:cBhvr>
                                        <p:cTn id="60" dur="1" fill="hold">
                                          <p:stCondLst>
                                            <p:cond delay="0"/>
                                          </p:stCondLst>
                                        </p:cTn>
                                        <p:tgtEl>
                                          <p:spTgt spid="110"/>
                                        </p:tgtEl>
                                        <p:attrNameLst>
                                          <p:attrName>style.visibility</p:attrName>
                                        </p:attrNameLst>
                                      </p:cBhvr>
                                      <p:to>
                                        <p:strVal val="visible"/>
                                      </p:to>
                                    </p:set>
                                    <p:anim calcmode="lin" valueType="num">
                                      <p:cBhvr>
                                        <p:cTn id="61" dur="500" fill="hold"/>
                                        <p:tgtEl>
                                          <p:spTgt spid="110"/>
                                        </p:tgtEl>
                                        <p:attrNameLst>
                                          <p:attrName>ppt_w</p:attrName>
                                        </p:attrNameLst>
                                      </p:cBhvr>
                                      <p:tavLst>
                                        <p:tav tm="0">
                                          <p:val>
                                            <p:fltVal val="0"/>
                                          </p:val>
                                        </p:tav>
                                        <p:tav tm="100000">
                                          <p:val>
                                            <p:strVal val="#ppt_w"/>
                                          </p:val>
                                        </p:tav>
                                      </p:tavLst>
                                    </p:anim>
                                    <p:anim calcmode="lin" valueType="num">
                                      <p:cBhvr>
                                        <p:cTn id="62" dur="500" fill="hold"/>
                                        <p:tgtEl>
                                          <p:spTgt spid="110"/>
                                        </p:tgtEl>
                                        <p:attrNameLst>
                                          <p:attrName>ppt_h</p:attrName>
                                        </p:attrNameLst>
                                      </p:cBhvr>
                                      <p:tavLst>
                                        <p:tav tm="0">
                                          <p:val>
                                            <p:fltVal val="0"/>
                                          </p:val>
                                        </p:tav>
                                        <p:tav tm="100000">
                                          <p:val>
                                            <p:strVal val="#ppt_h"/>
                                          </p:val>
                                        </p:tav>
                                      </p:tavLst>
                                    </p:anim>
                                    <p:anim calcmode="lin" valueType="num">
                                      <p:cBhvr>
                                        <p:cTn id="63" dur="500" fill="hold"/>
                                        <p:tgtEl>
                                          <p:spTgt spid="110"/>
                                        </p:tgtEl>
                                        <p:attrNameLst>
                                          <p:attrName>style.rotation</p:attrName>
                                        </p:attrNameLst>
                                      </p:cBhvr>
                                      <p:tavLst>
                                        <p:tav tm="0">
                                          <p:val>
                                            <p:fltVal val="360"/>
                                          </p:val>
                                        </p:tav>
                                        <p:tav tm="100000">
                                          <p:val>
                                            <p:fltVal val="0"/>
                                          </p:val>
                                        </p:tav>
                                      </p:tavLst>
                                    </p:anim>
                                    <p:animEffect transition="in" filter="fade">
                                      <p:cBhvr>
                                        <p:cTn id="64" dur="500"/>
                                        <p:tgtEl>
                                          <p:spTgt spid="110"/>
                                        </p:tgtEl>
                                      </p:cBhvr>
                                    </p:animEffect>
                                  </p:childTnLst>
                                </p:cTn>
                              </p:par>
                            </p:childTnLst>
                          </p:cTn>
                        </p:par>
                        <p:par>
                          <p:cTn id="65" fill="hold">
                            <p:stCondLst>
                              <p:cond delay="6450"/>
                            </p:stCondLst>
                            <p:childTnLst>
                              <p:par>
                                <p:cTn id="66" presetID="23" presetClass="entr" presetSubtype="16" fill="hold" grpId="0" nodeType="afterEffect">
                                  <p:stCondLst>
                                    <p:cond delay="0"/>
                                  </p:stCondLst>
                                  <p:iterate type="lt">
                                    <p:tmPct val="10000"/>
                                  </p:iterate>
                                  <p:childTnLst>
                                    <p:set>
                                      <p:cBhvr>
                                        <p:cTn id="67" dur="1" fill="hold">
                                          <p:stCondLst>
                                            <p:cond delay="0"/>
                                          </p:stCondLst>
                                        </p:cTn>
                                        <p:tgtEl>
                                          <p:spTgt spid="114"/>
                                        </p:tgtEl>
                                        <p:attrNameLst>
                                          <p:attrName>style.visibility</p:attrName>
                                        </p:attrNameLst>
                                      </p:cBhvr>
                                      <p:to>
                                        <p:strVal val="visible"/>
                                      </p:to>
                                    </p:set>
                                    <p:anim calcmode="lin" valueType="num">
                                      <p:cBhvr>
                                        <p:cTn id="68" dur="500" fill="hold"/>
                                        <p:tgtEl>
                                          <p:spTgt spid="114"/>
                                        </p:tgtEl>
                                        <p:attrNameLst>
                                          <p:attrName>ppt_w</p:attrName>
                                        </p:attrNameLst>
                                      </p:cBhvr>
                                      <p:tavLst>
                                        <p:tav tm="0">
                                          <p:val>
                                            <p:fltVal val="0"/>
                                          </p:val>
                                        </p:tav>
                                        <p:tav tm="100000">
                                          <p:val>
                                            <p:strVal val="#ppt_w"/>
                                          </p:val>
                                        </p:tav>
                                      </p:tavLst>
                                    </p:anim>
                                    <p:anim calcmode="lin" valueType="num">
                                      <p:cBhvr>
                                        <p:cTn id="69" dur="500" fill="hold"/>
                                        <p:tgtEl>
                                          <p:spTgt spid="114"/>
                                        </p:tgtEl>
                                        <p:attrNameLst>
                                          <p:attrName>ppt_h</p:attrName>
                                        </p:attrNameLst>
                                      </p:cBhvr>
                                      <p:tavLst>
                                        <p:tav tm="0">
                                          <p:val>
                                            <p:fltVal val="0"/>
                                          </p:val>
                                        </p:tav>
                                        <p:tav tm="100000">
                                          <p:val>
                                            <p:strVal val="#ppt_h"/>
                                          </p:val>
                                        </p:tav>
                                      </p:tavLst>
                                    </p:anim>
                                  </p:childTnLst>
                                </p:cTn>
                              </p:par>
                            </p:childTnLst>
                          </p:cTn>
                        </p:par>
                        <p:par>
                          <p:cTn id="70" fill="hold">
                            <p:stCondLst>
                              <p:cond delay="7100"/>
                            </p:stCondLst>
                            <p:childTnLst>
                              <p:par>
                                <p:cTn id="71" presetID="14" presetClass="entr" presetSubtype="10" fill="hold" grpId="0" nodeType="afterEffect">
                                  <p:stCondLst>
                                    <p:cond delay="0"/>
                                  </p:stCondLst>
                                  <p:childTnLst>
                                    <p:set>
                                      <p:cBhvr>
                                        <p:cTn id="72" dur="1" fill="hold">
                                          <p:stCondLst>
                                            <p:cond delay="0"/>
                                          </p:stCondLst>
                                        </p:cTn>
                                        <p:tgtEl>
                                          <p:spTgt spid="118"/>
                                        </p:tgtEl>
                                        <p:attrNameLst>
                                          <p:attrName>style.visibility</p:attrName>
                                        </p:attrNameLst>
                                      </p:cBhvr>
                                      <p:to>
                                        <p:strVal val="visible"/>
                                      </p:to>
                                    </p:set>
                                    <p:animEffect transition="in" filter="randombar(horizontal)">
                                      <p:cBhvr>
                                        <p:cTn id="73" dur="500"/>
                                        <p:tgtEl>
                                          <p:spTgt spid="118"/>
                                        </p:tgtEl>
                                      </p:cBhvr>
                                    </p:animEffect>
                                  </p:childTnLst>
                                </p:cTn>
                              </p:par>
                            </p:childTnLst>
                          </p:cTn>
                        </p:par>
                        <p:par>
                          <p:cTn id="74" fill="hold">
                            <p:stCondLst>
                              <p:cond delay="7600"/>
                            </p:stCondLst>
                            <p:childTnLst>
                              <p:par>
                                <p:cTn id="75" presetID="16" presetClass="entr" presetSubtype="21" fill="hold" nodeType="afterEffect">
                                  <p:stCondLst>
                                    <p:cond delay="0"/>
                                  </p:stCondLst>
                                  <p:childTnLst>
                                    <p:set>
                                      <p:cBhvr>
                                        <p:cTn id="76" dur="1" fill="hold">
                                          <p:stCondLst>
                                            <p:cond delay="0"/>
                                          </p:stCondLst>
                                        </p:cTn>
                                        <p:tgtEl>
                                          <p:spTgt spid="122"/>
                                        </p:tgtEl>
                                        <p:attrNameLst>
                                          <p:attrName>style.visibility</p:attrName>
                                        </p:attrNameLst>
                                      </p:cBhvr>
                                      <p:to>
                                        <p:strVal val="visible"/>
                                      </p:to>
                                    </p:set>
                                    <p:animEffect transition="in" filter="barn(inVertical)">
                                      <p:cBhvr>
                                        <p:cTn id="77" dur="500"/>
                                        <p:tgtEl>
                                          <p:spTgt spid="122"/>
                                        </p:tgtEl>
                                      </p:cBhvr>
                                    </p:animEffect>
                                  </p:childTnLst>
                                </p:cTn>
                              </p:par>
                            </p:childTnLst>
                          </p:cTn>
                        </p:par>
                        <p:par>
                          <p:cTn id="78" fill="hold">
                            <p:stCondLst>
                              <p:cond delay="8100"/>
                            </p:stCondLst>
                            <p:childTnLst>
                              <p:par>
                                <p:cTn id="79" presetID="14" presetClass="entr" presetSubtype="10" fill="hold" grpId="0" nodeType="afterEffect">
                                  <p:stCondLst>
                                    <p:cond delay="0"/>
                                  </p:stCondLst>
                                  <p:childTnLst>
                                    <p:set>
                                      <p:cBhvr>
                                        <p:cTn id="80" dur="1" fill="hold">
                                          <p:stCondLst>
                                            <p:cond delay="0"/>
                                          </p:stCondLst>
                                        </p:cTn>
                                        <p:tgtEl>
                                          <p:spTgt spid="120"/>
                                        </p:tgtEl>
                                        <p:attrNameLst>
                                          <p:attrName>style.visibility</p:attrName>
                                        </p:attrNameLst>
                                      </p:cBhvr>
                                      <p:to>
                                        <p:strVal val="visible"/>
                                      </p:to>
                                    </p:set>
                                    <p:animEffect transition="in" filter="randombar(horizontal)">
                                      <p:cBhvr>
                                        <p:cTn id="81"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10" grpId="0" animBg="1"/>
      <p:bldP spid="111" grpId="0"/>
      <p:bldP spid="112" grpId="0"/>
      <p:bldP spid="113" grpId="0"/>
      <p:bldP spid="114" grpId="0"/>
      <p:bldP spid="115" grpId="0"/>
      <p:bldP spid="116" grpId="0"/>
      <p:bldP spid="117" grpId="0"/>
      <p:bldP spid="118" grpId="0"/>
      <p:bldP spid="1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12042"/>
            <a:ext cx="12192000" cy="745958"/>
          </a:xfrm>
          <a:prstGeom prst="rect">
            <a:avLst/>
          </a:prstGeom>
          <a:solidFill>
            <a:srgbClr val="222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cs typeface="+mn-ea"/>
              <a:sym typeface="+mn-lt"/>
            </a:endParaRPr>
          </a:p>
        </p:txBody>
      </p:sp>
      <p:grpSp>
        <p:nvGrpSpPr>
          <p:cNvPr id="6" name="组合 5"/>
          <p:cNvGrpSpPr/>
          <p:nvPr/>
        </p:nvGrpSpPr>
        <p:grpSpPr>
          <a:xfrm>
            <a:off x="3057966" y="1879629"/>
            <a:ext cx="2101366" cy="4312337"/>
            <a:chOff x="2841758" y="1831573"/>
            <a:chExt cx="1449372" cy="2974340"/>
          </a:xfrm>
          <a:effectLst>
            <a:outerShdw blurRad="254000" dist="63500" dir="2700000" algn="tl" rotWithShape="0">
              <a:prstClr val="black">
                <a:alpha val="30000"/>
              </a:prstClr>
            </a:outerShdw>
          </a:effectLst>
        </p:grpSpPr>
        <p:pic>
          <p:nvPicPr>
            <p:cNvPr id="8" name="Picture 6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1758" y="1831573"/>
              <a:ext cx="1449372" cy="2974340"/>
            </a:xfrm>
            <a:prstGeom prst="rect">
              <a:avLst/>
            </a:prstGeom>
          </p:spPr>
        </p:pic>
        <p:pic>
          <p:nvPicPr>
            <p:cNvPr id="13" name="图片占位符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22293" y="2168015"/>
              <a:ext cx="1254213" cy="1865916"/>
            </a:xfrm>
            <a:custGeom>
              <a:avLst/>
              <a:gdLst>
                <a:gd name="connsiteX0" fmla="*/ 0 w 1672284"/>
                <a:gd name="connsiteY0" fmla="*/ 0 h 2967716"/>
                <a:gd name="connsiteX1" fmla="*/ 1672284 w 1672284"/>
                <a:gd name="connsiteY1" fmla="*/ 0 h 2967716"/>
                <a:gd name="connsiteX2" fmla="*/ 1672284 w 1672284"/>
                <a:gd name="connsiteY2" fmla="*/ 2967716 h 2967716"/>
                <a:gd name="connsiteX3" fmla="*/ 0 w 1672284"/>
                <a:gd name="connsiteY3" fmla="*/ 2967716 h 2967716"/>
              </a:gdLst>
              <a:ahLst/>
              <a:cxnLst>
                <a:cxn ang="0">
                  <a:pos x="connsiteX0" y="connsiteY0"/>
                </a:cxn>
                <a:cxn ang="0">
                  <a:pos x="connsiteX1" y="connsiteY1"/>
                </a:cxn>
                <a:cxn ang="0">
                  <a:pos x="connsiteX2" y="connsiteY2"/>
                </a:cxn>
                <a:cxn ang="0">
                  <a:pos x="connsiteX3" y="connsiteY3"/>
                </a:cxn>
              </a:cxnLst>
              <a:rect l="l" t="t" r="r" b="b"/>
              <a:pathLst>
                <a:path w="1672284" h="2967716">
                  <a:moveTo>
                    <a:pt x="0" y="0"/>
                  </a:moveTo>
                  <a:lnTo>
                    <a:pt x="1672284" y="0"/>
                  </a:lnTo>
                  <a:lnTo>
                    <a:pt x="1672284" y="2967716"/>
                  </a:lnTo>
                  <a:lnTo>
                    <a:pt x="0" y="2967716"/>
                  </a:lnTo>
                  <a:close/>
                </a:path>
              </a:pathLst>
            </a:custGeom>
          </p:spPr>
        </p:pic>
      </p:grpSp>
      <p:grpSp>
        <p:nvGrpSpPr>
          <p:cNvPr id="7" name="组合 6"/>
          <p:cNvGrpSpPr/>
          <p:nvPr/>
        </p:nvGrpSpPr>
        <p:grpSpPr>
          <a:xfrm>
            <a:off x="7190818" y="1879629"/>
            <a:ext cx="2101366" cy="4312337"/>
            <a:chOff x="4852869" y="1831573"/>
            <a:chExt cx="1449372" cy="2974340"/>
          </a:xfrm>
          <a:effectLst>
            <a:outerShdw blurRad="254000" dist="63500" dir="2700000" algn="tl" rotWithShape="0">
              <a:prstClr val="black">
                <a:alpha val="30000"/>
              </a:prstClr>
            </a:outerShdw>
          </a:effectLst>
        </p:grpSpPr>
        <p:pic>
          <p:nvPicPr>
            <p:cNvPr id="9" name="Picture 7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2869" y="1831573"/>
              <a:ext cx="1449372" cy="2974340"/>
            </a:xfrm>
            <a:prstGeom prst="rect">
              <a:avLst/>
            </a:prstGeom>
          </p:spPr>
        </p:pic>
        <p:pic>
          <p:nvPicPr>
            <p:cNvPr id="14" name="图片占位符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958535" y="2168015"/>
              <a:ext cx="1254213" cy="1865916"/>
            </a:xfrm>
            <a:custGeom>
              <a:avLst/>
              <a:gdLst>
                <a:gd name="connsiteX0" fmla="*/ 0 w 1672284"/>
                <a:gd name="connsiteY0" fmla="*/ 0 h 2967716"/>
                <a:gd name="connsiteX1" fmla="*/ 1672284 w 1672284"/>
                <a:gd name="connsiteY1" fmla="*/ 0 h 2967716"/>
                <a:gd name="connsiteX2" fmla="*/ 1672284 w 1672284"/>
                <a:gd name="connsiteY2" fmla="*/ 2967716 h 2967716"/>
                <a:gd name="connsiteX3" fmla="*/ 0 w 1672284"/>
                <a:gd name="connsiteY3" fmla="*/ 2967716 h 2967716"/>
              </a:gdLst>
              <a:ahLst/>
              <a:cxnLst>
                <a:cxn ang="0">
                  <a:pos x="connsiteX0" y="connsiteY0"/>
                </a:cxn>
                <a:cxn ang="0">
                  <a:pos x="connsiteX1" y="connsiteY1"/>
                </a:cxn>
                <a:cxn ang="0">
                  <a:pos x="connsiteX2" y="connsiteY2"/>
                </a:cxn>
                <a:cxn ang="0">
                  <a:pos x="connsiteX3" y="connsiteY3"/>
                </a:cxn>
              </a:cxnLst>
              <a:rect l="l" t="t" r="r" b="b"/>
              <a:pathLst>
                <a:path w="1672284" h="2967716">
                  <a:moveTo>
                    <a:pt x="0" y="0"/>
                  </a:moveTo>
                  <a:lnTo>
                    <a:pt x="1672284" y="0"/>
                  </a:lnTo>
                  <a:lnTo>
                    <a:pt x="1672284" y="2967716"/>
                  </a:lnTo>
                  <a:lnTo>
                    <a:pt x="0" y="2967716"/>
                  </a:lnTo>
                  <a:close/>
                </a:path>
              </a:pathLst>
            </a:custGeom>
          </p:spPr>
        </p:pic>
      </p:grpSp>
      <p:grpSp>
        <p:nvGrpSpPr>
          <p:cNvPr id="5" name="组合 4"/>
          <p:cNvGrpSpPr/>
          <p:nvPr/>
        </p:nvGrpSpPr>
        <p:grpSpPr>
          <a:xfrm>
            <a:off x="4966476" y="1420234"/>
            <a:ext cx="2417199" cy="4960476"/>
            <a:chOff x="3738395" y="1514715"/>
            <a:chExt cx="1667211" cy="3421380"/>
          </a:xfrm>
          <a:effectLst>
            <a:outerShdw blurRad="254000" dist="63500" dir="2700000" algn="tl" rotWithShape="0">
              <a:prstClr val="black">
                <a:alpha val="30000"/>
              </a:prstClr>
            </a:outerShdw>
          </a:effectLst>
        </p:grpSpPr>
        <p:pic>
          <p:nvPicPr>
            <p:cNvPr id="15" name="Picture 7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38395" y="1514715"/>
              <a:ext cx="1667211" cy="3421380"/>
            </a:xfrm>
            <a:prstGeom prst="rect">
              <a:avLst/>
            </a:prstGeom>
          </p:spPr>
        </p:pic>
        <p:pic>
          <p:nvPicPr>
            <p:cNvPr id="16" name="图片占位符 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837093" y="1900189"/>
              <a:ext cx="1498754" cy="2133742"/>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p:spPr>
        </p:pic>
      </p:grpSp>
      <p:sp>
        <p:nvSpPr>
          <p:cNvPr id="4" name="矩形 3"/>
          <p:cNvSpPr/>
          <p:nvPr/>
        </p:nvSpPr>
        <p:spPr>
          <a:xfrm>
            <a:off x="2466475" y="5062559"/>
            <a:ext cx="7303168" cy="1795441"/>
          </a:xfrm>
          <a:prstGeom prst="rect">
            <a:avLst/>
          </a:prstGeom>
          <a:solidFill>
            <a:srgbClr val="E5700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cs typeface="+mn-ea"/>
              <a:sym typeface="+mn-lt"/>
            </a:endParaRPr>
          </a:p>
        </p:txBody>
      </p:sp>
      <p:grpSp>
        <p:nvGrpSpPr>
          <p:cNvPr id="20" name="组合 19"/>
          <p:cNvGrpSpPr/>
          <p:nvPr/>
        </p:nvGrpSpPr>
        <p:grpSpPr>
          <a:xfrm>
            <a:off x="250078" y="2223412"/>
            <a:ext cx="2666442" cy="873826"/>
            <a:chOff x="250078" y="2035522"/>
            <a:chExt cx="2666442" cy="873826"/>
          </a:xfrm>
        </p:grpSpPr>
        <p:sp>
          <p:nvSpPr>
            <p:cNvPr id="18" name="TextBox 21"/>
            <p:cNvSpPr txBox="1"/>
            <p:nvPr/>
          </p:nvSpPr>
          <p:spPr>
            <a:xfrm>
              <a:off x="726768" y="2484936"/>
              <a:ext cx="2082980" cy="424412"/>
            </a:xfrm>
            <a:prstGeom prst="rect">
              <a:avLst/>
            </a:prstGeom>
            <a:noFill/>
          </p:spPr>
          <p:txBody>
            <a:bodyPr wrap="square" lIns="0" tIns="0" rIns="0" bIns="0" rtlCol="0">
              <a:spAutoFit/>
            </a:bodyPr>
            <a:lstStyle/>
            <a:p>
              <a:pPr algn="r">
                <a:lnSpc>
                  <a:spcPct val="120000"/>
                </a:lnSpc>
              </a:pPr>
              <a:r>
                <a:rPr lang="zh-CN" altLang="en-US" sz="1200" dirty="0">
                  <a:solidFill>
                    <a:schemeClr val="tx1">
                      <a:lumMod val="50000"/>
                      <a:lumOff val="50000"/>
                    </a:schemeClr>
                  </a:solidFill>
                  <a:cs typeface="+mn-ea"/>
                  <a:sym typeface="+mn-lt"/>
                </a:rPr>
                <a:t>Please add specific content here, text as simple as possible, simple description can be</a:t>
              </a:r>
              <a:r>
                <a:rPr lang="en-US" altLang="zh-CN" sz="1200" dirty="0">
                  <a:solidFill>
                    <a:schemeClr val="tx1">
                      <a:lumMod val="50000"/>
                      <a:lumOff val="50000"/>
                    </a:schemeClr>
                  </a:solidFill>
                  <a:cs typeface="+mn-ea"/>
                  <a:sym typeface="+mn-lt"/>
                </a:rPr>
                <a:t>.</a:t>
              </a:r>
            </a:p>
          </p:txBody>
        </p:sp>
        <p:sp>
          <p:nvSpPr>
            <p:cNvPr id="19" name="Subtitle 2">
              <a:extLst>
                <a:ext uri="{FF2B5EF4-FFF2-40B4-BE49-F238E27FC236}">
                  <a16:creationId xmlns:a16="http://schemas.microsoft.com/office/drawing/2014/main" id="{360062CF-4239-4286-B703-132EC1F0E32B}"/>
                </a:ext>
              </a:extLst>
            </p:cNvPr>
            <p:cNvSpPr txBox="1">
              <a:spLocks/>
            </p:cNvSpPr>
            <p:nvPr/>
          </p:nvSpPr>
          <p:spPr>
            <a:xfrm>
              <a:off x="250078" y="2035522"/>
              <a:ext cx="2666442"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20000"/>
                </a:lnSpc>
                <a:spcBef>
                  <a:spcPts val="0"/>
                </a:spcBef>
                <a:defRPr/>
              </a:pPr>
              <a:r>
                <a:rPr lang="zh-CN" altLang="en-US" sz="1600" b="1" dirty="0">
                  <a:solidFill>
                    <a:srgbClr val="4F4D50"/>
                  </a:solidFill>
                  <a:cs typeface="+mn-ea"/>
                  <a:sym typeface="+mn-lt"/>
                </a:rPr>
                <a:t>Internet marketing</a:t>
              </a:r>
              <a:endParaRPr lang="id-ID" sz="1600" b="1" dirty="0">
                <a:solidFill>
                  <a:srgbClr val="4F4D50"/>
                </a:solidFill>
                <a:cs typeface="+mn-ea"/>
                <a:sym typeface="+mn-lt"/>
              </a:endParaRPr>
            </a:p>
          </p:txBody>
        </p:sp>
      </p:grpSp>
      <p:grpSp>
        <p:nvGrpSpPr>
          <p:cNvPr id="21" name="组合 20"/>
          <p:cNvGrpSpPr/>
          <p:nvPr/>
        </p:nvGrpSpPr>
        <p:grpSpPr>
          <a:xfrm>
            <a:off x="9493820" y="2223412"/>
            <a:ext cx="2448102" cy="873826"/>
            <a:chOff x="626546" y="2035522"/>
            <a:chExt cx="2448102" cy="873826"/>
          </a:xfrm>
        </p:grpSpPr>
        <p:sp>
          <p:nvSpPr>
            <p:cNvPr id="22" name="TextBox 21"/>
            <p:cNvSpPr txBox="1"/>
            <p:nvPr/>
          </p:nvSpPr>
          <p:spPr>
            <a:xfrm>
              <a:off x="726768" y="2484936"/>
              <a:ext cx="2082980" cy="424412"/>
            </a:xfrm>
            <a:prstGeom prst="rect">
              <a:avLst/>
            </a:prstGeom>
            <a:noFill/>
          </p:spPr>
          <p:txBody>
            <a:bodyPr wrap="square" lIns="0" tIns="0" rIns="0" bIns="0" rtlCol="0">
              <a:spAutoFit/>
            </a:bodyPr>
            <a:lstStyle/>
            <a:p>
              <a:pPr>
                <a:lnSpc>
                  <a:spcPct val="120000"/>
                </a:lnSpc>
              </a:pPr>
              <a:r>
                <a:rPr lang="zh-CN" altLang="en-US" sz="1200" dirty="0">
                  <a:solidFill>
                    <a:schemeClr val="tx1">
                      <a:lumMod val="50000"/>
                      <a:lumOff val="50000"/>
                    </a:schemeClr>
                  </a:solidFill>
                  <a:cs typeface="+mn-ea"/>
                  <a:sym typeface="+mn-lt"/>
                </a:rPr>
                <a:t>Please add specific content here, text as simple as possible, simple description can be</a:t>
              </a:r>
              <a:r>
                <a:rPr lang="en-US" altLang="zh-CN" sz="1200" dirty="0">
                  <a:solidFill>
                    <a:schemeClr val="tx1">
                      <a:lumMod val="50000"/>
                      <a:lumOff val="50000"/>
                    </a:schemeClr>
                  </a:solidFill>
                  <a:cs typeface="+mn-ea"/>
                  <a:sym typeface="+mn-lt"/>
                </a:rPr>
                <a:t>.</a:t>
              </a:r>
            </a:p>
          </p:txBody>
        </p:sp>
        <p:sp>
          <p:nvSpPr>
            <p:cNvPr id="23" name="Subtitle 2">
              <a:extLst>
                <a:ext uri="{FF2B5EF4-FFF2-40B4-BE49-F238E27FC236}">
                  <a16:creationId xmlns:a16="http://schemas.microsoft.com/office/drawing/2014/main" id="{360062CF-4239-4286-B703-132EC1F0E32B}"/>
                </a:ext>
              </a:extLst>
            </p:cNvPr>
            <p:cNvSpPr txBox="1">
              <a:spLocks/>
            </p:cNvSpPr>
            <p:nvPr/>
          </p:nvSpPr>
          <p:spPr>
            <a:xfrm>
              <a:off x="626546" y="2035522"/>
              <a:ext cx="2448102"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spcBef>
                  <a:spcPts val="0"/>
                </a:spcBef>
                <a:defRPr/>
              </a:pPr>
              <a:r>
                <a:rPr lang="zh-CN" altLang="en-US" sz="1600" b="1" dirty="0">
                  <a:solidFill>
                    <a:srgbClr val="4F4D50"/>
                  </a:solidFill>
                  <a:cs typeface="+mn-ea"/>
                  <a:sym typeface="+mn-lt"/>
                </a:rPr>
                <a:t>Internet marketing</a:t>
              </a:r>
              <a:endParaRPr lang="id-ID" altLang="zh-CN" sz="1600" b="1" dirty="0">
                <a:solidFill>
                  <a:srgbClr val="4F4D50"/>
                </a:solidFill>
                <a:cs typeface="+mn-ea"/>
                <a:sym typeface="+mn-lt"/>
              </a:endParaRPr>
            </a:p>
          </p:txBody>
        </p:sp>
      </p:grpSp>
      <p:sp>
        <p:nvSpPr>
          <p:cNvPr id="24" name="Subtitle 2">
            <a:extLst>
              <a:ext uri="{FF2B5EF4-FFF2-40B4-BE49-F238E27FC236}">
                <a16:creationId xmlns:a16="http://schemas.microsoft.com/office/drawing/2014/main" id="{360062CF-4239-4286-B703-132EC1F0E32B}"/>
              </a:ext>
            </a:extLst>
          </p:cNvPr>
          <p:cNvSpPr txBox="1">
            <a:spLocks/>
          </p:cNvSpPr>
          <p:nvPr/>
        </p:nvSpPr>
        <p:spPr>
          <a:xfrm>
            <a:off x="3465717" y="5362855"/>
            <a:ext cx="5809587" cy="4892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defRPr/>
            </a:pPr>
            <a:r>
              <a:rPr lang="zh-CN" altLang="en-US" dirty="0">
                <a:solidFill>
                  <a:schemeClr val="bg1"/>
                </a:solidFill>
                <a:cs typeface="+mn-ea"/>
                <a:sym typeface="+mn-lt"/>
              </a:rPr>
              <a:t>Internet marketing program planning</a:t>
            </a:r>
            <a:endParaRPr lang="id-ID" dirty="0">
              <a:solidFill>
                <a:schemeClr val="bg1"/>
              </a:solidFill>
              <a:cs typeface="+mn-ea"/>
              <a:sym typeface="+mn-lt"/>
            </a:endParaRPr>
          </a:p>
        </p:txBody>
      </p:sp>
      <p:sp>
        <p:nvSpPr>
          <p:cNvPr id="25" name="Subtitle 2">
            <a:extLst>
              <a:ext uri="{FF2B5EF4-FFF2-40B4-BE49-F238E27FC236}">
                <a16:creationId xmlns:a16="http://schemas.microsoft.com/office/drawing/2014/main" id="{06331D2D-8D73-4B13-9708-0E24F960723A}"/>
              </a:ext>
            </a:extLst>
          </p:cNvPr>
          <p:cNvSpPr txBox="1">
            <a:spLocks/>
          </p:cNvSpPr>
          <p:nvPr/>
        </p:nvSpPr>
        <p:spPr>
          <a:xfrm>
            <a:off x="3926305" y="5964252"/>
            <a:ext cx="4339390" cy="3522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defRPr/>
            </a:pPr>
            <a:r>
              <a:rPr lang="en-US" altLang="zh-CN" sz="1800" dirty="0">
                <a:solidFill>
                  <a:schemeClr val="bg1"/>
                </a:solidFill>
                <a:cs typeface="+mn-ea"/>
                <a:sym typeface="+mn-lt"/>
              </a:rPr>
              <a:t>YOUR TECHNOLOGY PRODUCTS</a:t>
            </a:r>
            <a:endParaRPr lang="id-ID" sz="1800" dirty="0">
              <a:solidFill>
                <a:schemeClr val="bg1"/>
              </a:solidFill>
              <a:cs typeface="+mn-ea"/>
              <a:sym typeface="+mn-lt"/>
            </a:endParaRPr>
          </a:p>
        </p:txBody>
      </p:sp>
      <p:grpSp>
        <p:nvGrpSpPr>
          <p:cNvPr id="31" name="组合 30"/>
          <p:cNvGrpSpPr/>
          <p:nvPr/>
        </p:nvGrpSpPr>
        <p:grpSpPr>
          <a:xfrm>
            <a:off x="1262154" y="486755"/>
            <a:ext cx="3704321" cy="577363"/>
            <a:chOff x="3945869" y="560470"/>
            <a:chExt cx="2974142" cy="608934"/>
          </a:xfrm>
        </p:grpSpPr>
        <p:sp>
          <p:nvSpPr>
            <p:cNvPr id="35" name="TextBox 8"/>
            <p:cNvSpPr txBox="1"/>
            <p:nvPr/>
          </p:nvSpPr>
          <p:spPr>
            <a:xfrm>
              <a:off x="3945869" y="560470"/>
              <a:ext cx="2974142" cy="427804"/>
            </a:xfrm>
            <a:prstGeom prst="rect">
              <a:avLst/>
            </a:prstGeom>
            <a:noFill/>
          </p:spPr>
          <p:txBody>
            <a:bodyPr wrap="square" lIns="0" tIns="0" rIns="0" bIns="0" rtlCol="0" anchor="ctr">
              <a:spAutoFit/>
            </a:bodyPr>
            <a:lstStyle/>
            <a:p>
              <a:pPr lvl="0">
                <a:lnSpc>
                  <a:spcPct val="120000"/>
                </a:lnSpc>
              </a:pPr>
              <a:r>
                <a:rPr lang="zh-CN" altLang="en-US" sz="2400" b="1" kern="0" dirty="0">
                  <a:solidFill>
                    <a:prstClr val="black">
                      <a:lumMod val="65000"/>
                      <a:lumOff val="35000"/>
                    </a:prstClr>
                  </a:solidFill>
                  <a:cs typeface="+mn-ea"/>
                  <a:sym typeface="+mn-lt"/>
                </a:rPr>
                <a:t>Marketing programs</a:t>
              </a:r>
            </a:p>
          </p:txBody>
        </p:sp>
        <p:sp>
          <p:nvSpPr>
            <p:cNvPr id="36" name="TextBox 8"/>
            <p:cNvSpPr txBox="1"/>
            <p:nvPr/>
          </p:nvSpPr>
          <p:spPr>
            <a:xfrm>
              <a:off x="3967746" y="991141"/>
              <a:ext cx="2952265" cy="178263"/>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000" b="0" i="0" u="none" strike="noStrike" kern="0" cap="none" spc="0" normalizeH="0" baseline="0" noProof="0" dirty="0">
                  <a:ln>
                    <a:noFill/>
                  </a:ln>
                  <a:solidFill>
                    <a:prstClr val="white">
                      <a:lumMod val="65000"/>
                    </a:prstClr>
                  </a:solidFill>
                  <a:effectLst/>
                  <a:uLnTx/>
                  <a:uFillTx/>
                  <a:cs typeface="+mn-ea"/>
                  <a:sym typeface="+mn-lt"/>
                </a:rPr>
                <a:t>Add your subtitle text description and here</a:t>
              </a:r>
            </a:p>
          </p:txBody>
        </p:sp>
      </p:grpSp>
      <p:grpSp>
        <p:nvGrpSpPr>
          <p:cNvPr id="28" name="组合 27"/>
          <p:cNvGrpSpPr/>
          <p:nvPr/>
        </p:nvGrpSpPr>
        <p:grpSpPr>
          <a:xfrm>
            <a:off x="250077" y="484573"/>
            <a:ext cx="1121947" cy="667710"/>
            <a:chOff x="171031" y="579507"/>
            <a:chExt cx="3487619" cy="2075606"/>
          </a:xfrm>
        </p:grpSpPr>
        <p:pic>
          <p:nvPicPr>
            <p:cNvPr id="29" name="图片 28"/>
            <p:cNvPicPr>
              <a:picLocks noChangeAspect="1"/>
            </p:cNvPicPr>
            <p:nvPr/>
          </p:nvPicPr>
          <p:blipFill rotWithShape="1">
            <a:blip r:embed="rId7" cstate="screen">
              <a:extLst>
                <a:ext uri="{28A0092B-C50C-407E-A947-70E740481C1C}">
                  <a14:useLocalDpi xmlns:a14="http://schemas.microsoft.com/office/drawing/2010/main"/>
                </a:ext>
              </a:extLst>
            </a:blip>
            <a:srcRect l="-8"/>
            <a:stretch/>
          </p:blipFill>
          <p:spPr>
            <a:xfrm>
              <a:off x="373608" y="579507"/>
              <a:ext cx="1960199" cy="1827574"/>
            </a:xfrm>
            <a:prstGeom prst="rect">
              <a:avLst/>
            </a:prstGeom>
            <a:effectLst>
              <a:outerShdw blurRad="190500" dist="63500" dir="2700000" algn="tl" rotWithShape="0">
                <a:prstClr val="black">
                  <a:alpha val="30000"/>
                </a:prstClr>
              </a:outerShdw>
            </a:effectLst>
          </p:spPr>
        </p:pic>
        <p:pic>
          <p:nvPicPr>
            <p:cNvPr id="37" name="图片 36"/>
            <p:cNvPicPr>
              <a:picLocks noChangeAspect="1"/>
            </p:cNvPicPr>
            <p:nvPr/>
          </p:nvPicPr>
          <p:blipFill rotWithShape="1">
            <a:blip r:embed="rId8" cstate="screen">
              <a:extLst>
                <a:ext uri="{28A0092B-C50C-407E-A947-70E740481C1C}">
                  <a14:useLocalDpi xmlns:a14="http://schemas.microsoft.com/office/drawing/2010/main"/>
                </a:ext>
              </a:extLst>
            </a:blip>
            <a:srcRect r="-102" b="-4775"/>
            <a:stretch/>
          </p:blipFill>
          <p:spPr>
            <a:xfrm flipH="1">
              <a:off x="373605" y="1003130"/>
              <a:ext cx="3285045" cy="1418773"/>
            </a:xfrm>
            <a:prstGeom prst="rect">
              <a:avLst/>
            </a:prstGeom>
          </p:spPr>
        </p:pic>
        <p:sp>
          <p:nvSpPr>
            <p:cNvPr id="38" name="文本框 37"/>
            <p:cNvSpPr txBox="1"/>
            <p:nvPr/>
          </p:nvSpPr>
          <p:spPr>
            <a:xfrm>
              <a:off x="171031" y="645965"/>
              <a:ext cx="2258300" cy="2009148"/>
            </a:xfrm>
            <a:prstGeom prst="rect">
              <a:avLst/>
            </a:prstGeom>
            <a:noFill/>
          </p:spPr>
          <p:txBody>
            <a:bodyPr wrap="none" rtlCol="0" anchor="ctr">
              <a:spAutoFit/>
            </a:bodyPr>
            <a:lstStyle/>
            <a:p>
              <a:pPr algn="ctr"/>
              <a:r>
                <a:rPr lang="en-US" altLang="zh-CN" sz="3600" dirty="0">
                  <a:solidFill>
                    <a:schemeClr val="bg1"/>
                  </a:solidFill>
                  <a:effectLst>
                    <a:outerShdw blurRad="38100" dist="38100" dir="2700000" algn="tl">
                      <a:srgbClr val="000000">
                        <a:alpha val="43137"/>
                      </a:srgbClr>
                    </a:outerShdw>
                  </a:effectLst>
                  <a:cs typeface="+mn-ea"/>
                  <a:sym typeface="+mn-lt"/>
                </a:rPr>
                <a:t>03</a:t>
              </a:r>
              <a:endParaRPr lang="zh-CN" altLang="en-US" sz="3600" dirty="0">
                <a:solidFill>
                  <a:schemeClr val="bg1"/>
                </a:solidFill>
                <a:effectLst>
                  <a:outerShdw blurRad="38100" dist="38100" dir="2700000" algn="tl">
                    <a:srgbClr val="000000">
                      <a:alpha val="43137"/>
                    </a:srgbClr>
                  </a:outerShdw>
                </a:effectLst>
                <a:cs typeface="+mn-ea"/>
                <a:sym typeface="+mn-lt"/>
              </a:endParaRPr>
            </a:p>
          </p:txBody>
        </p:sp>
      </p:grpSp>
    </p:spTree>
    <p:extLst>
      <p:ext uri="{BB962C8B-B14F-4D97-AF65-F5344CB8AC3E}">
        <p14:creationId xmlns:p14="http://schemas.microsoft.com/office/powerpoint/2010/main" val="2176477004"/>
      </p:ext>
    </p:extLst>
  </p:cSld>
  <p:clrMapOvr>
    <a:masterClrMapping/>
  </p:clrMapOvr>
  <p:transition spd="slow" advClick="0" advTm="5500">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grpId="0" nodeType="withEffect" p14:presetBounceEnd="40000">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14:bounceEnd="40000">
                                          <p:cBhvr additive="base">
                                            <p:cTn id="10"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1" dur="500" fill="hold"/>
                                            <p:tgtEl>
                                              <p:spTgt spid="4"/>
                                            </p:tgtEl>
                                            <p:attrNameLst>
                                              <p:attrName>ppt_y</p:attrName>
                                            </p:attrNameLst>
                                          </p:cBhvr>
                                          <p:tavLst>
                                            <p:tav tm="0">
                                              <p:val>
                                                <p:strVal val="1+#ppt_h/2"/>
                                              </p:val>
                                            </p:tav>
                                            <p:tav tm="100000">
                                              <p:val>
                                                <p:strVal val="#ppt_y"/>
                                              </p:val>
                                            </p:tav>
                                          </p:tavLst>
                                        </p:anim>
                                      </p:childTnLst>
                                    </p:cTn>
                                  </p:par>
                                  <p:par>
                                    <p:cTn id="12" presetID="16" presetClass="entr" presetSubtype="21"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outVertical)">
                                          <p:cBhvr>
                                            <p:cTn id="17" dur="500"/>
                                            <p:tgtEl>
                                              <p:spTgt spid="25"/>
                                            </p:tgtEl>
                                          </p:cBhvr>
                                        </p:animEffect>
                                      </p:childTnLst>
                                    </p:cTn>
                                  </p:par>
                                  <p:par>
                                    <p:cTn id="18" presetID="2" presetClass="entr" presetSubtype="4" fill="hold" nodeType="withEffect">
                                      <p:stCondLst>
                                        <p:cond delay="25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50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8"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0-#ppt_w/2"/>
                                              </p:val>
                                            </p:tav>
                                            <p:tav tm="100000">
                                              <p:val>
                                                <p:strVal val="#ppt_x"/>
                                              </p:val>
                                            </p:tav>
                                          </p:tavLst>
                                        </p:anim>
                                        <p:anim calcmode="lin" valueType="num">
                                          <p:cBhvr additive="base">
                                            <p:cTn id="34" dur="500" fill="hold"/>
                                            <p:tgtEl>
                                              <p:spTgt spid="20"/>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1+#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24" grpId="0"/>
          <p:bldP spid="25" grpId="0"/>
        </p:bldLst>
      </p:timing>
    </mc:Choice>
    <mc:Fallback xmlns:a16="http://schemas.microsoft.com/office/drawing/2014/main"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par>
                                    <p:cTn id="12" presetID="16" presetClass="entr" presetSubtype="21"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outVertical)">
                                          <p:cBhvr>
                                            <p:cTn id="17" dur="500"/>
                                            <p:tgtEl>
                                              <p:spTgt spid="25"/>
                                            </p:tgtEl>
                                          </p:cBhvr>
                                        </p:animEffect>
                                      </p:childTnLst>
                                    </p:cTn>
                                  </p:par>
                                  <p:par>
                                    <p:cTn id="18" presetID="2" presetClass="entr" presetSubtype="4" fill="hold" nodeType="withEffect">
                                      <p:stCondLst>
                                        <p:cond delay="25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50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8"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0-#ppt_w/2"/>
                                              </p:val>
                                            </p:tav>
                                            <p:tav tm="100000">
                                              <p:val>
                                                <p:strVal val="#ppt_x"/>
                                              </p:val>
                                            </p:tav>
                                          </p:tavLst>
                                        </p:anim>
                                        <p:anim calcmode="lin" valueType="num">
                                          <p:cBhvr additive="base">
                                            <p:cTn id="34" dur="500" fill="hold"/>
                                            <p:tgtEl>
                                              <p:spTgt spid="20"/>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1+#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24" grpId="0"/>
          <p:bldP spid="2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3299344"/>
            <a:ext cx="12192000" cy="2561708"/>
          </a:xfrm>
          <a:prstGeom prst="rect">
            <a:avLst/>
          </a:prstGeom>
          <a:solidFill>
            <a:srgbClr val="E9E7E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rotWithShape="1">
          <a:blip r:embed="rId2" cstate="screen">
            <a:extLst>
              <a:ext uri="{28A0092B-C50C-407E-A947-70E740481C1C}">
                <a14:useLocalDpi xmlns:a14="http://schemas.microsoft.com/office/drawing/2010/main"/>
              </a:ext>
            </a:extLst>
          </a:blip>
          <a:srcRect l="-8"/>
          <a:stretch/>
        </p:blipFill>
        <p:spPr>
          <a:xfrm>
            <a:off x="1259253" y="1718194"/>
            <a:ext cx="1960198" cy="2076450"/>
          </a:xfrm>
          <a:prstGeom prst="rect">
            <a:avLst/>
          </a:prstGeom>
          <a:effectLst>
            <a:outerShdw blurRad="190500" dist="63500" dir="2700000" algn="tl" rotWithShape="0">
              <a:prstClr val="black">
                <a:alpha val="30000"/>
              </a:prstClr>
            </a:outerShdw>
          </a:effectLst>
        </p:spPr>
      </p:pic>
      <p:pic>
        <p:nvPicPr>
          <p:cNvPr id="13" name="图片 12"/>
          <p:cNvPicPr>
            <a:picLocks noChangeAspect="1"/>
          </p:cNvPicPr>
          <p:nvPr/>
        </p:nvPicPr>
        <p:blipFill rotWithShape="1">
          <a:blip r:embed="rId3" cstate="screen">
            <a:extLst>
              <a:ext uri="{28A0092B-C50C-407E-A947-70E740481C1C}">
                <a14:useLocalDpi xmlns:a14="http://schemas.microsoft.com/office/drawing/2010/main"/>
              </a:ext>
            </a:extLst>
          </a:blip>
          <a:srcRect l="36314" t="47432" r="-65" b="-2510"/>
          <a:stretch/>
        </p:blipFill>
        <p:spPr>
          <a:xfrm flipH="1">
            <a:off x="1259253" y="1448192"/>
            <a:ext cx="4463632" cy="1927791"/>
          </a:xfrm>
          <a:prstGeom prst="rect">
            <a:avLst/>
          </a:prstGeom>
        </p:spPr>
      </p:pic>
      <p:sp>
        <p:nvSpPr>
          <p:cNvPr id="5" name="文本框 4"/>
          <p:cNvSpPr txBox="1"/>
          <p:nvPr/>
        </p:nvSpPr>
        <p:spPr>
          <a:xfrm>
            <a:off x="1405012" y="1933400"/>
            <a:ext cx="1627370" cy="1569660"/>
          </a:xfrm>
          <a:prstGeom prst="rect">
            <a:avLst/>
          </a:prstGeom>
          <a:noFill/>
        </p:spPr>
        <p:txBody>
          <a:bodyPr wrap="none" rtlCol="0" anchor="ctr">
            <a:spAutoFit/>
          </a:bodyPr>
          <a:lstStyle/>
          <a:p>
            <a:pPr algn="ctr"/>
            <a:r>
              <a:rPr lang="en-US" altLang="zh-CN" sz="9600" dirty="0">
                <a:solidFill>
                  <a:schemeClr val="bg1"/>
                </a:solidFill>
                <a:effectLst>
                  <a:outerShdw blurRad="38100" dist="38100" dir="2700000" algn="tl">
                    <a:srgbClr val="000000">
                      <a:alpha val="43137"/>
                    </a:srgbClr>
                  </a:outerShdw>
                </a:effectLst>
                <a:cs typeface="+mn-ea"/>
                <a:sym typeface="+mn-lt"/>
              </a:rPr>
              <a:t>01</a:t>
            </a:r>
            <a:endParaRPr lang="zh-CN" altLang="en-US" sz="9600" dirty="0">
              <a:solidFill>
                <a:schemeClr val="bg1"/>
              </a:solidFill>
              <a:effectLst>
                <a:outerShdw blurRad="38100" dist="38100" dir="2700000" algn="tl">
                  <a:srgbClr val="000000">
                    <a:alpha val="43137"/>
                  </a:srgbClr>
                </a:outerShdw>
              </a:effectLst>
              <a:cs typeface="+mn-ea"/>
              <a:sym typeface="+mn-lt"/>
            </a:endParaRPr>
          </a:p>
        </p:txBody>
      </p:sp>
      <p:sp>
        <p:nvSpPr>
          <p:cNvPr id="12" name="文本框 11"/>
          <p:cNvSpPr txBox="1"/>
          <p:nvPr/>
        </p:nvSpPr>
        <p:spPr>
          <a:xfrm>
            <a:off x="1446354" y="3158743"/>
            <a:ext cx="1376289" cy="646331"/>
          </a:xfrm>
          <a:prstGeom prst="rect">
            <a:avLst/>
          </a:prstGeom>
          <a:noFill/>
        </p:spPr>
        <p:txBody>
          <a:bodyPr wrap="square" rtlCol="0">
            <a:spAutoFit/>
          </a:bodyPr>
          <a:lstStyle/>
          <a:p>
            <a:pPr algn="dist"/>
            <a:r>
              <a:rPr lang="en-US" altLang="zh-CN" sz="3600" dirty="0">
                <a:solidFill>
                  <a:schemeClr val="bg1"/>
                </a:solidFill>
                <a:cs typeface="+mn-ea"/>
                <a:sym typeface="+mn-lt"/>
              </a:rPr>
              <a:t>PART </a:t>
            </a:r>
            <a:endParaRPr lang="zh-CN" altLang="en-US" sz="3600" dirty="0">
              <a:solidFill>
                <a:schemeClr val="bg1"/>
              </a:solidFill>
              <a:cs typeface="+mn-ea"/>
              <a:sym typeface="+mn-lt"/>
            </a:endParaRPr>
          </a:p>
        </p:txBody>
      </p:sp>
      <p:cxnSp>
        <p:nvCxnSpPr>
          <p:cNvPr id="7" name="直接连接符 6"/>
          <p:cNvCxnSpPr/>
          <p:nvPr/>
        </p:nvCxnSpPr>
        <p:spPr>
          <a:xfrm>
            <a:off x="4461934" y="3301461"/>
            <a:ext cx="414867" cy="0"/>
          </a:xfrm>
          <a:prstGeom prst="line">
            <a:avLst/>
          </a:prstGeom>
          <a:ln w="57150">
            <a:solidFill>
              <a:srgbClr val="222363"/>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365627" y="4533968"/>
            <a:ext cx="5438773" cy="553998"/>
          </a:xfrm>
          <a:prstGeom prst="rect">
            <a:avLst/>
          </a:prstGeom>
          <a:noFill/>
        </p:spPr>
        <p:txBody>
          <a:bodyPr wrap="square" rtlCol="0">
            <a:spAutoFit/>
          </a:bodyPr>
          <a:lstStyle/>
          <a:p>
            <a:r>
              <a:rPr lang="en-US" altLang="zh-CN" sz="1000" dirty="0">
                <a:solidFill>
                  <a:schemeClr val="tx1">
                    <a:lumMod val="50000"/>
                    <a:lumOff val="50000"/>
                  </a:schemeClr>
                </a:solidFill>
                <a:cs typeface="+mn-ea"/>
                <a:sym typeface="+mn-lt"/>
              </a:rPr>
              <a:t>Brief introduction to atmospheric business company product introduction to atmospheric business company product introduction company</a:t>
            </a:r>
            <a:endParaRPr lang="zh-CN" altLang="en-US" sz="1000" dirty="0">
              <a:solidFill>
                <a:schemeClr val="tx1">
                  <a:lumMod val="50000"/>
                  <a:lumOff val="50000"/>
                </a:schemeClr>
              </a:solidFill>
              <a:cs typeface="+mn-ea"/>
              <a:sym typeface="+mn-lt"/>
            </a:endParaRPr>
          </a:p>
          <a:p>
            <a:endParaRPr lang="zh-CN" altLang="en-US" sz="1000" dirty="0">
              <a:solidFill>
                <a:schemeClr val="tx1">
                  <a:lumMod val="50000"/>
                  <a:lumOff val="50000"/>
                </a:schemeClr>
              </a:solidFill>
              <a:cs typeface="+mn-ea"/>
              <a:sym typeface="+mn-lt"/>
            </a:endParaRPr>
          </a:p>
        </p:txBody>
      </p:sp>
      <p:sp>
        <p:nvSpPr>
          <p:cNvPr id="10" name="文本框 9"/>
          <p:cNvSpPr txBox="1"/>
          <p:nvPr/>
        </p:nvSpPr>
        <p:spPr>
          <a:xfrm>
            <a:off x="4325713" y="3915289"/>
            <a:ext cx="4064523" cy="584775"/>
          </a:xfrm>
          <a:prstGeom prst="rect">
            <a:avLst/>
          </a:prstGeom>
          <a:noFill/>
        </p:spPr>
        <p:txBody>
          <a:bodyPr wrap="square" rtlCol="0">
            <a:spAutoFit/>
          </a:bodyPr>
          <a:lstStyle/>
          <a:p>
            <a:r>
              <a:rPr lang="zh-CN" altLang="en-US" sz="3200" dirty="0">
                <a:gradFill>
                  <a:gsLst>
                    <a:gs pos="0">
                      <a:schemeClr val="tx1">
                        <a:lumMod val="75000"/>
                        <a:lumOff val="25000"/>
                      </a:schemeClr>
                    </a:gs>
                    <a:gs pos="93000">
                      <a:schemeClr val="tx1">
                        <a:lumMod val="95000"/>
                        <a:lumOff val="5000"/>
                      </a:schemeClr>
                    </a:gs>
                  </a:gsLst>
                  <a:lin ang="5400000" scaled="1"/>
                </a:gradFill>
                <a:cs typeface="+mn-ea"/>
                <a:sym typeface="+mn-lt"/>
              </a:rPr>
              <a:t>Company profile</a:t>
            </a:r>
          </a:p>
        </p:txBody>
      </p:sp>
      <p:pic>
        <p:nvPicPr>
          <p:cNvPr id="11" name="图片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90238" y="4184037"/>
            <a:ext cx="3801761" cy="1657964"/>
          </a:xfrm>
          <a:prstGeom prst="rect">
            <a:avLst/>
          </a:prstGeom>
        </p:spPr>
      </p:pic>
      <p:sp>
        <p:nvSpPr>
          <p:cNvPr id="15" name="矩形 14"/>
          <p:cNvSpPr/>
          <p:nvPr/>
        </p:nvSpPr>
        <p:spPr>
          <a:xfrm>
            <a:off x="3009743" y="3682794"/>
            <a:ext cx="261359" cy="244561"/>
          </a:xfrm>
          <a:prstGeom prst="rect">
            <a:avLst/>
          </a:prstGeom>
          <a:noFill/>
          <a:ln w="38100">
            <a:gradFill>
              <a:gsLst>
                <a:gs pos="0">
                  <a:srgbClr val="9997E1"/>
                </a:gs>
                <a:gs pos="77000">
                  <a:srgbClr val="291157"/>
                </a:gs>
              </a:gsLst>
              <a:lin ang="5400000" scaled="1"/>
            </a:gra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3311185" y="4079242"/>
            <a:ext cx="104795" cy="104795"/>
          </a:xfrm>
          <a:prstGeom prst="rect">
            <a:avLst/>
          </a:prstGeom>
          <a:gradFill>
            <a:gsLst>
              <a:gs pos="0">
                <a:srgbClr val="9997E1">
                  <a:alpha val="70000"/>
                </a:srgbClr>
              </a:gs>
              <a:gs pos="100000">
                <a:srgbClr val="291157"/>
              </a:gs>
            </a:gsLst>
            <a:lin ang="2700000" scaled="0"/>
          </a:gra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3009743" y="4306720"/>
            <a:ext cx="72223" cy="72223"/>
          </a:xfrm>
          <a:prstGeom prst="rect">
            <a:avLst/>
          </a:prstGeom>
          <a:gradFill>
            <a:gsLst>
              <a:gs pos="0">
                <a:srgbClr val="9997E1">
                  <a:alpha val="50000"/>
                </a:srgbClr>
              </a:gs>
              <a:gs pos="100000">
                <a:srgbClr val="291157">
                  <a:alpha val="50000"/>
                </a:srgbClr>
              </a:gs>
            </a:gsLst>
            <a:lin ang="2700000" scaled="0"/>
          </a:gra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398015261"/>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a14="http://schemas.microsoft.com/office/drawing/2010/main"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1" fill="hold" nodeType="withEffect" p14:presetBounceEnd="40000">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14:bounceEnd="40000">
                                          <p:cBhvr additive="base">
                                            <p:cTn id="10"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1" dur="750" fill="hold"/>
                                            <p:tgtEl>
                                              <p:spTgt spid="4"/>
                                            </p:tgtEl>
                                            <p:attrNameLst>
                                              <p:attrName>ppt_y</p:attrName>
                                            </p:attrNameLst>
                                          </p:cBhvr>
                                          <p:tavLst>
                                            <p:tav tm="0">
                                              <p:val>
                                                <p:strVal val="0-#ppt_h/2"/>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22" presetClass="entr" presetSubtype="8" fill="hold" nodeType="withEffect">
                                      <p:stCondLst>
                                        <p:cond delay="75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53" presetClass="entr" presetSubtype="16" fill="hold" grpId="0" nodeType="withEffect">
                                      <p:stCondLst>
                                        <p:cond delay="10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75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21" presetClass="entr" presetSubtype="1" fill="hold" grpId="0" nodeType="withEffect">
                                      <p:stCondLst>
                                        <p:cond delay="750"/>
                                      </p:stCondLst>
                                      <p:childTnLst>
                                        <p:set>
                                          <p:cBhvr>
                                            <p:cTn id="31" dur="1" fill="hold">
                                              <p:stCondLst>
                                                <p:cond delay="0"/>
                                              </p:stCondLst>
                                            </p:cTn>
                                            <p:tgtEl>
                                              <p:spTgt spid="15"/>
                                            </p:tgtEl>
                                            <p:attrNameLst>
                                              <p:attrName>style.visibility</p:attrName>
                                            </p:attrNameLst>
                                          </p:cBhvr>
                                          <p:to>
                                            <p:strVal val="visible"/>
                                          </p:to>
                                        </p:set>
                                        <p:animEffect transition="in" filter="wheel(1)">
                                          <p:cBhvr>
                                            <p:cTn id="32" dur="1000"/>
                                            <p:tgtEl>
                                              <p:spTgt spid="15"/>
                                            </p:tgtEl>
                                          </p:cBhvr>
                                        </p:animEffect>
                                      </p:childTnLst>
                                    </p:cTn>
                                  </p:par>
                                  <p:par>
                                    <p:cTn id="33" presetID="53" presetClass="entr" presetSubtype="16" fill="hold" grpId="0" nodeType="withEffect">
                                      <p:stCondLst>
                                        <p:cond delay="75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par>
                                    <p:cTn id="38" presetID="53" presetClass="entr" presetSubtype="16" fill="hold" grpId="0" nodeType="withEffect">
                                      <p:stCondLst>
                                        <p:cond delay="75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par>
                              <p:cTn id="43" fill="hold">
                                <p:stCondLst>
                                  <p:cond delay="1750"/>
                                </p:stCondLst>
                                <p:childTnLst>
                                  <p:par>
                                    <p:cTn id="44" presetID="2" presetClass="entr" presetSubtype="2"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1+#ppt_w/2"/>
                                              </p:val>
                                            </p:tav>
                                            <p:tav tm="100000">
                                              <p:val>
                                                <p:strVal val="#ppt_x"/>
                                              </p:val>
                                            </p:tav>
                                          </p:tavLst>
                                        </p:anim>
                                        <p:anim calcmode="lin" valueType="num">
                                          <p:cBhvr additive="base">
                                            <p:cTn id="47" dur="500" fill="hold"/>
                                            <p:tgtEl>
                                              <p:spTgt spid="7"/>
                                            </p:tgtEl>
                                            <p:attrNameLst>
                                              <p:attrName>ppt_y</p:attrName>
                                            </p:attrNameLst>
                                          </p:cBhvr>
                                          <p:tavLst>
                                            <p:tav tm="0">
                                              <p:val>
                                                <p:strVal val="#ppt_y"/>
                                              </p:val>
                                            </p:tav>
                                            <p:tav tm="100000">
                                              <p:val>
                                                <p:strVal val="#ppt_y"/>
                                              </p:val>
                                            </p:tav>
                                          </p:tavLst>
                                        </p:anim>
                                      </p:childTnLst>
                                    </p:cTn>
                                  </p:par>
                                </p:childTnLst>
                              </p:cTn>
                            </p:par>
                            <p:par>
                              <p:cTn id="48" fill="hold">
                                <p:stCondLst>
                                  <p:cond delay="225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0"/>
                                            </p:tgtEl>
                                            <p:attrNameLst>
                                              <p:attrName>ppt_y</p:attrName>
                                            </p:attrNameLst>
                                          </p:cBhvr>
                                          <p:tavLst>
                                            <p:tav tm="0">
                                              <p:val>
                                                <p:strVal val="#ppt_y"/>
                                              </p:val>
                                            </p:tav>
                                            <p:tav tm="100000">
                                              <p:val>
                                                <p:strVal val="#ppt_y"/>
                                              </p:val>
                                            </p:tav>
                                          </p:tavLst>
                                        </p:anim>
                                        <p:anim calcmode="lin" valueType="num">
                                          <p:cBhvr>
                                            <p:cTn id="5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0"/>
                                            </p:tgtEl>
                                          </p:cBhvr>
                                        </p:animEffect>
                                      </p:childTnLst>
                                    </p:cTn>
                                  </p:par>
                                </p:childTnLst>
                              </p:cTn>
                            </p:par>
                            <p:par>
                              <p:cTn id="56" fill="hold">
                                <p:stCondLst>
                                  <p:cond delay="2900"/>
                                </p:stCondLst>
                                <p:childTnLst>
                                  <p:par>
                                    <p:cTn id="57" presetID="22" presetClass="entr" presetSubtype="1"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2" grpId="0"/>
          <p:bldP spid="9" grpId="0"/>
          <p:bldP spid="10" grpId="0"/>
          <p:bldP spid="15" grpId="0" animBg="1"/>
          <p:bldP spid="16" grpId="0" animBg="1"/>
          <p:bldP spid="17" grpId="0" animBg="1"/>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750" fill="hold"/>
                                            <p:tgtEl>
                                              <p:spTgt spid="4"/>
                                            </p:tgtEl>
                                            <p:attrNameLst>
                                              <p:attrName>ppt_x</p:attrName>
                                            </p:attrNameLst>
                                          </p:cBhvr>
                                          <p:tavLst>
                                            <p:tav tm="0">
                                              <p:val>
                                                <p:strVal val="#ppt_x"/>
                                              </p:val>
                                            </p:tav>
                                            <p:tav tm="100000">
                                              <p:val>
                                                <p:strVal val="#ppt_x"/>
                                              </p:val>
                                            </p:tav>
                                          </p:tavLst>
                                        </p:anim>
                                        <p:anim calcmode="lin" valueType="num">
                                          <p:cBhvr additive="base">
                                            <p:cTn id="11" dur="750" fill="hold"/>
                                            <p:tgtEl>
                                              <p:spTgt spid="4"/>
                                            </p:tgtEl>
                                            <p:attrNameLst>
                                              <p:attrName>ppt_y</p:attrName>
                                            </p:attrNameLst>
                                          </p:cBhvr>
                                          <p:tavLst>
                                            <p:tav tm="0">
                                              <p:val>
                                                <p:strVal val="0-#ppt_h/2"/>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22" presetClass="entr" presetSubtype="8" fill="hold" nodeType="withEffect">
                                      <p:stCondLst>
                                        <p:cond delay="75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53" presetClass="entr" presetSubtype="16" fill="hold" grpId="0" nodeType="withEffect">
                                      <p:stCondLst>
                                        <p:cond delay="10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75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21" presetClass="entr" presetSubtype="1" fill="hold" grpId="0" nodeType="withEffect">
                                      <p:stCondLst>
                                        <p:cond delay="750"/>
                                      </p:stCondLst>
                                      <p:childTnLst>
                                        <p:set>
                                          <p:cBhvr>
                                            <p:cTn id="31" dur="1" fill="hold">
                                              <p:stCondLst>
                                                <p:cond delay="0"/>
                                              </p:stCondLst>
                                            </p:cTn>
                                            <p:tgtEl>
                                              <p:spTgt spid="15"/>
                                            </p:tgtEl>
                                            <p:attrNameLst>
                                              <p:attrName>style.visibility</p:attrName>
                                            </p:attrNameLst>
                                          </p:cBhvr>
                                          <p:to>
                                            <p:strVal val="visible"/>
                                          </p:to>
                                        </p:set>
                                        <p:animEffect transition="in" filter="wheel(1)">
                                          <p:cBhvr>
                                            <p:cTn id="32" dur="1000"/>
                                            <p:tgtEl>
                                              <p:spTgt spid="15"/>
                                            </p:tgtEl>
                                          </p:cBhvr>
                                        </p:animEffect>
                                      </p:childTnLst>
                                    </p:cTn>
                                  </p:par>
                                  <p:par>
                                    <p:cTn id="33" presetID="53" presetClass="entr" presetSubtype="16" fill="hold" grpId="0" nodeType="withEffect">
                                      <p:stCondLst>
                                        <p:cond delay="75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par>
                                    <p:cTn id="38" presetID="53" presetClass="entr" presetSubtype="16" fill="hold" grpId="0" nodeType="withEffect">
                                      <p:stCondLst>
                                        <p:cond delay="75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par>
                              <p:cTn id="43" fill="hold">
                                <p:stCondLst>
                                  <p:cond delay="1750"/>
                                </p:stCondLst>
                                <p:childTnLst>
                                  <p:par>
                                    <p:cTn id="44" presetID="2" presetClass="entr" presetSubtype="2"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1+#ppt_w/2"/>
                                              </p:val>
                                            </p:tav>
                                            <p:tav tm="100000">
                                              <p:val>
                                                <p:strVal val="#ppt_x"/>
                                              </p:val>
                                            </p:tav>
                                          </p:tavLst>
                                        </p:anim>
                                        <p:anim calcmode="lin" valueType="num">
                                          <p:cBhvr additive="base">
                                            <p:cTn id="47" dur="500" fill="hold"/>
                                            <p:tgtEl>
                                              <p:spTgt spid="7"/>
                                            </p:tgtEl>
                                            <p:attrNameLst>
                                              <p:attrName>ppt_y</p:attrName>
                                            </p:attrNameLst>
                                          </p:cBhvr>
                                          <p:tavLst>
                                            <p:tav tm="0">
                                              <p:val>
                                                <p:strVal val="#ppt_y"/>
                                              </p:val>
                                            </p:tav>
                                            <p:tav tm="100000">
                                              <p:val>
                                                <p:strVal val="#ppt_y"/>
                                              </p:val>
                                            </p:tav>
                                          </p:tavLst>
                                        </p:anim>
                                      </p:childTnLst>
                                    </p:cTn>
                                  </p:par>
                                </p:childTnLst>
                              </p:cTn>
                            </p:par>
                            <p:par>
                              <p:cTn id="48" fill="hold">
                                <p:stCondLst>
                                  <p:cond delay="225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0"/>
                                            </p:tgtEl>
                                            <p:attrNameLst>
                                              <p:attrName>ppt_y</p:attrName>
                                            </p:attrNameLst>
                                          </p:cBhvr>
                                          <p:tavLst>
                                            <p:tav tm="0">
                                              <p:val>
                                                <p:strVal val="#ppt_y"/>
                                              </p:val>
                                            </p:tav>
                                            <p:tav tm="100000">
                                              <p:val>
                                                <p:strVal val="#ppt_y"/>
                                              </p:val>
                                            </p:tav>
                                          </p:tavLst>
                                        </p:anim>
                                        <p:anim calcmode="lin" valueType="num">
                                          <p:cBhvr>
                                            <p:cTn id="5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0"/>
                                            </p:tgtEl>
                                          </p:cBhvr>
                                        </p:animEffect>
                                      </p:childTnLst>
                                    </p:cTn>
                                  </p:par>
                                </p:childTnLst>
                              </p:cTn>
                            </p:par>
                            <p:par>
                              <p:cTn id="56" fill="hold">
                                <p:stCondLst>
                                  <p:cond delay="2900"/>
                                </p:stCondLst>
                                <p:childTnLst>
                                  <p:par>
                                    <p:cTn id="57" presetID="22" presetClass="entr" presetSubtype="1"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2" grpId="0"/>
          <p:bldP spid="9" grpId="0"/>
          <p:bldP spid="10" grpId="0"/>
          <p:bldP spid="15" grpId="0" animBg="1"/>
          <p:bldP spid="16" grpId="0" animBg="1"/>
          <p:bldP spid="17" grpId="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Placeholder 2">
            <a:extLst>
              <a:ext uri="{FF2B5EF4-FFF2-40B4-BE49-F238E27FC236}">
                <a16:creationId xmlns:a16="http://schemas.microsoft.com/office/drawing/2014/main" id="{57E3C18B-BFA4-45B5-944B-D9318D65A95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3304254"/>
          </a:xfrm>
          <a:prstGeom prst="rect">
            <a:avLst/>
          </a:prstGeom>
          <a:effectLst/>
        </p:spPr>
      </p:pic>
      <p:sp>
        <p:nvSpPr>
          <p:cNvPr id="46" name="Rectangle 51">
            <a:extLst>
              <a:ext uri="{FF2B5EF4-FFF2-40B4-BE49-F238E27FC236}">
                <a16:creationId xmlns:a16="http://schemas.microsoft.com/office/drawing/2014/main" id="{8180F078-3DC0-4B8C-8E91-794A4D5C46C0}"/>
              </a:ext>
            </a:extLst>
          </p:cNvPr>
          <p:cNvSpPr/>
          <p:nvPr/>
        </p:nvSpPr>
        <p:spPr>
          <a:xfrm>
            <a:off x="1588" y="0"/>
            <a:ext cx="12188825" cy="3304254"/>
          </a:xfrm>
          <a:prstGeom prst="rect">
            <a:avLst/>
          </a:prstGeom>
          <a:solidFill>
            <a:srgbClr val="222363">
              <a:alpha val="72000"/>
            </a:srgbClr>
          </a:solidFill>
          <a:ln w="12700" cap="flat" cmpd="sng" algn="ctr">
            <a:noFill/>
            <a:prstDash val="solid"/>
            <a:miter lim="800000"/>
          </a:ln>
          <a:effectLst>
            <a:outerShdw blurRad="50800" dist="38100" dir="16200000" rotWithShape="0">
              <a:prstClr val="black">
                <a:alpha val="7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0000"/>
              </a:lnSpc>
              <a:buClrTx/>
              <a:buSzTx/>
              <a:buFontTx/>
              <a:buNone/>
              <a:tabLst/>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47" name="Subtitle 2">
            <a:extLst>
              <a:ext uri="{FF2B5EF4-FFF2-40B4-BE49-F238E27FC236}">
                <a16:creationId xmlns:a16="http://schemas.microsoft.com/office/drawing/2014/main" id="{5EBA0864-FF05-4706-9320-289A1E0DF780}"/>
              </a:ext>
            </a:extLst>
          </p:cNvPr>
          <p:cNvSpPr txBox="1">
            <a:spLocks/>
          </p:cNvSpPr>
          <p:nvPr/>
        </p:nvSpPr>
        <p:spPr>
          <a:xfrm>
            <a:off x="3659423" y="5632572"/>
            <a:ext cx="2122836" cy="774605"/>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Bef>
                <a:spcPct val="0"/>
              </a:spcBef>
            </a:pPr>
            <a:r>
              <a:rPr lang="zh-CN" altLang="en-US" sz="1200" dirty="0">
                <a:solidFill>
                  <a:schemeClr val="tx1">
                    <a:lumMod val="50000"/>
                    <a:lumOff val="50000"/>
                  </a:schemeClr>
                </a:solidFill>
                <a:latin typeface="+mn-lt"/>
                <a:cs typeface="+mn-ea"/>
                <a:sym typeface="+mn-lt"/>
              </a:rPr>
              <a:t>After your content is typed here, or by copying your text, choose Paste in this box</a:t>
            </a:r>
          </a:p>
        </p:txBody>
      </p:sp>
      <p:sp>
        <p:nvSpPr>
          <p:cNvPr id="48" name="TextBox 35">
            <a:extLst>
              <a:ext uri="{FF2B5EF4-FFF2-40B4-BE49-F238E27FC236}">
                <a16:creationId xmlns:a16="http://schemas.microsoft.com/office/drawing/2014/main" id="{78A5AE7C-EF04-414A-8168-BCA557CFBD2F}"/>
              </a:ext>
            </a:extLst>
          </p:cNvPr>
          <p:cNvSpPr txBox="1"/>
          <p:nvPr/>
        </p:nvSpPr>
        <p:spPr>
          <a:xfrm>
            <a:off x="4099517" y="5212870"/>
            <a:ext cx="1210588" cy="362792"/>
          </a:xfrm>
          <a:prstGeom prst="rect">
            <a:avLst/>
          </a:prstGeom>
          <a:noFill/>
        </p:spPr>
        <p:txBody>
          <a:bodyPr wrap="none" rtlCol="0" anchor="ctr" anchorCtr="0">
            <a:spAutoFit/>
          </a:bodyPr>
          <a:lstStyle/>
          <a:p>
            <a:pPr defTabSz="2286000">
              <a:lnSpc>
                <a:spcPct val="120000"/>
              </a:lnSpc>
            </a:pPr>
            <a:r>
              <a:rPr lang="zh-CN" altLang="en-US" sz="1600" b="1" dirty="0">
                <a:solidFill>
                  <a:schemeClr val="tx1">
                    <a:lumMod val="65000"/>
                    <a:lumOff val="35000"/>
                  </a:schemeClr>
                </a:solidFill>
                <a:cs typeface="+mn-ea"/>
                <a:sym typeface="+mn-lt"/>
              </a:rPr>
              <a:t>Promotion plan one</a:t>
            </a:r>
            <a:endParaRPr lang="en-US" altLang="zh-CN" sz="1600" b="1" dirty="0">
              <a:solidFill>
                <a:schemeClr val="tx1">
                  <a:lumMod val="65000"/>
                  <a:lumOff val="35000"/>
                </a:schemeClr>
              </a:solidFill>
              <a:cs typeface="+mn-ea"/>
              <a:sym typeface="+mn-lt"/>
            </a:endParaRPr>
          </a:p>
        </p:txBody>
      </p:sp>
      <p:sp>
        <p:nvSpPr>
          <p:cNvPr id="49" name="Subtitle 2">
            <a:extLst>
              <a:ext uri="{FF2B5EF4-FFF2-40B4-BE49-F238E27FC236}">
                <a16:creationId xmlns:a16="http://schemas.microsoft.com/office/drawing/2014/main" id="{3291A761-0F76-437D-98EF-E0841DE76C4F}"/>
              </a:ext>
            </a:extLst>
          </p:cNvPr>
          <p:cNvSpPr txBox="1">
            <a:spLocks/>
          </p:cNvSpPr>
          <p:nvPr/>
        </p:nvSpPr>
        <p:spPr>
          <a:xfrm>
            <a:off x="9342206" y="5632572"/>
            <a:ext cx="2122836" cy="774605"/>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Bef>
                <a:spcPct val="0"/>
              </a:spcBef>
            </a:pPr>
            <a:r>
              <a:rPr lang="zh-CN" altLang="en-US" sz="1200" dirty="0">
                <a:solidFill>
                  <a:schemeClr val="tx1">
                    <a:lumMod val="50000"/>
                    <a:lumOff val="50000"/>
                  </a:schemeClr>
                </a:solidFill>
                <a:latin typeface="+mn-lt"/>
                <a:cs typeface="+mn-ea"/>
                <a:sym typeface="+mn-lt"/>
              </a:rPr>
              <a:t>After your content is typed here, or by copying your text, choose Paste in this box</a:t>
            </a:r>
          </a:p>
        </p:txBody>
      </p:sp>
      <p:sp>
        <p:nvSpPr>
          <p:cNvPr id="50" name="TextBox 54">
            <a:extLst>
              <a:ext uri="{FF2B5EF4-FFF2-40B4-BE49-F238E27FC236}">
                <a16:creationId xmlns:a16="http://schemas.microsoft.com/office/drawing/2014/main" id="{BEF5FB0D-204D-45EC-9D8E-5677F47E5C86}"/>
              </a:ext>
            </a:extLst>
          </p:cNvPr>
          <p:cNvSpPr txBox="1"/>
          <p:nvPr/>
        </p:nvSpPr>
        <p:spPr>
          <a:xfrm>
            <a:off x="9782300" y="5212870"/>
            <a:ext cx="1210588" cy="362792"/>
          </a:xfrm>
          <a:prstGeom prst="rect">
            <a:avLst/>
          </a:prstGeom>
          <a:noFill/>
        </p:spPr>
        <p:txBody>
          <a:bodyPr wrap="none" rtlCol="0" anchor="ctr" anchorCtr="0">
            <a:spAutoFit/>
          </a:bodyPr>
          <a:lstStyle/>
          <a:p>
            <a:pPr defTabSz="2286000">
              <a:lnSpc>
                <a:spcPct val="120000"/>
              </a:lnSpc>
            </a:pPr>
            <a:r>
              <a:rPr lang="zh-CN" altLang="en-US" sz="1600" b="1" dirty="0">
                <a:solidFill>
                  <a:schemeClr val="tx1">
                    <a:lumMod val="65000"/>
                    <a:lumOff val="35000"/>
                  </a:schemeClr>
                </a:solidFill>
                <a:cs typeface="+mn-ea"/>
                <a:sym typeface="+mn-lt"/>
              </a:rPr>
              <a:t>Promotion plan one</a:t>
            </a:r>
            <a:endParaRPr lang="en-US" altLang="zh-CN" sz="1600" b="1" dirty="0">
              <a:solidFill>
                <a:schemeClr val="tx1">
                  <a:lumMod val="65000"/>
                  <a:lumOff val="35000"/>
                </a:schemeClr>
              </a:solidFill>
              <a:cs typeface="+mn-ea"/>
              <a:sym typeface="+mn-lt"/>
            </a:endParaRPr>
          </a:p>
        </p:txBody>
      </p:sp>
      <p:sp>
        <p:nvSpPr>
          <p:cNvPr id="51" name="Subtitle 2">
            <a:extLst>
              <a:ext uri="{FF2B5EF4-FFF2-40B4-BE49-F238E27FC236}">
                <a16:creationId xmlns:a16="http://schemas.microsoft.com/office/drawing/2014/main" id="{D6E47315-DF53-4717-B7ED-4C84322EEFF2}"/>
              </a:ext>
            </a:extLst>
          </p:cNvPr>
          <p:cNvSpPr txBox="1">
            <a:spLocks/>
          </p:cNvSpPr>
          <p:nvPr/>
        </p:nvSpPr>
        <p:spPr>
          <a:xfrm>
            <a:off x="736715" y="5632572"/>
            <a:ext cx="2122836" cy="774605"/>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Bef>
                <a:spcPct val="0"/>
              </a:spcBef>
            </a:pPr>
            <a:r>
              <a:rPr lang="zh-CN" altLang="en-US" sz="1200" dirty="0">
                <a:solidFill>
                  <a:schemeClr val="tx1">
                    <a:lumMod val="50000"/>
                    <a:lumOff val="50000"/>
                  </a:schemeClr>
                </a:solidFill>
                <a:latin typeface="+mn-lt"/>
                <a:cs typeface="+mn-ea"/>
                <a:sym typeface="+mn-lt"/>
              </a:rPr>
              <a:t>After your content is typed here, or by copying your text, choose Paste in this box</a:t>
            </a:r>
          </a:p>
        </p:txBody>
      </p:sp>
      <p:sp>
        <p:nvSpPr>
          <p:cNvPr id="52" name="TextBox 57">
            <a:extLst>
              <a:ext uri="{FF2B5EF4-FFF2-40B4-BE49-F238E27FC236}">
                <a16:creationId xmlns:a16="http://schemas.microsoft.com/office/drawing/2014/main" id="{0726B19B-08E5-46BC-BF3C-9E1B25F67C22}"/>
              </a:ext>
            </a:extLst>
          </p:cNvPr>
          <p:cNvSpPr txBox="1"/>
          <p:nvPr/>
        </p:nvSpPr>
        <p:spPr>
          <a:xfrm>
            <a:off x="1176809" y="5215435"/>
            <a:ext cx="1210588" cy="362792"/>
          </a:xfrm>
          <a:prstGeom prst="rect">
            <a:avLst/>
          </a:prstGeom>
          <a:noFill/>
        </p:spPr>
        <p:txBody>
          <a:bodyPr wrap="none" rtlCol="0" anchor="ctr" anchorCtr="0">
            <a:spAutoFit/>
          </a:bodyPr>
          <a:lstStyle/>
          <a:p>
            <a:pPr defTabSz="2286000">
              <a:lnSpc>
                <a:spcPct val="120000"/>
              </a:lnSpc>
            </a:pPr>
            <a:r>
              <a:rPr lang="zh-CN" altLang="en-US" sz="1600" b="1" dirty="0">
                <a:solidFill>
                  <a:schemeClr val="tx1">
                    <a:lumMod val="65000"/>
                    <a:lumOff val="35000"/>
                  </a:schemeClr>
                </a:solidFill>
                <a:cs typeface="+mn-ea"/>
                <a:sym typeface="+mn-lt"/>
              </a:rPr>
              <a:t>Promotion plan one</a:t>
            </a:r>
            <a:endParaRPr lang="en-US" altLang="zh-CN" sz="1600" b="1" dirty="0">
              <a:solidFill>
                <a:schemeClr val="tx1">
                  <a:lumMod val="65000"/>
                  <a:lumOff val="35000"/>
                </a:schemeClr>
              </a:solidFill>
              <a:cs typeface="+mn-ea"/>
              <a:sym typeface="+mn-lt"/>
            </a:endParaRPr>
          </a:p>
        </p:txBody>
      </p:sp>
      <p:grpSp>
        <p:nvGrpSpPr>
          <p:cNvPr id="53" name="组合 52">
            <a:extLst>
              <a:ext uri="{FF2B5EF4-FFF2-40B4-BE49-F238E27FC236}">
                <a16:creationId xmlns:a16="http://schemas.microsoft.com/office/drawing/2014/main" id="{F77E189B-A06F-456E-A048-821785C8CC01}"/>
              </a:ext>
            </a:extLst>
          </p:cNvPr>
          <p:cNvGrpSpPr/>
          <p:nvPr/>
        </p:nvGrpSpPr>
        <p:grpSpPr>
          <a:xfrm>
            <a:off x="1517561" y="4445332"/>
            <a:ext cx="561144" cy="561144"/>
            <a:chOff x="1517561" y="4445332"/>
            <a:chExt cx="561144" cy="561144"/>
          </a:xfrm>
          <a:effectLst>
            <a:outerShdw blurRad="190500" dist="63500" dir="2700000" algn="tl" rotWithShape="0">
              <a:prstClr val="black">
                <a:alpha val="30000"/>
              </a:prstClr>
            </a:outerShdw>
          </a:effectLst>
        </p:grpSpPr>
        <p:sp>
          <p:nvSpPr>
            <p:cNvPr id="54" name="Oval 58">
              <a:extLst>
                <a:ext uri="{FF2B5EF4-FFF2-40B4-BE49-F238E27FC236}">
                  <a16:creationId xmlns:a16="http://schemas.microsoft.com/office/drawing/2014/main" id="{69E56638-C30A-4F91-AD15-AFD764299F28}"/>
                </a:ext>
              </a:extLst>
            </p:cNvPr>
            <p:cNvSpPr/>
            <p:nvPr/>
          </p:nvSpPr>
          <p:spPr>
            <a:xfrm>
              <a:off x="1517561" y="4445332"/>
              <a:ext cx="561144" cy="561144"/>
            </a:xfrm>
            <a:prstGeom prst="ellipse">
              <a:avLst/>
            </a:prstGeom>
            <a:solidFill>
              <a:srgbClr val="22236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buClrTx/>
                <a:buSzTx/>
                <a:buFontTx/>
                <a:buNone/>
                <a:tabLst/>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55" name="Shape 2579">
              <a:extLst>
                <a:ext uri="{FF2B5EF4-FFF2-40B4-BE49-F238E27FC236}">
                  <a16:creationId xmlns:a16="http://schemas.microsoft.com/office/drawing/2014/main" id="{A7C03169-80B8-4A48-9BAE-1296B4488B44}"/>
                </a:ext>
              </a:extLst>
            </p:cNvPr>
            <p:cNvSpPr/>
            <p:nvPr/>
          </p:nvSpPr>
          <p:spPr>
            <a:xfrm>
              <a:off x="1669714" y="457912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rgbClr val="FFFFFF"/>
            </a:solidFill>
            <a:ln w="12700">
              <a:miter lim="400000"/>
            </a:ln>
          </p:spPr>
          <p:txBody>
            <a:bodyPr lIns="19045" tIns="19045" rIns="19045" bIns="19045" anchor="ctr"/>
            <a:lstStyle/>
            <a:p>
              <a:pPr marL="0" marR="0" lvl="0" indent="0" defTabSz="228532" eaLnBrk="1" fontAlgn="auto" latinLnBrk="0" hangingPunct="1">
                <a:lnSpc>
                  <a:spcPct val="120000"/>
                </a:lnSpc>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cs typeface="+mn-ea"/>
                <a:sym typeface="+mn-lt"/>
              </a:endParaRPr>
            </a:p>
          </p:txBody>
        </p:sp>
      </p:grpSp>
      <p:grpSp>
        <p:nvGrpSpPr>
          <p:cNvPr id="56" name="组合 55">
            <a:extLst>
              <a:ext uri="{FF2B5EF4-FFF2-40B4-BE49-F238E27FC236}">
                <a16:creationId xmlns:a16="http://schemas.microsoft.com/office/drawing/2014/main" id="{5035F6A5-E805-4972-ADCD-AEE1A164732E}"/>
              </a:ext>
            </a:extLst>
          </p:cNvPr>
          <p:cNvGrpSpPr/>
          <p:nvPr/>
        </p:nvGrpSpPr>
        <p:grpSpPr>
          <a:xfrm>
            <a:off x="4440269" y="4445332"/>
            <a:ext cx="561144" cy="561144"/>
            <a:chOff x="4440269" y="4445332"/>
            <a:chExt cx="561144" cy="561144"/>
          </a:xfrm>
          <a:effectLst>
            <a:outerShdw blurRad="190500" dist="63500" dir="2700000" algn="tl" rotWithShape="0">
              <a:prstClr val="black">
                <a:alpha val="30000"/>
              </a:prstClr>
            </a:outerShdw>
          </a:effectLst>
        </p:grpSpPr>
        <p:sp>
          <p:nvSpPr>
            <p:cNvPr id="57" name="Oval 52">
              <a:extLst>
                <a:ext uri="{FF2B5EF4-FFF2-40B4-BE49-F238E27FC236}">
                  <a16:creationId xmlns:a16="http://schemas.microsoft.com/office/drawing/2014/main" id="{009AD607-0187-4C20-8B32-70A7CDD4CCAA}"/>
                </a:ext>
              </a:extLst>
            </p:cNvPr>
            <p:cNvSpPr/>
            <p:nvPr/>
          </p:nvSpPr>
          <p:spPr>
            <a:xfrm>
              <a:off x="4440269" y="4445332"/>
              <a:ext cx="561144" cy="561144"/>
            </a:xfrm>
            <a:prstGeom prst="ellipse">
              <a:avLst/>
            </a:prstGeom>
            <a:solidFill>
              <a:srgbClr val="E57001"/>
            </a:solidFill>
            <a:ln w="12700" cap="flat" cmpd="sng" algn="ctr">
              <a:noFill/>
              <a:prstDash val="solid"/>
              <a:miter lim="800000"/>
            </a:ln>
            <a:effectLst>
              <a:outerShdw blurRad="50800" dist="38100" dir="16200000" rotWithShape="0">
                <a:prstClr val="black">
                  <a:alpha val="7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0000"/>
                </a:lnSpc>
                <a:buClrTx/>
                <a:buSzTx/>
                <a:buFontTx/>
                <a:buNone/>
                <a:tabLst/>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58" name="Shape 2629">
              <a:extLst>
                <a:ext uri="{FF2B5EF4-FFF2-40B4-BE49-F238E27FC236}">
                  <a16:creationId xmlns:a16="http://schemas.microsoft.com/office/drawing/2014/main" id="{2A97184E-D2FD-42B3-8A6A-6A1C1AC82E53}"/>
                </a:ext>
              </a:extLst>
            </p:cNvPr>
            <p:cNvSpPr/>
            <p:nvPr/>
          </p:nvSpPr>
          <p:spPr>
            <a:xfrm>
              <a:off x="4581139" y="4588693"/>
              <a:ext cx="279405" cy="279328"/>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rgbClr val="FFFFFF"/>
            </a:solidFill>
            <a:ln w="12700">
              <a:miter lim="400000"/>
            </a:ln>
          </p:spPr>
          <p:txBody>
            <a:bodyPr lIns="19045" tIns="19045" rIns="19045" bIns="19045" anchor="ctr"/>
            <a:lstStyle/>
            <a:p>
              <a:pPr marL="0" marR="0" lvl="0" indent="0" defTabSz="228532" eaLnBrk="1" fontAlgn="auto" latinLnBrk="0" hangingPunct="1">
                <a:lnSpc>
                  <a:spcPct val="120000"/>
                </a:lnSpc>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cs typeface="+mn-ea"/>
                <a:sym typeface="+mn-lt"/>
              </a:endParaRPr>
            </a:p>
          </p:txBody>
        </p:sp>
      </p:grpSp>
      <p:sp>
        <p:nvSpPr>
          <p:cNvPr id="59" name="Subtitle 2">
            <a:extLst>
              <a:ext uri="{FF2B5EF4-FFF2-40B4-BE49-F238E27FC236}">
                <a16:creationId xmlns:a16="http://schemas.microsoft.com/office/drawing/2014/main" id="{37FF92EF-91D3-4FF3-99DB-B01638E1999B}"/>
              </a:ext>
            </a:extLst>
          </p:cNvPr>
          <p:cNvSpPr txBox="1">
            <a:spLocks/>
          </p:cNvSpPr>
          <p:nvPr/>
        </p:nvSpPr>
        <p:spPr>
          <a:xfrm>
            <a:off x="6606438" y="5632572"/>
            <a:ext cx="2122836" cy="774605"/>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Bef>
                <a:spcPct val="0"/>
              </a:spcBef>
            </a:pPr>
            <a:r>
              <a:rPr lang="zh-CN" altLang="en-US" sz="1200" dirty="0">
                <a:solidFill>
                  <a:schemeClr val="tx1">
                    <a:lumMod val="50000"/>
                    <a:lumOff val="50000"/>
                  </a:schemeClr>
                </a:solidFill>
                <a:latin typeface="+mn-lt"/>
                <a:cs typeface="+mn-ea"/>
                <a:sym typeface="+mn-lt"/>
              </a:rPr>
              <a:t>After your content is typed here, or by copying your text, choose Paste in this box</a:t>
            </a:r>
          </a:p>
        </p:txBody>
      </p:sp>
      <p:sp>
        <p:nvSpPr>
          <p:cNvPr id="60" name="TextBox 62">
            <a:extLst>
              <a:ext uri="{FF2B5EF4-FFF2-40B4-BE49-F238E27FC236}">
                <a16:creationId xmlns:a16="http://schemas.microsoft.com/office/drawing/2014/main" id="{5811AC2F-1F16-4875-A250-F0AB1AE2ADE1}"/>
              </a:ext>
            </a:extLst>
          </p:cNvPr>
          <p:cNvSpPr txBox="1"/>
          <p:nvPr/>
        </p:nvSpPr>
        <p:spPr>
          <a:xfrm>
            <a:off x="7046532" y="5213523"/>
            <a:ext cx="1210588" cy="362792"/>
          </a:xfrm>
          <a:prstGeom prst="rect">
            <a:avLst/>
          </a:prstGeom>
          <a:noFill/>
        </p:spPr>
        <p:txBody>
          <a:bodyPr wrap="none" rtlCol="0" anchor="ctr" anchorCtr="0">
            <a:spAutoFit/>
          </a:bodyPr>
          <a:lstStyle/>
          <a:p>
            <a:pPr defTabSz="2286000">
              <a:lnSpc>
                <a:spcPct val="120000"/>
              </a:lnSpc>
            </a:pPr>
            <a:r>
              <a:rPr lang="zh-CN" altLang="en-US" sz="1600" b="1" dirty="0">
                <a:solidFill>
                  <a:schemeClr val="tx1">
                    <a:lumMod val="65000"/>
                    <a:lumOff val="35000"/>
                  </a:schemeClr>
                </a:solidFill>
                <a:cs typeface="+mn-ea"/>
                <a:sym typeface="+mn-lt"/>
              </a:rPr>
              <a:t>Promotion plan one</a:t>
            </a:r>
            <a:endParaRPr lang="en-US" altLang="zh-CN" sz="1600" b="1" dirty="0">
              <a:solidFill>
                <a:schemeClr val="tx1">
                  <a:lumMod val="65000"/>
                  <a:lumOff val="35000"/>
                </a:schemeClr>
              </a:solidFill>
              <a:cs typeface="+mn-ea"/>
              <a:sym typeface="+mn-lt"/>
            </a:endParaRPr>
          </a:p>
        </p:txBody>
      </p:sp>
      <p:grpSp>
        <p:nvGrpSpPr>
          <p:cNvPr id="61" name="组合 60">
            <a:extLst>
              <a:ext uri="{FF2B5EF4-FFF2-40B4-BE49-F238E27FC236}">
                <a16:creationId xmlns:a16="http://schemas.microsoft.com/office/drawing/2014/main" id="{39959373-FD07-4DC6-96C3-3563AA531979}"/>
              </a:ext>
            </a:extLst>
          </p:cNvPr>
          <p:cNvGrpSpPr/>
          <p:nvPr/>
        </p:nvGrpSpPr>
        <p:grpSpPr>
          <a:xfrm>
            <a:off x="7387284" y="4445332"/>
            <a:ext cx="561144" cy="561144"/>
            <a:chOff x="7387284" y="4445332"/>
            <a:chExt cx="561144" cy="561144"/>
          </a:xfrm>
          <a:effectLst>
            <a:outerShdw blurRad="190500" dist="63500" dir="2700000" algn="tl" rotWithShape="0">
              <a:prstClr val="black">
                <a:alpha val="30000"/>
              </a:prstClr>
            </a:outerShdw>
          </a:effectLst>
        </p:grpSpPr>
        <p:sp>
          <p:nvSpPr>
            <p:cNvPr id="62" name="Oval 63">
              <a:extLst>
                <a:ext uri="{FF2B5EF4-FFF2-40B4-BE49-F238E27FC236}">
                  <a16:creationId xmlns:a16="http://schemas.microsoft.com/office/drawing/2014/main" id="{C62BD0F4-DD08-471B-887F-F339179616BA}"/>
                </a:ext>
              </a:extLst>
            </p:cNvPr>
            <p:cNvSpPr/>
            <p:nvPr/>
          </p:nvSpPr>
          <p:spPr>
            <a:xfrm>
              <a:off x="7387284" y="4445332"/>
              <a:ext cx="561144" cy="561144"/>
            </a:xfrm>
            <a:prstGeom prst="ellipse">
              <a:avLst/>
            </a:prstGeom>
            <a:solidFill>
              <a:srgbClr val="22236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buClrTx/>
                <a:buSzTx/>
                <a:buFontTx/>
                <a:buNone/>
                <a:tabLst/>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63" name="Shape 2633">
              <a:extLst>
                <a:ext uri="{FF2B5EF4-FFF2-40B4-BE49-F238E27FC236}">
                  <a16:creationId xmlns:a16="http://schemas.microsoft.com/office/drawing/2014/main" id="{63CA4084-3F2A-46DB-8FC6-28C240826035}"/>
                </a:ext>
              </a:extLst>
            </p:cNvPr>
            <p:cNvSpPr/>
            <p:nvPr/>
          </p:nvSpPr>
          <p:spPr>
            <a:xfrm>
              <a:off x="7528192" y="458869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rgbClr val="FFFFFF"/>
            </a:solidFill>
            <a:ln w="12700">
              <a:miter lim="400000"/>
            </a:ln>
          </p:spPr>
          <p:txBody>
            <a:bodyPr lIns="19045" tIns="19045" rIns="19045" bIns="19045" anchor="ctr"/>
            <a:lstStyle/>
            <a:p>
              <a:pPr marL="0" marR="0" lvl="0" indent="0" defTabSz="228532" eaLnBrk="1" fontAlgn="auto" latinLnBrk="0" hangingPunct="1">
                <a:lnSpc>
                  <a:spcPct val="120000"/>
                </a:lnSpc>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cs typeface="+mn-ea"/>
                <a:sym typeface="+mn-lt"/>
              </a:endParaRPr>
            </a:p>
          </p:txBody>
        </p:sp>
      </p:grpSp>
      <p:grpSp>
        <p:nvGrpSpPr>
          <p:cNvPr id="64" name="组合 63">
            <a:extLst>
              <a:ext uri="{FF2B5EF4-FFF2-40B4-BE49-F238E27FC236}">
                <a16:creationId xmlns:a16="http://schemas.microsoft.com/office/drawing/2014/main" id="{F60BEB4E-3C67-480C-B3EF-265E7B285332}"/>
              </a:ext>
            </a:extLst>
          </p:cNvPr>
          <p:cNvGrpSpPr/>
          <p:nvPr/>
        </p:nvGrpSpPr>
        <p:grpSpPr>
          <a:xfrm>
            <a:off x="10123052" y="4445332"/>
            <a:ext cx="561144" cy="561144"/>
            <a:chOff x="10123052" y="4445332"/>
            <a:chExt cx="561144" cy="561144"/>
          </a:xfrm>
          <a:effectLst>
            <a:outerShdw blurRad="190500" dist="63500" dir="2700000" algn="tl" rotWithShape="0">
              <a:prstClr val="black">
                <a:alpha val="30000"/>
              </a:prstClr>
            </a:outerShdw>
          </a:effectLst>
        </p:grpSpPr>
        <p:sp>
          <p:nvSpPr>
            <p:cNvPr id="65" name="Oval 55">
              <a:extLst>
                <a:ext uri="{FF2B5EF4-FFF2-40B4-BE49-F238E27FC236}">
                  <a16:creationId xmlns:a16="http://schemas.microsoft.com/office/drawing/2014/main" id="{7678C68F-51CA-4EDB-912D-2E5D504FCDB2}"/>
                </a:ext>
              </a:extLst>
            </p:cNvPr>
            <p:cNvSpPr/>
            <p:nvPr/>
          </p:nvSpPr>
          <p:spPr>
            <a:xfrm>
              <a:off x="10123052" y="4445332"/>
              <a:ext cx="561144" cy="561144"/>
            </a:xfrm>
            <a:prstGeom prst="ellipse">
              <a:avLst/>
            </a:prstGeom>
            <a:solidFill>
              <a:srgbClr val="E5700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buClrTx/>
                <a:buSzTx/>
                <a:buFontTx/>
                <a:buNone/>
                <a:tabLst/>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66" name="Shape 2562">
              <a:extLst>
                <a:ext uri="{FF2B5EF4-FFF2-40B4-BE49-F238E27FC236}">
                  <a16:creationId xmlns:a16="http://schemas.microsoft.com/office/drawing/2014/main" id="{420DA9FE-26A0-4BEC-822F-F40FFD00447E}"/>
                </a:ext>
              </a:extLst>
            </p:cNvPr>
            <p:cNvSpPr/>
            <p:nvPr/>
          </p:nvSpPr>
          <p:spPr>
            <a:xfrm>
              <a:off x="10271859" y="459264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rgbClr val="FFFFFF"/>
            </a:solidFill>
            <a:ln w="12700">
              <a:miter lim="400000"/>
            </a:ln>
          </p:spPr>
          <p:txBody>
            <a:bodyPr lIns="19045" tIns="19045" rIns="19045" bIns="19045" anchor="ctr"/>
            <a:lstStyle/>
            <a:p>
              <a:pPr marL="0" marR="0" lvl="0" indent="0" defTabSz="228532" eaLnBrk="1" fontAlgn="auto" latinLnBrk="0" hangingPunct="1">
                <a:lnSpc>
                  <a:spcPct val="120000"/>
                </a:lnSpc>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cs typeface="+mn-ea"/>
                <a:sym typeface="+mn-lt"/>
              </a:endParaRPr>
            </a:p>
          </p:txBody>
        </p:sp>
      </p:grpSp>
      <p:grpSp>
        <p:nvGrpSpPr>
          <p:cNvPr id="67" name="Group 36">
            <a:extLst>
              <a:ext uri="{FF2B5EF4-FFF2-40B4-BE49-F238E27FC236}">
                <a16:creationId xmlns:a16="http://schemas.microsoft.com/office/drawing/2014/main" id="{BE0FFF9B-EF0B-4054-A08D-62280724EA5A}"/>
              </a:ext>
            </a:extLst>
          </p:cNvPr>
          <p:cNvGrpSpPr/>
          <p:nvPr/>
        </p:nvGrpSpPr>
        <p:grpSpPr>
          <a:xfrm>
            <a:off x="3288787" y="863363"/>
            <a:ext cx="5614427" cy="3231935"/>
            <a:chOff x="5898415" y="1976415"/>
            <a:chExt cx="5654530" cy="3255020"/>
          </a:xfrm>
        </p:grpSpPr>
        <p:sp>
          <p:nvSpPr>
            <p:cNvPr id="68" name="Freeform 45">
              <a:extLst>
                <a:ext uri="{FF2B5EF4-FFF2-40B4-BE49-F238E27FC236}">
                  <a16:creationId xmlns:a16="http://schemas.microsoft.com/office/drawing/2014/main" id="{22AE60F5-9B63-4A78-BCDB-E6E39D6EDECD}"/>
                </a:ext>
              </a:extLst>
            </p:cNvPr>
            <p:cNvSpPr>
              <a:spLocks/>
            </p:cNvSpPr>
            <p:nvPr/>
          </p:nvSpPr>
          <p:spPr bwMode="auto">
            <a:xfrm>
              <a:off x="5898415" y="5105745"/>
              <a:ext cx="2848207" cy="125690"/>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defTabSz="914217" eaLnBrk="1" fontAlgn="auto" latinLnBrk="0" hangingPunct="1">
                <a:lnSpc>
                  <a:spcPct val="120000"/>
                </a:lnSpc>
                <a:buClrTx/>
                <a:buSzTx/>
                <a:buFontTx/>
                <a:buNone/>
                <a:tabLst/>
                <a:defRPr/>
              </a:pPr>
              <a:endParaRPr kumimoji="0" lang="id-ID" sz="1800" b="0" i="0" u="none" strike="noStrike" kern="0" cap="none" spc="0" normalizeH="0" baseline="0" noProof="0" dirty="0">
                <a:ln>
                  <a:noFill/>
                </a:ln>
                <a:solidFill>
                  <a:srgbClr val="7F7F7F"/>
                </a:solidFill>
                <a:effectLst/>
                <a:uLnTx/>
                <a:uFillTx/>
                <a:cs typeface="+mn-ea"/>
                <a:sym typeface="+mn-lt"/>
              </a:endParaRPr>
            </a:p>
          </p:txBody>
        </p:sp>
        <p:sp>
          <p:nvSpPr>
            <p:cNvPr id="69" name="Freeform 46">
              <a:extLst>
                <a:ext uri="{FF2B5EF4-FFF2-40B4-BE49-F238E27FC236}">
                  <a16:creationId xmlns:a16="http://schemas.microsoft.com/office/drawing/2014/main" id="{C004AD40-4ABD-4526-AB25-5E61C2048290}"/>
                </a:ext>
              </a:extLst>
            </p:cNvPr>
            <p:cNvSpPr>
              <a:spLocks/>
            </p:cNvSpPr>
            <p:nvPr/>
          </p:nvSpPr>
          <p:spPr bwMode="auto">
            <a:xfrm>
              <a:off x="8704736" y="5105745"/>
              <a:ext cx="2848207" cy="125690"/>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defTabSz="914217" eaLnBrk="1" fontAlgn="auto" latinLnBrk="0" hangingPunct="1">
                <a:lnSpc>
                  <a:spcPct val="120000"/>
                </a:lnSpc>
                <a:buClrTx/>
                <a:buSzTx/>
                <a:buFontTx/>
                <a:buNone/>
                <a:tabLst/>
                <a:defRPr/>
              </a:pPr>
              <a:endParaRPr kumimoji="0" lang="id-ID" sz="1800" b="0" i="0" u="none" strike="noStrike" kern="0" cap="none" spc="0" normalizeH="0" baseline="0" noProof="0" dirty="0">
                <a:ln>
                  <a:noFill/>
                </a:ln>
                <a:solidFill>
                  <a:srgbClr val="7F7F7F"/>
                </a:solidFill>
                <a:effectLst/>
                <a:uLnTx/>
                <a:uFillTx/>
                <a:cs typeface="+mn-ea"/>
                <a:sym typeface="+mn-lt"/>
              </a:endParaRPr>
            </a:p>
          </p:txBody>
        </p:sp>
        <p:sp>
          <p:nvSpPr>
            <p:cNvPr id="70" name="Freeform 47">
              <a:extLst>
                <a:ext uri="{FF2B5EF4-FFF2-40B4-BE49-F238E27FC236}">
                  <a16:creationId xmlns:a16="http://schemas.microsoft.com/office/drawing/2014/main" id="{752265B4-CEE2-4572-BB82-DD8DC88FE262}"/>
                </a:ext>
              </a:extLst>
            </p:cNvPr>
            <p:cNvSpPr>
              <a:spLocks/>
            </p:cNvSpPr>
            <p:nvPr/>
          </p:nvSpPr>
          <p:spPr bwMode="auto">
            <a:xfrm>
              <a:off x="6455812" y="1976415"/>
              <a:ext cx="4581618" cy="3138999"/>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defTabSz="914217" eaLnBrk="1" fontAlgn="auto" latinLnBrk="0" hangingPunct="1">
                <a:lnSpc>
                  <a:spcPct val="120000"/>
                </a:lnSpc>
                <a:buClrTx/>
                <a:buSzTx/>
                <a:buFontTx/>
                <a:buNone/>
                <a:tabLst/>
                <a:defRPr/>
              </a:pPr>
              <a:endParaRPr kumimoji="0" lang="id-ID" sz="1800" b="0" i="0" u="none" strike="noStrike" kern="0" cap="none" spc="0" normalizeH="0" baseline="0" noProof="0" dirty="0">
                <a:ln>
                  <a:noFill/>
                </a:ln>
                <a:solidFill>
                  <a:srgbClr val="7F7F7F"/>
                </a:solidFill>
                <a:effectLst/>
                <a:uLnTx/>
                <a:uFillTx/>
                <a:cs typeface="+mn-ea"/>
                <a:sym typeface="+mn-lt"/>
              </a:endParaRPr>
            </a:p>
          </p:txBody>
        </p:sp>
        <p:sp>
          <p:nvSpPr>
            <p:cNvPr id="71" name="Freeform 48">
              <a:extLst>
                <a:ext uri="{FF2B5EF4-FFF2-40B4-BE49-F238E27FC236}">
                  <a16:creationId xmlns:a16="http://schemas.microsoft.com/office/drawing/2014/main" id="{30755156-35DD-445B-877C-E2432FE402CF}"/>
                </a:ext>
              </a:extLst>
            </p:cNvPr>
            <p:cNvSpPr>
              <a:spLocks/>
            </p:cNvSpPr>
            <p:nvPr/>
          </p:nvSpPr>
          <p:spPr bwMode="auto">
            <a:xfrm>
              <a:off x="6471923" y="1992528"/>
              <a:ext cx="4552622" cy="3106772"/>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rgbClr val="FFFFFF">
                <a:lumMod val="8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defTabSz="914217" eaLnBrk="1" fontAlgn="auto" latinLnBrk="0" hangingPunct="1">
                <a:lnSpc>
                  <a:spcPct val="120000"/>
                </a:lnSpc>
                <a:buClrTx/>
                <a:buSzTx/>
                <a:buFontTx/>
                <a:buNone/>
                <a:tabLst/>
                <a:defRPr/>
              </a:pPr>
              <a:endParaRPr kumimoji="0" lang="id-ID" sz="1800" b="0" i="0" u="none" strike="noStrike" kern="0" cap="none" spc="0" normalizeH="0" baseline="0" noProof="0" dirty="0">
                <a:ln>
                  <a:noFill/>
                </a:ln>
                <a:solidFill>
                  <a:srgbClr val="7F7F7F"/>
                </a:solidFill>
                <a:effectLst/>
                <a:uLnTx/>
                <a:uFillTx/>
                <a:cs typeface="+mn-ea"/>
                <a:sym typeface="+mn-lt"/>
              </a:endParaRPr>
            </a:p>
          </p:txBody>
        </p:sp>
        <p:sp>
          <p:nvSpPr>
            <p:cNvPr id="72" name="Rectangle 50">
              <a:extLst>
                <a:ext uri="{FF2B5EF4-FFF2-40B4-BE49-F238E27FC236}">
                  <a16:creationId xmlns:a16="http://schemas.microsoft.com/office/drawing/2014/main" id="{6133301C-5F21-4E10-A7D4-67277871C618}"/>
                </a:ext>
              </a:extLst>
            </p:cNvPr>
            <p:cNvSpPr>
              <a:spLocks noChangeArrowheads="1"/>
            </p:cNvSpPr>
            <p:nvPr/>
          </p:nvSpPr>
          <p:spPr bwMode="auto">
            <a:xfrm>
              <a:off x="5898415" y="5054180"/>
              <a:ext cx="5654530" cy="103129"/>
            </a:xfrm>
            <a:prstGeom prst="rect">
              <a:avLst/>
            </a:prstGeom>
            <a:solidFill>
              <a:srgbClr val="FFFFFF">
                <a:lumMod val="9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marL="0" marR="0" lvl="0" indent="0" defTabSz="914217" eaLnBrk="1" fontAlgn="auto" latinLnBrk="0" hangingPunct="1">
                <a:lnSpc>
                  <a:spcPct val="120000"/>
                </a:lnSpc>
                <a:buClrTx/>
                <a:buSzTx/>
                <a:buFontTx/>
                <a:buNone/>
                <a:tabLst/>
                <a:defRPr/>
              </a:pPr>
              <a:endParaRPr kumimoji="0" lang="id-ID" sz="1800" b="0" i="0" u="none" strike="noStrike" kern="0" cap="none" spc="0" normalizeH="0" baseline="0" noProof="0" dirty="0">
                <a:ln>
                  <a:noFill/>
                </a:ln>
                <a:solidFill>
                  <a:srgbClr val="7F7F7F"/>
                </a:solidFill>
                <a:effectLst/>
                <a:uLnTx/>
                <a:uFillTx/>
                <a:cs typeface="+mn-ea"/>
                <a:sym typeface="+mn-lt"/>
              </a:endParaRPr>
            </a:p>
          </p:txBody>
        </p:sp>
        <p:sp>
          <p:nvSpPr>
            <p:cNvPr id="73" name="Freeform 51">
              <a:extLst>
                <a:ext uri="{FF2B5EF4-FFF2-40B4-BE49-F238E27FC236}">
                  <a16:creationId xmlns:a16="http://schemas.microsoft.com/office/drawing/2014/main" id="{D7320EF9-6566-4BC8-BEDC-1E00099C2C36}"/>
                </a:ext>
              </a:extLst>
            </p:cNvPr>
            <p:cNvSpPr>
              <a:spLocks/>
            </p:cNvSpPr>
            <p:nvPr/>
          </p:nvSpPr>
          <p:spPr bwMode="auto">
            <a:xfrm>
              <a:off x="8318101" y="5054180"/>
              <a:ext cx="811932" cy="58010"/>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defTabSz="914217" eaLnBrk="1" fontAlgn="auto" latinLnBrk="0" hangingPunct="1">
                <a:lnSpc>
                  <a:spcPct val="120000"/>
                </a:lnSpc>
                <a:buClrTx/>
                <a:buSzTx/>
                <a:buFontTx/>
                <a:buNone/>
                <a:tabLst/>
                <a:defRPr/>
              </a:pPr>
              <a:endParaRPr kumimoji="0" lang="id-ID" sz="1800" b="0" i="0" u="none" strike="noStrike" kern="0" cap="none" spc="0" normalizeH="0" baseline="0" noProof="0" dirty="0">
                <a:ln>
                  <a:noFill/>
                </a:ln>
                <a:solidFill>
                  <a:srgbClr val="7F7F7F"/>
                </a:solidFill>
                <a:effectLst/>
                <a:uLnTx/>
                <a:uFillTx/>
                <a:cs typeface="+mn-ea"/>
                <a:sym typeface="+mn-lt"/>
              </a:endParaRPr>
            </a:p>
          </p:txBody>
        </p:sp>
        <p:sp>
          <p:nvSpPr>
            <p:cNvPr id="74" name="Rectangle 52">
              <a:extLst>
                <a:ext uri="{FF2B5EF4-FFF2-40B4-BE49-F238E27FC236}">
                  <a16:creationId xmlns:a16="http://schemas.microsoft.com/office/drawing/2014/main" id="{1112D9DF-9ECD-4786-9477-FF8127BB0629}"/>
                </a:ext>
              </a:extLst>
            </p:cNvPr>
            <p:cNvSpPr>
              <a:spLocks noChangeArrowheads="1"/>
            </p:cNvSpPr>
            <p:nvPr/>
          </p:nvSpPr>
          <p:spPr bwMode="auto">
            <a:xfrm>
              <a:off x="6623354" y="2189119"/>
              <a:ext cx="4249758" cy="2684587"/>
            </a:xfrm>
            <a:prstGeom prst="rect">
              <a:avLst/>
            </a:prstGeom>
            <a:solidFill>
              <a:srgbClr val="FFFFFF">
                <a:lumMod val="9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marL="0" marR="0" lvl="0" indent="0" defTabSz="914217" eaLnBrk="1" fontAlgn="auto" latinLnBrk="0" hangingPunct="1">
                <a:lnSpc>
                  <a:spcPct val="120000"/>
                </a:lnSpc>
                <a:buClrTx/>
                <a:buSzTx/>
                <a:buFontTx/>
                <a:buNone/>
                <a:tabLst/>
                <a:defRPr/>
              </a:pPr>
              <a:endParaRPr kumimoji="0" lang="id-ID" sz="1800" b="0" i="0" u="none" strike="noStrike" kern="0" cap="none" spc="0" normalizeH="0" baseline="0" noProof="0" dirty="0">
                <a:ln>
                  <a:noFill/>
                </a:ln>
                <a:solidFill>
                  <a:srgbClr val="7F7F7F"/>
                </a:solidFill>
                <a:effectLst/>
                <a:uLnTx/>
                <a:uFillTx/>
                <a:cs typeface="+mn-ea"/>
                <a:sym typeface="+mn-lt"/>
              </a:endParaRPr>
            </a:p>
          </p:txBody>
        </p:sp>
        <p:sp>
          <p:nvSpPr>
            <p:cNvPr id="75" name="Oval 54">
              <a:extLst>
                <a:ext uri="{FF2B5EF4-FFF2-40B4-BE49-F238E27FC236}">
                  <a16:creationId xmlns:a16="http://schemas.microsoft.com/office/drawing/2014/main" id="{94E378B4-A1B9-4C75-8390-B1936D0B1FA5}"/>
                </a:ext>
              </a:extLst>
            </p:cNvPr>
            <p:cNvSpPr>
              <a:spLocks noChangeArrowheads="1"/>
            </p:cNvSpPr>
            <p:nvPr/>
          </p:nvSpPr>
          <p:spPr bwMode="auto">
            <a:xfrm>
              <a:off x="8720847" y="2076321"/>
              <a:ext cx="48330" cy="48343"/>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defTabSz="914217" eaLnBrk="1" fontAlgn="auto" latinLnBrk="0" hangingPunct="1">
                <a:lnSpc>
                  <a:spcPct val="120000"/>
                </a:lnSpc>
                <a:buClrTx/>
                <a:buSzTx/>
                <a:buFontTx/>
                <a:buNone/>
                <a:tabLst/>
                <a:defRPr/>
              </a:pPr>
              <a:endParaRPr kumimoji="0" lang="id-ID" sz="1800" b="0" i="0" u="none" strike="noStrike" kern="0" cap="none" spc="0" normalizeH="0" baseline="0" noProof="0" dirty="0">
                <a:ln>
                  <a:noFill/>
                </a:ln>
                <a:solidFill>
                  <a:srgbClr val="7F7F7F"/>
                </a:solidFill>
                <a:effectLst/>
                <a:uLnTx/>
                <a:uFillTx/>
                <a:cs typeface="+mn-ea"/>
                <a:sym typeface="+mn-lt"/>
              </a:endParaRPr>
            </a:p>
          </p:txBody>
        </p:sp>
        <p:sp>
          <p:nvSpPr>
            <p:cNvPr id="76" name="Oval 55">
              <a:extLst>
                <a:ext uri="{FF2B5EF4-FFF2-40B4-BE49-F238E27FC236}">
                  <a16:creationId xmlns:a16="http://schemas.microsoft.com/office/drawing/2014/main" id="{386C9167-B5C4-4416-9F5E-B0DAEB489AF6}"/>
                </a:ext>
              </a:extLst>
            </p:cNvPr>
            <p:cNvSpPr>
              <a:spLocks noChangeArrowheads="1"/>
            </p:cNvSpPr>
            <p:nvPr/>
          </p:nvSpPr>
          <p:spPr bwMode="auto">
            <a:xfrm>
              <a:off x="8720847" y="2073099"/>
              <a:ext cx="48330" cy="45119"/>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defTabSz="914217" eaLnBrk="1" fontAlgn="auto" latinLnBrk="0" hangingPunct="1">
                <a:lnSpc>
                  <a:spcPct val="120000"/>
                </a:lnSpc>
                <a:buClrTx/>
                <a:buSzTx/>
                <a:buFontTx/>
                <a:buNone/>
                <a:tabLst/>
                <a:defRPr/>
              </a:pPr>
              <a:endParaRPr kumimoji="0" lang="id-ID" sz="1800" b="0" i="0" u="none" strike="noStrike" kern="0" cap="none" spc="0" normalizeH="0" baseline="0" noProof="0" dirty="0">
                <a:ln>
                  <a:noFill/>
                </a:ln>
                <a:solidFill>
                  <a:srgbClr val="7F7F7F"/>
                </a:solidFill>
                <a:effectLst/>
                <a:uLnTx/>
                <a:uFillTx/>
                <a:cs typeface="+mn-ea"/>
                <a:sym typeface="+mn-lt"/>
              </a:endParaRPr>
            </a:p>
          </p:txBody>
        </p:sp>
        <p:sp>
          <p:nvSpPr>
            <p:cNvPr id="77" name="Oval 56">
              <a:extLst>
                <a:ext uri="{FF2B5EF4-FFF2-40B4-BE49-F238E27FC236}">
                  <a16:creationId xmlns:a16="http://schemas.microsoft.com/office/drawing/2014/main" id="{F60AD793-DA15-4A3C-9C2F-120B39377483}"/>
                </a:ext>
              </a:extLst>
            </p:cNvPr>
            <p:cNvSpPr>
              <a:spLocks noChangeArrowheads="1"/>
            </p:cNvSpPr>
            <p:nvPr/>
          </p:nvSpPr>
          <p:spPr bwMode="auto">
            <a:xfrm>
              <a:off x="8730511" y="2079544"/>
              <a:ext cx="28999" cy="322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defTabSz="914217" eaLnBrk="1" fontAlgn="auto" latinLnBrk="0" hangingPunct="1">
                <a:lnSpc>
                  <a:spcPct val="120000"/>
                </a:lnSpc>
                <a:buClrTx/>
                <a:buSzTx/>
                <a:buFontTx/>
                <a:buNone/>
                <a:tabLst/>
                <a:defRPr/>
              </a:pPr>
              <a:endParaRPr kumimoji="0" lang="id-ID" sz="1800" b="0" i="0" u="none" strike="noStrike" kern="0" cap="none" spc="0" normalizeH="0" baseline="0" noProof="0" dirty="0">
                <a:ln>
                  <a:noFill/>
                </a:ln>
                <a:solidFill>
                  <a:srgbClr val="7F7F7F"/>
                </a:solidFill>
                <a:effectLst/>
                <a:uLnTx/>
                <a:uFillTx/>
                <a:cs typeface="+mn-ea"/>
                <a:sym typeface="+mn-lt"/>
              </a:endParaRPr>
            </a:p>
          </p:txBody>
        </p:sp>
        <p:sp>
          <p:nvSpPr>
            <p:cNvPr id="78" name="Oval 57">
              <a:extLst>
                <a:ext uri="{FF2B5EF4-FFF2-40B4-BE49-F238E27FC236}">
                  <a16:creationId xmlns:a16="http://schemas.microsoft.com/office/drawing/2014/main" id="{439C7D0D-04A6-4D15-9BC7-D341864C9C71}"/>
                </a:ext>
              </a:extLst>
            </p:cNvPr>
            <p:cNvSpPr>
              <a:spLocks noChangeArrowheads="1"/>
            </p:cNvSpPr>
            <p:nvPr/>
          </p:nvSpPr>
          <p:spPr bwMode="auto">
            <a:xfrm>
              <a:off x="8736955" y="2089212"/>
              <a:ext cx="16111" cy="16115"/>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defTabSz="914217" eaLnBrk="1" fontAlgn="auto" latinLnBrk="0" hangingPunct="1">
                <a:lnSpc>
                  <a:spcPct val="120000"/>
                </a:lnSpc>
                <a:buClrTx/>
                <a:buSzTx/>
                <a:buFontTx/>
                <a:buNone/>
                <a:tabLst/>
                <a:defRPr/>
              </a:pPr>
              <a:endParaRPr kumimoji="0" lang="id-ID" sz="1800" b="0" i="0" u="none" strike="noStrike" kern="0" cap="none" spc="0" normalizeH="0" baseline="0" noProof="0" dirty="0">
                <a:ln>
                  <a:noFill/>
                </a:ln>
                <a:solidFill>
                  <a:srgbClr val="7F7F7F"/>
                </a:solidFill>
                <a:effectLst/>
                <a:uLnTx/>
                <a:uFillTx/>
                <a:cs typeface="+mn-ea"/>
                <a:sym typeface="+mn-lt"/>
              </a:endParaRPr>
            </a:p>
          </p:txBody>
        </p:sp>
        <p:sp>
          <p:nvSpPr>
            <p:cNvPr id="79" name="Freeform 58">
              <a:extLst>
                <a:ext uri="{FF2B5EF4-FFF2-40B4-BE49-F238E27FC236}">
                  <a16:creationId xmlns:a16="http://schemas.microsoft.com/office/drawing/2014/main" id="{83B8C879-822E-4364-AE74-479024B37A86}"/>
                </a:ext>
              </a:extLst>
            </p:cNvPr>
            <p:cNvSpPr>
              <a:spLocks/>
            </p:cNvSpPr>
            <p:nvPr/>
          </p:nvSpPr>
          <p:spPr bwMode="auto">
            <a:xfrm>
              <a:off x="8743399" y="2092436"/>
              <a:ext cx="3223" cy="644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defTabSz="914217" eaLnBrk="1" fontAlgn="auto" latinLnBrk="0" hangingPunct="1">
                <a:lnSpc>
                  <a:spcPct val="120000"/>
                </a:lnSpc>
                <a:buClrTx/>
                <a:buSzTx/>
                <a:buFontTx/>
                <a:buNone/>
                <a:tabLst/>
                <a:defRPr/>
              </a:pPr>
              <a:endParaRPr kumimoji="0" lang="id-ID" sz="1800" b="0" i="0" u="none" strike="noStrike" kern="0" cap="none" spc="0" normalizeH="0" baseline="0" noProof="0" dirty="0">
                <a:ln>
                  <a:noFill/>
                </a:ln>
                <a:solidFill>
                  <a:srgbClr val="7F7F7F"/>
                </a:solidFill>
                <a:effectLst/>
                <a:uLnTx/>
                <a:uFillTx/>
                <a:cs typeface="+mn-ea"/>
                <a:sym typeface="+mn-lt"/>
              </a:endParaRPr>
            </a:p>
          </p:txBody>
        </p:sp>
      </p:grpSp>
      <p:pic>
        <p:nvPicPr>
          <p:cNvPr id="80" name="图片占位符 4">
            <a:extLst>
              <a:ext uri="{FF2B5EF4-FFF2-40B4-BE49-F238E27FC236}">
                <a16:creationId xmlns:a16="http://schemas.microsoft.com/office/drawing/2014/main" id="{F7E13829-984F-425F-AED6-463085756E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06998" y="1068158"/>
            <a:ext cx="4221205" cy="2671948"/>
          </a:xfrm>
          <a:prstGeom prst="rect">
            <a:avLst/>
          </a:prstGeom>
          <a:effectLst/>
        </p:spPr>
      </p:pic>
    </p:spTree>
    <p:extLst>
      <p:ext uri="{BB962C8B-B14F-4D97-AF65-F5344CB8AC3E}">
        <p14:creationId xmlns:p14="http://schemas.microsoft.com/office/powerpoint/2010/main" val="2115210592"/>
      </p:ext>
    </p:extLst>
  </p:cSld>
  <p:clrMapOvr>
    <a:masterClrMapping/>
  </p:clrMapOvr>
  <p:transition spd="slow" advClick="0" advTm="9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80"/>
                                        </p:tgtEl>
                                        <p:attrNameLst>
                                          <p:attrName>style.visibility</p:attrName>
                                        </p:attrNameLst>
                                      </p:cBhvr>
                                      <p:to>
                                        <p:strVal val="visible"/>
                                      </p:to>
                                    </p:set>
                                    <p:anim calcmode="lin" valueType="num">
                                      <p:cBhvr>
                                        <p:cTn id="16" dur="500" fill="hold"/>
                                        <p:tgtEl>
                                          <p:spTgt spid="80"/>
                                        </p:tgtEl>
                                        <p:attrNameLst>
                                          <p:attrName>ppt_w</p:attrName>
                                        </p:attrNameLst>
                                      </p:cBhvr>
                                      <p:tavLst>
                                        <p:tav tm="0">
                                          <p:val>
                                            <p:fltVal val="0"/>
                                          </p:val>
                                        </p:tav>
                                        <p:tav tm="100000">
                                          <p:val>
                                            <p:strVal val="#ppt_w"/>
                                          </p:val>
                                        </p:tav>
                                      </p:tavLst>
                                    </p:anim>
                                    <p:anim calcmode="lin" valueType="num">
                                      <p:cBhvr>
                                        <p:cTn id="17" dur="500" fill="hold"/>
                                        <p:tgtEl>
                                          <p:spTgt spid="80"/>
                                        </p:tgtEl>
                                        <p:attrNameLst>
                                          <p:attrName>ppt_h</p:attrName>
                                        </p:attrNameLst>
                                      </p:cBhvr>
                                      <p:tavLst>
                                        <p:tav tm="0">
                                          <p:val>
                                            <p:fltVal val="0"/>
                                          </p:val>
                                        </p:tav>
                                        <p:tav tm="100000">
                                          <p:val>
                                            <p:strVal val="#ppt_h"/>
                                          </p:val>
                                        </p:tav>
                                      </p:tavLst>
                                    </p:anim>
                                    <p:animEffect transition="in" filter="fade">
                                      <p:cBhvr>
                                        <p:cTn id="18" dur="500"/>
                                        <p:tgtEl>
                                          <p:spTgt spid="80"/>
                                        </p:tgtEl>
                                      </p:cBhvr>
                                    </p:animEffect>
                                  </p:childTnLst>
                                </p:cTn>
                              </p:par>
                              <p:par>
                                <p:cTn id="19" presetID="53" presetClass="entr" presetSubtype="16" fill="hold" nodeType="withEffect">
                                  <p:stCondLst>
                                    <p:cond delay="0"/>
                                  </p:stCondLst>
                                  <p:childTnLst>
                                    <p:set>
                                      <p:cBhvr>
                                        <p:cTn id="20" dur="1" fill="hold">
                                          <p:stCondLst>
                                            <p:cond delay="0"/>
                                          </p:stCondLst>
                                        </p:cTn>
                                        <p:tgtEl>
                                          <p:spTgt spid="67"/>
                                        </p:tgtEl>
                                        <p:attrNameLst>
                                          <p:attrName>style.visibility</p:attrName>
                                        </p:attrNameLst>
                                      </p:cBhvr>
                                      <p:to>
                                        <p:strVal val="visible"/>
                                      </p:to>
                                    </p:set>
                                    <p:anim calcmode="lin" valueType="num">
                                      <p:cBhvr>
                                        <p:cTn id="21" dur="500" fill="hold"/>
                                        <p:tgtEl>
                                          <p:spTgt spid="67"/>
                                        </p:tgtEl>
                                        <p:attrNameLst>
                                          <p:attrName>ppt_w</p:attrName>
                                        </p:attrNameLst>
                                      </p:cBhvr>
                                      <p:tavLst>
                                        <p:tav tm="0">
                                          <p:val>
                                            <p:fltVal val="0"/>
                                          </p:val>
                                        </p:tav>
                                        <p:tav tm="100000">
                                          <p:val>
                                            <p:strVal val="#ppt_w"/>
                                          </p:val>
                                        </p:tav>
                                      </p:tavLst>
                                    </p:anim>
                                    <p:anim calcmode="lin" valueType="num">
                                      <p:cBhvr>
                                        <p:cTn id="22" dur="500" fill="hold"/>
                                        <p:tgtEl>
                                          <p:spTgt spid="67"/>
                                        </p:tgtEl>
                                        <p:attrNameLst>
                                          <p:attrName>ppt_h</p:attrName>
                                        </p:attrNameLst>
                                      </p:cBhvr>
                                      <p:tavLst>
                                        <p:tav tm="0">
                                          <p:val>
                                            <p:fltVal val="0"/>
                                          </p:val>
                                        </p:tav>
                                        <p:tav tm="100000">
                                          <p:val>
                                            <p:strVal val="#ppt_h"/>
                                          </p:val>
                                        </p:tav>
                                      </p:tavLst>
                                    </p:anim>
                                    <p:animEffect transition="in" filter="fade">
                                      <p:cBhvr>
                                        <p:cTn id="23" dur="500"/>
                                        <p:tgtEl>
                                          <p:spTgt spid="67"/>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3500"/>
                            </p:stCondLst>
                            <p:childTnLst>
                              <p:par>
                                <p:cTn id="49" presetID="22" presetClass="entr" presetSubtype="1"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up)">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wipe(up)">
                                      <p:cBhvr>
                                        <p:cTn id="55" dur="500"/>
                                        <p:tgtEl>
                                          <p:spTgt spid="51"/>
                                        </p:tgtEl>
                                      </p:cBhvr>
                                    </p:animEffect>
                                  </p:childTnLst>
                                </p:cTn>
                              </p:par>
                            </p:childTnLst>
                          </p:cTn>
                        </p:par>
                        <p:par>
                          <p:cTn id="56" fill="hold">
                            <p:stCondLst>
                              <p:cond delay="45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000"/>
                            </p:stCondLst>
                            <p:childTnLst>
                              <p:par>
                                <p:cTn id="61" presetID="22" presetClass="entr" presetSubtype="1"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wipe(up)">
                                      <p:cBhvr>
                                        <p:cTn id="67" dur="500"/>
                                        <p:tgtEl>
                                          <p:spTgt spid="60"/>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wipe(up)">
                                      <p:cBhvr>
                                        <p:cTn id="71" dur="500"/>
                                        <p:tgtEl>
                                          <p:spTgt spid="59"/>
                                        </p:tgtEl>
                                      </p:cBhvr>
                                    </p:animEffect>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up)">
                                      <p:cBhvr>
                                        <p:cTn id="75" dur="500"/>
                                        <p:tgtEl>
                                          <p:spTgt spid="50"/>
                                        </p:tgtEl>
                                      </p:cBhvr>
                                    </p:animEffect>
                                  </p:childTnLst>
                                </p:cTn>
                              </p:par>
                            </p:childTnLst>
                          </p:cTn>
                        </p:par>
                        <p:par>
                          <p:cTn id="76" fill="hold">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p:bldP spid="48" grpId="0"/>
      <p:bldP spid="49" grpId="0"/>
      <p:bldP spid="50" grpId="0"/>
      <p:bldP spid="51" grpId="0"/>
      <p:bldP spid="52" grpId="0"/>
      <p:bldP spid="59" grpId="0"/>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p:nvPr/>
        </p:nvGrpSpPr>
        <p:grpSpPr>
          <a:xfrm>
            <a:off x="3870489" y="2541760"/>
            <a:ext cx="4454330" cy="2498251"/>
            <a:chOff x="3860095" y="2322334"/>
            <a:chExt cx="4456070" cy="2499227"/>
          </a:xfrm>
          <a:effectLst>
            <a:outerShdw blurRad="190500" dist="63500" dir="2700000" algn="tl" rotWithShape="0">
              <a:prstClr val="black">
                <a:alpha val="30000"/>
              </a:prstClr>
            </a:outerShdw>
          </a:effectLst>
        </p:grpSpPr>
        <p:sp>
          <p:nvSpPr>
            <p:cNvPr id="51" name="Freeform: Shape 188"/>
            <p:cNvSpPr>
              <a:spLocks/>
            </p:cNvSpPr>
            <p:nvPr/>
          </p:nvSpPr>
          <p:spPr bwMode="auto">
            <a:xfrm flipH="1">
              <a:off x="5875430" y="3563085"/>
              <a:ext cx="1058184" cy="1258476"/>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222363"/>
            </a:solidFill>
            <a:ln w="9525">
              <a:noFill/>
              <a:round/>
              <a:headEnd/>
              <a:tailEnd/>
            </a:ln>
          </p:spPr>
          <p:txBody>
            <a:bodyPr anchor="ctr">
              <a:scene3d>
                <a:camera prst="orthographicFront"/>
                <a:lightRig rig="threePt" dir="t"/>
              </a:scene3d>
              <a:sp3d contourW="12700"/>
            </a:bodyPr>
            <a:lstStyle/>
            <a:p>
              <a:pPr algn="ctr" fontAlgn="base">
                <a:lnSpc>
                  <a:spcPct val="120000"/>
                </a:lnSpc>
                <a:spcBef>
                  <a:spcPct val="0"/>
                </a:spcBef>
                <a:spcAft>
                  <a:spcPct val="0"/>
                </a:spcAft>
                <a:buFont typeface="Arial" pitchFamily="34" charset="0"/>
                <a:buNone/>
              </a:pPr>
              <a:endParaRPr sz="1799" dirty="0">
                <a:solidFill>
                  <a:srgbClr val="FFFFFF"/>
                </a:solidFill>
                <a:cs typeface="+mn-ea"/>
                <a:sym typeface="+mn-lt"/>
              </a:endParaRPr>
            </a:p>
          </p:txBody>
        </p:sp>
        <p:sp>
          <p:nvSpPr>
            <p:cNvPr id="49" name="Freeform: Shape 191"/>
            <p:cNvSpPr>
              <a:spLocks/>
            </p:cNvSpPr>
            <p:nvPr/>
          </p:nvSpPr>
          <p:spPr bwMode="auto">
            <a:xfrm flipH="1">
              <a:off x="7070096" y="3683615"/>
              <a:ext cx="1246069" cy="1068819"/>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E57001"/>
            </a:solidFill>
            <a:ln w="9525">
              <a:noFill/>
              <a:round/>
              <a:headEnd/>
              <a:tailEnd/>
            </a:ln>
          </p:spPr>
          <p:txBody>
            <a:bodyPr anchor="ctr">
              <a:scene3d>
                <a:camera prst="orthographicFront"/>
                <a:lightRig rig="threePt" dir="t"/>
              </a:scene3d>
              <a:sp3d contourW="12700"/>
            </a:bodyPr>
            <a:lstStyle/>
            <a:p>
              <a:pPr algn="ctr" fontAlgn="base">
                <a:lnSpc>
                  <a:spcPct val="120000"/>
                </a:lnSpc>
                <a:spcBef>
                  <a:spcPct val="0"/>
                </a:spcBef>
                <a:spcAft>
                  <a:spcPct val="0"/>
                </a:spcAft>
                <a:buFont typeface="Arial" pitchFamily="34" charset="0"/>
                <a:buNone/>
              </a:pPr>
              <a:endParaRPr sz="1799" dirty="0">
                <a:solidFill>
                  <a:srgbClr val="FFFFFF"/>
                </a:solidFill>
                <a:cs typeface="+mn-ea"/>
                <a:sym typeface="+mn-lt"/>
              </a:endParaRPr>
            </a:p>
          </p:txBody>
        </p:sp>
        <p:sp>
          <p:nvSpPr>
            <p:cNvPr id="47" name="Freeform: Shape 194"/>
            <p:cNvSpPr>
              <a:spLocks/>
            </p:cNvSpPr>
            <p:nvPr/>
          </p:nvSpPr>
          <p:spPr bwMode="auto">
            <a:xfrm flipH="1">
              <a:off x="7155176" y="2322334"/>
              <a:ext cx="1075909" cy="1258476"/>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222363"/>
            </a:solidFill>
            <a:ln w="9525">
              <a:noFill/>
              <a:round/>
              <a:headEnd/>
              <a:tailEnd/>
            </a:ln>
          </p:spPr>
          <p:txBody>
            <a:bodyPr anchor="ctr">
              <a:scene3d>
                <a:camera prst="orthographicFront"/>
                <a:lightRig rig="threePt" dir="t"/>
              </a:scene3d>
              <a:sp3d contourW="12700"/>
            </a:bodyPr>
            <a:lstStyle/>
            <a:p>
              <a:pPr algn="ctr" fontAlgn="base">
                <a:lnSpc>
                  <a:spcPct val="120000"/>
                </a:lnSpc>
                <a:spcBef>
                  <a:spcPct val="0"/>
                </a:spcBef>
                <a:spcAft>
                  <a:spcPct val="0"/>
                </a:spcAft>
                <a:buFont typeface="Arial" pitchFamily="34" charset="0"/>
                <a:buNone/>
              </a:pPr>
              <a:endParaRPr sz="1799" dirty="0">
                <a:solidFill>
                  <a:srgbClr val="FFFFFF"/>
                </a:solidFill>
                <a:cs typeface="+mn-ea"/>
                <a:sym typeface="+mn-lt"/>
              </a:endParaRPr>
            </a:p>
          </p:txBody>
        </p:sp>
        <p:sp>
          <p:nvSpPr>
            <p:cNvPr id="45" name="Freeform: Shape 197"/>
            <p:cNvSpPr>
              <a:spLocks/>
            </p:cNvSpPr>
            <p:nvPr/>
          </p:nvSpPr>
          <p:spPr bwMode="auto">
            <a:xfrm flipH="1">
              <a:off x="5123889" y="2391462"/>
              <a:ext cx="1246069" cy="1068819"/>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E57001"/>
            </a:solidFill>
            <a:ln w="9525">
              <a:noFill/>
              <a:round/>
              <a:headEnd/>
              <a:tailEnd/>
            </a:ln>
          </p:spPr>
          <p:txBody>
            <a:bodyPr anchor="ctr">
              <a:scene3d>
                <a:camera prst="orthographicFront"/>
                <a:lightRig rig="threePt" dir="t"/>
              </a:scene3d>
              <a:sp3d contourW="12700"/>
            </a:bodyPr>
            <a:lstStyle/>
            <a:p>
              <a:pPr algn="ctr" fontAlgn="base">
                <a:lnSpc>
                  <a:spcPct val="120000"/>
                </a:lnSpc>
                <a:spcBef>
                  <a:spcPct val="0"/>
                </a:spcBef>
                <a:spcAft>
                  <a:spcPct val="0"/>
                </a:spcAft>
                <a:buFont typeface="Arial" pitchFamily="34" charset="0"/>
                <a:buNone/>
              </a:pPr>
              <a:endParaRPr sz="1799" dirty="0">
                <a:solidFill>
                  <a:srgbClr val="FFFFFF"/>
                </a:solidFill>
                <a:cs typeface="+mn-ea"/>
                <a:sym typeface="+mn-lt"/>
              </a:endParaRPr>
            </a:p>
          </p:txBody>
        </p:sp>
        <p:sp>
          <p:nvSpPr>
            <p:cNvPr id="43" name="Freeform: Shape 200"/>
            <p:cNvSpPr>
              <a:spLocks/>
            </p:cNvSpPr>
            <p:nvPr/>
          </p:nvSpPr>
          <p:spPr bwMode="auto">
            <a:xfrm flipH="1">
              <a:off x="3860095" y="3736790"/>
              <a:ext cx="1246069" cy="1067046"/>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E57001"/>
            </a:solidFill>
            <a:ln w="9525">
              <a:noFill/>
              <a:round/>
              <a:headEnd/>
              <a:tailEnd/>
            </a:ln>
          </p:spPr>
          <p:txBody>
            <a:bodyPr anchor="ctr">
              <a:scene3d>
                <a:camera prst="orthographicFront"/>
                <a:lightRig rig="threePt" dir="t"/>
              </a:scene3d>
              <a:sp3d contourW="12700"/>
            </a:bodyPr>
            <a:lstStyle/>
            <a:p>
              <a:pPr algn="ctr" fontAlgn="base">
                <a:lnSpc>
                  <a:spcPct val="120000"/>
                </a:lnSpc>
                <a:spcBef>
                  <a:spcPct val="0"/>
                </a:spcBef>
                <a:spcAft>
                  <a:spcPct val="0"/>
                </a:spcAft>
                <a:buFont typeface="Arial" pitchFamily="34" charset="0"/>
                <a:buNone/>
              </a:pPr>
              <a:endParaRPr sz="1799" dirty="0">
                <a:solidFill>
                  <a:srgbClr val="FFFFFF"/>
                </a:solidFill>
                <a:cs typeface="+mn-ea"/>
                <a:sym typeface="+mn-lt"/>
              </a:endParaRPr>
            </a:p>
          </p:txBody>
        </p:sp>
        <p:sp>
          <p:nvSpPr>
            <p:cNvPr id="41" name="Freeform: Shape 203"/>
            <p:cNvSpPr>
              <a:spLocks/>
            </p:cNvSpPr>
            <p:nvPr/>
          </p:nvSpPr>
          <p:spPr bwMode="auto">
            <a:xfrm flipH="1">
              <a:off x="3929223" y="2340059"/>
              <a:ext cx="1074136" cy="1258476"/>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22363"/>
            </a:solidFill>
            <a:ln w="9525">
              <a:noFill/>
              <a:round/>
              <a:headEnd/>
              <a:tailEnd/>
            </a:ln>
          </p:spPr>
          <p:txBody>
            <a:bodyPr anchor="ctr">
              <a:scene3d>
                <a:camera prst="orthographicFront"/>
                <a:lightRig rig="threePt" dir="t"/>
              </a:scene3d>
              <a:sp3d contourW="12700"/>
            </a:bodyPr>
            <a:lstStyle/>
            <a:p>
              <a:pPr algn="ctr" fontAlgn="base">
                <a:lnSpc>
                  <a:spcPct val="120000"/>
                </a:lnSpc>
                <a:spcBef>
                  <a:spcPct val="0"/>
                </a:spcBef>
                <a:spcAft>
                  <a:spcPct val="0"/>
                </a:spcAft>
                <a:buFont typeface="Arial" pitchFamily="34" charset="0"/>
                <a:buNone/>
              </a:pPr>
              <a:endParaRPr sz="1799" dirty="0">
                <a:solidFill>
                  <a:srgbClr val="FFFFFF"/>
                </a:solidFill>
                <a:cs typeface="+mn-ea"/>
                <a:sym typeface="+mn-lt"/>
              </a:endParaRPr>
            </a:p>
          </p:txBody>
        </p:sp>
        <p:sp>
          <p:nvSpPr>
            <p:cNvPr id="31" name="TextBox 211"/>
            <p:cNvSpPr txBox="1"/>
            <p:nvPr/>
          </p:nvSpPr>
          <p:spPr>
            <a:xfrm rot="20378142">
              <a:off x="4015587" y="3829258"/>
              <a:ext cx="441146" cy="369332"/>
            </a:xfrm>
            <a:prstGeom prst="rect">
              <a:avLst/>
            </a:prstGeom>
            <a:noFill/>
          </p:spPr>
          <p:txBody>
            <a:bodyPr wrap="none">
              <a:normAutofit fontScale="92500" lnSpcReduction="20000"/>
              <a:scene3d>
                <a:camera prst="orthographicFront"/>
                <a:lightRig rig="threePt" dir="t"/>
              </a:scene3d>
              <a:sp3d contourW="12700"/>
            </a:bodyPr>
            <a:lstStyle/>
            <a:p>
              <a:pPr algn="ctr" fontAlgn="base">
                <a:lnSpc>
                  <a:spcPct val="130000"/>
                </a:lnSpc>
                <a:spcBef>
                  <a:spcPct val="0"/>
                </a:spcBef>
                <a:spcAft>
                  <a:spcPct val="0"/>
                </a:spcAft>
                <a:buFont typeface="Arial" pitchFamily="34" charset="0"/>
                <a:buNone/>
              </a:pPr>
              <a:r>
                <a:rPr lang="en-US" sz="1799" dirty="0">
                  <a:solidFill>
                    <a:srgbClr val="FFFFFF"/>
                  </a:solidFill>
                  <a:cs typeface="+mn-ea"/>
                  <a:sym typeface="+mn-lt"/>
                </a:rPr>
                <a:t>01</a:t>
              </a:r>
            </a:p>
          </p:txBody>
        </p:sp>
        <p:sp>
          <p:nvSpPr>
            <p:cNvPr id="32" name="TextBox 212"/>
            <p:cNvSpPr txBox="1"/>
            <p:nvPr/>
          </p:nvSpPr>
          <p:spPr>
            <a:xfrm rot="3999129">
              <a:off x="4503568" y="2524589"/>
              <a:ext cx="441146" cy="369332"/>
            </a:xfrm>
            <a:prstGeom prst="rect">
              <a:avLst/>
            </a:prstGeom>
            <a:noFill/>
          </p:spPr>
          <p:txBody>
            <a:bodyPr wrap="none">
              <a:normAutofit fontScale="92500" lnSpcReduction="20000"/>
              <a:scene3d>
                <a:camera prst="orthographicFront"/>
                <a:lightRig rig="threePt" dir="t"/>
              </a:scene3d>
              <a:sp3d contourW="12700"/>
            </a:bodyPr>
            <a:lstStyle/>
            <a:p>
              <a:pPr algn="ctr" fontAlgn="base">
                <a:lnSpc>
                  <a:spcPct val="130000"/>
                </a:lnSpc>
                <a:spcBef>
                  <a:spcPct val="0"/>
                </a:spcBef>
                <a:spcAft>
                  <a:spcPct val="0"/>
                </a:spcAft>
                <a:buFont typeface="Arial" pitchFamily="34" charset="0"/>
                <a:buNone/>
              </a:pPr>
              <a:r>
                <a:rPr lang="en-US" sz="1799" dirty="0">
                  <a:solidFill>
                    <a:srgbClr val="FFFFFF"/>
                  </a:solidFill>
                  <a:cs typeface="+mn-ea"/>
                  <a:sym typeface="+mn-lt"/>
                </a:rPr>
                <a:t>02</a:t>
              </a:r>
            </a:p>
          </p:txBody>
        </p:sp>
        <p:sp>
          <p:nvSpPr>
            <p:cNvPr id="33" name="TextBox 213"/>
            <p:cNvSpPr txBox="1"/>
            <p:nvPr/>
          </p:nvSpPr>
          <p:spPr>
            <a:xfrm rot="20515583">
              <a:off x="5765218" y="2998389"/>
              <a:ext cx="441146" cy="369332"/>
            </a:xfrm>
            <a:prstGeom prst="rect">
              <a:avLst/>
            </a:prstGeom>
            <a:noFill/>
          </p:spPr>
          <p:txBody>
            <a:bodyPr wrap="none">
              <a:normAutofit fontScale="92500" lnSpcReduction="20000"/>
              <a:scene3d>
                <a:camera prst="orthographicFront"/>
                <a:lightRig rig="threePt" dir="t"/>
              </a:scene3d>
              <a:sp3d contourW="12700"/>
            </a:bodyPr>
            <a:lstStyle/>
            <a:p>
              <a:pPr algn="ctr" fontAlgn="base">
                <a:lnSpc>
                  <a:spcPct val="130000"/>
                </a:lnSpc>
                <a:spcBef>
                  <a:spcPct val="0"/>
                </a:spcBef>
                <a:spcAft>
                  <a:spcPct val="0"/>
                </a:spcAft>
                <a:buFont typeface="Arial" pitchFamily="34" charset="0"/>
                <a:buNone/>
              </a:pPr>
              <a:r>
                <a:rPr lang="en-US" sz="1799" dirty="0">
                  <a:solidFill>
                    <a:srgbClr val="FFFFFF"/>
                  </a:solidFill>
                  <a:cs typeface="+mn-ea"/>
                  <a:sym typeface="+mn-lt"/>
                </a:rPr>
                <a:t>03</a:t>
              </a:r>
            </a:p>
          </p:txBody>
        </p:sp>
        <p:sp>
          <p:nvSpPr>
            <p:cNvPr id="34" name="TextBox 214"/>
            <p:cNvSpPr txBox="1"/>
            <p:nvPr/>
          </p:nvSpPr>
          <p:spPr>
            <a:xfrm rot="1800000">
              <a:off x="6447123" y="4254317"/>
              <a:ext cx="441146" cy="369332"/>
            </a:xfrm>
            <a:prstGeom prst="rect">
              <a:avLst/>
            </a:prstGeom>
            <a:noFill/>
          </p:spPr>
          <p:txBody>
            <a:bodyPr wrap="none">
              <a:normAutofit fontScale="92500" lnSpcReduction="20000"/>
              <a:scene3d>
                <a:camera prst="orthographicFront"/>
                <a:lightRig rig="threePt" dir="t"/>
              </a:scene3d>
              <a:sp3d contourW="12700"/>
            </a:bodyPr>
            <a:lstStyle/>
            <a:p>
              <a:pPr algn="ctr" fontAlgn="base">
                <a:lnSpc>
                  <a:spcPct val="130000"/>
                </a:lnSpc>
                <a:spcBef>
                  <a:spcPct val="0"/>
                </a:spcBef>
                <a:spcAft>
                  <a:spcPct val="0"/>
                </a:spcAft>
                <a:buFont typeface="Arial" pitchFamily="34" charset="0"/>
                <a:buNone/>
              </a:pPr>
              <a:r>
                <a:rPr lang="en-US" sz="1799" dirty="0">
                  <a:solidFill>
                    <a:srgbClr val="FFFFFF"/>
                  </a:solidFill>
                  <a:cs typeface="+mn-ea"/>
                  <a:sym typeface="+mn-lt"/>
                </a:rPr>
                <a:t>04</a:t>
              </a:r>
            </a:p>
          </p:txBody>
        </p:sp>
        <p:sp>
          <p:nvSpPr>
            <p:cNvPr id="35" name="TextBox 215"/>
            <p:cNvSpPr txBox="1"/>
            <p:nvPr/>
          </p:nvSpPr>
          <p:spPr>
            <a:xfrm rot="1099619">
              <a:off x="7717598" y="3770959"/>
              <a:ext cx="441146" cy="369332"/>
            </a:xfrm>
            <a:prstGeom prst="rect">
              <a:avLst/>
            </a:prstGeom>
            <a:noFill/>
          </p:spPr>
          <p:txBody>
            <a:bodyPr wrap="none">
              <a:normAutofit fontScale="92500" lnSpcReduction="20000"/>
              <a:scene3d>
                <a:camera prst="orthographicFront"/>
                <a:lightRig rig="threePt" dir="t"/>
              </a:scene3d>
              <a:sp3d contourW="12700"/>
            </a:bodyPr>
            <a:lstStyle/>
            <a:p>
              <a:pPr algn="ctr" fontAlgn="base">
                <a:lnSpc>
                  <a:spcPct val="130000"/>
                </a:lnSpc>
                <a:spcBef>
                  <a:spcPct val="0"/>
                </a:spcBef>
                <a:spcAft>
                  <a:spcPct val="0"/>
                </a:spcAft>
                <a:buFont typeface="Arial" pitchFamily="34" charset="0"/>
                <a:buNone/>
              </a:pPr>
              <a:r>
                <a:rPr lang="en-US" sz="1799" dirty="0">
                  <a:solidFill>
                    <a:srgbClr val="FFFFFF"/>
                  </a:solidFill>
                  <a:cs typeface="+mn-ea"/>
                  <a:sym typeface="+mn-lt"/>
                </a:rPr>
                <a:t>05</a:t>
              </a:r>
            </a:p>
          </p:txBody>
        </p:sp>
        <p:sp>
          <p:nvSpPr>
            <p:cNvPr id="36" name="TextBox 216"/>
            <p:cNvSpPr txBox="1"/>
            <p:nvPr/>
          </p:nvSpPr>
          <p:spPr>
            <a:xfrm rot="17359790">
              <a:off x="7202110" y="2508146"/>
              <a:ext cx="441146" cy="369332"/>
            </a:xfrm>
            <a:prstGeom prst="rect">
              <a:avLst/>
            </a:prstGeom>
            <a:noFill/>
          </p:spPr>
          <p:txBody>
            <a:bodyPr wrap="none">
              <a:normAutofit fontScale="92500" lnSpcReduction="20000"/>
              <a:scene3d>
                <a:camera prst="orthographicFront"/>
                <a:lightRig rig="threePt" dir="t"/>
              </a:scene3d>
              <a:sp3d contourW="12700"/>
            </a:bodyPr>
            <a:lstStyle/>
            <a:p>
              <a:pPr algn="ctr" fontAlgn="base">
                <a:lnSpc>
                  <a:spcPct val="130000"/>
                </a:lnSpc>
                <a:spcBef>
                  <a:spcPct val="0"/>
                </a:spcBef>
                <a:spcAft>
                  <a:spcPct val="0"/>
                </a:spcAft>
                <a:buFont typeface="Arial" pitchFamily="34" charset="0"/>
                <a:buNone/>
              </a:pPr>
              <a:r>
                <a:rPr lang="en-US" sz="1799" dirty="0">
                  <a:solidFill>
                    <a:srgbClr val="FFFFFF"/>
                  </a:solidFill>
                  <a:cs typeface="+mn-ea"/>
                  <a:sym typeface="+mn-lt"/>
                </a:rPr>
                <a:t>06</a:t>
              </a:r>
            </a:p>
          </p:txBody>
        </p:sp>
      </p:grpSp>
      <p:grpSp>
        <p:nvGrpSpPr>
          <p:cNvPr id="19" name="组合 18"/>
          <p:cNvGrpSpPr/>
          <p:nvPr/>
        </p:nvGrpSpPr>
        <p:grpSpPr>
          <a:xfrm>
            <a:off x="8485303" y="1337562"/>
            <a:ext cx="2421800" cy="1161828"/>
            <a:chOff x="7523108" y="2996132"/>
            <a:chExt cx="2422746" cy="1162282"/>
          </a:xfrm>
        </p:grpSpPr>
        <p:sp>
          <p:nvSpPr>
            <p:cNvPr id="20" name="矩形 19"/>
            <p:cNvSpPr/>
            <p:nvPr/>
          </p:nvSpPr>
          <p:spPr>
            <a:xfrm>
              <a:off x="7523108" y="2996132"/>
              <a:ext cx="2241974" cy="362805"/>
            </a:xfrm>
            <a:prstGeom prst="rect">
              <a:avLst/>
            </a:prstGeom>
          </p:spPr>
          <p:txBody>
            <a:bodyPr wrap="square">
              <a:spAutoFit/>
              <a:scene3d>
                <a:camera prst="orthographicFront"/>
                <a:lightRig rig="threePt" dir="t"/>
              </a:scene3d>
              <a:sp3d contourW="12700"/>
            </a:bodyPr>
            <a:lstStyle/>
            <a:p>
              <a:pPr fontAlgn="base">
                <a:lnSpc>
                  <a:spcPct val="120000"/>
                </a:lnSpc>
                <a:spcBef>
                  <a:spcPct val="0"/>
                </a:spcBef>
                <a:spcAft>
                  <a:spcPct val="0"/>
                </a:spcAft>
                <a:buFont typeface="Arial" pitchFamily="34" charset="0"/>
                <a:buNone/>
              </a:pPr>
              <a:r>
                <a:rPr lang="zh-CN" altLang="en-US" sz="1599" b="1" dirty="0">
                  <a:solidFill>
                    <a:srgbClr val="484849">
                      <a:lumMod val="75000"/>
                    </a:srgbClr>
                  </a:solidFill>
                  <a:cs typeface="+mn-ea"/>
                  <a:sym typeface="+mn-lt"/>
                </a:rPr>
                <a:t>Promote how it is implemented</a:t>
              </a:r>
            </a:p>
          </p:txBody>
        </p:sp>
        <p:sp>
          <p:nvSpPr>
            <p:cNvPr id="21" name="文本框 20"/>
            <p:cNvSpPr txBox="1"/>
            <p:nvPr/>
          </p:nvSpPr>
          <p:spPr>
            <a:xfrm>
              <a:off x="7523108" y="3641467"/>
              <a:ext cx="2422746" cy="516947"/>
            </a:xfrm>
            <a:prstGeom prst="rect">
              <a:avLst/>
            </a:prstGeom>
            <a:noFill/>
          </p:spPr>
          <p:txBody>
            <a:bodyPr wrap="square" rtlCol="0">
              <a:spAutoFit/>
              <a:scene3d>
                <a:camera prst="orthographicFront"/>
                <a:lightRig rig="threePt" dir="t"/>
              </a:scene3d>
              <a:sp3d contourW="12700"/>
            </a:bodyPr>
            <a:lstStyle/>
            <a:p>
              <a:pPr fontAlgn="base">
                <a:lnSpc>
                  <a:spcPct val="120000"/>
                </a:lnSpc>
                <a:spcBef>
                  <a:spcPct val="0"/>
                </a:spcBef>
                <a:spcAft>
                  <a:spcPct val="0"/>
                </a:spcAft>
                <a:buFont typeface="Arial" pitchFamily="34" charset="0"/>
                <a:buNone/>
              </a:pPr>
              <a:r>
                <a:rPr lang="zh-CN" altLang="en-US" sz="1200" dirty="0">
                  <a:solidFill>
                    <a:srgbClr val="7F7F7F"/>
                  </a:solidFill>
                  <a:cs typeface="+mn-ea"/>
                  <a:sym typeface="+mn-lt"/>
                </a:rPr>
                <a:t>Please add specific content here, text as simple as possible, simple description can be</a:t>
              </a:r>
              <a:r>
                <a:rPr lang="en-US" altLang="zh-CN" sz="1200" dirty="0">
                  <a:solidFill>
                    <a:srgbClr val="7F7F7F"/>
                  </a:solidFill>
                  <a:cs typeface="+mn-ea"/>
                  <a:sym typeface="+mn-lt"/>
                </a:rPr>
                <a:t>.</a:t>
              </a:r>
            </a:p>
          </p:txBody>
        </p:sp>
      </p:grpSp>
      <p:grpSp>
        <p:nvGrpSpPr>
          <p:cNvPr id="22" name="组合 21"/>
          <p:cNvGrpSpPr/>
          <p:nvPr/>
        </p:nvGrpSpPr>
        <p:grpSpPr>
          <a:xfrm>
            <a:off x="506437" y="1412809"/>
            <a:ext cx="3105578" cy="1086581"/>
            <a:chOff x="6839063" y="3071409"/>
            <a:chExt cx="3106791" cy="1087006"/>
          </a:xfrm>
        </p:grpSpPr>
        <p:sp>
          <p:nvSpPr>
            <p:cNvPr id="23" name="矩形 22"/>
            <p:cNvSpPr/>
            <p:nvPr/>
          </p:nvSpPr>
          <p:spPr>
            <a:xfrm>
              <a:off x="6839063" y="3071409"/>
              <a:ext cx="3106791" cy="658258"/>
            </a:xfrm>
            <a:prstGeom prst="rect">
              <a:avLst/>
            </a:prstGeom>
          </p:spPr>
          <p:txBody>
            <a:bodyPr wrap="square">
              <a:spAutoFit/>
              <a:scene3d>
                <a:camera prst="orthographicFront"/>
                <a:lightRig rig="threePt" dir="t"/>
              </a:scene3d>
              <a:sp3d contourW="12700"/>
            </a:bodyPr>
            <a:lstStyle/>
            <a:p>
              <a:pPr algn="r" fontAlgn="base">
                <a:lnSpc>
                  <a:spcPct val="120000"/>
                </a:lnSpc>
                <a:spcBef>
                  <a:spcPct val="0"/>
                </a:spcBef>
                <a:spcAft>
                  <a:spcPct val="0"/>
                </a:spcAft>
                <a:buFont typeface="Arial" pitchFamily="34" charset="0"/>
                <a:buNone/>
              </a:pPr>
              <a:r>
                <a:rPr lang="zh-CN" altLang="en-US" sz="1599" b="1" dirty="0">
                  <a:solidFill>
                    <a:srgbClr val="484849">
                      <a:lumMod val="75000"/>
                    </a:srgbClr>
                  </a:solidFill>
                  <a:cs typeface="+mn-ea"/>
                  <a:sym typeface="+mn-lt"/>
                </a:rPr>
                <a:t>Promote how it is implemented</a:t>
              </a:r>
            </a:p>
          </p:txBody>
        </p:sp>
        <p:sp>
          <p:nvSpPr>
            <p:cNvPr id="24" name="文本框 23"/>
            <p:cNvSpPr txBox="1"/>
            <p:nvPr/>
          </p:nvSpPr>
          <p:spPr>
            <a:xfrm>
              <a:off x="7523108" y="3641468"/>
              <a:ext cx="2422746" cy="516947"/>
            </a:xfrm>
            <a:prstGeom prst="rect">
              <a:avLst/>
            </a:prstGeom>
            <a:noFill/>
          </p:spPr>
          <p:txBody>
            <a:bodyPr wrap="square" rtlCol="0">
              <a:spAutoFit/>
              <a:scene3d>
                <a:camera prst="orthographicFront"/>
                <a:lightRig rig="threePt" dir="t"/>
              </a:scene3d>
              <a:sp3d contourW="12700"/>
            </a:bodyPr>
            <a:lstStyle/>
            <a:p>
              <a:pPr algn="r" fontAlgn="base">
                <a:lnSpc>
                  <a:spcPct val="120000"/>
                </a:lnSpc>
                <a:spcBef>
                  <a:spcPct val="0"/>
                </a:spcBef>
                <a:spcAft>
                  <a:spcPct val="0"/>
                </a:spcAft>
                <a:buFont typeface="Arial" pitchFamily="34" charset="0"/>
                <a:buNone/>
              </a:pPr>
              <a:r>
                <a:rPr lang="zh-CN" altLang="en-US" sz="1200" dirty="0">
                  <a:solidFill>
                    <a:srgbClr val="7F7F7F"/>
                  </a:solidFill>
                  <a:cs typeface="+mn-ea"/>
                  <a:sym typeface="+mn-lt"/>
                </a:rPr>
                <a:t>Please add specific content here, text as simple as possible, simple description can be</a:t>
              </a:r>
              <a:r>
                <a:rPr lang="en-US" altLang="zh-CN" sz="1200" dirty="0">
                  <a:solidFill>
                    <a:srgbClr val="7F7F7F"/>
                  </a:solidFill>
                  <a:cs typeface="+mn-ea"/>
                  <a:sym typeface="+mn-lt"/>
                </a:rPr>
                <a:t>.</a:t>
              </a:r>
            </a:p>
          </p:txBody>
        </p:sp>
      </p:grpSp>
      <p:grpSp>
        <p:nvGrpSpPr>
          <p:cNvPr id="25" name="组合 24"/>
          <p:cNvGrpSpPr/>
          <p:nvPr/>
        </p:nvGrpSpPr>
        <p:grpSpPr>
          <a:xfrm>
            <a:off x="8485303" y="3022311"/>
            <a:ext cx="2421800" cy="1103135"/>
            <a:chOff x="7523108" y="3054848"/>
            <a:chExt cx="2422746" cy="1103566"/>
          </a:xfrm>
        </p:grpSpPr>
        <p:sp>
          <p:nvSpPr>
            <p:cNvPr id="26" name="矩形 25"/>
            <p:cNvSpPr/>
            <p:nvPr/>
          </p:nvSpPr>
          <p:spPr>
            <a:xfrm>
              <a:off x="7523108" y="3054848"/>
              <a:ext cx="2241974" cy="362805"/>
            </a:xfrm>
            <a:prstGeom prst="rect">
              <a:avLst/>
            </a:prstGeom>
          </p:spPr>
          <p:txBody>
            <a:bodyPr wrap="square">
              <a:spAutoFit/>
              <a:scene3d>
                <a:camera prst="orthographicFront"/>
                <a:lightRig rig="threePt" dir="t"/>
              </a:scene3d>
              <a:sp3d contourW="12700"/>
            </a:bodyPr>
            <a:lstStyle/>
            <a:p>
              <a:pPr fontAlgn="base">
                <a:lnSpc>
                  <a:spcPct val="120000"/>
                </a:lnSpc>
                <a:spcBef>
                  <a:spcPct val="0"/>
                </a:spcBef>
                <a:spcAft>
                  <a:spcPct val="0"/>
                </a:spcAft>
                <a:buFont typeface="Arial" pitchFamily="34" charset="0"/>
                <a:buNone/>
              </a:pPr>
              <a:r>
                <a:rPr lang="zh-CN" altLang="en-US" sz="1599" b="1" dirty="0">
                  <a:solidFill>
                    <a:srgbClr val="484849">
                      <a:lumMod val="75000"/>
                    </a:srgbClr>
                  </a:solidFill>
                  <a:cs typeface="+mn-ea"/>
                  <a:sym typeface="+mn-lt"/>
                </a:rPr>
                <a:t>Promote how it is implemented</a:t>
              </a:r>
            </a:p>
          </p:txBody>
        </p:sp>
        <p:sp>
          <p:nvSpPr>
            <p:cNvPr id="27" name="文本框 26"/>
            <p:cNvSpPr txBox="1"/>
            <p:nvPr/>
          </p:nvSpPr>
          <p:spPr>
            <a:xfrm>
              <a:off x="7523108" y="3641467"/>
              <a:ext cx="2422746" cy="516947"/>
            </a:xfrm>
            <a:prstGeom prst="rect">
              <a:avLst/>
            </a:prstGeom>
            <a:noFill/>
          </p:spPr>
          <p:txBody>
            <a:bodyPr wrap="square" rtlCol="0">
              <a:spAutoFit/>
              <a:scene3d>
                <a:camera prst="orthographicFront"/>
                <a:lightRig rig="threePt" dir="t"/>
              </a:scene3d>
              <a:sp3d contourW="12700"/>
            </a:bodyPr>
            <a:lstStyle/>
            <a:p>
              <a:pPr fontAlgn="base">
                <a:lnSpc>
                  <a:spcPct val="120000"/>
                </a:lnSpc>
                <a:spcBef>
                  <a:spcPct val="0"/>
                </a:spcBef>
                <a:spcAft>
                  <a:spcPct val="0"/>
                </a:spcAft>
                <a:buFont typeface="Arial" pitchFamily="34" charset="0"/>
                <a:buNone/>
              </a:pPr>
              <a:r>
                <a:rPr lang="zh-CN" altLang="en-US" sz="1200" dirty="0">
                  <a:solidFill>
                    <a:srgbClr val="7F7F7F"/>
                  </a:solidFill>
                  <a:cs typeface="+mn-ea"/>
                  <a:sym typeface="+mn-lt"/>
                </a:rPr>
                <a:t>Please add specific content here, text as simple as possible, simple description can be</a:t>
              </a:r>
              <a:r>
                <a:rPr lang="en-US" altLang="zh-CN" sz="1200" dirty="0">
                  <a:solidFill>
                    <a:srgbClr val="7F7F7F"/>
                  </a:solidFill>
                  <a:cs typeface="+mn-ea"/>
                  <a:sym typeface="+mn-lt"/>
                </a:rPr>
                <a:t>.</a:t>
              </a:r>
            </a:p>
          </p:txBody>
        </p:sp>
      </p:grpSp>
      <p:grpSp>
        <p:nvGrpSpPr>
          <p:cNvPr id="28" name="组合 27"/>
          <p:cNvGrpSpPr/>
          <p:nvPr/>
        </p:nvGrpSpPr>
        <p:grpSpPr>
          <a:xfrm>
            <a:off x="1190216" y="3022311"/>
            <a:ext cx="2430570" cy="1103135"/>
            <a:chOff x="7523108" y="3054848"/>
            <a:chExt cx="2431519" cy="1103566"/>
          </a:xfrm>
        </p:grpSpPr>
        <p:sp>
          <p:nvSpPr>
            <p:cNvPr id="29" name="矩形 28"/>
            <p:cNvSpPr/>
            <p:nvPr/>
          </p:nvSpPr>
          <p:spPr>
            <a:xfrm>
              <a:off x="7712653" y="3054848"/>
              <a:ext cx="2241974" cy="362805"/>
            </a:xfrm>
            <a:prstGeom prst="rect">
              <a:avLst/>
            </a:prstGeom>
          </p:spPr>
          <p:txBody>
            <a:bodyPr wrap="square">
              <a:spAutoFit/>
              <a:scene3d>
                <a:camera prst="orthographicFront"/>
                <a:lightRig rig="threePt" dir="t"/>
              </a:scene3d>
              <a:sp3d contourW="12700"/>
            </a:bodyPr>
            <a:lstStyle/>
            <a:p>
              <a:pPr algn="r" fontAlgn="base">
                <a:lnSpc>
                  <a:spcPct val="120000"/>
                </a:lnSpc>
                <a:spcBef>
                  <a:spcPct val="0"/>
                </a:spcBef>
                <a:spcAft>
                  <a:spcPct val="0"/>
                </a:spcAft>
                <a:buFont typeface="Arial" pitchFamily="34" charset="0"/>
                <a:buNone/>
              </a:pPr>
              <a:r>
                <a:rPr lang="zh-CN" altLang="en-US" sz="1599" b="1" dirty="0">
                  <a:solidFill>
                    <a:srgbClr val="484849">
                      <a:lumMod val="75000"/>
                    </a:srgbClr>
                  </a:solidFill>
                  <a:cs typeface="+mn-ea"/>
                  <a:sym typeface="+mn-lt"/>
                </a:rPr>
                <a:t>Promote how it is implemented</a:t>
              </a:r>
            </a:p>
          </p:txBody>
        </p:sp>
        <p:sp>
          <p:nvSpPr>
            <p:cNvPr id="30" name="文本框 29"/>
            <p:cNvSpPr txBox="1"/>
            <p:nvPr/>
          </p:nvSpPr>
          <p:spPr>
            <a:xfrm>
              <a:off x="7523108" y="3641467"/>
              <a:ext cx="2422746" cy="516947"/>
            </a:xfrm>
            <a:prstGeom prst="rect">
              <a:avLst/>
            </a:prstGeom>
            <a:noFill/>
          </p:spPr>
          <p:txBody>
            <a:bodyPr wrap="square" rtlCol="0">
              <a:spAutoFit/>
              <a:scene3d>
                <a:camera prst="orthographicFront"/>
                <a:lightRig rig="threePt" dir="t"/>
              </a:scene3d>
              <a:sp3d contourW="12700"/>
            </a:bodyPr>
            <a:lstStyle/>
            <a:p>
              <a:pPr algn="r" fontAlgn="base">
                <a:lnSpc>
                  <a:spcPct val="120000"/>
                </a:lnSpc>
                <a:spcBef>
                  <a:spcPct val="0"/>
                </a:spcBef>
                <a:spcAft>
                  <a:spcPct val="0"/>
                </a:spcAft>
                <a:buFont typeface="Arial" pitchFamily="34" charset="0"/>
                <a:buNone/>
              </a:pPr>
              <a:r>
                <a:rPr lang="zh-CN" altLang="en-US" sz="1200" dirty="0">
                  <a:solidFill>
                    <a:srgbClr val="7F7F7F"/>
                  </a:solidFill>
                  <a:cs typeface="+mn-ea"/>
                  <a:sym typeface="+mn-lt"/>
                </a:rPr>
                <a:t>Please add specific content here, text as simple as possible, simple description can be</a:t>
              </a:r>
              <a:r>
                <a:rPr lang="en-US" altLang="zh-CN" sz="1200" dirty="0">
                  <a:solidFill>
                    <a:srgbClr val="7F7F7F"/>
                  </a:solidFill>
                  <a:cs typeface="+mn-ea"/>
                  <a:sym typeface="+mn-lt"/>
                </a:rPr>
                <a:t>.</a:t>
              </a:r>
            </a:p>
          </p:txBody>
        </p:sp>
      </p:grpSp>
      <p:grpSp>
        <p:nvGrpSpPr>
          <p:cNvPr id="37" name="组合 36"/>
          <p:cNvGrpSpPr/>
          <p:nvPr/>
        </p:nvGrpSpPr>
        <p:grpSpPr>
          <a:xfrm>
            <a:off x="8485303" y="4657581"/>
            <a:ext cx="2421800" cy="1093918"/>
            <a:chOff x="7523108" y="3064068"/>
            <a:chExt cx="2422746" cy="1094346"/>
          </a:xfrm>
        </p:grpSpPr>
        <p:sp>
          <p:nvSpPr>
            <p:cNvPr id="38" name="矩形 37"/>
            <p:cNvSpPr/>
            <p:nvPr/>
          </p:nvSpPr>
          <p:spPr>
            <a:xfrm>
              <a:off x="7523108" y="3064068"/>
              <a:ext cx="2241974" cy="362805"/>
            </a:xfrm>
            <a:prstGeom prst="rect">
              <a:avLst/>
            </a:prstGeom>
          </p:spPr>
          <p:txBody>
            <a:bodyPr wrap="square">
              <a:spAutoFit/>
              <a:scene3d>
                <a:camera prst="orthographicFront"/>
                <a:lightRig rig="threePt" dir="t"/>
              </a:scene3d>
              <a:sp3d contourW="12700"/>
            </a:bodyPr>
            <a:lstStyle/>
            <a:p>
              <a:pPr fontAlgn="base">
                <a:lnSpc>
                  <a:spcPct val="120000"/>
                </a:lnSpc>
                <a:spcBef>
                  <a:spcPct val="0"/>
                </a:spcBef>
                <a:spcAft>
                  <a:spcPct val="0"/>
                </a:spcAft>
                <a:buFont typeface="Arial" pitchFamily="34" charset="0"/>
                <a:buNone/>
              </a:pPr>
              <a:r>
                <a:rPr lang="zh-CN" altLang="en-US" sz="1599" b="1" dirty="0">
                  <a:solidFill>
                    <a:srgbClr val="484849">
                      <a:lumMod val="75000"/>
                    </a:srgbClr>
                  </a:solidFill>
                  <a:cs typeface="+mn-ea"/>
                  <a:sym typeface="+mn-lt"/>
                </a:rPr>
                <a:t>Promote how it is implemented</a:t>
              </a:r>
            </a:p>
          </p:txBody>
        </p:sp>
        <p:sp>
          <p:nvSpPr>
            <p:cNvPr id="39" name="文本框 38"/>
            <p:cNvSpPr txBox="1"/>
            <p:nvPr/>
          </p:nvSpPr>
          <p:spPr>
            <a:xfrm>
              <a:off x="7523108" y="3641467"/>
              <a:ext cx="2422746" cy="516947"/>
            </a:xfrm>
            <a:prstGeom prst="rect">
              <a:avLst/>
            </a:prstGeom>
            <a:noFill/>
          </p:spPr>
          <p:txBody>
            <a:bodyPr wrap="square" rtlCol="0">
              <a:spAutoFit/>
              <a:scene3d>
                <a:camera prst="orthographicFront"/>
                <a:lightRig rig="threePt" dir="t"/>
              </a:scene3d>
              <a:sp3d contourW="12700"/>
            </a:bodyPr>
            <a:lstStyle/>
            <a:p>
              <a:pPr fontAlgn="base">
                <a:lnSpc>
                  <a:spcPct val="120000"/>
                </a:lnSpc>
                <a:spcBef>
                  <a:spcPct val="0"/>
                </a:spcBef>
                <a:spcAft>
                  <a:spcPct val="0"/>
                </a:spcAft>
                <a:buFont typeface="Arial" pitchFamily="34" charset="0"/>
                <a:buNone/>
              </a:pPr>
              <a:r>
                <a:rPr lang="zh-CN" altLang="en-US" sz="1200" dirty="0">
                  <a:solidFill>
                    <a:srgbClr val="7F7F7F"/>
                  </a:solidFill>
                  <a:cs typeface="+mn-ea"/>
                  <a:sym typeface="+mn-lt"/>
                </a:rPr>
                <a:t>Please add specific content here, text as simple as possible, simple description can be</a:t>
              </a:r>
              <a:r>
                <a:rPr lang="en-US" altLang="zh-CN" sz="1200" dirty="0">
                  <a:solidFill>
                    <a:srgbClr val="7F7F7F"/>
                  </a:solidFill>
                  <a:cs typeface="+mn-ea"/>
                  <a:sym typeface="+mn-lt"/>
                </a:rPr>
                <a:t>.</a:t>
              </a:r>
            </a:p>
          </p:txBody>
        </p:sp>
      </p:grpSp>
      <p:grpSp>
        <p:nvGrpSpPr>
          <p:cNvPr id="40" name="组合 39"/>
          <p:cNvGrpSpPr/>
          <p:nvPr/>
        </p:nvGrpSpPr>
        <p:grpSpPr>
          <a:xfrm>
            <a:off x="1190215" y="4609644"/>
            <a:ext cx="2421800" cy="1141858"/>
            <a:chOff x="7523108" y="3016110"/>
            <a:chExt cx="2422746" cy="1142304"/>
          </a:xfrm>
        </p:grpSpPr>
        <p:sp>
          <p:nvSpPr>
            <p:cNvPr id="42" name="矩形 41"/>
            <p:cNvSpPr/>
            <p:nvPr/>
          </p:nvSpPr>
          <p:spPr>
            <a:xfrm>
              <a:off x="7676799" y="3016110"/>
              <a:ext cx="2241974" cy="362805"/>
            </a:xfrm>
            <a:prstGeom prst="rect">
              <a:avLst/>
            </a:prstGeom>
          </p:spPr>
          <p:txBody>
            <a:bodyPr wrap="square">
              <a:spAutoFit/>
              <a:scene3d>
                <a:camera prst="orthographicFront"/>
                <a:lightRig rig="threePt" dir="t"/>
              </a:scene3d>
              <a:sp3d contourW="12700"/>
            </a:bodyPr>
            <a:lstStyle/>
            <a:p>
              <a:pPr algn="r" fontAlgn="base">
                <a:lnSpc>
                  <a:spcPct val="120000"/>
                </a:lnSpc>
                <a:spcBef>
                  <a:spcPct val="0"/>
                </a:spcBef>
                <a:spcAft>
                  <a:spcPct val="0"/>
                </a:spcAft>
                <a:buFont typeface="Arial" pitchFamily="34" charset="0"/>
                <a:buNone/>
              </a:pPr>
              <a:r>
                <a:rPr lang="zh-CN" altLang="en-US" sz="1599" b="1" dirty="0">
                  <a:solidFill>
                    <a:srgbClr val="484849">
                      <a:lumMod val="75000"/>
                    </a:srgbClr>
                  </a:solidFill>
                  <a:cs typeface="+mn-ea"/>
                  <a:sym typeface="+mn-lt"/>
                </a:rPr>
                <a:t>Promote how it is implemented</a:t>
              </a:r>
            </a:p>
          </p:txBody>
        </p:sp>
        <p:sp>
          <p:nvSpPr>
            <p:cNvPr id="44" name="文本框 43"/>
            <p:cNvSpPr txBox="1"/>
            <p:nvPr/>
          </p:nvSpPr>
          <p:spPr>
            <a:xfrm>
              <a:off x="7523108" y="3641467"/>
              <a:ext cx="2422746" cy="516947"/>
            </a:xfrm>
            <a:prstGeom prst="rect">
              <a:avLst/>
            </a:prstGeom>
            <a:noFill/>
          </p:spPr>
          <p:txBody>
            <a:bodyPr wrap="square" rtlCol="0">
              <a:spAutoFit/>
              <a:scene3d>
                <a:camera prst="orthographicFront"/>
                <a:lightRig rig="threePt" dir="t"/>
              </a:scene3d>
              <a:sp3d contourW="12700"/>
            </a:bodyPr>
            <a:lstStyle/>
            <a:p>
              <a:pPr algn="r" fontAlgn="base">
                <a:lnSpc>
                  <a:spcPct val="120000"/>
                </a:lnSpc>
                <a:spcBef>
                  <a:spcPct val="0"/>
                </a:spcBef>
                <a:spcAft>
                  <a:spcPct val="0"/>
                </a:spcAft>
                <a:buFont typeface="Arial" pitchFamily="34" charset="0"/>
                <a:buNone/>
              </a:pPr>
              <a:r>
                <a:rPr lang="zh-CN" altLang="en-US" sz="1200" dirty="0">
                  <a:solidFill>
                    <a:srgbClr val="7F7F7F"/>
                  </a:solidFill>
                  <a:cs typeface="+mn-ea"/>
                  <a:sym typeface="+mn-lt"/>
                </a:rPr>
                <a:t>Please add specific content here, text as simple as possible, simple description can be</a:t>
              </a:r>
              <a:r>
                <a:rPr lang="en-US" altLang="zh-CN" sz="1200" dirty="0">
                  <a:solidFill>
                    <a:srgbClr val="7F7F7F"/>
                  </a:solidFill>
                  <a:cs typeface="+mn-ea"/>
                  <a:sym typeface="+mn-lt"/>
                </a:rPr>
                <a:t>.</a:t>
              </a:r>
            </a:p>
          </p:txBody>
        </p:sp>
      </p:grpSp>
      <p:grpSp>
        <p:nvGrpSpPr>
          <p:cNvPr id="58" name="组合 57"/>
          <p:cNvGrpSpPr/>
          <p:nvPr/>
        </p:nvGrpSpPr>
        <p:grpSpPr>
          <a:xfrm>
            <a:off x="1262155" y="486755"/>
            <a:ext cx="5546608" cy="577363"/>
            <a:chOff x="3945869" y="560470"/>
            <a:chExt cx="2974142" cy="608934"/>
          </a:xfrm>
        </p:grpSpPr>
        <p:sp>
          <p:nvSpPr>
            <p:cNvPr id="62" name="TextBox 8"/>
            <p:cNvSpPr txBox="1"/>
            <p:nvPr/>
          </p:nvSpPr>
          <p:spPr>
            <a:xfrm>
              <a:off x="3945869" y="560470"/>
              <a:ext cx="2974142" cy="427804"/>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buClrTx/>
                <a:buSzTx/>
                <a:buFontTx/>
                <a:buNone/>
                <a:tabLst/>
                <a:defRPr/>
              </a:pPr>
              <a:r>
                <a:rPr kumimoji="0" lang="zh-CN" altLang="en-US" sz="2400" b="1" i="0" u="none" strike="noStrike" kern="0" cap="none" spc="0" normalizeH="0" baseline="0" noProof="0" dirty="0">
                  <a:ln>
                    <a:noFill/>
                  </a:ln>
                  <a:solidFill>
                    <a:prstClr val="black">
                      <a:lumMod val="65000"/>
                      <a:lumOff val="35000"/>
                    </a:prstClr>
                  </a:solidFill>
                  <a:effectLst/>
                  <a:uLnTx/>
                  <a:uFillTx/>
                  <a:cs typeface="+mn-ea"/>
                  <a:sym typeface="+mn-lt"/>
                </a:rPr>
                <a:t>How to execute</a:t>
              </a:r>
            </a:p>
          </p:txBody>
        </p:sp>
        <p:sp>
          <p:nvSpPr>
            <p:cNvPr id="63" name="TextBox 8"/>
            <p:cNvSpPr txBox="1"/>
            <p:nvPr/>
          </p:nvSpPr>
          <p:spPr>
            <a:xfrm>
              <a:off x="3967746" y="991141"/>
              <a:ext cx="2952265" cy="178263"/>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buClrTx/>
                <a:buSzTx/>
                <a:buFontTx/>
                <a:buNone/>
                <a:tabLst/>
                <a:defRPr/>
              </a:pPr>
              <a:r>
                <a:rPr kumimoji="0" lang="zh-CN" altLang="en-US" sz="1000" b="0" i="0" u="none" strike="noStrike" kern="0" cap="none" spc="0" normalizeH="0" baseline="0" noProof="0" dirty="0">
                  <a:ln>
                    <a:noFill/>
                  </a:ln>
                  <a:solidFill>
                    <a:prstClr val="white">
                      <a:lumMod val="65000"/>
                    </a:prstClr>
                  </a:solidFill>
                  <a:effectLst/>
                  <a:uLnTx/>
                  <a:uFillTx/>
                  <a:cs typeface="+mn-ea"/>
                  <a:sym typeface="+mn-lt"/>
                </a:rPr>
                <a:t>Add your subtitle text description here</a:t>
              </a:r>
            </a:p>
          </p:txBody>
        </p:sp>
      </p:grpSp>
      <p:grpSp>
        <p:nvGrpSpPr>
          <p:cNvPr id="46" name="组合 45"/>
          <p:cNvGrpSpPr/>
          <p:nvPr/>
        </p:nvGrpSpPr>
        <p:grpSpPr>
          <a:xfrm>
            <a:off x="250077" y="484573"/>
            <a:ext cx="1121947" cy="667710"/>
            <a:chOff x="171031" y="579507"/>
            <a:chExt cx="3487619" cy="2075606"/>
          </a:xfrm>
        </p:grpSpPr>
        <p:pic>
          <p:nvPicPr>
            <p:cNvPr id="48" name="图片 47"/>
            <p:cNvPicPr>
              <a:picLocks noChangeAspect="1"/>
            </p:cNvPicPr>
            <p:nvPr/>
          </p:nvPicPr>
          <p:blipFill rotWithShape="1">
            <a:blip r:embed="rId3" cstate="screen">
              <a:extLst>
                <a:ext uri="{28A0092B-C50C-407E-A947-70E740481C1C}">
                  <a14:useLocalDpi xmlns:a14="http://schemas.microsoft.com/office/drawing/2010/main"/>
                </a:ext>
              </a:extLst>
            </a:blip>
            <a:srcRect l="-8"/>
            <a:stretch/>
          </p:blipFill>
          <p:spPr>
            <a:xfrm>
              <a:off x="373608" y="579507"/>
              <a:ext cx="1960199" cy="1827574"/>
            </a:xfrm>
            <a:prstGeom prst="rect">
              <a:avLst/>
            </a:prstGeom>
            <a:effectLst>
              <a:outerShdw blurRad="190500" dist="63500" dir="2700000" algn="tl" rotWithShape="0">
                <a:prstClr val="black">
                  <a:alpha val="30000"/>
                </a:prstClr>
              </a:outerShdw>
            </a:effectLst>
          </p:spPr>
        </p:pic>
        <p:pic>
          <p:nvPicPr>
            <p:cNvPr id="50" name="图片 49"/>
            <p:cNvPicPr>
              <a:picLocks noChangeAspect="1"/>
            </p:cNvPicPr>
            <p:nvPr/>
          </p:nvPicPr>
          <p:blipFill rotWithShape="1">
            <a:blip r:embed="rId4" cstate="screen">
              <a:extLst>
                <a:ext uri="{28A0092B-C50C-407E-A947-70E740481C1C}">
                  <a14:useLocalDpi xmlns:a14="http://schemas.microsoft.com/office/drawing/2010/main"/>
                </a:ext>
              </a:extLst>
            </a:blip>
            <a:srcRect r="-102" b="-4775"/>
            <a:stretch/>
          </p:blipFill>
          <p:spPr>
            <a:xfrm flipH="1">
              <a:off x="373605" y="1003130"/>
              <a:ext cx="3285045" cy="1418773"/>
            </a:xfrm>
            <a:prstGeom prst="rect">
              <a:avLst/>
            </a:prstGeom>
          </p:spPr>
        </p:pic>
        <p:sp>
          <p:nvSpPr>
            <p:cNvPr id="52" name="文本框 51"/>
            <p:cNvSpPr txBox="1"/>
            <p:nvPr/>
          </p:nvSpPr>
          <p:spPr>
            <a:xfrm>
              <a:off x="171031" y="645965"/>
              <a:ext cx="2258300" cy="2009148"/>
            </a:xfrm>
            <a:prstGeom prst="rect">
              <a:avLst/>
            </a:prstGeom>
            <a:noFill/>
          </p:spPr>
          <p:txBody>
            <a:bodyPr wrap="none" rtlCol="0" anchor="ctr">
              <a:spAutoFit/>
            </a:bodyPr>
            <a:lstStyle/>
            <a:p>
              <a:pPr algn="ctr"/>
              <a:r>
                <a:rPr lang="en-US" altLang="zh-CN" sz="3600" dirty="0">
                  <a:solidFill>
                    <a:schemeClr val="bg1"/>
                  </a:solidFill>
                  <a:effectLst>
                    <a:outerShdw blurRad="38100" dist="38100" dir="2700000" algn="tl">
                      <a:srgbClr val="000000">
                        <a:alpha val="43137"/>
                      </a:srgbClr>
                    </a:outerShdw>
                  </a:effectLst>
                  <a:cs typeface="+mn-ea"/>
                  <a:sym typeface="+mn-lt"/>
                </a:rPr>
                <a:t>03</a:t>
              </a:r>
              <a:endParaRPr lang="zh-CN" altLang="en-US" sz="3600" dirty="0">
                <a:solidFill>
                  <a:schemeClr val="bg1"/>
                </a:solidFill>
                <a:effectLst>
                  <a:outerShdw blurRad="38100" dist="38100" dir="2700000" algn="tl">
                    <a:srgbClr val="000000">
                      <a:alpha val="43137"/>
                    </a:srgbClr>
                  </a:outerShdw>
                </a:effectLst>
                <a:cs typeface="+mn-ea"/>
                <a:sym typeface="+mn-lt"/>
              </a:endParaRPr>
            </a:p>
          </p:txBody>
        </p:sp>
      </p:grpSp>
    </p:spTree>
    <p:extLst>
      <p:ext uri="{BB962C8B-B14F-4D97-AF65-F5344CB8AC3E}">
        <p14:creationId xmlns:p14="http://schemas.microsoft.com/office/powerpoint/2010/main" val="589477323"/>
      </p:ext>
    </p:extLst>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0-#ppt_w/2"/>
                                          </p:val>
                                        </p:tav>
                                        <p:tav tm="100000">
                                          <p:val>
                                            <p:strVal val="#ppt_x"/>
                                          </p:val>
                                        </p:tav>
                                      </p:tavLst>
                                    </p:anim>
                                    <p:anim calcmode="lin" valueType="num">
                                      <p:cBhvr additive="base">
                                        <p:cTn id="15" dur="500" fill="hold"/>
                                        <p:tgtEl>
                                          <p:spTgt spid="22"/>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0-#ppt_w/2"/>
                                          </p:val>
                                        </p:tav>
                                        <p:tav tm="100000">
                                          <p:val>
                                            <p:strVal val="#ppt_x"/>
                                          </p:val>
                                        </p:tav>
                                      </p:tavLst>
                                    </p:anim>
                                    <p:anim calcmode="lin" valueType="num">
                                      <p:cBhvr additive="base">
                                        <p:cTn id="19" dur="500" fill="hold"/>
                                        <p:tgtEl>
                                          <p:spTgt spid="28"/>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0-#ppt_w/2"/>
                                          </p:val>
                                        </p:tav>
                                        <p:tav tm="100000">
                                          <p:val>
                                            <p:strVal val="#ppt_x"/>
                                          </p:val>
                                        </p:tav>
                                      </p:tavLst>
                                    </p:anim>
                                    <p:anim calcmode="lin" valueType="num">
                                      <p:cBhvr additive="base">
                                        <p:cTn id="23" dur="500" fill="hold"/>
                                        <p:tgtEl>
                                          <p:spTgt spid="40"/>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1+#ppt_w/2"/>
                                          </p:val>
                                        </p:tav>
                                        <p:tav tm="100000">
                                          <p:val>
                                            <p:strVal val="#ppt_x"/>
                                          </p:val>
                                        </p:tav>
                                      </p:tavLst>
                                    </p:anim>
                                    <p:anim calcmode="lin" valueType="num">
                                      <p:cBhvr additive="base">
                                        <p:cTn id="31" dur="500" fill="hold"/>
                                        <p:tgtEl>
                                          <p:spTgt spid="25"/>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500" fill="hold"/>
                                        <p:tgtEl>
                                          <p:spTgt spid="37"/>
                                        </p:tgtEl>
                                        <p:attrNameLst>
                                          <p:attrName>ppt_x</p:attrName>
                                        </p:attrNameLst>
                                      </p:cBhvr>
                                      <p:tavLst>
                                        <p:tav tm="0">
                                          <p:val>
                                            <p:strVal val="1+#ppt_w/2"/>
                                          </p:val>
                                        </p:tav>
                                        <p:tav tm="100000">
                                          <p:val>
                                            <p:strVal val="#ppt_x"/>
                                          </p:val>
                                        </p:tav>
                                      </p:tavLst>
                                    </p:anim>
                                    <p:anim calcmode="lin" valueType="num">
                                      <p:cBhvr additive="base">
                                        <p:cTn id="35"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3299344"/>
            <a:ext cx="12192000" cy="2561708"/>
          </a:xfrm>
          <a:prstGeom prst="rect">
            <a:avLst/>
          </a:prstGeom>
          <a:solidFill>
            <a:srgbClr val="E9E7E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rotWithShape="1">
          <a:blip r:embed="rId2" cstate="screen">
            <a:extLst>
              <a:ext uri="{28A0092B-C50C-407E-A947-70E740481C1C}">
                <a14:useLocalDpi xmlns:a14="http://schemas.microsoft.com/office/drawing/2010/main"/>
              </a:ext>
            </a:extLst>
          </a:blip>
          <a:srcRect l="-8"/>
          <a:stretch/>
        </p:blipFill>
        <p:spPr>
          <a:xfrm>
            <a:off x="1259253" y="1718194"/>
            <a:ext cx="1960198" cy="2076450"/>
          </a:xfrm>
          <a:prstGeom prst="rect">
            <a:avLst/>
          </a:prstGeom>
          <a:effectLst>
            <a:outerShdw blurRad="190500" dist="63500" dir="2700000" algn="tl" rotWithShape="0">
              <a:prstClr val="black">
                <a:alpha val="30000"/>
              </a:prstClr>
            </a:outerShdw>
          </a:effectLst>
        </p:spPr>
      </p:pic>
      <p:pic>
        <p:nvPicPr>
          <p:cNvPr id="13" name="图片 12"/>
          <p:cNvPicPr>
            <a:picLocks noChangeAspect="1"/>
          </p:cNvPicPr>
          <p:nvPr/>
        </p:nvPicPr>
        <p:blipFill rotWithShape="1">
          <a:blip r:embed="rId3" cstate="screen">
            <a:extLst>
              <a:ext uri="{28A0092B-C50C-407E-A947-70E740481C1C}">
                <a14:useLocalDpi xmlns:a14="http://schemas.microsoft.com/office/drawing/2010/main"/>
              </a:ext>
            </a:extLst>
          </a:blip>
          <a:srcRect l="36314" t="47432" r="-65" b="-2510"/>
          <a:stretch/>
        </p:blipFill>
        <p:spPr>
          <a:xfrm flipH="1">
            <a:off x="1259253" y="1448192"/>
            <a:ext cx="4463632" cy="1927791"/>
          </a:xfrm>
          <a:prstGeom prst="rect">
            <a:avLst/>
          </a:prstGeom>
        </p:spPr>
      </p:pic>
      <p:sp>
        <p:nvSpPr>
          <p:cNvPr id="5" name="文本框 4"/>
          <p:cNvSpPr txBox="1"/>
          <p:nvPr/>
        </p:nvSpPr>
        <p:spPr>
          <a:xfrm>
            <a:off x="1405012" y="1933400"/>
            <a:ext cx="1627370" cy="1569660"/>
          </a:xfrm>
          <a:prstGeom prst="rect">
            <a:avLst/>
          </a:prstGeom>
          <a:noFill/>
        </p:spPr>
        <p:txBody>
          <a:bodyPr wrap="none" rtlCol="0" anchor="ctr">
            <a:spAutoFit/>
          </a:bodyPr>
          <a:lstStyle/>
          <a:p>
            <a:pPr algn="ctr"/>
            <a:r>
              <a:rPr lang="en-US" altLang="zh-CN" sz="9600" dirty="0">
                <a:solidFill>
                  <a:schemeClr val="bg1"/>
                </a:solidFill>
                <a:effectLst>
                  <a:outerShdw blurRad="38100" dist="38100" dir="2700000" algn="tl">
                    <a:srgbClr val="000000">
                      <a:alpha val="43137"/>
                    </a:srgbClr>
                  </a:outerShdw>
                </a:effectLst>
                <a:cs typeface="+mn-ea"/>
                <a:sym typeface="+mn-lt"/>
              </a:rPr>
              <a:t>04</a:t>
            </a:r>
            <a:endParaRPr lang="zh-CN" altLang="en-US" sz="9600" dirty="0">
              <a:solidFill>
                <a:schemeClr val="bg1"/>
              </a:solidFill>
              <a:effectLst>
                <a:outerShdw blurRad="38100" dist="38100" dir="2700000" algn="tl">
                  <a:srgbClr val="000000">
                    <a:alpha val="43137"/>
                  </a:srgbClr>
                </a:outerShdw>
              </a:effectLst>
              <a:cs typeface="+mn-ea"/>
              <a:sym typeface="+mn-lt"/>
            </a:endParaRPr>
          </a:p>
        </p:txBody>
      </p:sp>
      <p:sp>
        <p:nvSpPr>
          <p:cNvPr id="12" name="文本框 11"/>
          <p:cNvSpPr txBox="1"/>
          <p:nvPr/>
        </p:nvSpPr>
        <p:spPr>
          <a:xfrm>
            <a:off x="1495255" y="3179894"/>
            <a:ext cx="1376289" cy="646331"/>
          </a:xfrm>
          <a:prstGeom prst="rect">
            <a:avLst/>
          </a:prstGeom>
          <a:noFill/>
        </p:spPr>
        <p:txBody>
          <a:bodyPr wrap="square" rtlCol="0">
            <a:spAutoFit/>
          </a:bodyPr>
          <a:lstStyle/>
          <a:p>
            <a:pPr algn="dist"/>
            <a:r>
              <a:rPr lang="en-US" altLang="zh-CN" sz="3600" dirty="0">
                <a:solidFill>
                  <a:schemeClr val="bg1"/>
                </a:solidFill>
                <a:cs typeface="+mn-ea"/>
                <a:sym typeface="+mn-lt"/>
              </a:rPr>
              <a:t>PART </a:t>
            </a:r>
            <a:endParaRPr lang="zh-CN" altLang="en-US" sz="3600" dirty="0">
              <a:solidFill>
                <a:schemeClr val="bg1"/>
              </a:solidFill>
              <a:cs typeface="+mn-ea"/>
              <a:sym typeface="+mn-lt"/>
            </a:endParaRPr>
          </a:p>
        </p:txBody>
      </p:sp>
      <p:cxnSp>
        <p:nvCxnSpPr>
          <p:cNvPr id="7" name="直接连接符 6"/>
          <p:cNvCxnSpPr/>
          <p:nvPr/>
        </p:nvCxnSpPr>
        <p:spPr>
          <a:xfrm>
            <a:off x="4461934" y="3301461"/>
            <a:ext cx="414867" cy="0"/>
          </a:xfrm>
          <a:prstGeom prst="line">
            <a:avLst/>
          </a:prstGeom>
          <a:ln w="57150">
            <a:solidFill>
              <a:srgbClr val="291157"/>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365627" y="4533968"/>
            <a:ext cx="5438773" cy="553998"/>
          </a:xfrm>
          <a:prstGeom prst="rect">
            <a:avLst/>
          </a:prstGeom>
          <a:noFill/>
        </p:spPr>
        <p:txBody>
          <a:bodyPr wrap="square" rtlCol="0">
            <a:spAutoFit/>
          </a:bodyPr>
          <a:lstStyle/>
          <a:p>
            <a:r>
              <a:rPr lang="en-US" altLang="zh-CN" sz="1000" dirty="0">
                <a:solidFill>
                  <a:schemeClr val="tx1">
                    <a:lumMod val="50000"/>
                    <a:lumOff val="50000"/>
                  </a:schemeClr>
                </a:solidFill>
                <a:cs typeface="+mn-ea"/>
                <a:sym typeface="+mn-lt"/>
              </a:rPr>
              <a:t>Brief introduction to atmospheric business company product introduction to atmospheric business company product introduction company</a:t>
            </a:r>
            <a:endParaRPr lang="zh-CN" altLang="en-US" sz="1000" dirty="0">
              <a:solidFill>
                <a:schemeClr val="tx1">
                  <a:lumMod val="50000"/>
                  <a:lumOff val="50000"/>
                </a:schemeClr>
              </a:solidFill>
              <a:cs typeface="+mn-ea"/>
              <a:sym typeface="+mn-lt"/>
            </a:endParaRPr>
          </a:p>
          <a:p>
            <a:endParaRPr lang="zh-CN" altLang="en-US" sz="1000" dirty="0">
              <a:solidFill>
                <a:schemeClr val="tx1">
                  <a:lumMod val="50000"/>
                  <a:lumOff val="50000"/>
                </a:schemeClr>
              </a:solidFill>
              <a:cs typeface="+mn-ea"/>
              <a:sym typeface="+mn-lt"/>
            </a:endParaRPr>
          </a:p>
        </p:txBody>
      </p:sp>
      <p:sp>
        <p:nvSpPr>
          <p:cNvPr id="10" name="文本框 9"/>
          <p:cNvSpPr txBox="1"/>
          <p:nvPr/>
        </p:nvSpPr>
        <p:spPr>
          <a:xfrm>
            <a:off x="4325714" y="3915289"/>
            <a:ext cx="5169978" cy="584775"/>
          </a:xfrm>
          <a:prstGeom prst="rect">
            <a:avLst/>
          </a:prstGeom>
          <a:noFill/>
        </p:spPr>
        <p:txBody>
          <a:bodyPr wrap="square" rtlCol="0">
            <a:spAutoFit/>
          </a:bodyPr>
          <a:lstStyle/>
          <a:p>
            <a:r>
              <a:rPr lang="zh-CN" altLang="en-US" sz="3200" dirty="0">
                <a:gradFill>
                  <a:gsLst>
                    <a:gs pos="0">
                      <a:schemeClr val="tx1">
                        <a:lumMod val="75000"/>
                        <a:lumOff val="25000"/>
                      </a:schemeClr>
                    </a:gs>
                    <a:gs pos="93000">
                      <a:schemeClr val="tx1">
                        <a:lumMod val="95000"/>
                        <a:lumOff val="5000"/>
                      </a:schemeClr>
                    </a:gs>
                  </a:gsLst>
                  <a:lin ang="5400000" scaled="1"/>
                </a:gradFill>
                <a:cs typeface="+mn-ea"/>
                <a:sym typeface="+mn-lt"/>
              </a:rPr>
              <a:t>Market analysis</a:t>
            </a:r>
          </a:p>
        </p:txBody>
      </p:sp>
      <p:pic>
        <p:nvPicPr>
          <p:cNvPr id="11" name="图片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90238" y="4184037"/>
            <a:ext cx="3801761" cy="1657964"/>
          </a:xfrm>
          <a:prstGeom prst="rect">
            <a:avLst/>
          </a:prstGeom>
        </p:spPr>
      </p:pic>
      <p:sp>
        <p:nvSpPr>
          <p:cNvPr id="15" name="矩形 14"/>
          <p:cNvSpPr/>
          <p:nvPr/>
        </p:nvSpPr>
        <p:spPr>
          <a:xfrm>
            <a:off x="3009743" y="3682794"/>
            <a:ext cx="261359" cy="244561"/>
          </a:xfrm>
          <a:prstGeom prst="rect">
            <a:avLst/>
          </a:prstGeom>
          <a:noFill/>
          <a:ln w="38100">
            <a:gradFill>
              <a:gsLst>
                <a:gs pos="0">
                  <a:srgbClr val="9997E1"/>
                </a:gs>
                <a:gs pos="77000">
                  <a:srgbClr val="291157"/>
                </a:gs>
              </a:gsLst>
              <a:lin ang="5400000" scaled="1"/>
            </a:gra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3311185" y="4079242"/>
            <a:ext cx="104795" cy="104795"/>
          </a:xfrm>
          <a:prstGeom prst="rect">
            <a:avLst/>
          </a:prstGeom>
          <a:gradFill>
            <a:gsLst>
              <a:gs pos="0">
                <a:srgbClr val="9997E1">
                  <a:alpha val="70000"/>
                </a:srgbClr>
              </a:gs>
              <a:gs pos="100000">
                <a:srgbClr val="291157"/>
              </a:gs>
            </a:gsLst>
            <a:lin ang="2700000" scaled="0"/>
          </a:gra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3009743" y="4306720"/>
            <a:ext cx="72223" cy="72223"/>
          </a:xfrm>
          <a:prstGeom prst="rect">
            <a:avLst/>
          </a:prstGeom>
          <a:gradFill>
            <a:gsLst>
              <a:gs pos="0">
                <a:srgbClr val="9997E1">
                  <a:alpha val="50000"/>
                </a:srgbClr>
              </a:gs>
              <a:gs pos="100000">
                <a:srgbClr val="291157">
                  <a:alpha val="50000"/>
                </a:srgbClr>
              </a:gs>
            </a:gsLst>
            <a:lin ang="2700000" scaled="0"/>
          </a:gra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405824277"/>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a14="http://schemas.microsoft.com/office/drawing/2010/main"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1" fill="hold" nodeType="withEffect" p14:presetBounceEnd="40000">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14:bounceEnd="40000">
                                          <p:cBhvr additive="base">
                                            <p:cTn id="10"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1" dur="750" fill="hold"/>
                                            <p:tgtEl>
                                              <p:spTgt spid="4"/>
                                            </p:tgtEl>
                                            <p:attrNameLst>
                                              <p:attrName>ppt_y</p:attrName>
                                            </p:attrNameLst>
                                          </p:cBhvr>
                                          <p:tavLst>
                                            <p:tav tm="0">
                                              <p:val>
                                                <p:strVal val="0-#ppt_h/2"/>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22" presetClass="entr" presetSubtype="8" fill="hold" nodeType="withEffect">
                                      <p:stCondLst>
                                        <p:cond delay="75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53" presetClass="entr" presetSubtype="16" fill="hold" grpId="0" nodeType="withEffect">
                                      <p:stCondLst>
                                        <p:cond delay="10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75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21" presetClass="entr" presetSubtype="1" fill="hold" grpId="0" nodeType="withEffect">
                                      <p:stCondLst>
                                        <p:cond delay="750"/>
                                      </p:stCondLst>
                                      <p:childTnLst>
                                        <p:set>
                                          <p:cBhvr>
                                            <p:cTn id="31" dur="1" fill="hold">
                                              <p:stCondLst>
                                                <p:cond delay="0"/>
                                              </p:stCondLst>
                                            </p:cTn>
                                            <p:tgtEl>
                                              <p:spTgt spid="15"/>
                                            </p:tgtEl>
                                            <p:attrNameLst>
                                              <p:attrName>style.visibility</p:attrName>
                                            </p:attrNameLst>
                                          </p:cBhvr>
                                          <p:to>
                                            <p:strVal val="visible"/>
                                          </p:to>
                                        </p:set>
                                        <p:animEffect transition="in" filter="wheel(1)">
                                          <p:cBhvr>
                                            <p:cTn id="32" dur="1000"/>
                                            <p:tgtEl>
                                              <p:spTgt spid="15"/>
                                            </p:tgtEl>
                                          </p:cBhvr>
                                        </p:animEffect>
                                      </p:childTnLst>
                                    </p:cTn>
                                  </p:par>
                                  <p:par>
                                    <p:cTn id="33" presetID="53" presetClass="entr" presetSubtype="16" fill="hold" grpId="0" nodeType="withEffect">
                                      <p:stCondLst>
                                        <p:cond delay="75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par>
                                    <p:cTn id="38" presetID="53" presetClass="entr" presetSubtype="16" fill="hold" grpId="0" nodeType="withEffect">
                                      <p:stCondLst>
                                        <p:cond delay="75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par>
                              <p:cTn id="43" fill="hold">
                                <p:stCondLst>
                                  <p:cond delay="1750"/>
                                </p:stCondLst>
                                <p:childTnLst>
                                  <p:par>
                                    <p:cTn id="44" presetID="2" presetClass="entr" presetSubtype="2"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1+#ppt_w/2"/>
                                              </p:val>
                                            </p:tav>
                                            <p:tav tm="100000">
                                              <p:val>
                                                <p:strVal val="#ppt_x"/>
                                              </p:val>
                                            </p:tav>
                                          </p:tavLst>
                                        </p:anim>
                                        <p:anim calcmode="lin" valueType="num">
                                          <p:cBhvr additive="base">
                                            <p:cTn id="47" dur="500" fill="hold"/>
                                            <p:tgtEl>
                                              <p:spTgt spid="7"/>
                                            </p:tgtEl>
                                            <p:attrNameLst>
                                              <p:attrName>ppt_y</p:attrName>
                                            </p:attrNameLst>
                                          </p:cBhvr>
                                          <p:tavLst>
                                            <p:tav tm="0">
                                              <p:val>
                                                <p:strVal val="#ppt_y"/>
                                              </p:val>
                                            </p:tav>
                                            <p:tav tm="100000">
                                              <p:val>
                                                <p:strVal val="#ppt_y"/>
                                              </p:val>
                                            </p:tav>
                                          </p:tavLst>
                                        </p:anim>
                                      </p:childTnLst>
                                    </p:cTn>
                                  </p:par>
                                </p:childTnLst>
                              </p:cTn>
                            </p:par>
                            <p:par>
                              <p:cTn id="48" fill="hold">
                                <p:stCondLst>
                                  <p:cond delay="225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0"/>
                                            </p:tgtEl>
                                            <p:attrNameLst>
                                              <p:attrName>ppt_y</p:attrName>
                                            </p:attrNameLst>
                                          </p:cBhvr>
                                          <p:tavLst>
                                            <p:tav tm="0">
                                              <p:val>
                                                <p:strVal val="#ppt_y"/>
                                              </p:val>
                                            </p:tav>
                                            <p:tav tm="100000">
                                              <p:val>
                                                <p:strVal val="#ppt_y"/>
                                              </p:val>
                                            </p:tav>
                                          </p:tavLst>
                                        </p:anim>
                                        <p:anim calcmode="lin" valueType="num">
                                          <p:cBhvr>
                                            <p:cTn id="5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0"/>
                                            </p:tgtEl>
                                          </p:cBhvr>
                                        </p:animEffect>
                                      </p:childTnLst>
                                    </p:cTn>
                                  </p:par>
                                </p:childTnLst>
                              </p:cTn>
                            </p:par>
                            <p:par>
                              <p:cTn id="56" fill="hold">
                                <p:stCondLst>
                                  <p:cond delay="2900"/>
                                </p:stCondLst>
                                <p:childTnLst>
                                  <p:par>
                                    <p:cTn id="57" presetID="22" presetClass="entr" presetSubtype="1"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2" grpId="0"/>
          <p:bldP spid="9" grpId="0"/>
          <p:bldP spid="10" grpId="0"/>
          <p:bldP spid="15" grpId="0" animBg="1"/>
          <p:bldP spid="16" grpId="0" animBg="1"/>
          <p:bldP spid="17" grpId="0" animBg="1"/>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750" fill="hold"/>
                                            <p:tgtEl>
                                              <p:spTgt spid="4"/>
                                            </p:tgtEl>
                                            <p:attrNameLst>
                                              <p:attrName>ppt_x</p:attrName>
                                            </p:attrNameLst>
                                          </p:cBhvr>
                                          <p:tavLst>
                                            <p:tav tm="0">
                                              <p:val>
                                                <p:strVal val="#ppt_x"/>
                                              </p:val>
                                            </p:tav>
                                            <p:tav tm="100000">
                                              <p:val>
                                                <p:strVal val="#ppt_x"/>
                                              </p:val>
                                            </p:tav>
                                          </p:tavLst>
                                        </p:anim>
                                        <p:anim calcmode="lin" valueType="num">
                                          <p:cBhvr additive="base">
                                            <p:cTn id="11" dur="750" fill="hold"/>
                                            <p:tgtEl>
                                              <p:spTgt spid="4"/>
                                            </p:tgtEl>
                                            <p:attrNameLst>
                                              <p:attrName>ppt_y</p:attrName>
                                            </p:attrNameLst>
                                          </p:cBhvr>
                                          <p:tavLst>
                                            <p:tav tm="0">
                                              <p:val>
                                                <p:strVal val="0-#ppt_h/2"/>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22" presetClass="entr" presetSubtype="8" fill="hold" nodeType="withEffect">
                                      <p:stCondLst>
                                        <p:cond delay="75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53" presetClass="entr" presetSubtype="16" fill="hold" grpId="0" nodeType="withEffect">
                                      <p:stCondLst>
                                        <p:cond delay="10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75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21" presetClass="entr" presetSubtype="1" fill="hold" grpId="0" nodeType="withEffect">
                                      <p:stCondLst>
                                        <p:cond delay="750"/>
                                      </p:stCondLst>
                                      <p:childTnLst>
                                        <p:set>
                                          <p:cBhvr>
                                            <p:cTn id="31" dur="1" fill="hold">
                                              <p:stCondLst>
                                                <p:cond delay="0"/>
                                              </p:stCondLst>
                                            </p:cTn>
                                            <p:tgtEl>
                                              <p:spTgt spid="15"/>
                                            </p:tgtEl>
                                            <p:attrNameLst>
                                              <p:attrName>style.visibility</p:attrName>
                                            </p:attrNameLst>
                                          </p:cBhvr>
                                          <p:to>
                                            <p:strVal val="visible"/>
                                          </p:to>
                                        </p:set>
                                        <p:animEffect transition="in" filter="wheel(1)">
                                          <p:cBhvr>
                                            <p:cTn id="32" dur="1000"/>
                                            <p:tgtEl>
                                              <p:spTgt spid="15"/>
                                            </p:tgtEl>
                                          </p:cBhvr>
                                        </p:animEffect>
                                      </p:childTnLst>
                                    </p:cTn>
                                  </p:par>
                                  <p:par>
                                    <p:cTn id="33" presetID="53" presetClass="entr" presetSubtype="16" fill="hold" grpId="0" nodeType="withEffect">
                                      <p:stCondLst>
                                        <p:cond delay="75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par>
                                    <p:cTn id="38" presetID="53" presetClass="entr" presetSubtype="16" fill="hold" grpId="0" nodeType="withEffect">
                                      <p:stCondLst>
                                        <p:cond delay="75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par>
                              <p:cTn id="43" fill="hold">
                                <p:stCondLst>
                                  <p:cond delay="1750"/>
                                </p:stCondLst>
                                <p:childTnLst>
                                  <p:par>
                                    <p:cTn id="44" presetID="2" presetClass="entr" presetSubtype="2"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1+#ppt_w/2"/>
                                              </p:val>
                                            </p:tav>
                                            <p:tav tm="100000">
                                              <p:val>
                                                <p:strVal val="#ppt_x"/>
                                              </p:val>
                                            </p:tav>
                                          </p:tavLst>
                                        </p:anim>
                                        <p:anim calcmode="lin" valueType="num">
                                          <p:cBhvr additive="base">
                                            <p:cTn id="47" dur="500" fill="hold"/>
                                            <p:tgtEl>
                                              <p:spTgt spid="7"/>
                                            </p:tgtEl>
                                            <p:attrNameLst>
                                              <p:attrName>ppt_y</p:attrName>
                                            </p:attrNameLst>
                                          </p:cBhvr>
                                          <p:tavLst>
                                            <p:tav tm="0">
                                              <p:val>
                                                <p:strVal val="#ppt_y"/>
                                              </p:val>
                                            </p:tav>
                                            <p:tav tm="100000">
                                              <p:val>
                                                <p:strVal val="#ppt_y"/>
                                              </p:val>
                                            </p:tav>
                                          </p:tavLst>
                                        </p:anim>
                                      </p:childTnLst>
                                    </p:cTn>
                                  </p:par>
                                </p:childTnLst>
                              </p:cTn>
                            </p:par>
                            <p:par>
                              <p:cTn id="48" fill="hold">
                                <p:stCondLst>
                                  <p:cond delay="225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0"/>
                                            </p:tgtEl>
                                            <p:attrNameLst>
                                              <p:attrName>ppt_y</p:attrName>
                                            </p:attrNameLst>
                                          </p:cBhvr>
                                          <p:tavLst>
                                            <p:tav tm="0">
                                              <p:val>
                                                <p:strVal val="#ppt_y"/>
                                              </p:val>
                                            </p:tav>
                                            <p:tav tm="100000">
                                              <p:val>
                                                <p:strVal val="#ppt_y"/>
                                              </p:val>
                                            </p:tav>
                                          </p:tavLst>
                                        </p:anim>
                                        <p:anim calcmode="lin" valueType="num">
                                          <p:cBhvr>
                                            <p:cTn id="5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0"/>
                                            </p:tgtEl>
                                          </p:cBhvr>
                                        </p:animEffect>
                                      </p:childTnLst>
                                    </p:cTn>
                                  </p:par>
                                </p:childTnLst>
                              </p:cTn>
                            </p:par>
                            <p:par>
                              <p:cTn id="56" fill="hold">
                                <p:stCondLst>
                                  <p:cond delay="2900"/>
                                </p:stCondLst>
                                <p:childTnLst>
                                  <p:par>
                                    <p:cTn id="57" presetID="22" presetClass="entr" presetSubtype="1"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2" grpId="0"/>
          <p:bldP spid="9" grpId="0"/>
          <p:bldP spid="10" grpId="0"/>
          <p:bldP spid="15" grpId="0" animBg="1"/>
          <p:bldP spid="16" grpId="0" animBg="1"/>
          <p:bldP spid="17" grpId="0" animBg="1"/>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a:extLst>
              <a:ext uri="{FF2B5EF4-FFF2-40B4-BE49-F238E27FC236}">
                <a16:creationId xmlns:a16="http://schemas.microsoft.com/office/drawing/2014/main" id="{9F9087DD-ACEE-403D-8BF4-D0E9D268923E}"/>
              </a:ext>
            </a:extLst>
          </p:cNvPr>
          <p:cNvSpPr/>
          <p:nvPr/>
        </p:nvSpPr>
        <p:spPr>
          <a:xfrm>
            <a:off x="7795260" y="0"/>
            <a:ext cx="3627120" cy="7647408"/>
          </a:xfrm>
          <a:prstGeom prst="rect">
            <a:avLst/>
          </a:prstGeom>
          <a:solidFill>
            <a:srgbClr val="22236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nvGrpSpPr>
          <p:cNvPr id="45" name="组合 44">
            <a:extLst>
              <a:ext uri="{FF2B5EF4-FFF2-40B4-BE49-F238E27FC236}">
                <a16:creationId xmlns:a16="http://schemas.microsoft.com/office/drawing/2014/main" id="{3594C339-C4A6-46AE-87B4-9327745527AF}"/>
              </a:ext>
            </a:extLst>
          </p:cNvPr>
          <p:cNvGrpSpPr/>
          <p:nvPr/>
        </p:nvGrpSpPr>
        <p:grpSpPr>
          <a:xfrm>
            <a:off x="6556476" y="2240472"/>
            <a:ext cx="5232471" cy="3059519"/>
            <a:chOff x="6556476" y="2240472"/>
            <a:chExt cx="5232471" cy="3059519"/>
          </a:xfrm>
        </p:grpSpPr>
        <p:pic>
          <p:nvPicPr>
            <p:cNvPr id="46" name="图片占位符 3">
              <a:extLst>
                <a:ext uri="{FF2B5EF4-FFF2-40B4-BE49-F238E27FC236}">
                  <a16:creationId xmlns:a16="http://schemas.microsoft.com/office/drawing/2014/main" id="{95114AA0-0D0C-4B01-A6D6-5C15A5307F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61707" y="2580362"/>
              <a:ext cx="3297909" cy="2228555"/>
            </a:xfrm>
            <a:prstGeom prst="rect">
              <a:avLst/>
            </a:prstGeom>
          </p:spPr>
        </p:pic>
        <p:pic>
          <p:nvPicPr>
            <p:cNvPr id="47" name="white macbook.png">
              <a:extLst>
                <a:ext uri="{FF2B5EF4-FFF2-40B4-BE49-F238E27FC236}">
                  <a16:creationId xmlns:a16="http://schemas.microsoft.com/office/drawing/2014/main" id="{0B4557D1-1C64-4764-8111-6AFF6DF3DB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6476" y="2240472"/>
              <a:ext cx="5232471" cy="3059519"/>
            </a:xfrm>
            <a:prstGeom prst="rect">
              <a:avLst/>
            </a:prstGeom>
            <a:ln w="12700">
              <a:miter lim="400000"/>
            </a:ln>
          </p:spPr>
        </p:pic>
      </p:grpSp>
      <p:sp>
        <p:nvSpPr>
          <p:cNvPr id="48" name="Shape 1488">
            <a:extLst>
              <a:ext uri="{FF2B5EF4-FFF2-40B4-BE49-F238E27FC236}">
                <a16:creationId xmlns:a16="http://schemas.microsoft.com/office/drawing/2014/main" id="{112C7877-D08E-42DB-B7D3-F085C4AB0D01}"/>
              </a:ext>
            </a:extLst>
          </p:cNvPr>
          <p:cNvSpPr/>
          <p:nvPr/>
        </p:nvSpPr>
        <p:spPr>
          <a:xfrm>
            <a:off x="1262590" y="1675887"/>
            <a:ext cx="2180084" cy="339645"/>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none" lIns="0" tIns="0" rIns="0" bIns="0">
            <a:spAutoFit/>
          </a:bodyPr>
          <a:lstStyle/>
          <a:p>
            <a:pPr defTabSz="904483" hangingPunct="0">
              <a:lnSpc>
                <a:spcPct val="120000"/>
              </a:lnSpc>
              <a:defRPr sz="3500">
                <a:solidFill>
                  <a:srgbClr val="FFFFFF"/>
                </a:solidFill>
                <a:latin typeface="San Francisco Display Thin"/>
                <a:ea typeface="San Francisco Display Thin"/>
                <a:cs typeface="San Francisco Display Thin"/>
                <a:sym typeface="San Francisco Display Thin"/>
              </a:defRPr>
            </a:pPr>
            <a:r>
              <a:rPr lang="zh-CN" altLang="en-US" sz="2121" b="1" kern="0" dirty="0">
                <a:solidFill>
                  <a:srgbClr val="595959"/>
                </a:solidFill>
                <a:cs typeface="+mn-ea"/>
                <a:sym typeface="+mn-lt"/>
              </a:rPr>
              <a:t>Market analysis data show</a:t>
            </a:r>
            <a:endParaRPr sz="2121" b="1" kern="0" dirty="0">
              <a:solidFill>
                <a:srgbClr val="595959"/>
              </a:solidFill>
              <a:cs typeface="+mn-ea"/>
              <a:sym typeface="+mn-lt"/>
            </a:endParaRPr>
          </a:p>
        </p:txBody>
      </p:sp>
      <p:sp>
        <p:nvSpPr>
          <p:cNvPr id="49" name="Shape 1489">
            <a:extLst>
              <a:ext uri="{FF2B5EF4-FFF2-40B4-BE49-F238E27FC236}">
                <a16:creationId xmlns:a16="http://schemas.microsoft.com/office/drawing/2014/main" id="{129D3EC2-E845-4DBE-B831-6C99B7BB4042}"/>
              </a:ext>
            </a:extLst>
          </p:cNvPr>
          <p:cNvSpPr/>
          <p:nvPr/>
        </p:nvSpPr>
        <p:spPr>
          <a:xfrm>
            <a:off x="1297455" y="2113583"/>
            <a:ext cx="4037965" cy="202812"/>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none" lIns="0" tIns="0" rIns="0" bIns="0">
            <a:spAutoFit/>
          </a:bodyPr>
          <a:lstStyle/>
          <a:p>
            <a:pPr>
              <a:lnSpc>
                <a:spcPct val="120000"/>
              </a:lnSpc>
            </a:pPr>
            <a:r>
              <a:rPr lang="zh-CN" altLang="en-US" sz="1200" dirty="0">
                <a:solidFill>
                  <a:schemeClr val="tx1">
                    <a:lumMod val="50000"/>
                    <a:lumOff val="50000"/>
                  </a:schemeClr>
                </a:solidFill>
                <a:cs typeface="+mn-ea"/>
                <a:sym typeface="+mn-lt"/>
              </a:rPr>
              <a:t>Please add specific content here, text as simple as possible, simple description can be</a:t>
            </a:r>
            <a:r>
              <a:rPr lang="en-US" altLang="zh-CN" sz="1200" dirty="0">
                <a:solidFill>
                  <a:schemeClr val="tx1">
                    <a:lumMod val="50000"/>
                    <a:lumOff val="50000"/>
                  </a:schemeClr>
                </a:solidFill>
                <a:cs typeface="+mn-ea"/>
                <a:sym typeface="+mn-lt"/>
              </a:rPr>
              <a:t>.</a:t>
            </a:r>
          </a:p>
        </p:txBody>
      </p:sp>
      <p:sp>
        <p:nvSpPr>
          <p:cNvPr id="50" name="Shape 1490">
            <a:extLst>
              <a:ext uri="{FF2B5EF4-FFF2-40B4-BE49-F238E27FC236}">
                <a16:creationId xmlns:a16="http://schemas.microsoft.com/office/drawing/2014/main" id="{CCAC5AC3-EA0C-4DD4-9AA9-E0BA6EDE7875}"/>
              </a:ext>
            </a:extLst>
          </p:cNvPr>
          <p:cNvSpPr/>
          <p:nvPr/>
        </p:nvSpPr>
        <p:spPr>
          <a:xfrm>
            <a:off x="1335993" y="3139639"/>
            <a:ext cx="1091497" cy="429861"/>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none" lIns="27708" rIns="27708">
            <a:spAutoFit/>
          </a:bodyPr>
          <a:lstStyle/>
          <a:p>
            <a:pPr defTabSz="904483" hangingPunct="0">
              <a:lnSpc>
                <a:spcPct val="120000"/>
              </a:lnSpc>
              <a:defRPr sz="1800">
                <a:solidFill>
                  <a:srgbClr val="FFFFFF"/>
                </a:solidFill>
                <a:latin typeface="San Francisco Display Bold"/>
                <a:ea typeface="San Francisco Display Bold"/>
                <a:cs typeface="San Francisco Display Bold"/>
                <a:sym typeface="San Francisco Display Bold"/>
              </a:defRPr>
            </a:pPr>
            <a:r>
              <a:rPr sz="1091" kern="0" dirty="0">
                <a:solidFill>
                  <a:prstClr val="black">
                    <a:lumMod val="75000"/>
                    <a:lumOff val="25000"/>
                  </a:prstClr>
                </a:solidFill>
                <a:cs typeface="+mn-ea"/>
                <a:sym typeface="+mn-lt"/>
              </a:rPr>
              <a:t>17,805$ </a:t>
            </a:r>
            <a:r>
              <a:rPr sz="1091" kern="0" dirty="0" err="1">
                <a:solidFill>
                  <a:prstClr val="black">
                    <a:lumMod val="75000"/>
                    <a:lumOff val="25000"/>
                  </a:prstClr>
                </a:solidFill>
                <a:cs typeface="+mn-ea"/>
                <a:sym typeface="+mn-lt"/>
              </a:rPr>
              <a:t>Bn</a:t>
            </a:r>
            <a:endParaRPr sz="1091" kern="0" dirty="0">
              <a:solidFill>
                <a:prstClr val="black">
                  <a:lumMod val="75000"/>
                  <a:lumOff val="25000"/>
                </a:prstClr>
              </a:solidFill>
              <a:cs typeface="+mn-ea"/>
              <a:sym typeface="+mn-lt"/>
            </a:endParaRPr>
          </a:p>
          <a:p>
            <a:pPr defTabSz="904483" hangingPunct="0">
              <a:lnSpc>
                <a:spcPct val="120000"/>
              </a:lnSpc>
              <a:defRPr sz="1400">
                <a:solidFill>
                  <a:srgbClr val="FFFFFF"/>
                </a:solidFill>
                <a:latin typeface="San Francisco Display Light"/>
                <a:ea typeface="San Francisco Display Light"/>
                <a:cs typeface="San Francisco Display Light"/>
                <a:sym typeface="San Francisco Display Light"/>
              </a:defRPr>
            </a:pPr>
            <a:r>
              <a:rPr sz="849" kern="0" dirty="0">
                <a:solidFill>
                  <a:prstClr val="black">
                    <a:lumMod val="75000"/>
                    <a:lumOff val="25000"/>
                  </a:prstClr>
                </a:solidFill>
                <a:cs typeface="+mn-ea"/>
                <a:sym typeface="+mn-lt"/>
              </a:rPr>
              <a:t>Business Strategies</a:t>
            </a:r>
          </a:p>
        </p:txBody>
      </p:sp>
      <p:sp>
        <p:nvSpPr>
          <p:cNvPr id="51" name="Shape 1491">
            <a:extLst>
              <a:ext uri="{FF2B5EF4-FFF2-40B4-BE49-F238E27FC236}">
                <a16:creationId xmlns:a16="http://schemas.microsoft.com/office/drawing/2014/main" id="{CBB5E0DA-A9B1-4844-A000-1D1BC185DA91}"/>
              </a:ext>
            </a:extLst>
          </p:cNvPr>
          <p:cNvSpPr/>
          <p:nvPr/>
        </p:nvSpPr>
        <p:spPr>
          <a:xfrm>
            <a:off x="2829199" y="3139639"/>
            <a:ext cx="1091497" cy="429861"/>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none" lIns="27708" rIns="27708">
            <a:spAutoFit/>
          </a:bodyPr>
          <a:lstStyle/>
          <a:p>
            <a:pPr defTabSz="904483" hangingPunct="0">
              <a:lnSpc>
                <a:spcPct val="120000"/>
              </a:lnSpc>
              <a:defRPr sz="1800">
                <a:solidFill>
                  <a:srgbClr val="FFFFFF"/>
                </a:solidFill>
                <a:latin typeface="San Francisco Display Bold"/>
                <a:ea typeface="San Francisco Display Bold"/>
                <a:cs typeface="San Francisco Display Bold"/>
                <a:sym typeface="San Francisco Display Bold"/>
              </a:defRPr>
            </a:pPr>
            <a:r>
              <a:rPr sz="1091" kern="0" dirty="0">
                <a:solidFill>
                  <a:prstClr val="black">
                    <a:lumMod val="75000"/>
                    <a:lumOff val="25000"/>
                  </a:prstClr>
                </a:solidFill>
                <a:cs typeface="+mn-ea"/>
                <a:sym typeface="+mn-lt"/>
              </a:rPr>
              <a:t>17,805$ </a:t>
            </a:r>
            <a:r>
              <a:rPr sz="1091" kern="0" dirty="0" err="1">
                <a:solidFill>
                  <a:prstClr val="black">
                    <a:lumMod val="75000"/>
                    <a:lumOff val="25000"/>
                  </a:prstClr>
                </a:solidFill>
                <a:cs typeface="+mn-ea"/>
                <a:sym typeface="+mn-lt"/>
              </a:rPr>
              <a:t>Bn</a:t>
            </a:r>
            <a:endParaRPr sz="1091" kern="0" dirty="0">
              <a:solidFill>
                <a:prstClr val="black">
                  <a:lumMod val="75000"/>
                  <a:lumOff val="25000"/>
                </a:prstClr>
              </a:solidFill>
              <a:cs typeface="+mn-ea"/>
              <a:sym typeface="+mn-lt"/>
            </a:endParaRPr>
          </a:p>
          <a:p>
            <a:pPr defTabSz="904483" hangingPunct="0">
              <a:lnSpc>
                <a:spcPct val="120000"/>
              </a:lnSpc>
              <a:defRPr sz="1400">
                <a:solidFill>
                  <a:srgbClr val="FFFFFF"/>
                </a:solidFill>
                <a:latin typeface="San Francisco Display Light"/>
                <a:ea typeface="San Francisco Display Light"/>
                <a:cs typeface="San Francisco Display Light"/>
                <a:sym typeface="San Francisco Display Light"/>
              </a:defRPr>
            </a:pPr>
            <a:r>
              <a:rPr sz="849" kern="0" dirty="0">
                <a:solidFill>
                  <a:prstClr val="black">
                    <a:lumMod val="75000"/>
                    <a:lumOff val="25000"/>
                  </a:prstClr>
                </a:solidFill>
                <a:cs typeface="+mn-ea"/>
                <a:sym typeface="+mn-lt"/>
              </a:rPr>
              <a:t>Business Strategies</a:t>
            </a:r>
          </a:p>
        </p:txBody>
      </p:sp>
      <p:sp>
        <p:nvSpPr>
          <p:cNvPr id="52" name="Shape 1492">
            <a:extLst>
              <a:ext uri="{FF2B5EF4-FFF2-40B4-BE49-F238E27FC236}">
                <a16:creationId xmlns:a16="http://schemas.microsoft.com/office/drawing/2014/main" id="{1D80BE08-2542-41A2-973D-151C5797A9F0}"/>
              </a:ext>
            </a:extLst>
          </p:cNvPr>
          <p:cNvSpPr/>
          <p:nvPr/>
        </p:nvSpPr>
        <p:spPr>
          <a:xfrm>
            <a:off x="4322405" y="3139639"/>
            <a:ext cx="1091497" cy="429861"/>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none" lIns="27708" rIns="27708">
            <a:spAutoFit/>
          </a:bodyPr>
          <a:lstStyle/>
          <a:p>
            <a:pPr defTabSz="904483" hangingPunct="0">
              <a:lnSpc>
                <a:spcPct val="120000"/>
              </a:lnSpc>
              <a:defRPr sz="1800">
                <a:solidFill>
                  <a:srgbClr val="FFFFFF"/>
                </a:solidFill>
                <a:latin typeface="San Francisco Display Bold"/>
                <a:ea typeface="San Francisco Display Bold"/>
                <a:cs typeface="San Francisco Display Bold"/>
                <a:sym typeface="San Francisco Display Bold"/>
              </a:defRPr>
            </a:pPr>
            <a:r>
              <a:rPr sz="1091" kern="0" dirty="0">
                <a:solidFill>
                  <a:prstClr val="black">
                    <a:lumMod val="75000"/>
                    <a:lumOff val="25000"/>
                  </a:prstClr>
                </a:solidFill>
                <a:cs typeface="+mn-ea"/>
                <a:sym typeface="+mn-lt"/>
              </a:rPr>
              <a:t>17,805$ </a:t>
            </a:r>
            <a:r>
              <a:rPr sz="1091" kern="0" dirty="0" err="1">
                <a:solidFill>
                  <a:prstClr val="black">
                    <a:lumMod val="75000"/>
                    <a:lumOff val="25000"/>
                  </a:prstClr>
                </a:solidFill>
                <a:cs typeface="+mn-ea"/>
                <a:sym typeface="+mn-lt"/>
              </a:rPr>
              <a:t>Bn</a:t>
            </a:r>
            <a:endParaRPr sz="1091" kern="0" dirty="0">
              <a:solidFill>
                <a:prstClr val="black">
                  <a:lumMod val="75000"/>
                  <a:lumOff val="25000"/>
                </a:prstClr>
              </a:solidFill>
              <a:cs typeface="+mn-ea"/>
              <a:sym typeface="+mn-lt"/>
            </a:endParaRPr>
          </a:p>
          <a:p>
            <a:pPr defTabSz="904483" hangingPunct="0">
              <a:lnSpc>
                <a:spcPct val="120000"/>
              </a:lnSpc>
              <a:defRPr sz="1400">
                <a:solidFill>
                  <a:srgbClr val="FFFFFF"/>
                </a:solidFill>
                <a:latin typeface="San Francisco Display Light"/>
                <a:ea typeface="San Francisco Display Light"/>
                <a:cs typeface="San Francisco Display Light"/>
                <a:sym typeface="San Francisco Display Light"/>
              </a:defRPr>
            </a:pPr>
            <a:r>
              <a:rPr sz="849" kern="0" dirty="0">
                <a:solidFill>
                  <a:prstClr val="black">
                    <a:lumMod val="75000"/>
                    <a:lumOff val="25000"/>
                  </a:prstClr>
                </a:solidFill>
                <a:cs typeface="+mn-ea"/>
                <a:sym typeface="+mn-lt"/>
              </a:rPr>
              <a:t>Business Strategies</a:t>
            </a:r>
          </a:p>
        </p:txBody>
      </p:sp>
      <p:sp>
        <p:nvSpPr>
          <p:cNvPr id="53" name="Shape 1493">
            <a:extLst>
              <a:ext uri="{FF2B5EF4-FFF2-40B4-BE49-F238E27FC236}">
                <a16:creationId xmlns:a16="http://schemas.microsoft.com/office/drawing/2014/main" id="{31D456BB-C663-4907-835A-FE368A95D24B}"/>
              </a:ext>
            </a:extLst>
          </p:cNvPr>
          <p:cNvSpPr/>
          <p:nvPr/>
        </p:nvSpPr>
        <p:spPr>
          <a:xfrm>
            <a:off x="1335993" y="2872181"/>
            <a:ext cx="155725" cy="155713"/>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E57001"/>
          </a:solidFill>
          <a:ln w="12700">
            <a:solidFill>
              <a:srgbClr val="E57001"/>
            </a:solidFill>
            <a:miter lim="400000"/>
          </a:ln>
        </p:spPr>
        <p:txBody>
          <a:bodyPr lIns="27708" rIns="27708" anchor="ctr"/>
          <a:lstStyle/>
          <a:p>
            <a:pPr algn="ctr" defTabSz="266018" hangingPunct="0">
              <a:lnSpc>
                <a:spcPct val="120000"/>
              </a:lnSpc>
              <a:defRPr sz="3000">
                <a:solidFill>
                  <a:srgbClr val="FFFFFF"/>
                </a:solidFill>
                <a:effectLst>
                  <a:outerShdw blurRad="38100" dist="12700" dir="5400000" rotWithShape="0">
                    <a:srgbClr val="000000">
                      <a:alpha val="50000"/>
                    </a:srgbClr>
                  </a:outerShdw>
                </a:effectLst>
                <a:latin typeface="Arial"/>
                <a:ea typeface="Arial"/>
                <a:cs typeface="Arial"/>
                <a:sym typeface="Arial"/>
              </a:defRPr>
            </a:pPr>
            <a:endParaRPr sz="1818" kern="0" dirty="0">
              <a:solidFill>
                <a:prstClr val="black">
                  <a:lumMod val="75000"/>
                  <a:lumOff val="25000"/>
                </a:prstClr>
              </a:solidFill>
              <a:effectLst>
                <a:outerShdw blurRad="38100" dist="12700" dir="5400000" rotWithShape="0">
                  <a:srgbClr val="000000">
                    <a:alpha val="50000"/>
                  </a:srgbClr>
                </a:outerShdw>
              </a:effectLst>
              <a:cs typeface="+mn-ea"/>
              <a:sym typeface="+mn-lt"/>
            </a:endParaRPr>
          </a:p>
        </p:txBody>
      </p:sp>
      <p:sp>
        <p:nvSpPr>
          <p:cNvPr id="54" name="Shape 1494">
            <a:extLst>
              <a:ext uri="{FF2B5EF4-FFF2-40B4-BE49-F238E27FC236}">
                <a16:creationId xmlns:a16="http://schemas.microsoft.com/office/drawing/2014/main" id="{BF8B1252-7CDC-44F0-857E-CFEDF55717B8}"/>
              </a:ext>
            </a:extLst>
          </p:cNvPr>
          <p:cNvSpPr/>
          <p:nvPr/>
        </p:nvSpPr>
        <p:spPr>
          <a:xfrm>
            <a:off x="4322405" y="2886330"/>
            <a:ext cx="155725" cy="141564"/>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rgbClr val="E57001"/>
          </a:solidFill>
          <a:ln w="12700">
            <a:solidFill>
              <a:srgbClr val="E57001"/>
            </a:solidFill>
            <a:miter lim="400000"/>
          </a:ln>
        </p:spPr>
        <p:txBody>
          <a:bodyPr lIns="27708" rIns="27708" anchor="ctr"/>
          <a:lstStyle/>
          <a:p>
            <a:pPr algn="ctr" defTabSz="266018" hangingPunct="0">
              <a:lnSpc>
                <a:spcPct val="120000"/>
              </a:lnSpc>
              <a:defRPr sz="3000">
                <a:solidFill>
                  <a:srgbClr val="FFFFFF"/>
                </a:solidFill>
                <a:effectLst>
                  <a:outerShdw blurRad="38100" dist="12700" dir="5400000" rotWithShape="0">
                    <a:srgbClr val="000000">
                      <a:alpha val="50000"/>
                    </a:srgbClr>
                  </a:outerShdw>
                </a:effectLst>
                <a:latin typeface="Arial"/>
                <a:ea typeface="Arial"/>
                <a:cs typeface="Arial"/>
                <a:sym typeface="Arial"/>
              </a:defRPr>
            </a:pPr>
            <a:endParaRPr sz="1818" kern="0" dirty="0">
              <a:solidFill>
                <a:prstClr val="black">
                  <a:lumMod val="75000"/>
                  <a:lumOff val="25000"/>
                </a:prstClr>
              </a:solidFill>
              <a:effectLst>
                <a:outerShdw blurRad="38100" dist="12700" dir="5400000" rotWithShape="0">
                  <a:srgbClr val="000000">
                    <a:alpha val="50000"/>
                  </a:srgbClr>
                </a:outerShdw>
              </a:effectLst>
              <a:cs typeface="+mn-ea"/>
              <a:sym typeface="+mn-lt"/>
            </a:endParaRPr>
          </a:p>
        </p:txBody>
      </p:sp>
      <p:sp>
        <p:nvSpPr>
          <p:cNvPr id="55" name="Shape 1495">
            <a:extLst>
              <a:ext uri="{FF2B5EF4-FFF2-40B4-BE49-F238E27FC236}">
                <a16:creationId xmlns:a16="http://schemas.microsoft.com/office/drawing/2014/main" id="{A03063D0-D1F9-4012-9A1C-383E4CC3D444}"/>
              </a:ext>
            </a:extLst>
          </p:cNvPr>
          <p:cNvSpPr/>
          <p:nvPr/>
        </p:nvSpPr>
        <p:spPr>
          <a:xfrm>
            <a:off x="2829199" y="2872181"/>
            <a:ext cx="155725" cy="155713"/>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rgbClr val="E57001"/>
          </a:solidFill>
          <a:ln w="12700">
            <a:solidFill>
              <a:srgbClr val="E57001"/>
            </a:solidFill>
            <a:miter lim="400000"/>
          </a:ln>
        </p:spPr>
        <p:txBody>
          <a:bodyPr lIns="27708" rIns="27708" anchor="ctr"/>
          <a:lstStyle/>
          <a:p>
            <a:pPr algn="ctr" defTabSz="266018" hangingPunct="0">
              <a:lnSpc>
                <a:spcPct val="120000"/>
              </a:lnSpc>
              <a:defRPr sz="3000">
                <a:solidFill>
                  <a:srgbClr val="FFFFFF"/>
                </a:solidFill>
                <a:effectLst>
                  <a:outerShdw blurRad="38100" dist="12700" dir="5400000" rotWithShape="0">
                    <a:srgbClr val="000000">
                      <a:alpha val="50000"/>
                    </a:srgbClr>
                  </a:outerShdw>
                </a:effectLst>
                <a:latin typeface="Arial"/>
                <a:ea typeface="Arial"/>
                <a:cs typeface="Arial"/>
                <a:sym typeface="Arial"/>
              </a:defRPr>
            </a:pPr>
            <a:endParaRPr sz="1818" kern="0" dirty="0">
              <a:solidFill>
                <a:prstClr val="black">
                  <a:lumMod val="75000"/>
                  <a:lumOff val="25000"/>
                </a:prstClr>
              </a:solidFill>
              <a:effectLst>
                <a:outerShdw blurRad="38100" dist="12700" dir="5400000" rotWithShape="0">
                  <a:srgbClr val="000000">
                    <a:alpha val="50000"/>
                  </a:srgbClr>
                </a:outerShdw>
              </a:effectLst>
              <a:cs typeface="+mn-ea"/>
              <a:sym typeface="+mn-lt"/>
            </a:endParaRPr>
          </a:p>
        </p:txBody>
      </p:sp>
      <p:sp>
        <p:nvSpPr>
          <p:cNvPr id="56" name="Shape 1496">
            <a:extLst>
              <a:ext uri="{FF2B5EF4-FFF2-40B4-BE49-F238E27FC236}">
                <a16:creationId xmlns:a16="http://schemas.microsoft.com/office/drawing/2014/main" id="{13B513E1-EAF7-4B3F-9148-17DADF291E35}"/>
              </a:ext>
            </a:extLst>
          </p:cNvPr>
          <p:cNvSpPr/>
          <p:nvPr/>
        </p:nvSpPr>
        <p:spPr>
          <a:xfrm flipV="1">
            <a:off x="2567835" y="3181169"/>
            <a:ext cx="1" cy="289473"/>
          </a:xfrm>
          <a:prstGeom prst="line">
            <a:avLst/>
          </a:prstGeom>
          <a:ln w="12700">
            <a:solidFill>
              <a:sysClr val="windowText" lastClr="000000">
                <a:lumMod val="65000"/>
                <a:lumOff val="35000"/>
                <a:alpha val="64000"/>
              </a:sysClr>
            </a:solidFill>
            <a:custDash>
              <a:ds d="200000" sp="200000"/>
            </a:custDash>
            <a:miter lim="400000"/>
          </a:ln>
        </p:spPr>
        <p:txBody>
          <a:bodyPr lIns="27708" rIns="27708"/>
          <a:lstStyle/>
          <a:p>
            <a:pPr marL="0" marR="0" lvl="0" indent="0" defTabSz="904483" eaLnBrk="1" fontAlgn="auto" latinLnBrk="0" hangingPunct="0">
              <a:lnSpc>
                <a:spcPct val="120000"/>
              </a:lnSpc>
              <a:buClrTx/>
              <a:buSzTx/>
              <a:buFontTx/>
              <a:buNone/>
              <a:tabLst/>
              <a:defRPr/>
            </a:pPr>
            <a:endParaRPr kumimoji="0" sz="1758" b="0" i="0" u="none" strike="noStrike" kern="0" cap="none" spc="0" normalizeH="0" baseline="0" noProof="0" dirty="0">
              <a:ln>
                <a:noFill/>
              </a:ln>
              <a:solidFill>
                <a:prstClr val="black">
                  <a:lumMod val="75000"/>
                  <a:lumOff val="25000"/>
                </a:prstClr>
              </a:solidFill>
              <a:effectLst/>
              <a:uLnTx/>
              <a:uFillTx/>
              <a:cs typeface="+mn-ea"/>
              <a:sym typeface="+mn-lt"/>
            </a:endParaRPr>
          </a:p>
        </p:txBody>
      </p:sp>
      <p:sp>
        <p:nvSpPr>
          <p:cNvPr id="57" name="Shape 1497">
            <a:extLst>
              <a:ext uri="{FF2B5EF4-FFF2-40B4-BE49-F238E27FC236}">
                <a16:creationId xmlns:a16="http://schemas.microsoft.com/office/drawing/2014/main" id="{7C913C9B-932B-4C8C-A0C5-3DA81D9A751D}"/>
              </a:ext>
            </a:extLst>
          </p:cNvPr>
          <p:cNvSpPr/>
          <p:nvPr/>
        </p:nvSpPr>
        <p:spPr>
          <a:xfrm flipV="1">
            <a:off x="4061041" y="3181169"/>
            <a:ext cx="1" cy="289473"/>
          </a:xfrm>
          <a:prstGeom prst="line">
            <a:avLst/>
          </a:prstGeom>
          <a:ln w="12700">
            <a:solidFill>
              <a:sysClr val="windowText" lastClr="000000">
                <a:lumMod val="65000"/>
                <a:lumOff val="35000"/>
                <a:alpha val="64000"/>
              </a:sysClr>
            </a:solidFill>
            <a:custDash>
              <a:ds d="200000" sp="200000"/>
            </a:custDash>
            <a:miter lim="400000"/>
          </a:ln>
        </p:spPr>
        <p:txBody>
          <a:bodyPr lIns="27708" rIns="27708"/>
          <a:lstStyle/>
          <a:p>
            <a:pPr marL="0" marR="0" lvl="0" indent="0" defTabSz="904483" eaLnBrk="1" fontAlgn="auto" latinLnBrk="0" hangingPunct="0">
              <a:lnSpc>
                <a:spcPct val="120000"/>
              </a:lnSpc>
              <a:buClrTx/>
              <a:buSzTx/>
              <a:buFontTx/>
              <a:buNone/>
              <a:tabLst/>
              <a:defRPr/>
            </a:pPr>
            <a:endParaRPr kumimoji="0" sz="1758" b="0" i="0" u="none" strike="noStrike" kern="0" cap="none" spc="0" normalizeH="0" baseline="0" noProof="0" dirty="0">
              <a:ln>
                <a:noFill/>
              </a:ln>
              <a:solidFill>
                <a:prstClr val="black">
                  <a:lumMod val="75000"/>
                  <a:lumOff val="25000"/>
                </a:prstClr>
              </a:solidFill>
              <a:effectLst/>
              <a:uLnTx/>
              <a:uFillTx/>
              <a:cs typeface="+mn-ea"/>
              <a:sym typeface="+mn-lt"/>
            </a:endParaRPr>
          </a:p>
        </p:txBody>
      </p:sp>
      <p:grpSp>
        <p:nvGrpSpPr>
          <p:cNvPr id="58" name="组合 57">
            <a:extLst>
              <a:ext uri="{FF2B5EF4-FFF2-40B4-BE49-F238E27FC236}">
                <a16:creationId xmlns:a16="http://schemas.microsoft.com/office/drawing/2014/main" id="{6C957486-151E-4C48-9FAA-C3EC2341918F}"/>
              </a:ext>
            </a:extLst>
          </p:cNvPr>
          <p:cNvGrpSpPr/>
          <p:nvPr/>
        </p:nvGrpSpPr>
        <p:grpSpPr>
          <a:xfrm>
            <a:off x="1335993" y="3977777"/>
            <a:ext cx="3956889" cy="421091"/>
            <a:chOff x="1335993" y="3374816"/>
            <a:chExt cx="3956889" cy="421091"/>
          </a:xfrm>
          <a:effectLst>
            <a:outerShdw blurRad="190500" dist="63500" dir="2700000" algn="tl" rotWithShape="0">
              <a:prstClr val="black">
                <a:alpha val="30000"/>
              </a:prstClr>
            </a:outerShdw>
          </a:effectLst>
        </p:grpSpPr>
        <p:sp>
          <p:nvSpPr>
            <p:cNvPr id="59" name="Shape 1498">
              <a:extLst>
                <a:ext uri="{FF2B5EF4-FFF2-40B4-BE49-F238E27FC236}">
                  <a16:creationId xmlns:a16="http://schemas.microsoft.com/office/drawing/2014/main" id="{9794414C-B215-490E-AA5B-F0EBB05EA4C7}"/>
                </a:ext>
              </a:extLst>
            </p:cNvPr>
            <p:cNvSpPr/>
            <p:nvPr/>
          </p:nvSpPr>
          <p:spPr>
            <a:xfrm>
              <a:off x="1343689" y="3640428"/>
              <a:ext cx="3949193" cy="155479"/>
            </a:xfrm>
            <a:prstGeom prst="roundRect">
              <a:avLst>
                <a:gd name="adj" fmla="val 50000"/>
              </a:avLst>
            </a:prstGeom>
            <a:solidFill>
              <a:srgbClr val="222363"/>
            </a:solidFill>
            <a:ln w="12700">
              <a:miter lim="400000"/>
            </a:ln>
          </p:spPr>
          <p:txBody>
            <a:bodyPr lIns="27708" rIns="27708" anchor="ctr"/>
            <a:lstStyle/>
            <a:p>
              <a:pPr marL="0" marR="0" lvl="0" indent="0" defTabSz="904483" eaLnBrk="1" fontAlgn="auto" latinLnBrk="0" hangingPunct="0">
                <a:lnSpc>
                  <a:spcPct val="120000"/>
                </a:lnSpc>
                <a:buClrTx/>
                <a:buSzTx/>
                <a:buFontTx/>
                <a:buNone/>
                <a:tabLst/>
                <a:defRPr/>
              </a:pPr>
              <a:endParaRPr kumimoji="0" sz="2800" b="0" i="0" u="none" strike="noStrike" kern="0" cap="none" spc="0" normalizeH="0" baseline="0" noProof="0" dirty="0">
                <a:ln>
                  <a:noFill/>
                </a:ln>
                <a:solidFill>
                  <a:prstClr val="black">
                    <a:lumMod val="75000"/>
                    <a:lumOff val="25000"/>
                  </a:prstClr>
                </a:solidFill>
                <a:effectLst/>
                <a:uLnTx/>
                <a:uFillTx/>
                <a:cs typeface="+mn-ea"/>
                <a:sym typeface="+mn-lt"/>
              </a:endParaRPr>
            </a:p>
          </p:txBody>
        </p:sp>
        <p:sp>
          <p:nvSpPr>
            <p:cNvPr id="60" name="Shape 1499">
              <a:extLst>
                <a:ext uri="{FF2B5EF4-FFF2-40B4-BE49-F238E27FC236}">
                  <a16:creationId xmlns:a16="http://schemas.microsoft.com/office/drawing/2014/main" id="{206A7F90-D706-481A-95CA-EEDDB465DFB4}"/>
                </a:ext>
              </a:extLst>
            </p:cNvPr>
            <p:cNvSpPr/>
            <p:nvPr/>
          </p:nvSpPr>
          <p:spPr>
            <a:xfrm>
              <a:off x="1335993" y="3640428"/>
              <a:ext cx="2336437" cy="155479"/>
            </a:xfrm>
            <a:prstGeom prst="roundRect">
              <a:avLst>
                <a:gd name="adj" fmla="val 50000"/>
              </a:avLst>
            </a:prstGeom>
            <a:solidFill>
              <a:srgbClr val="E5700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buClrTx/>
                <a:buSzTx/>
                <a:buFontTx/>
                <a:buNone/>
                <a:tabLst/>
                <a:defRPr/>
              </a:pPr>
              <a:endParaRPr kumimoji="0" sz="3200" b="0" i="0" u="none" strike="noStrike" kern="0" cap="none" spc="0" normalizeH="0" baseline="0" noProof="0" dirty="0">
                <a:ln>
                  <a:noFill/>
                </a:ln>
                <a:solidFill>
                  <a:prstClr val="white"/>
                </a:solidFill>
                <a:effectLst/>
                <a:uLnTx/>
                <a:uFillTx/>
                <a:cs typeface="+mn-ea"/>
                <a:sym typeface="+mn-lt"/>
              </a:endParaRPr>
            </a:p>
          </p:txBody>
        </p:sp>
        <p:sp>
          <p:nvSpPr>
            <p:cNvPr id="61" name="Shape 1500">
              <a:extLst>
                <a:ext uri="{FF2B5EF4-FFF2-40B4-BE49-F238E27FC236}">
                  <a16:creationId xmlns:a16="http://schemas.microsoft.com/office/drawing/2014/main" id="{B2B0D196-CD91-42D9-810E-C8BB6161A8AB}"/>
                </a:ext>
              </a:extLst>
            </p:cNvPr>
            <p:cNvSpPr/>
            <p:nvPr/>
          </p:nvSpPr>
          <p:spPr>
            <a:xfrm>
              <a:off x="1335993" y="3374816"/>
              <a:ext cx="730969" cy="185948"/>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none" lIns="0" tIns="0" rIns="0" bIns="0">
              <a:spAutoFit/>
            </a:bodyPr>
            <a:lstStyle>
              <a:lvl1pPr>
                <a:defRPr sz="1400">
                  <a:solidFill>
                    <a:srgbClr val="FFFFFF"/>
                  </a:solidFill>
                  <a:latin typeface="San Francisco Display Light"/>
                  <a:ea typeface="San Francisco Display Light"/>
                  <a:cs typeface="San Francisco Display Light"/>
                  <a:sym typeface="San Francisco Display Light"/>
                </a:defRPr>
              </a:lvl1pPr>
            </a:lstStyle>
            <a:p>
              <a:pPr marL="0" marR="0" lvl="0" indent="0" defTabSz="904483" eaLnBrk="1" fontAlgn="auto" latinLnBrk="0" hangingPunct="0">
                <a:lnSpc>
                  <a:spcPct val="120000"/>
                </a:lnSpc>
                <a:buClrTx/>
                <a:buSzTx/>
                <a:buFontTx/>
                <a:buNone/>
                <a:tabLst/>
                <a:defRPr/>
              </a:pPr>
              <a:r>
                <a:rPr kumimoji="0" lang="zh-CN" altLang="en-US" sz="1100" b="0" i="0" u="none" strike="noStrike" kern="0" cap="none" spc="0" normalizeH="0" baseline="0" noProof="0" dirty="0">
                  <a:ln>
                    <a:noFill/>
                  </a:ln>
                  <a:solidFill>
                    <a:prstClr val="black">
                      <a:lumMod val="75000"/>
                      <a:lumOff val="25000"/>
                    </a:prstClr>
                  </a:solidFill>
                  <a:effectLst/>
                  <a:uLnTx/>
                  <a:uFillTx/>
                  <a:latin typeface="+mn-lt"/>
                  <a:ea typeface="+mn-ea"/>
                  <a:cs typeface="+mn-ea"/>
                  <a:sym typeface="+mn-lt"/>
                </a:rPr>
                <a:t>Precautions</a:t>
              </a:r>
              <a:r>
                <a:rPr kumimoji="0" lang="en-US" altLang="zh-CN" sz="1100" b="0" i="0" u="none" strike="noStrike" kern="0" cap="none" spc="0" normalizeH="0" baseline="0" noProof="0" dirty="0">
                  <a:ln>
                    <a:noFill/>
                  </a:ln>
                  <a:solidFill>
                    <a:prstClr val="black">
                      <a:lumMod val="75000"/>
                      <a:lumOff val="25000"/>
                    </a:prstClr>
                  </a:solidFill>
                  <a:effectLst/>
                  <a:uLnTx/>
                  <a:uFillTx/>
                  <a:latin typeface="+mn-lt"/>
                  <a:ea typeface="+mn-ea"/>
                  <a:cs typeface="+mn-ea"/>
                  <a:sym typeface="+mn-lt"/>
                </a:rPr>
                <a:t>01</a:t>
              </a:r>
              <a:endParaRPr kumimoji="0" sz="1100" b="0" i="0" u="none" strike="noStrike" kern="0" cap="none" spc="0" normalizeH="0" baseline="0" noProof="0" dirty="0">
                <a:ln>
                  <a:noFill/>
                </a:ln>
                <a:solidFill>
                  <a:prstClr val="black">
                    <a:lumMod val="75000"/>
                    <a:lumOff val="25000"/>
                  </a:prstClr>
                </a:solidFill>
                <a:effectLst/>
                <a:uLnTx/>
                <a:uFillTx/>
                <a:latin typeface="+mn-lt"/>
                <a:ea typeface="+mn-ea"/>
                <a:cs typeface="+mn-ea"/>
                <a:sym typeface="+mn-lt"/>
              </a:endParaRPr>
            </a:p>
          </p:txBody>
        </p:sp>
        <p:sp>
          <p:nvSpPr>
            <p:cNvPr id="62" name="Shape 1501">
              <a:extLst>
                <a:ext uri="{FF2B5EF4-FFF2-40B4-BE49-F238E27FC236}">
                  <a16:creationId xmlns:a16="http://schemas.microsoft.com/office/drawing/2014/main" id="{9E814E39-B07B-44FA-8BAB-5433900A530B}"/>
                </a:ext>
              </a:extLst>
            </p:cNvPr>
            <p:cNvSpPr/>
            <p:nvPr/>
          </p:nvSpPr>
          <p:spPr>
            <a:xfrm>
              <a:off x="5001135" y="3374816"/>
              <a:ext cx="291747" cy="185948"/>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none" lIns="0" tIns="0" rIns="0" bIns="0">
              <a:spAutoFit/>
            </a:bodyPr>
            <a:lstStyle>
              <a:lvl1pPr algn="r">
                <a:defRPr sz="1400">
                  <a:solidFill>
                    <a:srgbClr val="FFFFFF"/>
                  </a:solidFill>
                  <a:latin typeface="San Francisco Display Light"/>
                  <a:ea typeface="San Francisco Display Light"/>
                  <a:cs typeface="San Francisco Display Light"/>
                  <a:sym typeface="San Francisco Display Light"/>
                </a:defRPr>
              </a:lvl1pPr>
            </a:lstStyle>
            <a:p>
              <a:pPr marL="0" marR="0" lvl="0" indent="0" algn="r" defTabSz="904483" eaLnBrk="1" fontAlgn="auto" latinLnBrk="0" hangingPunct="0">
                <a:lnSpc>
                  <a:spcPct val="120000"/>
                </a:lnSpc>
                <a:buClrTx/>
                <a:buSzTx/>
                <a:buFontTx/>
                <a:buNone/>
                <a:tabLst/>
                <a:defRPr/>
              </a:pPr>
              <a:r>
                <a:rPr kumimoji="0" sz="1100" b="0" i="0" u="none" strike="noStrike" kern="0" cap="none" spc="0" normalizeH="0" baseline="0" noProof="0" dirty="0">
                  <a:ln>
                    <a:noFill/>
                  </a:ln>
                  <a:solidFill>
                    <a:prstClr val="black">
                      <a:lumMod val="75000"/>
                      <a:lumOff val="25000"/>
                    </a:prstClr>
                  </a:solidFill>
                  <a:effectLst/>
                  <a:uLnTx/>
                  <a:uFillTx/>
                  <a:latin typeface="+mn-lt"/>
                  <a:ea typeface="+mn-ea"/>
                  <a:cs typeface="+mn-ea"/>
                  <a:sym typeface="+mn-lt"/>
                </a:rPr>
                <a:t>45%</a:t>
              </a:r>
            </a:p>
          </p:txBody>
        </p:sp>
      </p:grpSp>
      <p:grpSp>
        <p:nvGrpSpPr>
          <p:cNvPr id="63" name="组合 62">
            <a:extLst>
              <a:ext uri="{FF2B5EF4-FFF2-40B4-BE49-F238E27FC236}">
                <a16:creationId xmlns:a16="http://schemas.microsoft.com/office/drawing/2014/main" id="{4C96FA78-BFD8-4FA7-8126-3AAF1A7B283C}"/>
              </a:ext>
            </a:extLst>
          </p:cNvPr>
          <p:cNvGrpSpPr/>
          <p:nvPr/>
        </p:nvGrpSpPr>
        <p:grpSpPr>
          <a:xfrm>
            <a:off x="1335993" y="4663263"/>
            <a:ext cx="3956889" cy="421092"/>
            <a:chOff x="1335993" y="4060302"/>
            <a:chExt cx="3956889" cy="421092"/>
          </a:xfrm>
          <a:effectLst>
            <a:outerShdw blurRad="190500" dist="63500" dir="2700000" algn="tl" rotWithShape="0">
              <a:prstClr val="black">
                <a:alpha val="30000"/>
              </a:prstClr>
            </a:outerShdw>
          </a:effectLst>
        </p:grpSpPr>
        <p:sp>
          <p:nvSpPr>
            <p:cNvPr id="64" name="Shape 1502">
              <a:extLst>
                <a:ext uri="{FF2B5EF4-FFF2-40B4-BE49-F238E27FC236}">
                  <a16:creationId xmlns:a16="http://schemas.microsoft.com/office/drawing/2014/main" id="{205540EA-FEBB-468C-9919-70DC46DDE19A}"/>
                </a:ext>
              </a:extLst>
            </p:cNvPr>
            <p:cNvSpPr/>
            <p:nvPr/>
          </p:nvSpPr>
          <p:spPr>
            <a:xfrm>
              <a:off x="1343689" y="4325915"/>
              <a:ext cx="3949193" cy="155479"/>
            </a:xfrm>
            <a:prstGeom prst="roundRect">
              <a:avLst>
                <a:gd name="adj" fmla="val 50000"/>
              </a:avLst>
            </a:prstGeom>
            <a:solidFill>
              <a:srgbClr val="222363"/>
            </a:solidFill>
            <a:ln w="12700">
              <a:miter lim="400000"/>
            </a:ln>
          </p:spPr>
          <p:txBody>
            <a:bodyPr lIns="27708" rIns="27708" anchor="ctr"/>
            <a:lstStyle/>
            <a:p>
              <a:pPr marL="0" marR="0" lvl="0" indent="0" defTabSz="904483" eaLnBrk="1" fontAlgn="auto" latinLnBrk="0" hangingPunct="0">
                <a:lnSpc>
                  <a:spcPct val="120000"/>
                </a:lnSpc>
                <a:buClrTx/>
                <a:buSzTx/>
                <a:buFontTx/>
                <a:buNone/>
                <a:tabLst/>
                <a:defRPr/>
              </a:pPr>
              <a:endParaRPr kumimoji="0" sz="2800" b="0" i="0" u="none" strike="noStrike" kern="0" cap="none" spc="0" normalizeH="0" baseline="0" noProof="0" dirty="0">
                <a:ln>
                  <a:noFill/>
                </a:ln>
                <a:solidFill>
                  <a:prstClr val="black">
                    <a:lumMod val="75000"/>
                    <a:lumOff val="25000"/>
                  </a:prstClr>
                </a:solidFill>
                <a:effectLst/>
                <a:uLnTx/>
                <a:uFillTx/>
                <a:cs typeface="+mn-ea"/>
                <a:sym typeface="+mn-lt"/>
              </a:endParaRPr>
            </a:p>
          </p:txBody>
        </p:sp>
        <p:sp>
          <p:nvSpPr>
            <p:cNvPr id="65" name="Shape 1503">
              <a:extLst>
                <a:ext uri="{FF2B5EF4-FFF2-40B4-BE49-F238E27FC236}">
                  <a16:creationId xmlns:a16="http://schemas.microsoft.com/office/drawing/2014/main" id="{827EA199-AE99-4024-B376-E9F0E467D868}"/>
                </a:ext>
              </a:extLst>
            </p:cNvPr>
            <p:cNvSpPr/>
            <p:nvPr/>
          </p:nvSpPr>
          <p:spPr>
            <a:xfrm>
              <a:off x="1335993" y="4325915"/>
              <a:ext cx="3750620" cy="155479"/>
            </a:xfrm>
            <a:prstGeom prst="roundRect">
              <a:avLst>
                <a:gd name="adj" fmla="val 50000"/>
              </a:avLst>
            </a:prstGeom>
            <a:solidFill>
              <a:srgbClr val="E5700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buClrTx/>
                <a:buSzTx/>
                <a:buFontTx/>
                <a:buNone/>
                <a:tabLst/>
                <a:defRPr/>
              </a:pPr>
              <a:endParaRPr kumimoji="0" sz="3200" b="0" i="0" u="none" strike="noStrike" kern="0" cap="none" spc="0" normalizeH="0" baseline="0" noProof="0" dirty="0">
                <a:ln>
                  <a:noFill/>
                </a:ln>
                <a:solidFill>
                  <a:prstClr val="white"/>
                </a:solidFill>
                <a:effectLst/>
                <a:uLnTx/>
                <a:uFillTx/>
                <a:cs typeface="+mn-ea"/>
                <a:sym typeface="+mn-lt"/>
              </a:endParaRPr>
            </a:p>
          </p:txBody>
        </p:sp>
        <p:sp>
          <p:nvSpPr>
            <p:cNvPr id="66" name="Shape 1504">
              <a:extLst>
                <a:ext uri="{FF2B5EF4-FFF2-40B4-BE49-F238E27FC236}">
                  <a16:creationId xmlns:a16="http://schemas.microsoft.com/office/drawing/2014/main" id="{142A4F04-A8B9-4DC8-9112-31F53B2883AE}"/>
                </a:ext>
              </a:extLst>
            </p:cNvPr>
            <p:cNvSpPr/>
            <p:nvPr/>
          </p:nvSpPr>
          <p:spPr>
            <a:xfrm>
              <a:off x="1335993" y="4060302"/>
              <a:ext cx="730969" cy="185948"/>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none" lIns="0" tIns="0" rIns="0" bIns="0">
              <a:spAutoFit/>
            </a:bodyPr>
            <a:lstStyle>
              <a:lvl1pPr>
                <a:defRPr sz="1400">
                  <a:solidFill>
                    <a:srgbClr val="FFFFFF"/>
                  </a:solidFill>
                  <a:latin typeface="San Francisco Display Light"/>
                  <a:ea typeface="San Francisco Display Light"/>
                  <a:cs typeface="San Francisco Display Light"/>
                  <a:sym typeface="San Francisco Display Light"/>
                </a:defRPr>
              </a:lvl1pPr>
            </a:lstStyle>
            <a:p>
              <a:pPr marL="0" marR="0" lvl="0" indent="0" defTabSz="904483" eaLnBrk="1" fontAlgn="auto" latinLnBrk="0" hangingPunct="0">
                <a:lnSpc>
                  <a:spcPct val="120000"/>
                </a:lnSpc>
                <a:buClrTx/>
                <a:buSzTx/>
                <a:buFontTx/>
                <a:buNone/>
                <a:tabLst/>
                <a:defRPr/>
              </a:pPr>
              <a:r>
                <a:rPr kumimoji="0" lang="zh-CN" altLang="en-US" sz="1100" b="0" i="0" u="none" strike="noStrike" kern="0" cap="none" spc="0" normalizeH="0" baseline="0" noProof="0" dirty="0">
                  <a:ln>
                    <a:noFill/>
                  </a:ln>
                  <a:solidFill>
                    <a:prstClr val="black">
                      <a:lumMod val="75000"/>
                      <a:lumOff val="25000"/>
                    </a:prstClr>
                  </a:solidFill>
                  <a:effectLst/>
                  <a:uLnTx/>
                  <a:uFillTx/>
                  <a:latin typeface="+mn-lt"/>
                  <a:ea typeface="+mn-ea"/>
                  <a:cs typeface="+mn-ea"/>
                  <a:sym typeface="+mn-lt"/>
                </a:rPr>
                <a:t>Precautions</a:t>
              </a:r>
              <a:r>
                <a:rPr kumimoji="0" lang="en-US" altLang="zh-CN" sz="1100" b="0" i="0" u="none" strike="noStrike" kern="0" cap="none" spc="0" normalizeH="0" baseline="0" noProof="0" dirty="0">
                  <a:ln>
                    <a:noFill/>
                  </a:ln>
                  <a:solidFill>
                    <a:prstClr val="black">
                      <a:lumMod val="75000"/>
                      <a:lumOff val="25000"/>
                    </a:prstClr>
                  </a:solidFill>
                  <a:effectLst/>
                  <a:uLnTx/>
                  <a:uFillTx/>
                  <a:latin typeface="+mn-lt"/>
                  <a:ea typeface="+mn-ea"/>
                  <a:cs typeface="+mn-ea"/>
                  <a:sym typeface="+mn-lt"/>
                </a:rPr>
                <a:t>02</a:t>
              </a:r>
              <a:endParaRPr kumimoji="0" sz="1100" b="0" i="0" u="none" strike="noStrike" kern="0" cap="none" spc="0" normalizeH="0" baseline="0" noProof="0" dirty="0">
                <a:ln>
                  <a:noFill/>
                </a:ln>
                <a:solidFill>
                  <a:prstClr val="black">
                    <a:lumMod val="75000"/>
                    <a:lumOff val="25000"/>
                  </a:prstClr>
                </a:solidFill>
                <a:effectLst/>
                <a:uLnTx/>
                <a:uFillTx/>
                <a:latin typeface="+mn-lt"/>
                <a:ea typeface="+mn-ea"/>
                <a:cs typeface="+mn-ea"/>
                <a:sym typeface="+mn-lt"/>
              </a:endParaRPr>
            </a:p>
          </p:txBody>
        </p:sp>
        <p:sp>
          <p:nvSpPr>
            <p:cNvPr id="109" name="Shape 1505">
              <a:extLst>
                <a:ext uri="{FF2B5EF4-FFF2-40B4-BE49-F238E27FC236}">
                  <a16:creationId xmlns:a16="http://schemas.microsoft.com/office/drawing/2014/main" id="{16F36A5A-39AA-4F12-B004-885F1C131555}"/>
                </a:ext>
              </a:extLst>
            </p:cNvPr>
            <p:cNvSpPr/>
            <p:nvPr/>
          </p:nvSpPr>
          <p:spPr>
            <a:xfrm>
              <a:off x="5001135" y="4060302"/>
              <a:ext cx="291747" cy="185948"/>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none" lIns="0" tIns="0" rIns="0" bIns="0">
              <a:spAutoFit/>
            </a:bodyPr>
            <a:lstStyle>
              <a:lvl1pPr algn="r">
                <a:defRPr sz="1400">
                  <a:solidFill>
                    <a:srgbClr val="FFFFFF"/>
                  </a:solidFill>
                  <a:latin typeface="San Francisco Display Light"/>
                  <a:ea typeface="San Francisco Display Light"/>
                  <a:cs typeface="San Francisco Display Light"/>
                  <a:sym typeface="San Francisco Display Light"/>
                </a:defRPr>
              </a:lvl1pPr>
            </a:lstStyle>
            <a:p>
              <a:pPr marL="0" marR="0" lvl="0" indent="0" algn="r" defTabSz="904483" eaLnBrk="1" fontAlgn="auto" latinLnBrk="0" hangingPunct="0">
                <a:lnSpc>
                  <a:spcPct val="120000"/>
                </a:lnSpc>
                <a:buClrTx/>
                <a:buSzTx/>
                <a:buFontTx/>
                <a:buNone/>
                <a:tabLst/>
                <a:defRPr/>
              </a:pPr>
              <a:r>
                <a:rPr kumimoji="0" sz="1100" b="0" i="0" u="none" strike="noStrike" kern="0" cap="none" spc="0" normalizeH="0" baseline="0" noProof="0" dirty="0">
                  <a:ln>
                    <a:noFill/>
                  </a:ln>
                  <a:solidFill>
                    <a:prstClr val="black">
                      <a:lumMod val="75000"/>
                      <a:lumOff val="25000"/>
                    </a:prstClr>
                  </a:solidFill>
                  <a:effectLst/>
                  <a:uLnTx/>
                  <a:uFillTx/>
                  <a:latin typeface="+mn-lt"/>
                  <a:ea typeface="+mn-ea"/>
                  <a:cs typeface="+mn-ea"/>
                  <a:sym typeface="+mn-lt"/>
                </a:rPr>
                <a:t>90%</a:t>
              </a:r>
            </a:p>
          </p:txBody>
        </p:sp>
      </p:grpSp>
      <p:grpSp>
        <p:nvGrpSpPr>
          <p:cNvPr id="110" name="组合 109">
            <a:extLst>
              <a:ext uri="{FF2B5EF4-FFF2-40B4-BE49-F238E27FC236}">
                <a16:creationId xmlns:a16="http://schemas.microsoft.com/office/drawing/2014/main" id="{31026362-88EA-49B7-9DB6-DAC398630466}"/>
              </a:ext>
            </a:extLst>
          </p:cNvPr>
          <p:cNvGrpSpPr/>
          <p:nvPr/>
        </p:nvGrpSpPr>
        <p:grpSpPr>
          <a:xfrm>
            <a:off x="1335993" y="5348751"/>
            <a:ext cx="3956889" cy="421090"/>
            <a:chOff x="1335993" y="4745790"/>
            <a:chExt cx="3956889" cy="421090"/>
          </a:xfrm>
          <a:effectLst>
            <a:outerShdw blurRad="190500" dist="63500" dir="2700000" algn="tl" rotWithShape="0">
              <a:prstClr val="black">
                <a:alpha val="30000"/>
              </a:prstClr>
            </a:outerShdw>
          </a:effectLst>
        </p:grpSpPr>
        <p:sp>
          <p:nvSpPr>
            <p:cNvPr id="111" name="Shape 1506">
              <a:extLst>
                <a:ext uri="{FF2B5EF4-FFF2-40B4-BE49-F238E27FC236}">
                  <a16:creationId xmlns:a16="http://schemas.microsoft.com/office/drawing/2014/main" id="{36D37A9F-2E31-445A-95EA-645FF88DB29D}"/>
                </a:ext>
              </a:extLst>
            </p:cNvPr>
            <p:cNvSpPr/>
            <p:nvPr/>
          </p:nvSpPr>
          <p:spPr>
            <a:xfrm>
              <a:off x="1343689" y="5011401"/>
              <a:ext cx="3949193" cy="155479"/>
            </a:xfrm>
            <a:prstGeom prst="roundRect">
              <a:avLst>
                <a:gd name="adj" fmla="val 50000"/>
              </a:avLst>
            </a:prstGeom>
            <a:solidFill>
              <a:srgbClr val="222363"/>
            </a:solidFill>
            <a:ln w="12700">
              <a:miter lim="400000"/>
            </a:ln>
          </p:spPr>
          <p:txBody>
            <a:bodyPr lIns="27708" rIns="27708" anchor="ctr"/>
            <a:lstStyle/>
            <a:p>
              <a:pPr marL="0" marR="0" lvl="0" indent="0" defTabSz="904483" eaLnBrk="1" fontAlgn="auto" latinLnBrk="0" hangingPunct="0">
                <a:lnSpc>
                  <a:spcPct val="120000"/>
                </a:lnSpc>
                <a:buClrTx/>
                <a:buSzTx/>
                <a:buFontTx/>
                <a:buNone/>
                <a:tabLst/>
                <a:defRPr/>
              </a:pPr>
              <a:endParaRPr kumimoji="0" sz="2800" b="0" i="0" u="none" strike="noStrike" kern="0" cap="none" spc="0" normalizeH="0" baseline="0" noProof="0" dirty="0">
                <a:ln>
                  <a:noFill/>
                </a:ln>
                <a:solidFill>
                  <a:prstClr val="black">
                    <a:lumMod val="75000"/>
                    <a:lumOff val="25000"/>
                  </a:prstClr>
                </a:solidFill>
                <a:effectLst/>
                <a:uLnTx/>
                <a:uFillTx/>
                <a:cs typeface="+mn-ea"/>
                <a:sym typeface="+mn-lt"/>
              </a:endParaRPr>
            </a:p>
          </p:txBody>
        </p:sp>
        <p:sp>
          <p:nvSpPr>
            <p:cNvPr id="112" name="Shape 1507">
              <a:extLst>
                <a:ext uri="{FF2B5EF4-FFF2-40B4-BE49-F238E27FC236}">
                  <a16:creationId xmlns:a16="http://schemas.microsoft.com/office/drawing/2014/main" id="{A1933E18-8ED0-46FF-AE56-61981D2D44F2}"/>
                </a:ext>
              </a:extLst>
            </p:cNvPr>
            <p:cNvSpPr/>
            <p:nvPr/>
          </p:nvSpPr>
          <p:spPr>
            <a:xfrm>
              <a:off x="1335993" y="5011401"/>
              <a:ext cx="3471650" cy="155479"/>
            </a:xfrm>
            <a:prstGeom prst="roundRect">
              <a:avLst>
                <a:gd name="adj" fmla="val 50000"/>
              </a:avLst>
            </a:prstGeom>
            <a:solidFill>
              <a:srgbClr val="E5700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buClrTx/>
                <a:buSzTx/>
                <a:buFontTx/>
                <a:buNone/>
                <a:tabLst/>
                <a:defRPr/>
              </a:pPr>
              <a:endParaRPr kumimoji="0" sz="3200" b="0" i="0" u="none" strike="noStrike" kern="0" cap="none" spc="0" normalizeH="0" baseline="0" noProof="0" dirty="0">
                <a:ln>
                  <a:noFill/>
                </a:ln>
                <a:solidFill>
                  <a:prstClr val="white"/>
                </a:solidFill>
                <a:effectLst/>
                <a:uLnTx/>
                <a:uFillTx/>
                <a:cs typeface="+mn-ea"/>
                <a:sym typeface="+mn-lt"/>
              </a:endParaRPr>
            </a:p>
          </p:txBody>
        </p:sp>
        <p:sp>
          <p:nvSpPr>
            <p:cNvPr id="113" name="Shape 1508">
              <a:extLst>
                <a:ext uri="{FF2B5EF4-FFF2-40B4-BE49-F238E27FC236}">
                  <a16:creationId xmlns:a16="http://schemas.microsoft.com/office/drawing/2014/main" id="{651C2236-CE7B-42FE-B1D2-306F0DA80639}"/>
                </a:ext>
              </a:extLst>
            </p:cNvPr>
            <p:cNvSpPr/>
            <p:nvPr/>
          </p:nvSpPr>
          <p:spPr>
            <a:xfrm>
              <a:off x="1335993" y="4745790"/>
              <a:ext cx="730969" cy="185948"/>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none" lIns="0" tIns="0" rIns="0" bIns="0">
              <a:spAutoFit/>
            </a:bodyPr>
            <a:lstStyle>
              <a:lvl1pPr>
                <a:defRPr sz="1400">
                  <a:solidFill>
                    <a:srgbClr val="FFFFFF"/>
                  </a:solidFill>
                  <a:latin typeface="San Francisco Display Light"/>
                  <a:ea typeface="San Francisco Display Light"/>
                  <a:cs typeface="San Francisco Display Light"/>
                  <a:sym typeface="San Francisco Display Light"/>
                </a:defRPr>
              </a:lvl1pPr>
            </a:lstStyle>
            <a:p>
              <a:pPr marL="0" marR="0" lvl="0" indent="0" defTabSz="904483" eaLnBrk="1" fontAlgn="auto" latinLnBrk="0" hangingPunct="0">
                <a:lnSpc>
                  <a:spcPct val="120000"/>
                </a:lnSpc>
                <a:buClrTx/>
                <a:buSzTx/>
                <a:buFontTx/>
                <a:buNone/>
                <a:tabLst/>
                <a:defRPr/>
              </a:pPr>
              <a:r>
                <a:rPr kumimoji="0" lang="zh-CN" altLang="en-US" sz="1100" b="0" i="0" u="none" strike="noStrike" kern="0" cap="none" spc="0" normalizeH="0" baseline="0" noProof="0" dirty="0">
                  <a:ln>
                    <a:noFill/>
                  </a:ln>
                  <a:solidFill>
                    <a:prstClr val="black">
                      <a:lumMod val="75000"/>
                      <a:lumOff val="25000"/>
                    </a:prstClr>
                  </a:solidFill>
                  <a:effectLst/>
                  <a:uLnTx/>
                  <a:uFillTx/>
                  <a:latin typeface="+mn-lt"/>
                  <a:ea typeface="+mn-ea"/>
                  <a:cs typeface="+mn-ea"/>
                  <a:sym typeface="+mn-lt"/>
                </a:rPr>
                <a:t>Precautions</a:t>
              </a:r>
              <a:r>
                <a:rPr kumimoji="0" lang="en-US" altLang="zh-CN" sz="1100" b="0" i="0" u="none" strike="noStrike" kern="0" cap="none" spc="0" normalizeH="0" baseline="0" noProof="0" dirty="0">
                  <a:ln>
                    <a:noFill/>
                  </a:ln>
                  <a:solidFill>
                    <a:prstClr val="black">
                      <a:lumMod val="75000"/>
                      <a:lumOff val="25000"/>
                    </a:prstClr>
                  </a:solidFill>
                  <a:effectLst/>
                  <a:uLnTx/>
                  <a:uFillTx/>
                  <a:latin typeface="+mn-lt"/>
                  <a:ea typeface="+mn-ea"/>
                  <a:cs typeface="+mn-ea"/>
                  <a:sym typeface="+mn-lt"/>
                </a:rPr>
                <a:t>03</a:t>
              </a:r>
              <a:endParaRPr kumimoji="0" sz="1100" b="0" i="0" u="none" strike="noStrike" kern="0" cap="none" spc="0" normalizeH="0" baseline="0" noProof="0" dirty="0">
                <a:ln>
                  <a:noFill/>
                </a:ln>
                <a:solidFill>
                  <a:prstClr val="black">
                    <a:lumMod val="75000"/>
                    <a:lumOff val="25000"/>
                  </a:prstClr>
                </a:solidFill>
                <a:effectLst/>
                <a:uLnTx/>
                <a:uFillTx/>
                <a:latin typeface="+mn-lt"/>
                <a:ea typeface="+mn-ea"/>
                <a:cs typeface="+mn-ea"/>
                <a:sym typeface="+mn-lt"/>
              </a:endParaRPr>
            </a:p>
          </p:txBody>
        </p:sp>
        <p:sp>
          <p:nvSpPr>
            <p:cNvPr id="114" name="Shape 1509">
              <a:extLst>
                <a:ext uri="{FF2B5EF4-FFF2-40B4-BE49-F238E27FC236}">
                  <a16:creationId xmlns:a16="http://schemas.microsoft.com/office/drawing/2014/main" id="{C1F68373-9EEA-4E90-B19F-0D5A264BEA5B}"/>
                </a:ext>
              </a:extLst>
            </p:cNvPr>
            <p:cNvSpPr/>
            <p:nvPr/>
          </p:nvSpPr>
          <p:spPr>
            <a:xfrm>
              <a:off x="5001135" y="4745790"/>
              <a:ext cx="291747" cy="185948"/>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none" lIns="0" tIns="0" rIns="0" bIns="0">
              <a:spAutoFit/>
            </a:bodyPr>
            <a:lstStyle>
              <a:lvl1pPr algn="r">
                <a:defRPr sz="1400">
                  <a:solidFill>
                    <a:srgbClr val="FFFFFF"/>
                  </a:solidFill>
                  <a:latin typeface="San Francisco Display Light"/>
                  <a:ea typeface="San Francisco Display Light"/>
                  <a:cs typeface="San Francisco Display Light"/>
                  <a:sym typeface="San Francisco Display Light"/>
                </a:defRPr>
              </a:lvl1pPr>
            </a:lstStyle>
            <a:p>
              <a:pPr marL="0" marR="0" lvl="0" indent="0" algn="r" defTabSz="904483" eaLnBrk="1" fontAlgn="auto" latinLnBrk="0" hangingPunct="0">
                <a:lnSpc>
                  <a:spcPct val="120000"/>
                </a:lnSpc>
                <a:buClrTx/>
                <a:buSzTx/>
                <a:buFontTx/>
                <a:buNone/>
                <a:tabLst/>
                <a:defRPr/>
              </a:pPr>
              <a:r>
                <a:rPr kumimoji="0" sz="1100" b="0" i="0" u="none" strike="noStrike" kern="0" cap="none" spc="0" normalizeH="0" baseline="0" noProof="0" dirty="0">
                  <a:ln>
                    <a:noFill/>
                  </a:ln>
                  <a:solidFill>
                    <a:prstClr val="black">
                      <a:lumMod val="75000"/>
                      <a:lumOff val="25000"/>
                    </a:prstClr>
                  </a:solidFill>
                  <a:effectLst/>
                  <a:uLnTx/>
                  <a:uFillTx/>
                  <a:latin typeface="+mn-lt"/>
                  <a:ea typeface="+mn-ea"/>
                  <a:cs typeface="+mn-ea"/>
                  <a:sym typeface="+mn-lt"/>
                </a:rPr>
                <a:t>80%</a:t>
              </a:r>
            </a:p>
          </p:txBody>
        </p:sp>
      </p:grpSp>
      <p:grpSp>
        <p:nvGrpSpPr>
          <p:cNvPr id="35" name="组合 34"/>
          <p:cNvGrpSpPr/>
          <p:nvPr/>
        </p:nvGrpSpPr>
        <p:grpSpPr>
          <a:xfrm>
            <a:off x="1262154" y="486755"/>
            <a:ext cx="4151747" cy="577363"/>
            <a:chOff x="3945869" y="560470"/>
            <a:chExt cx="2974142" cy="608934"/>
          </a:xfrm>
        </p:grpSpPr>
        <p:sp>
          <p:nvSpPr>
            <p:cNvPr id="39" name="TextBox 8"/>
            <p:cNvSpPr txBox="1"/>
            <p:nvPr/>
          </p:nvSpPr>
          <p:spPr>
            <a:xfrm>
              <a:off x="3945869" y="560470"/>
              <a:ext cx="2974142" cy="427804"/>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buClrTx/>
                <a:buSzTx/>
                <a:buFontTx/>
                <a:buNone/>
                <a:tabLst/>
                <a:defRPr/>
              </a:pPr>
              <a:r>
                <a:rPr kumimoji="0" lang="zh-CN" altLang="en-US" sz="2400" b="1" i="0" u="none" strike="noStrike" kern="0" cap="none" spc="0" normalizeH="0" baseline="0" noProof="0" dirty="0">
                  <a:ln>
                    <a:noFill/>
                  </a:ln>
                  <a:solidFill>
                    <a:prstClr val="black">
                      <a:lumMod val="65000"/>
                      <a:lumOff val="35000"/>
                    </a:prstClr>
                  </a:solidFill>
                  <a:effectLst/>
                  <a:uLnTx/>
                  <a:uFillTx/>
                  <a:cs typeface="+mn-ea"/>
                  <a:sym typeface="+mn-lt"/>
                </a:rPr>
                <a:t>Market analysis</a:t>
              </a:r>
            </a:p>
          </p:txBody>
        </p:sp>
        <p:sp>
          <p:nvSpPr>
            <p:cNvPr id="40" name="TextBox 8"/>
            <p:cNvSpPr txBox="1"/>
            <p:nvPr/>
          </p:nvSpPr>
          <p:spPr>
            <a:xfrm>
              <a:off x="3967746" y="991141"/>
              <a:ext cx="2952265" cy="178263"/>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buClrTx/>
                <a:buSzTx/>
                <a:buFontTx/>
                <a:buNone/>
                <a:tabLst/>
                <a:defRPr/>
              </a:pPr>
              <a:r>
                <a:rPr kumimoji="0" lang="zh-CN" altLang="en-US" sz="1000" b="0" i="0" u="none" strike="noStrike" kern="0" cap="none" spc="0" normalizeH="0" baseline="0" noProof="0" dirty="0">
                  <a:ln>
                    <a:noFill/>
                  </a:ln>
                  <a:solidFill>
                    <a:prstClr val="white">
                      <a:lumMod val="65000"/>
                    </a:prstClr>
                  </a:solidFill>
                  <a:effectLst/>
                  <a:uLnTx/>
                  <a:uFillTx/>
                  <a:cs typeface="+mn-ea"/>
                  <a:sym typeface="+mn-lt"/>
                </a:rPr>
                <a:t>Add your subtitle text description here</a:t>
              </a:r>
            </a:p>
          </p:txBody>
        </p:sp>
      </p:grpSp>
      <p:grpSp>
        <p:nvGrpSpPr>
          <p:cNvPr id="41" name="组合 40"/>
          <p:cNvGrpSpPr/>
          <p:nvPr/>
        </p:nvGrpSpPr>
        <p:grpSpPr>
          <a:xfrm>
            <a:off x="250077" y="484573"/>
            <a:ext cx="1121947" cy="667710"/>
            <a:chOff x="171031" y="579507"/>
            <a:chExt cx="3487619" cy="2075606"/>
          </a:xfrm>
        </p:grpSpPr>
        <p:pic>
          <p:nvPicPr>
            <p:cNvPr id="42" name="图片 41"/>
            <p:cNvPicPr>
              <a:picLocks noChangeAspect="1"/>
            </p:cNvPicPr>
            <p:nvPr/>
          </p:nvPicPr>
          <p:blipFill rotWithShape="1">
            <a:blip r:embed="rId5" cstate="screen">
              <a:extLst>
                <a:ext uri="{28A0092B-C50C-407E-A947-70E740481C1C}">
                  <a14:useLocalDpi xmlns:a14="http://schemas.microsoft.com/office/drawing/2010/main"/>
                </a:ext>
              </a:extLst>
            </a:blip>
            <a:srcRect l="-8"/>
            <a:stretch/>
          </p:blipFill>
          <p:spPr>
            <a:xfrm>
              <a:off x="373608" y="579507"/>
              <a:ext cx="1960199" cy="1827574"/>
            </a:xfrm>
            <a:prstGeom prst="rect">
              <a:avLst/>
            </a:prstGeom>
            <a:effectLst>
              <a:outerShdw blurRad="190500" dist="63500" dir="2700000" algn="tl" rotWithShape="0">
                <a:prstClr val="black">
                  <a:alpha val="30000"/>
                </a:prstClr>
              </a:outerShdw>
            </a:effectLst>
          </p:spPr>
        </p:pic>
        <p:pic>
          <p:nvPicPr>
            <p:cNvPr id="43" name="图片 42"/>
            <p:cNvPicPr>
              <a:picLocks noChangeAspect="1"/>
            </p:cNvPicPr>
            <p:nvPr/>
          </p:nvPicPr>
          <p:blipFill rotWithShape="1">
            <a:blip r:embed="rId6" cstate="screen">
              <a:extLst>
                <a:ext uri="{28A0092B-C50C-407E-A947-70E740481C1C}">
                  <a14:useLocalDpi xmlns:a14="http://schemas.microsoft.com/office/drawing/2010/main"/>
                </a:ext>
              </a:extLst>
            </a:blip>
            <a:srcRect r="-102" b="-4775"/>
            <a:stretch/>
          </p:blipFill>
          <p:spPr>
            <a:xfrm flipH="1">
              <a:off x="373605" y="1003130"/>
              <a:ext cx="3285045" cy="1418773"/>
            </a:xfrm>
            <a:prstGeom prst="rect">
              <a:avLst/>
            </a:prstGeom>
          </p:spPr>
        </p:pic>
        <p:sp>
          <p:nvSpPr>
            <p:cNvPr id="67" name="文本框 66"/>
            <p:cNvSpPr txBox="1"/>
            <p:nvPr/>
          </p:nvSpPr>
          <p:spPr>
            <a:xfrm>
              <a:off x="171031" y="645965"/>
              <a:ext cx="2258300" cy="2009148"/>
            </a:xfrm>
            <a:prstGeom prst="rect">
              <a:avLst/>
            </a:prstGeom>
            <a:noFill/>
          </p:spPr>
          <p:txBody>
            <a:bodyPr wrap="none" rtlCol="0" anchor="ctr">
              <a:spAutoFit/>
            </a:bodyPr>
            <a:lstStyle/>
            <a:p>
              <a:pPr algn="ctr"/>
              <a:r>
                <a:rPr lang="en-US" altLang="zh-CN" sz="3600" dirty="0">
                  <a:solidFill>
                    <a:schemeClr val="bg1"/>
                  </a:solidFill>
                  <a:effectLst>
                    <a:outerShdw blurRad="38100" dist="38100" dir="2700000" algn="tl">
                      <a:srgbClr val="000000">
                        <a:alpha val="43137"/>
                      </a:srgbClr>
                    </a:outerShdw>
                  </a:effectLst>
                  <a:cs typeface="+mn-ea"/>
                  <a:sym typeface="+mn-lt"/>
                </a:rPr>
                <a:t>04</a:t>
              </a:r>
              <a:endParaRPr lang="zh-CN" altLang="en-US" sz="3600" dirty="0">
                <a:solidFill>
                  <a:schemeClr val="bg1"/>
                </a:solidFill>
                <a:effectLst>
                  <a:outerShdw blurRad="38100" dist="38100" dir="2700000" algn="tl">
                    <a:srgbClr val="000000">
                      <a:alpha val="43137"/>
                    </a:srgbClr>
                  </a:outerShdw>
                </a:effectLst>
                <a:cs typeface="+mn-ea"/>
                <a:sym typeface="+mn-lt"/>
              </a:endParaRPr>
            </a:p>
          </p:txBody>
        </p:sp>
      </p:grpSp>
    </p:spTree>
    <p:extLst>
      <p:ext uri="{BB962C8B-B14F-4D97-AF65-F5344CB8AC3E}">
        <p14:creationId xmlns:p14="http://schemas.microsoft.com/office/powerpoint/2010/main" val="383325506"/>
      </p:ext>
    </p:extLst>
  </p:cSld>
  <p:clrMapOvr>
    <a:masterClrMapping/>
  </p:clrMapOvr>
  <p:transition spd="slow" advClick="0" advTm="10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1+#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iterate type="lt">
                                    <p:tmPct val="10000"/>
                                  </p:iterate>
                                  <p:childTnLst>
                                    <p:set>
                                      <p:cBhvr>
                                        <p:cTn id="15" dur="1" fill="hold">
                                          <p:stCondLst>
                                            <p:cond delay="0"/>
                                          </p:stCondLst>
                                        </p:cTn>
                                        <p:tgtEl>
                                          <p:spTgt spid="48"/>
                                        </p:tgtEl>
                                        <p:attrNameLst>
                                          <p:attrName>style.visibility</p:attrName>
                                        </p:attrNameLst>
                                      </p:cBhvr>
                                      <p:to>
                                        <p:strVal val="visible"/>
                                      </p:to>
                                    </p:set>
                                    <p:anim calcmode="lin" valueType="num">
                                      <p:cBhvr>
                                        <p:cTn id="16" dur="1000" fill="hold"/>
                                        <p:tgtEl>
                                          <p:spTgt spid="48"/>
                                        </p:tgtEl>
                                        <p:attrNameLst>
                                          <p:attrName>ppt_w</p:attrName>
                                        </p:attrNameLst>
                                      </p:cBhvr>
                                      <p:tavLst>
                                        <p:tav tm="0">
                                          <p:val>
                                            <p:strVal val="#ppt_w+.3"/>
                                          </p:val>
                                        </p:tav>
                                        <p:tav tm="100000">
                                          <p:val>
                                            <p:strVal val="#ppt_w"/>
                                          </p:val>
                                        </p:tav>
                                      </p:tavLst>
                                    </p:anim>
                                    <p:anim calcmode="lin" valueType="num">
                                      <p:cBhvr>
                                        <p:cTn id="17" dur="1000" fill="hold"/>
                                        <p:tgtEl>
                                          <p:spTgt spid="48"/>
                                        </p:tgtEl>
                                        <p:attrNameLst>
                                          <p:attrName>ppt_h</p:attrName>
                                        </p:attrNameLst>
                                      </p:cBhvr>
                                      <p:tavLst>
                                        <p:tav tm="0">
                                          <p:val>
                                            <p:strVal val="#ppt_h"/>
                                          </p:val>
                                        </p:tav>
                                        <p:tav tm="100000">
                                          <p:val>
                                            <p:strVal val="#ppt_h"/>
                                          </p:val>
                                        </p:tav>
                                      </p:tavLst>
                                    </p:anim>
                                    <p:animEffect transition="in" filter="fade">
                                      <p:cBhvr>
                                        <p:cTn id="18" dur="1000"/>
                                        <p:tgtEl>
                                          <p:spTgt spid="48"/>
                                        </p:tgtEl>
                                      </p:cBhvr>
                                    </p:animEffect>
                                  </p:childTnLst>
                                </p:cTn>
                              </p:par>
                            </p:childTnLst>
                          </p:cTn>
                        </p:par>
                        <p:par>
                          <p:cTn id="19" fill="hold">
                            <p:stCondLst>
                              <p:cond delay="2700"/>
                            </p:stCondLst>
                            <p:childTnLst>
                              <p:par>
                                <p:cTn id="20" presetID="22" presetClass="entr" presetSubtype="1"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up)">
                                      <p:cBhvr>
                                        <p:cTn id="22" dur="500"/>
                                        <p:tgtEl>
                                          <p:spTgt spid="49"/>
                                        </p:tgtEl>
                                      </p:cBhvr>
                                    </p:animEffect>
                                  </p:childTnLst>
                                </p:cTn>
                              </p:par>
                            </p:childTnLst>
                          </p:cTn>
                        </p:par>
                        <p:par>
                          <p:cTn id="23" fill="hold">
                            <p:stCondLst>
                              <p:cond delay="3200"/>
                            </p:stCondLst>
                            <p:childTnLst>
                              <p:par>
                                <p:cTn id="24" presetID="53" presetClass="entr" presetSubtype="16"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p:cTn id="26" dur="500" fill="hold"/>
                                        <p:tgtEl>
                                          <p:spTgt spid="53"/>
                                        </p:tgtEl>
                                        <p:attrNameLst>
                                          <p:attrName>ppt_w</p:attrName>
                                        </p:attrNameLst>
                                      </p:cBhvr>
                                      <p:tavLst>
                                        <p:tav tm="0">
                                          <p:val>
                                            <p:fltVal val="0"/>
                                          </p:val>
                                        </p:tav>
                                        <p:tav tm="100000">
                                          <p:val>
                                            <p:strVal val="#ppt_w"/>
                                          </p:val>
                                        </p:tav>
                                      </p:tavLst>
                                    </p:anim>
                                    <p:anim calcmode="lin" valueType="num">
                                      <p:cBhvr>
                                        <p:cTn id="27" dur="500" fill="hold"/>
                                        <p:tgtEl>
                                          <p:spTgt spid="53"/>
                                        </p:tgtEl>
                                        <p:attrNameLst>
                                          <p:attrName>ppt_h</p:attrName>
                                        </p:attrNameLst>
                                      </p:cBhvr>
                                      <p:tavLst>
                                        <p:tav tm="0">
                                          <p:val>
                                            <p:fltVal val="0"/>
                                          </p:val>
                                        </p:tav>
                                        <p:tav tm="100000">
                                          <p:val>
                                            <p:strVal val="#ppt_h"/>
                                          </p:val>
                                        </p:tav>
                                      </p:tavLst>
                                    </p:anim>
                                    <p:animEffect transition="in" filter="fade">
                                      <p:cBhvr>
                                        <p:cTn id="28" dur="500"/>
                                        <p:tgtEl>
                                          <p:spTgt spid="53"/>
                                        </p:tgtEl>
                                      </p:cBhvr>
                                    </p:animEffect>
                                  </p:childTnLst>
                                </p:cTn>
                              </p:par>
                            </p:childTnLst>
                          </p:cTn>
                        </p:par>
                        <p:par>
                          <p:cTn id="29" fill="hold">
                            <p:stCondLst>
                              <p:cond delay="3700"/>
                            </p:stCondLst>
                            <p:childTnLst>
                              <p:par>
                                <p:cTn id="30" presetID="22" presetClass="entr" presetSubtype="1"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up)">
                                      <p:cBhvr>
                                        <p:cTn id="32" dur="500"/>
                                        <p:tgtEl>
                                          <p:spTgt spid="50"/>
                                        </p:tgtEl>
                                      </p:cBhvr>
                                    </p:animEffect>
                                  </p:childTnLst>
                                </p:cTn>
                              </p:par>
                            </p:childTnLst>
                          </p:cTn>
                        </p:par>
                        <p:par>
                          <p:cTn id="33" fill="hold">
                            <p:stCondLst>
                              <p:cond delay="4200"/>
                            </p:stCondLst>
                            <p:childTnLst>
                              <p:par>
                                <p:cTn id="34" presetID="2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down)">
                                      <p:cBhvr>
                                        <p:cTn id="36" dur="500"/>
                                        <p:tgtEl>
                                          <p:spTgt spid="56"/>
                                        </p:tgtEl>
                                      </p:cBhvr>
                                    </p:animEffect>
                                  </p:childTnLst>
                                </p:cTn>
                              </p:par>
                            </p:childTnLst>
                          </p:cTn>
                        </p:par>
                        <p:par>
                          <p:cTn id="37" fill="hold">
                            <p:stCondLst>
                              <p:cond delay="4700"/>
                            </p:stCondLst>
                            <p:childTnLst>
                              <p:par>
                                <p:cTn id="38" presetID="53" presetClass="entr" presetSubtype="16" fill="hold" grpId="0" nodeType="afterEffect">
                                  <p:stCondLst>
                                    <p:cond delay="0"/>
                                  </p:stCondLst>
                                  <p:childTnLst>
                                    <p:set>
                                      <p:cBhvr>
                                        <p:cTn id="39" dur="1" fill="hold">
                                          <p:stCondLst>
                                            <p:cond delay="0"/>
                                          </p:stCondLst>
                                        </p:cTn>
                                        <p:tgtEl>
                                          <p:spTgt spid="55"/>
                                        </p:tgtEl>
                                        <p:attrNameLst>
                                          <p:attrName>style.visibility</p:attrName>
                                        </p:attrNameLst>
                                      </p:cBhvr>
                                      <p:to>
                                        <p:strVal val="visible"/>
                                      </p:to>
                                    </p:set>
                                    <p:anim calcmode="lin" valueType="num">
                                      <p:cBhvr>
                                        <p:cTn id="40" dur="500" fill="hold"/>
                                        <p:tgtEl>
                                          <p:spTgt spid="55"/>
                                        </p:tgtEl>
                                        <p:attrNameLst>
                                          <p:attrName>ppt_w</p:attrName>
                                        </p:attrNameLst>
                                      </p:cBhvr>
                                      <p:tavLst>
                                        <p:tav tm="0">
                                          <p:val>
                                            <p:fltVal val="0"/>
                                          </p:val>
                                        </p:tav>
                                        <p:tav tm="100000">
                                          <p:val>
                                            <p:strVal val="#ppt_w"/>
                                          </p:val>
                                        </p:tav>
                                      </p:tavLst>
                                    </p:anim>
                                    <p:anim calcmode="lin" valueType="num">
                                      <p:cBhvr>
                                        <p:cTn id="41" dur="500" fill="hold"/>
                                        <p:tgtEl>
                                          <p:spTgt spid="55"/>
                                        </p:tgtEl>
                                        <p:attrNameLst>
                                          <p:attrName>ppt_h</p:attrName>
                                        </p:attrNameLst>
                                      </p:cBhvr>
                                      <p:tavLst>
                                        <p:tav tm="0">
                                          <p:val>
                                            <p:fltVal val="0"/>
                                          </p:val>
                                        </p:tav>
                                        <p:tav tm="100000">
                                          <p:val>
                                            <p:strVal val="#ppt_h"/>
                                          </p:val>
                                        </p:tav>
                                      </p:tavLst>
                                    </p:anim>
                                    <p:animEffect transition="in" filter="fade">
                                      <p:cBhvr>
                                        <p:cTn id="42" dur="500"/>
                                        <p:tgtEl>
                                          <p:spTgt spid="55"/>
                                        </p:tgtEl>
                                      </p:cBhvr>
                                    </p:animEffect>
                                  </p:childTnLst>
                                </p:cTn>
                              </p:par>
                            </p:childTnLst>
                          </p:cTn>
                        </p:par>
                        <p:par>
                          <p:cTn id="43" fill="hold">
                            <p:stCondLst>
                              <p:cond delay="5200"/>
                            </p:stCondLst>
                            <p:childTnLst>
                              <p:par>
                                <p:cTn id="44" presetID="22" presetClass="entr" presetSubtype="1" fill="hold" grpId="0" nodeType="after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wipe(up)">
                                      <p:cBhvr>
                                        <p:cTn id="46" dur="500"/>
                                        <p:tgtEl>
                                          <p:spTgt spid="51"/>
                                        </p:tgtEl>
                                      </p:cBhvr>
                                    </p:animEffect>
                                  </p:childTnLst>
                                </p:cTn>
                              </p:par>
                            </p:childTnLst>
                          </p:cTn>
                        </p:par>
                        <p:par>
                          <p:cTn id="47" fill="hold">
                            <p:stCondLst>
                              <p:cond delay="5700"/>
                            </p:stCondLst>
                            <p:childTnLst>
                              <p:par>
                                <p:cTn id="48" presetID="22" presetClass="entr" presetSubtype="4"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wipe(down)">
                                      <p:cBhvr>
                                        <p:cTn id="50" dur="500"/>
                                        <p:tgtEl>
                                          <p:spTgt spid="57"/>
                                        </p:tgtEl>
                                      </p:cBhvr>
                                    </p:animEffect>
                                  </p:childTnLst>
                                </p:cTn>
                              </p:par>
                            </p:childTnLst>
                          </p:cTn>
                        </p:par>
                        <p:par>
                          <p:cTn id="51" fill="hold">
                            <p:stCondLst>
                              <p:cond delay="6200"/>
                            </p:stCondLst>
                            <p:childTnLst>
                              <p:par>
                                <p:cTn id="52" presetID="53" presetClass="entr" presetSubtype="16" fill="hold" grpId="0"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500" fill="hold"/>
                                        <p:tgtEl>
                                          <p:spTgt spid="54"/>
                                        </p:tgtEl>
                                        <p:attrNameLst>
                                          <p:attrName>ppt_w</p:attrName>
                                        </p:attrNameLst>
                                      </p:cBhvr>
                                      <p:tavLst>
                                        <p:tav tm="0">
                                          <p:val>
                                            <p:fltVal val="0"/>
                                          </p:val>
                                        </p:tav>
                                        <p:tav tm="100000">
                                          <p:val>
                                            <p:strVal val="#ppt_w"/>
                                          </p:val>
                                        </p:tav>
                                      </p:tavLst>
                                    </p:anim>
                                    <p:anim calcmode="lin" valueType="num">
                                      <p:cBhvr>
                                        <p:cTn id="55" dur="500" fill="hold"/>
                                        <p:tgtEl>
                                          <p:spTgt spid="54"/>
                                        </p:tgtEl>
                                        <p:attrNameLst>
                                          <p:attrName>ppt_h</p:attrName>
                                        </p:attrNameLst>
                                      </p:cBhvr>
                                      <p:tavLst>
                                        <p:tav tm="0">
                                          <p:val>
                                            <p:fltVal val="0"/>
                                          </p:val>
                                        </p:tav>
                                        <p:tav tm="100000">
                                          <p:val>
                                            <p:strVal val="#ppt_h"/>
                                          </p:val>
                                        </p:tav>
                                      </p:tavLst>
                                    </p:anim>
                                    <p:animEffect transition="in" filter="fade">
                                      <p:cBhvr>
                                        <p:cTn id="56" dur="500"/>
                                        <p:tgtEl>
                                          <p:spTgt spid="54"/>
                                        </p:tgtEl>
                                      </p:cBhvr>
                                    </p:animEffect>
                                  </p:childTnLst>
                                </p:cTn>
                              </p:par>
                            </p:childTnLst>
                          </p:cTn>
                        </p:par>
                        <p:par>
                          <p:cTn id="57" fill="hold">
                            <p:stCondLst>
                              <p:cond delay="6700"/>
                            </p:stCondLst>
                            <p:childTnLst>
                              <p:par>
                                <p:cTn id="58" presetID="22" presetClass="entr" presetSubtype="1" fill="hold" grpId="0" nodeType="after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wipe(up)">
                                      <p:cBhvr>
                                        <p:cTn id="60" dur="500"/>
                                        <p:tgtEl>
                                          <p:spTgt spid="52"/>
                                        </p:tgtEl>
                                      </p:cBhvr>
                                    </p:animEffect>
                                  </p:childTnLst>
                                </p:cTn>
                              </p:par>
                            </p:childTnLst>
                          </p:cTn>
                        </p:par>
                        <p:par>
                          <p:cTn id="61" fill="hold">
                            <p:stCondLst>
                              <p:cond delay="7200"/>
                            </p:stCondLst>
                            <p:childTnLst>
                              <p:par>
                                <p:cTn id="62" presetID="22" presetClass="entr" presetSubtype="8" fill="hold"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left)">
                                      <p:cBhvr>
                                        <p:cTn id="64" dur="500"/>
                                        <p:tgtEl>
                                          <p:spTgt spid="58"/>
                                        </p:tgtEl>
                                      </p:cBhvr>
                                    </p:animEffect>
                                  </p:childTnLst>
                                </p:cTn>
                              </p:par>
                            </p:childTnLst>
                          </p:cTn>
                        </p:par>
                        <p:par>
                          <p:cTn id="65" fill="hold">
                            <p:stCondLst>
                              <p:cond delay="7700"/>
                            </p:stCondLst>
                            <p:childTnLst>
                              <p:par>
                                <p:cTn id="66" presetID="22" presetClass="entr" presetSubtype="8" fill="hold"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wipe(left)">
                                      <p:cBhvr>
                                        <p:cTn id="68" dur="500"/>
                                        <p:tgtEl>
                                          <p:spTgt spid="63"/>
                                        </p:tgtEl>
                                      </p:cBhvr>
                                    </p:animEffect>
                                  </p:childTnLst>
                                </p:cTn>
                              </p:par>
                            </p:childTnLst>
                          </p:cTn>
                        </p:par>
                        <p:par>
                          <p:cTn id="69" fill="hold">
                            <p:stCondLst>
                              <p:cond delay="8200"/>
                            </p:stCondLst>
                            <p:childTnLst>
                              <p:par>
                                <p:cTn id="70" presetID="22" presetClass="entr" presetSubtype="8" fill="hold" nodeType="afterEffect">
                                  <p:stCondLst>
                                    <p:cond delay="0"/>
                                  </p:stCondLst>
                                  <p:childTnLst>
                                    <p:set>
                                      <p:cBhvr>
                                        <p:cTn id="71" dur="1" fill="hold">
                                          <p:stCondLst>
                                            <p:cond delay="0"/>
                                          </p:stCondLst>
                                        </p:cTn>
                                        <p:tgtEl>
                                          <p:spTgt spid="110"/>
                                        </p:tgtEl>
                                        <p:attrNameLst>
                                          <p:attrName>style.visibility</p:attrName>
                                        </p:attrNameLst>
                                      </p:cBhvr>
                                      <p:to>
                                        <p:strVal val="visible"/>
                                      </p:to>
                                    </p:set>
                                    <p:animEffect transition="in" filter="wipe(left)">
                                      <p:cBhvr>
                                        <p:cTn id="72"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83B426EF-9C11-421C-B745-6688AB7D6978}"/>
              </a:ext>
            </a:extLst>
          </p:cNvPr>
          <p:cNvSpPr txBox="1">
            <a:spLocks/>
          </p:cNvSpPr>
          <p:nvPr/>
        </p:nvSpPr>
        <p:spPr>
          <a:xfrm>
            <a:off x="9474789" y="4878656"/>
            <a:ext cx="1955300" cy="31262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spcBef>
                <a:spcPct val="0"/>
              </a:spcBef>
            </a:pPr>
            <a:r>
              <a:rPr lang="zh-CN" altLang="en-US" sz="1200" dirty="0">
                <a:solidFill>
                  <a:schemeClr val="tx1">
                    <a:lumMod val="50000"/>
                    <a:lumOff val="50000"/>
                  </a:schemeClr>
                </a:solidFill>
                <a:latin typeface="+mn-lt"/>
                <a:cs typeface="+mn-ea"/>
                <a:sym typeface="+mn-lt"/>
              </a:rPr>
              <a:t>Your content is playing here</a:t>
            </a:r>
          </a:p>
        </p:txBody>
      </p:sp>
      <p:sp>
        <p:nvSpPr>
          <p:cNvPr id="5" name="TextBox 5">
            <a:extLst>
              <a:ext uri="{FF2B5EF4-FFF2-40B4-BE49-F238E27FC236}">
                <a16:creationId xmlns:a16="http://schemas.microsoft.com/office/drawing/2014/main" id="{98D9A7CA-2B4C-42E2-9E17-40539BCCC51E}"/>
              </a:ext>
            </a:extLst>
          </p:cNvPr>
          <p:cNvSpPr txBox="1"/>
          <p:nvPr/>
        </p:nvSpPr>
        <p:spPr>
          <a:xfrm>
            <a:off x="9497572" y="4585134"/>
            <a:ext cx="1005403" cy="387798"/>
          </a:xfrm>
          <a:prstGeom prst="rect">
            <a:avLst/>
          </a:prstGeom>
          <a:noFill/>
        </p:spPr>
        <p:txBody>
          <a:bodyPr wrap="none" rtlCol="0" anchor="ctr" anchorCtr="0">
            <a:spAutoFit/>
          </a:bodyPr>
          <a:lstStyle/>
          <a:p>
            <a:pPr lvl="0">
              <a:lnSpc>
                <a:spcPct val="120000"/>
              </a:lnSpc>
              <a:defRPr/>
            </a:pPr>
            <a:r>
              <a:rPr lang="zh-CN" altLang="en-US" sz="1600" b="1" kern="0" dirty="0">
                <a:solidFill>
                  <a:prstClr val="black">
                    <a:lumMod val="65000"/>
                    <a:lumOff val="35000"/>
                  </a:prstClr>
                </a:solidFill>
                <a:cs typeface="+mn-ea"/>
                <a:sym typeface="+mn-lt"/>
              </a:rPr>
              <a:t>Market analysis</a:t>
            </a:r>
          </a:p>
        </p:txBody>
      </p:sp>
      <p:sp>
        <p:nvSpPr>
          <p:cNvPr id="6" name="Subtitle 2">
            <a:extLst>
              <a:ext uri="{FF2B5EF4-FFF2-40B4-BE49-F238E27FC236}">
                <a16:creationId xmlns:a16="http://schemas.microsoft.com/office/drawing/2014/main" id="{FFD5767A-F036-4FF3-BE99-EDFA0B420F7A}"/>
              </a:ext>
            </a:extLst>
          </p:cNvPr>
          <p:cNvSpPr txBox="1">
            <a:spLocks/>
          </p:cNvSpPr>
          <p:nvPr/>
        </p:nvSpPr>
        <p:spPr>
          <a:xfrm>
            <a:off x="6557865" y="4878656"/>
            <a:ext cx="1955300" cy="31262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spcBef>
                <a:spcPct val="0"/>
              </a:spcBef>
            </a:pPr>
            <a:r>
              <a:rPr lang="zh-CN" altLang="en-US" sz="1200" dirty="0">
                <a:solidFill>
                  <a:schemeClr val="tx1">
                    <a:lumMod val="50000"/>
                    <a:lumOff val="50000"/>
                  </a:schemeClr>
                </a:solidFill>
                <a:latin typeface="+mn-lt"/>
                <a:cs typeface="+mn-ea"/>
                <a:sym typeface="+mn-lt"/>
              </a:rPr>
              <a:t>Your content is playing here</a:t>
            </a:r>
          </a:p>
        </p:txBody>
      </p:sp>
      <p:sp>
        <p:nvSpPr>
          <p:cNvPr id="7" name="TextBox 8">
            <a:extLst>
              <a:ext uri="{FF2B5EF4-FFF2-40B4-BE49-F238E27FC236}">
                <a16:creationId xmlns:a16="http://schemas.microsoft.com/office/drawing/2014/main" id="{D0579FE2-3071-4B21-BC19-136CCD180BDC}"/>
              </a:ext>
            </a:extLst>
          </p:cNvPr>
          <p:cNvSpPr txBox="1"/>
          <p:nvPr/>
        </p:nvSpPr>
        <p:spPr>
          <a:xfrm>
            <a:off x="6580648" y="4585134"/>
            <a:ext cx="1005403" cy="387798"/>
          </a:xfrm>
          <a:prstGeom prst="rect">
            <a:avLst/>
          </a:prstGeom>
          <a:noFill/>
        </p:spPr>
        <p:txBody>
          <a:bodyPr wrap="none" rtlCol="0" anchor="ctr" anchorCtr="0">
            <a:spAutoFit/>
          </a:bodyPr>
          <a:lstStyle/>
          <a:p>
            <a:pPr lvl="0">
              <a:lnSpc>
                <a:spcPct val="120000"/>
              </a:lnSpc>
              <a:defRPr/>
            </a:pPr>
            <a:r>
              <a:rPr lang="zh-CN" altLang="en-US" sz="1600" b="1" kern="0" dirty="0">
                <a:solidFill>
                  <a:prstClr val="black">
                    <a:lumMod val="65000"/>
                    <a:lumOff val="35000"/>
                  </a:prstClr>
                </a:solidFill>
                <a:cs typeface="+mn-ea"/>
                <a:sym typeface="+mn-lt"/>
              </a:rPr>
              <a:t>Market analysis</a:t>
            </a:r>
          </a:p>
        </p:txBody>
      </p:sp>
      <p:sp>
        <p:nvSpPr>
          <p:cNvPr id="8" name="Subtitle 2">
            <a:extLst>
              <a:ext uri="{FF2B5EF4-FFF2-40B4-BE49-F238E27FC236}">
                <a16:creationId xmlns:a16="http://schemas.microsoft.com/office/drawing/2014/main" id="{3981BE15-F41C-4B98-A424-175AA6BD4FEB}"/>
              </a:ext>
            </a:extLst>
          </p:cNvPr>
          <p:cNvSpPr txBox="1">
            <a:spLocks/>
          </p:cNvSpPr>
          <p:nvPr/>
        </p:nvSpPr>
        <p:spPr>
          <a:xfrm>
            <a:off x="9474789" y="2304847"/>
            <a:ext cx="1955300" cy="31262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spcBef>
                <a:spcPct val="0"/>
              </a:spcBef>
            </a:pPr>
            <a:r>
              <a:rPr lang="zh-CN" altLang="en-US" sz="1200" dirty="0">
                <a:solidFill>
                  <a:schemeClr val="tx1">
                    <a:lumMod val="50000"/>
                    <a:lumOff val="50000"/>
                  </a:schemeClr>
                </a:solidFill>
                <a:latin typeface="+mn-lt"/>
                <a:cs typeface="+mn-ea"/>
                <a:sym typeface="+mn-lt"/>
              </a:rPr>
              <a:t>Your content is playing here</a:t>
            </a:r>
          </a:p>
        </p:txBody>
      </p:sp>
      <p:sp>
        <p:nvSpPr>
          <p:cNvPr id="9" name="TextBox 12">
            <a:extLst>
              <a:ext uri="{FF2B5EF4-FFF2-40B4-BE49-F238E27FC236}">
                <a16:creationId xmlns:a16="http://schemas.microsoft.com/office/drawing/2014/main" id="{121C47A7-877B-4E1C-8A68-E65E54BE101C}"/>
              </a:ext>
            </a:extLst>
          </p:cNvPr>
          <p:cNvSpPr txBox="1"/>
          <p:nvPr/>
        </p:nvSpPr>
        <p:spPr>
          <a:xfrm>
            <a:off x="9497572" y="2023828"/>
            <a:ext cx="1005403" cy="362792"/>
          </a:xfrm>
          <a:prstGeom prst="rect">
            <a:avLst/>
          </a:prstGeom>
          <a:noFill/>
        </p:spPr>
        <p:txBody>
          <a:bodyPr wrap="none" rtlCol="0" anchor="ctr" anchorCtr="0">
            <a:spAutoFit/>
          </a:bodyPr>
          <a:lstStyle/>
          <a:p>
            <a:pPr lvl="0">
              <a:lnSpc>
                <a:spcPct val="120000"/>
              </a:lnSpc>
              <a:defRPr/>
            </a:pPr>
            <a:r>
              <a:rPr lang="zh-CN" altLang="en-US" sz="1600" b="1" kern="0" dirty="0">
                <a:solidFill>
                  <a:prstClr val="black">
                    <a:lumMod val="65000"/>
                    <a:lumOff val="35000"/>
                  </a:prstClr>
                </a:solidFill>
                <a:cs typeface="+mn-ea"/>
                <a:sym typeface="+mn-lt"/>
              </a:rPr>
              <a:t>Market analysis</a:t>
            </a:r>
          </a:p>
        </p:txBody>
      </p:sp>
      <p:sp>
        <p:nvSpPr>
          <p:cNvPr id="10" name="Subtitle 2">
            <a:extLst>
              <a:ext uri="{FF2B5EF4-FFF2-40B4-BE49-F238E27FC236}">
                <a16:creationId xmlns:a16="http://schemas.microsoft.com/office/drawing/2014/main" id="{6913FFA8-2139-4364-AF71-FBD396986EA2}"/>
              </a:ext>
            </a:extLst>
          </p:cNvPr>
          <p:cNvSpPr txBox="1">
            <a:spLocks/>
          </p:cNvSpPr>
          <p:nvPr/>
        </p:nvSpPr>
        <p:spPr>
          <a:xfrm>
            <a:off x="6557865" y="2304847"/>
            <a:ext cx="1955300" cy="31262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spcBef>
                <a:spcPct val="0"/>
              </a:spcBef>
            </a:pPr>
            <a:r>
              <a:rPr lang="zh-CN" altLang="en-US" sz="1200" dirty="0">
                <a:solidFill>
                  <a:schemeClr val="tx1">
                    <a:lumMod val="50000"/>
                    <a:lumOff val="50000"/>
                  </a:schemeClr>
                </a:solidFill>
                <a:latin typeface="+mn-lt"/>
                <a:cs typeface="+mn-ea"/>
                <a:sym typeface="+mn-lt"/>
              </a:rPr>
              <a:t>Your content is playing here</a:t>
            </a:r>
          </a:p>
        </p:txBody>
      </p:sp>
      <p:sp>
        <p:nvSpPr>
          <p:cNvPr id="11" name="TextBox 15">
            <a:extLst>
              <a:ext uri="{FF2B5EF4-FFF2-40B4-BE49-F238E27FC236}">
                <a16:creationId xmlns:a16="http://schemas.microsoft.com/office/drawing/2014/main" id="{E052EACD-9ADD-467C-9B46-934F33D01DC8}"/>
              </a:ext>
            </a:extLst>
          </p:cNvPr>
          <p:cNvSpPr txBox="1"/>
          <p:nvPr/>
        </p:nvSpPr>
        <p:spPr>
          <a:xfrm>
            <a:off x="6580648" y="2023828"/>
            <a:ext cx="1005403" cy="362792"/>
          </a:xfrm>
          <a:prstGeom prst="rect">
            <a:avLst/>
          </a:prstGeom>
          <a:noFill/>
        </p:spPr>
        <p:txBody>
          <a:bodyPr wrap="none" rtlCol="0" anchor="ctr" anchorCtr="0">
            <a:spAutoFit/>
          </a:bodyPr>
          <a:lstStyle/>
          <a:p>
            <a:pPr lvl="0">
              <a:lnSpc>
                <a:spcPct val="120000"/>
              </a:lnSpc>
              <a:defRPr/>
            </a:pPr>
            <a:r>
              <a:rPr lang="zh-CN" altLang="en-US" sz="1600" b="1" kern="0" dirty="0">
                <a:solidFill>
                  <a:prstClr val="black">
                    <a:lumMod val="65000"/>
                    <a:lumOff val="35000"/>
                  </a:prstClr>
                </a:solidFill>
                <a:cs typeface="+mn-ea"/>
                <a:sym typeface="+mn-lt"/>
              </a:rPr>
              <a:t>Market analysis</a:t>
            </a:r>
          </a:p>
        </p:txBody>
      </p:sp>
      <p:grpSp>
        <p:nvGrpSpPr>
          <p:cNvPr id="12" name="组合 11">
            <a:extLst>
              <a:ext uri="{FF2B5EF4-FFF2-40B4-BE49-F238E27FC236}">
                <a16:creationId xmlns:a16="http://schemas.microsoft.com/office/drawing/2014/main" id="{37328605-B966-4435-A4CC-148DB62ED223}"/>
              </a:ext>
            </a:extLst>
          </p:cNvPr>
          <p:cNvGrpSpPr/>
          <p:nvPr/>
        </p:nvGrpSpPr>
        <p:grpSpPr>
          <a:xfrm>
            <a:off x="5966950" y="2114223"/>
            <a:ext cx="561144" cy="561144"/>
            <a:chOff x="5966950" y="1837129"/>
            <a:chExt cx="561144" cy="561144"/>
          </a:xfrm>
          <a:effectLst>
            <a:outerShdw blurRad="190500" dist="63500" dir="2700000" algn="tl" rotWithShape="0">
              <a:prstClr val="black">
                <a:alpha val="30000"/>
              </a:prstClr>
            </a:outerShdw>
          </a:effectLst>
        </p:grpSpPr>
        <p:sp>
          <p:nvSpPr>
            <p:cNvPr id="13" name="Oval 16">
              <a:extLst>
                <a:ext uri="{FF2B5EF4-FFF2-40B4-BE49-F238E27FC236}">
                  <a16:creationId xmlns:a16="http://schemas.microsoft.com/office/drawing/2014/main" id="{609B08BD-0E8C-44CF-85A7-1890B5C2C765}"/>
                </a:ext>
              </a:extLst>
            </p:cNvPr>
            <p:cNvSpPr/>
            <p:nvPr/>
          </p:nvSpPr>
          <p:spPr>
            <a:xfrm>
              <a:off x="5966950" y="1837129"/>
              <a:ext cx="561144" cy="561144"/>
            </a:xfrm>
            <a:prstGeom prst="ellipse">
              <a:avLst/>
            </a:prstGeom>
            <a:solidFill>
              <a:srgbClr val="222363"/>
            </a:solidFill>
            <a:ln w="12700" cap="flat" cmpd="sng" algn="ctr">
              <a:noFill/>
              <a:prstDash val="solid"/>
              <a:miter lim="800000"/>
            </a:ln>
            <a:effectLst>
              <a:outerShdw blurRad="50800" dist="38100" dir="16200000" rotWithShape="0">
                <a:prstClr val="black">
                  <a:alpha val="7000"/>
                </a:prstClr>
              </a:outerShdw>
            </a:effectLst>
          </p:spPr>
          <p:txBody>
            <a:bodyPr rtlCol="0" anchor="ctr"/>
            <a:lstStyle/>
            <a:p>
              <a:pPr marL="0" marR="0" lvl="0" indent="0" algn="ctr" defTabSz="914400" eaLnBrk="1" fontAlgn="auto" latinLnBrk="0" hangingPunct="1">
                <a:lnSpc>
                  <a:spcPct val="120000"/>
                </a:lnSpc>
                <a:buClrTx/>
                <a:buSzTx/>
                <a:buFontTx/>
                <a:buNone/>
                <a:tabLst/>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14" name="Shape 2579">
              <a:extLst>
                <a:ext uri="{FF2B5EF4-FFF2-40B4-BE49-F238E27FC236}">
                  <a16:creationId xmlns:a16="http://schemas.microsoft.com/office/drawing/2014/main" id="{2D9F68A3-105A-4A65-AA8C-4FEC356E0B02}"/>
                </a:ext>
              </a:extLst>
            </p:cNvPr>
            <p:cNvSpPr/>
            <p:nvPr/>
          </p:nvSpPr>
          <p:spPr>
            <a:xfrm>
              <a:off x="6116984" y="196659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ysClr val="window" lastClr="FFFFFF"/>
            </a:solidFill>
            <a:ln w="12700">
              <a:miter lim="400000"/>
            </a:ln>
          </p:spPr>
          <p:txBody>
            <a:bodyPr lIns="19045" tIns="19045" rIns="19045" bIns="19045" anchor="ctr"/>
            <a:lstStyle/>
            <a:p>
              <a:pPr marL="0" marR="0" lvl="0" indent="0" defTabSz="228532" eaLnBrk="1" fontAlgn="auto" latinLnBrk="0" hangingPunct="1">
                <a:lnSpc>
                  <a:spcPct val="120000"/>
                </a:lnSpc>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cs typeface="+mn-ea"/>
                <a:sym typeface="+mn-lt"/>
              </a:endParaRPr>
            </a:p>
          </p:txBody>
        </p:sp>
      </p:grpSp>
      <p:grpSp>
        <p:nvGrpSpPr>
          <p:cNvPr id="15" name="组合 14">
            <a:extLst>
              <a:ext uri="{FF2B5EF4-FFF2-40B4-BE49-F238E27FC236}">
                <a16:creationId xmlns:a16="http://schemas.microsoft.com/office/drawing/2014/main" id="{D170DC70-1E14-4037-AA79-0F834EFC23DB}"/>
              </a:ext>
            </a:extLst>
          </p:cNvPr>
          <p:cNvGrpSpPr/>
          <p:nvPr/>
        </p:nvGrpSpPr>
        <p:grpSpPr>
          <a:xfrm>
            <a:off x="8883874" y="2114223"/>
            <a:ext cx="561144" cy="561144"/>
            <a:chOff x="8785018" y="1837129"/>
            <a:chExt cx="561144" cy="561144"/>
          </a:xfrm>
          <a:effectLst>
            <a:outerShdw blurRad="190500" dist="63500" dir="2700000" algn="tl" rotWithShape="0">
              <a:prstClr val="black">
                <a:alpha val="30000"/>
              </a:prstClr>
            </a:outerShdw>
          </a:effectLst>
        </p:grpSpPr>
        <p:sp>
          <p:nvSpPr>
            <p:cNvPr id="16" name="Oval 13">
              <a:extLst>
                <a:ext uri="{FF2B5EF4-FFF2-40B4-BE49-F238E27FC236}">
                  <a16:creationId xmlns:a16="http://schemas.microsoft.com/office/drawing/2014/main" id="{73B741E5-BEE2-484B-90A2-3DF448680E9E}"/>
                </a:ext>
              </a:extLst>
            </p:cNvPr>
            <p:cNvSpPr/>
            <p:nvPr/>
          </p:nvSpPr>
          <p:spPr>
            <a:xfrm>
              <a:off x="8785018" y="1837129"/>
              <a:ext cx="561144" cy="561144"/>
            </a:xfrm>
            <a:prstGeom prst="ellipse">
              <a:avLst/>
            </a:prstGeom>
            <a:solidFill>
              <a:srgbClr val="E57001"/>
            </a:solidFill>
            <a:ln w="12700" cap="flat" cmpd="sng" algn="ctr">
              <a:noFill/>
              <a:prstDash val="solid"/>
              <a:miter lim="800000"/>
            </a:ln>
            <a:effectLst>
              <a:outerShdw blurRad="50800" dist="38100" dir="16200000" rotWithShape="0">
                <a:prstClr val="black">
                  <a:alpha val="7000"/>
                </a:prstClr>
              </a:outerShdw>
            </a:effectLst>
          </p:spPr>
          <p:txBody>
            <a:bodyPr rtlCol="0" anchor="ctr"/>
            <a:lstStyle/>
            <a:p>
              <a:pPr marL="0" marR="0" lvl="0" indent="0" algn="ctr" defTabSz="914400" eaLnBrk="1" fontAlgn="auto" latinLnBrk="0" hangingPunct="1">
                <a:lnSpc>
                  <a:spcPct val="120000"/>
                </a:lnSpc>
                <a:buClrTx/>
                <a:buSzTx/>
                <a:buFontTx/>
                <a:buNone/>
                <a:tabLst/>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17" name="Shape 2629">
              <a:extLst>
                <a:ext uri="{FF2B5EF4-FFF2-40B4-BE49-F238E27FC236}">
                  <a16:creationId xmlns:a16="http://schemas.microsoft.com/office/drawing/2014/main" id="{3E1D3F99-C907-4455-AD87-16060B537A82}"/>
                </a:ext>
              </a:extLst>
            </p:cNvPr>
            <p:cNvSpPr/>
            <p:nvPr/>
          </p:nvSpPr>
          <p:spPr>
            <a:xfrm>
              <a:off x="8930677" y="1989318"/>
              <a:ext cx="279405" cy="279328"/>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ysClr val="window" lastClr="FFFFFF"/>
            </a:solidFill>
            <a:ln w="12700">
              <a:miter lim="400000"/>
            </a:ln>
          </p:spPr>
          <p:txBody>
            <a:bodyPr lIns="19045" tIns="19045" rIns="19045" bIns="19045" anchor="ctr"/>
            <a:lstStyle/>
            <a:p>
              <a:pPr marL="0" marR="0" lvl="0" indent="0" defTabSz="228532" eaLnBrk="1" fontAlgn="auto" latinLnBrk="0" hangingPunct="1">
                <a:lnSpc>
                  <a:spcPct val="120000"/>
                </a:lnSpc>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cs typeface="+mn-ea"/>
                <a:sym typeface="+mn-lt"/>
              </a:endParaRPr>
            </a:p>
          </p:txBody>
        </p:sp>
      </p:grpSp>
      <p:grpSp>
        <p:nvGrpSpPr>
          <p:cNvPr id="18" name="组合 17">
            <a:extLst>
              <a:ext uri="{FF2B5EF4-FFF2-40B4-BE49-F238E27FC236}">
                <a16:creationId xmlns:a16="http://schemas.microsoft.com/office/drawing/2014/main" id="{D1ED8391-625E-43F4-8EB1-2428297489D6}"/>
              </a:ext>
            </a:extLst>
          </p:cNvPr>
          <p:cNvGrpSpPr/>
          <p:nvPr/>
        </p:nvGrpSpPr>
        <p:grpSpPr>
          <a:xfrm>
            <a:off x="5966950" y="4688032"/>
            <a:ext cx="561144" cy="561144"/>
            <a:chOff x="5966950" y="4410938"/>
            <a:chExt cx="561144" cy="561144"/>
          </a:xfrm>
          <a:effectLst>
            <a:outerShdw blurRad="190500" dist="63500" dir="2700000" algn="tl" rotWithShape="0">
              <a:prstClr val="black">
                <a:alpha val="30000"/>
              </a:prstClr>
            </a:outerShdw>
          </a:effectLst>
        </p:grpSpPr>
        <p:sp>
          <p:nvSpPr>
            <p:cNvPr id="19" name="Oval 9">
              <a:extLst>
                <a:ext uri="{FF2B5EF4-FFF2-40B4-BE49-F238E27FC236}">
                  <a16:creationId xmlns:a16="http://schemas.microsoft.com/office/drawing/2014/main" id="{75FC0D25-B1B5-43DE-82AC-A6E0B107800A}"/>
                </a:ext>
              </a:extLst>
            </p:cNvPr>
            <p:cNvSpPr/>
            <p:nvPr/>
          </p:nvSpPr>
          <p:spPr>
            <a:xfrm>
              <a:off x="5966950" y="4410938"/>
              <a:ext cx="561144" cy="561144"/>
            </a:xfrm>
            <a:prstGeom prst="ellipse">
              <a:avLst/>
            </a:prstGeom>
            <a:solidFill>
              <a:srgbClr val="22236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20000"/>
                </a:lnSpc>
                <a:buClrTx/>
                <a:buSzTx/>
                <a:buFontTx/>
                <a:buNone/>
                <a:tabLst/>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sp>
          <p:nvSpPr>
            <p:cNvPr id="20" name="Shape 2633">
              <a:extLst>
                <a:ext uri="{FF2B5EF4-FFF2-40B4-BE49-F238E27FC236}">
                  <a16:creationId xmlns:a16="http://schemas.microsoft.com/office/drawing/2014/main" id="{C2291A4B-22DE-4BCA-AB5A-F40243806977}"/>
                </a:ext>
              </a:extLst>
            </p:cNvPr>
            <p:cNvSpPr/>
            <p:nvPr/>
          </p:nvSpPr>
          <p:spPr>
            <a:xfrm>
              <a:off x="6116984" y="457414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ysClr val="window" lastClr="FFFFFF"/>
            </a:solidFill>
            <a:ln w="12700">
              <a:miter lim="400000"/>
            </a:ln>
          </p:spPr>
          <p:txBody>
            <a:bodyPr lIns="19045" tIns="19045" rIns="19045" bIns="19045" anchor="ctr"/>
            <a:lstStyle/>
            <a:p>
              <a:pPr marL="0" marR="0" lvl="0" indent="0" defTabSz="228532" eaLnBrk="1" fontAlgn="auto" latinLnBrk="0" hangingPunct="1">
                <a:lnSpc>
                  <a:spcPct val="120000"/>
                </a:lnSpc>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cs typeface="+mn-ea"/>
                <a:sym typeface="+mn-lt"/>
              </a:endParaRPr>
            </a:p>
          </p:txBody>
        </p:sp>
      </p:grpSp>
      <p:grpSp>
        <p:nvGrpSpPr>
          <p:cNvPr id="21" name="组合 20">
            <a:extLst>
              <a:ext uri="{FF2B5EF4-FFF2-40B4-BE49-F238E27FC236}">
                <a16:creationId xmlns:a16="http://schemas.microsoft.com/office/drawing/2014/main" id="{AAEB666D-E355-4370-8848-FBA874E0A066}"/>
              </a:ext>
            </a:extLst>
          </p:cNvPr>
          <p:cNvGrpSpPr/>
          <p:nvPr/>
        </p:nvGrpSpPr>
        <p:grpSpPr>
          <a:xfrm>
            <a:off x="8883874" y="4688032"/>
            <a:ext cx="561144" cy="561144"/>
            <a:chOff x="8785018" y="4410938"/>
            <a:chExt cx="561144" cy="561144"/>
          </a:xfrm>
          <a:effectLst>
            <a:outerShdw blurRad="190500" dist="63500" dir="2700000" algn="tl" rotWithShape="0">
              <a:prstClr val="black">
                <a:alpha val="30000"/>
              </a:prstClr>
            </a:outerShdw>
          </a:effectLst>
        </p:grpSpPr>
        <p:sp>
          <p:nvSpPr>
            <p:cNvPr id="22" name="Oval 6">
              <a:extLst>
                <a:ext uri="{FF2B5EF4-FFF2-40B4-BE49-F238E27FC236}">
                  <a16:creationId xmlns:a16="http://schemas.microsoft.com/office/drawing/2014/main" id="{49807014-EE71-4C23-B9A3-6882E6414ED9}"/>
                </a:ext>
              </a:extLst>
            </p:cNvPr>
            <p:cNvSpPr/>
            <p:nvPr/>
          </p:nvSpPr>
          <p:spPr>
            <a:xfrm>
              <a:off x="8785018" y="4410938"/>
              <a:ext cx="561144" cy="561144"/>
            </a:xfrm>
            <a:prstGeom prst="ellipse">
              <a:avLst/>
            </a:prstGeom>
            <a:solidFill>
              <a:srgbClr val="E57001"/>
            </a:solidFill>
            <a:ln w="12700" cap="flat" cmpd="sng" algn="ctr">
              <a:noFill/>
              <a:prstDash val="solid"/>
              <a:miter lim="800000"/>
            </a:ln>
            <a:effectLst/>
          </p:spPr>
          <p:txBody>
            <a:bodyPr rtlCol="0" anchor="ctr"/>
            <a:lstStyle/>
            <a:p>
              <a:pPr marL="0" marR="0" lvl="0" indent="0" algn="ctr" defTabSz="914217" eaLnBrk="1" fontAlgn="auto" latinLnBrk="0" hangingPunct="1">
                <a:lnSpc>
                  <a:spcPct val="120000"/>
                </a:lnSpc>
                <a:buClrTx/>
                <a:buSzTx/>
                <a:buFontTx/>
                <a:buNone/>
                <a:tabLst/>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sp>
          <p:nvSpPr>
            <p:cNvPr id="23" name="Shape 2840">
              <a:extLst>
                <a:ext uri="{FF2B5EF4-FFF2-40B4-BE49-F238E27FC236}">
                  <a16:creationId xmlns:a16="http://schemas.microsoft.com/office/drawing/2014/main" id="{31CC8D93-0CBB-4CB7-B29C-3F5EDC2DCB7A}"/>
                </a:ext>
              </a:extLst>
            </p:cNvPr>
            <p:cNvSpPr/>
            <p:nvPr/>
          </p:nvSpPr>
          <p:spPr>
            <a:xfrm>
              <a:off x="8925926" y="4564543"/>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ysClr val="window" lastClr="FFFFFF"/>
            </a:solidFill>
            <a:ln w="12700">
              <a:miter lim="400000"/>
            </a:ln>
          </p:spPr>
          <p:txBody>
            <a:bodyPr lIns="19045" tIns="19045" rIns="19045" bIns="19045" anchor="ctr"/>
            <a:lstStyle/>
            <a:p>
              <a:pPr marL="0" marR="0" lvl="0" indent="0" defTabSz="228532" eaLnBrk="1" fontAlgn="auto" latinLnBrk="0" hangingPunct="1">
                <a:lnSpc>
                  <a:spcPct val="120000"/>
                </a:lnSpc>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cs typeface="+mn-ea"/>
                <a:sym typeface="+mn-lt"/>
              </a:endParaRPr>
            </a:p>
          </p:txBody>
        </p:sp>
      </p:grpSp>
      <p:sp>
        <p:nvSpPr>
          <p:cNvPr id="24" name="Subtitle 2">
            <a:extLst>
              <a:ext uri="{FF2B5EF4-FFF2-40B4-BE49-F238E27FC236}">
                <a16:creationId xmlns:a16="http://schemas.microsoft.com/office/drawing/2014/main" id="{6C00BB3C-BF01-4D72-9210-E00A2C28EFA0}"/>
              </a:ext>
            </a:extLst>
          </p:cNvPr>
          <p:cNvSpPr txBox="1">
            <a:spLocks/>
          </p:cNvSpPr>
          <p:nvPr/>
        </p:nvSpPr>
        <p:spPr>
          <a:xfrm>
            <a:off x="9474789" y="3587238"/>
            <a:ext cx="1955300" cy="31262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spcBef>
                <a:spcPct val="0"/>
              </a:spcBef>
            </a:pPr>
            <a:r>
              <a:rPr lang="zh-CN" altLang="en-US" sz="1200" dirty="0">
                <a:solidFill>
                  <a:schemeClr val="tx1">
                    <a:lumMod val="50000"/>
                    <a:lumOff val="50000"/>
                  </a:schemeClr>
                </a:solidFill>
                <a:latin typeface="+mn-lt"/>
                <a:cs typeface="+mn-ea"/>
                <a:sym typeface="+mn-lt"/>
              </a:rPr>
              <a:t>Your content is playing here</a:t>
            </a:r>
          </a:p>
        </p:txBody>
      </p:sp>
      <p:sp>
        <p:nvSpPr>
          <p:cNvPr id="25" name="TextBox 22">
            <a:extLst>
              <a:ext uri="{FF2B5EF4-FFF2-40B4-BE49-F238E27FC236}">
                <a16:creationId xmlns:a16="http://schemas.microsoft.com/office/drawing/2014/main" id="{E62FAC5F-0EA0-4E2F-8951-F63A02A5E83E}"/>
              </a:ext>
            </a:extLst>
          </p:cNvPr>
          <p:cNvSpPr txBox="1"/>
          <p:nvPr/>
        </p:nvSpPr>
        <p:spPr>
          <a:xfrm>
            <a:off x="9497572" y="3306219"/>
            <a:ext cx="1005403" cy="362792"/>
          </a:xfrm>
          <a:prstGeom prst="rect">
            <a:avLst/>
          </a:prstGeom>
          <a:noFill/>
        </p:spPr>
        <p:txBody>
          <a:bodyPr wrap="none" rtlCol="0" anchor="ctr" anchorCtr="0">
            <a:spAutoFit/>
          </a:bodyPr>
          <a:lstStyle/>
          <a:p>
            <a:pPr lvl="0">
              <a:lnSpc>
                <a:spcPct val="120000"/>
              </a:lnSpc>
              <a:defRPr/>
            </a:pPr>
            <a:r>
              <a:rPr lang="zh-CN" altLang="en-US" sz="1600" b="1" kern="0" dirty="0">
                <a:solidFill>
                  <a:prstClr val="black">
                    <a:lumMod val="65000"/>
                    <a:lumOff val="35000"/>
                  </a:prstClr>
                </a:solidFill>
                <a:cs typeface="+mn-ea"/>
                <a:sym typeface="+mn-lt"/>
              </a:rPr>
              <a:t>Market analysis</a:t>
            </a:r>
          </a:p>
        </p:txBody>
      </p:sp>
      <p:sp>
        <p:nvSpPr>
          <p:cNvPr id="26" name="Subtitle 2">
            <a:extLst>
              <a:ext uri="{FF2B5EF4-FFF2-40B4-BE49-F238E27FC236}">
                <a16:creationId xmlns:a16="http://schemas.microsoft.com/office/drawing/2014/main" id="{FCFAFF83-3E32-4382-8F04-4003D0061B87}"/>
              </a:ext>
            </a:extLst>
          </p:cNvPr>
          <p:cNvSpPr txBox="1">
            <a:spLocks/>
          </p:cNvSpPr>
          <p:nvPr/>
        </p:nvSpPr>
        <p:spPr>
          <a:xfrm>
            <a:off x="6557865" y="3587238"/>
            <a:ext cx="1955300" cy="31262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spcBef>
                <a:spcPct val="0"/>
              </a:spcBef>
            </a:pPr>
            <a:r>
              <a:rPr lang="zh-CN" altLang="en-US" sz="1200" dirty="0">
                <a:solidFill>
                  <a:schemeClr val="tx1">
                    <a:lumMod val="50000"/>
                    <a:lumOff val="50000"/>
                  </a:schemeClr>
                </a:solidFill>
                <a:latin typeface="+mn-lt"/>
                <a:cs typeface="+mn-ea"/>
                <a:sym typeface="+mn-lt"/>
              </a:rPr>
              <a:t>Your content is playing here</a:t>
            </a:r>
          </a:p>
        </p:txBody>
      </p:sp>
      <p:sp>
        <p:nvSpPr>
          <p:cNvPr id="27" name="TextBox 26">
            <a:extLst>
              <a:ext uri="{FF2B5EF4-FFF2-40B4-BE49-F238E27FC236}">
                <a16:creationId xmlns:a16="http://schemas.microsoft.com/office/drawing/2014/main" id="{02402661-F842-471C-9D3D-3CC306CB9B18}"/>
              </a:ext>
            </a:extLst>
          </p:cNvPr>
          <p:cNvSpPr txBox="1"/>
          <p:nvPr/>
        </p:nvSpPr>
        <p:spPr>
          <a:xfrm>
            <a:off x="6580648" y="3306219"/>
            <a:ext cx="1005403" cy="362792"/>
          </a:xfrm>
          <a:prstGeom prst="rect">
            <a:avLst/>
          </a:prstGeom>
          <a:noFill/>
        </p:spPr>
        <p:txBody>
          <a:bodyPr wrap="none" rtlCol="0" anchor="ctr" anchorCtr="0">
            <a:spAutoFit/>
          </a:bodyPr>
          <a:lstStyle/>
          <a:p>
            <a:pPr lvl="0">
              <a:lnSpc>
                <a:spcPct val="120000"/>
              </a:lnSpc>
              <a:defRPr/>
            </a:pPr>
            <a:r>
              <a:rPr lang="zh-CN" altLang="en-US" sz="1600" b="1" kern="0" dirty="0">
                <a:solidFill>
                  <a:prstClr val="black">
                    <a:lumMod val="65000"/>
                    <a:lumOff val="35000"/>
                  </a:prstClr>
                </a:solidFill>
                <a:cs typeface="+mn-ea"/>
                <a:sym typeface="+mn-lt"/>
              </a:rPr>
              <a:t>Market analysis</a:t>
            </a:r>
          </a:p>
        </p:txBody>
      </p:sp>
      <p:grpSp>
        <p:nvGrpSpPr>
          <p:cNvPr id="28" name="组合 27">
            <a:extLst>
              <a:ext uri="{FF2B5EF4-FFF2-40B4-BE49-F238E27FC236}">
                <a16:creationId xmlns:a16="http://schemas.microsoft.com/office/drawing/2014/main" id="{68310BE3-BED7-42B9-84E6-35058900CEA4}"/>
              </a:ext>
            </a:extLst>
          </p:cNvPr>
          <p:cNvGrpSpPr/>
          <p:nvPr/>
        </p:nvGrpSpPr>
        <p:grpSpPr>
          <a:xfrm>
            <a:off x="5966950" y="3396614"/>
            <a:ext cx="561144" cy="561144"/>
            <a:chOff x="5966950" y="3119520"/>
            <a:chExt cx="561144" cy="561144"/>
          </a:xfrm>
          <a:effectLst>
            <a:outerShdw blurRad="190500" dist="63500" dir="2700000" algn="tl" rotWithShape="0">
              <a:prstClr val="black">
                <a:alpha val="30000"/>
              </a:prstClr>
            </a:outerShdw>
          </a:effectLst>
        </p:grpSpPr>
        <p:sp>
          <p:nvSpPr>
            <p:cNvPr id="29" name="Oval 27">
              <a:extLst>
                <a:ext uri="{FF2B5EF4-FFF2-40B4-BE49-F238E27FC236}">
                  <a16:creationId xmlns:a16="http://schemas.microsoft.com/office/drawing/2014/main" id="{43CDDDA6-5811-4D97-99F0-F37C7B42DC31}"/>
                </a:ext>
              </a:extLst>
            </p:cNvPr>
            <p:cNvSpPr/>
            <p:nvPr/>
          </p:nvSpPr>
          <p:spPr>
            <a:xfrm>
              <a:off x="5966950" y="3119520"/>
              <a:ext cx="561144" cy="561144"/>
            </a:xfrm>
            <a:prstGeom prst="ellipse">
              <a:avLst/>
            </a:prstGeom>
            <a:solidFill>
              <a:srgbClr val="E57001"/>
            </a:solidFill>
            <a:ln w="12700" cap="flat" cmpd="sng" algn="ctr">
              <a:noFill/>
              <a:prstDash val="solid"/>
              <a:miter lim="800000"/>
            </a:ln>
            <a:effectLst>
              <a:outerShdw blurRad="50800" dist="38100" dir="16200000" rotWithShape="0">
                <a:prstClr val="black">
                  <a:alpha val="7000"/>
                </a:prstClr>
              </a:outerShdw>
            </a:effectLst>
          </p:spPr>
          <p:txBody>
            <a:bodyPr rtlCol="0" anchor="ctr"/>
            <a:lstStyle/>
            <a:p>
              <a:pPr marL="0" marR="0" lvl="0" indent="0" algn="ctr" defTabSz="914400" eaLnBrk="1" fontAlgn="auto" latinLnBrk="0" hangingPunct="1">
                <a:lnSpc>
                  <a:spcPct val="120000"/>
                </a:lnSpc>
                <a:buClrTx/>
                <a:buSzTx/>
                <a:buFontTx/>
                <a:buNone/>
                <a:tabLst/>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30" name="Shape 2633">
              <a:extLst>
                <a:ext uri="{FF2B5EF4-FFF2-40B4-BE49-F238E27FC236}">
                  <a16:creationId xmlns:a16="http://schemas.microsoft.com/office/drawing/2014/main" id="{1F025BD6-C357-4CB9-A8F3-7E39B0405A48}"/>
                </a:ext>
              </a:extLst>
            </p:cNvPr>
            <p:cNvSpPr/>
            <p:nvPr/>
          </p:nvSpPr>
          <p:spPr>
            <a:xfrm>
              <a:off x="6116984" y="328273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ysClr val="window" lastClr="FFFFFF"/>
            </a:solidFill>
            <a:ln w="12700">
              <a:miter lim="400000"/>
            </a:ln>
          </p:spPr>
          <p:txBody>
            <a:bodyPr lIns="19045" tIns="19045" rIns="19045" bIns="19045" anchor="ctr"/>
            <a:lstStyle/>
            <a:p>
              <a:pPr marL="0" marR="0" lvl="0" indent="0" defTabSz="228532" eaLnBrk="1" fontAlgn="auto" latinLnBrk="0" hangingPunct="1">
                <a:lnSpc>
                  <a:spcPct val="120000"/>
                </a:lnSpc>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cs typeface="+mn-ea"/>
                <a:sym typeface="+mn-lt"/>
              </a:endParaRPr>
            </a:p>
          </p:txBody>
        </p:sp>
      </p:grpSp>
      <p:grpSp>
        <p:nvGrpSpPr>
          <p:cNvPr id="31" name="组合 30">
            <a:extLst>
              <a:ext uri="{FF2B5EF4-FFF2-40B4-BE49-F238E27FC236}">
                <a16:creationId xmlns:a16="http://schemas.microsoft.com/office/drawing/2014/main" id="{0FC869C2-40C2-4131-A5A6-A0A11D5E27F8}"/>
              </a:ext>
            </a:extLst>
          </p:cNvPr>
          <p:cNvGrpSpPr/>
          <p:nvPr/>
        </p:nvGrpSpPr>
        <p:grpSpPr>
          <a:xfrm>
            <a:off x="8883874" y="3396614"/>
            <a:ext cx="561144" cy="561144"/>
            <a:chOff x="8785018" y="3119520"/>
            <a:chExt cx="561144" cy="561144"/>
          </a:xfrm>
          <a:effectLst>
            <a:outerShdw blurRad="190500" dist="63500" dir="2700000" algn="tl" rotWithShape="0">
              <a:prstClr val="black">
                <a:alpha val="30000"/>
              </a:prstClr>
            </a:outerShdw>
          </a:effectLst>
        </p:grpSpPr>
        <p:sp>
          <p:nvSpPr>
            <p:cNvPr id="32" name="Oval 24">
              <a:extLst>
                <a:ext uri="{FF2B5EF4-FFF2-40B4-BE49-F238E27FC236}">
                  <a16:creationId xmlns:a16="http://schemas.microsoft.com/office/drawing/2014/main" id="{544CD258-1B60-4F26-AC66-2BB32507893F}"/>
                </a:ext>
              </a:extLst>
            </p:cNvPr>
            <p:cNvSpPr/>
            <p:nvPr/>
          </p:nvSpPr>
          <p:spPr>
            <a:xfrm>
              <a:off x="8785018" y="3119520"/>
              <a:ext cx="561144" cy="561144"/>
            </a:xfrm>
            <a:prstGeom prst="ellipse">
              <a:avLst/>
            </a:prstGeom>
            <a:solidFill>
              <a:srgbClr val="222363"/>
            </a:solidFill>
            <a:ln w="12700" cap="flat" cmpd="sng" algn="ctr">
              <a:noFill/>
              <a:prstDash val="solid"/>
              <a:miter lim="800000"/>
            </a:ln>
            <a:effectLst>
              <a:outerShdw blurRad="50800" dist="38100" dir="16200000" rotWithShape="0">
                <a:prstClr val="black">
                  <a:alpha val="7000"/>
                </a:prstClr>
              </a:outerShdw>
            </a:effectLst>
          </p:spPr>
          <p:txBody>
            <a:bodyPr rtlCol="0" anchor="ctr"/>
            <a:lstStyle/>
            <a:p>
              <a:pPr marL="0" marR="0" lvl="0" indent="0" algn="ctr" defTabSz="914400" eaLnBrk="1" fontAlgn="auto" latinLnBrk="0" hangingPunct="1">
                <a:lnSpc>
                  <a:spcPct val="120000"/>
                </a:lnSpc>
                <a:buClrTx/>
                <a:buSzTx/>
                <a:buFontTx/>
                <a:buNone/>
                <a:tabLst/>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33" name="Shape 2840">
              <a:extLst>
                <a:ext uri="{FF2B5EF4-FFF2-40B4-BE49-F238E27FC236}">
                  <a16:creationId xmlns:a16="http://schemas.microsoft.com/office/drawing/2014/main" id="{A97E286A-DCAE-4EB7-9038-A3550DADA450}"/>
                </a:ext>
              </a:extLst>
            </p:cNvPr>
            <p:cNvSpPr/>
            <p:nvPr/>
          </p:nvSpPr>
          <p:spPr>
            <a:xfrm>
              <a:off x="8925926" y="3273124"/>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ysClr val="window" lastClr="FFFFFF"/>
            </a:solidFill>
            <a:ln w="12700">
              <a:miter lim="400000"/>
            </a:ln>
          </p:spPr>
          <p:txBody>
            <a:bodyPr lIns="19045" tIns="19045" rIns="19045" bIns="19045" anchor="ctr"/>
            <a:lstStyle/>
            <a:p>
              <a:pPr marL="0" marR="0" lvl="0" indent="0" defTabSz="228532" eaLnBrk="1" fontAlgn="auto" latinLnBrk="0" hangingPunct="1">
                <a:lnSpc>
                  <a:spcPct val="120000"/>
                </a:lnSpc>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cs typeface="+mn-ea"/>
                <a:sym typeface="+mn-lt"/>
              </a:endParaRPr>
            </a:p>
          </p:txBody>
        </p:sp>
      </p:grpSp>
      <p:graphicFrame>
        <p:nvGraphicFramePr>
          <p:cNvPr id="34" name="Chart 30">
            <a:extLst>
              <a:ext uri="{FF2B5EF4-FFF2-40B4-BE49-F238E27FC236}">
                <a16:creationId xmlns:a16="http://schemas.microsoft.com/office/drawing/2014/main" id="{40205C60-00CB-4523-81A2-6328666F4904}"/>
              </a:ext>
            </a:extLst>
          </p:cNvPr>
          <p:cNvGraphicFramePr/>
          <p:nvPr>
            <p:extLst>
              <p:ext uri="{D42A27DB-BD31-4B8C-83A1-F6EECF244321}">
                <p14:modId xmlns:p14="http://schemas.microsoft.com/office/powerpoint/2010/main" val="3281868366"/>
              </p:ext>
            </p:extLst>
          </p:nvPr>
        </p:nvGraphicFramePr>
        <p:xfrm>
          <a:off x="657200" y="1990865"/>
          <a:ext cx="4864915" cy="3497519"/>
        </p:xfrm>
        <a:graphic>
          <a:graphicData uri="http://schemas.openxmlformats.org/drawingml/2006/chart">
            <c:chart xmlns:c="http://schemas.openxmlformats.org/drawingml/2006/chart" xmlns:r="http://schemas.openxmlformats.org/officeDocument/2006/relationships" r:id="rId3"/>
          </a:graphicData>
        </a:graphic>
      </p:graphicFrame>
      <p:grpSp>
        <p:nvGrpSpPr>
          <p:cNvPr id="39" name="组合 38"/>
          <p:cNvGrpSpPr/>
          <p:nvPr/>
        </p:nvGrpSpPr>
        <p:grpSpPr>
          <a:xfrm>
            <a:off x="1262154" y="486755"/>
            <a:ext cx="4125771" cy="577363"/>
            <a:chOff x="3945869" y="560470"/>
            <a:chExt cx="2974142" cy="608934"/>
          </a:xfrm>
        </p:grpSpPr>
        <p:sp>
          <p:nvSpPr>
            <p:cNvPr id="43" name="TextBox 8"/>
            <p:cNvSpPr txBox="1"/>
            <p:nvPr/>
          </p:nvSpPr>
          <p:spPr>
            <a:xfrm>
              <a:off x="3945869" y="560470"/>
              <a:ext cx="2974142" cy="427804"/>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buClrTx/>
                <a:buSzTx/>
                <a:buFontTx/>
                <a:buNone/>
                <a:tabLst/>
                <a:defRPr/>
              </a:pPr>
              <a:r>
                <a:rPr kumimoji="0" lang="zh-CN" altLang="en-US" sz="2400" b="1" i="0" u="none" strike="noStrike" kern="0" cap="none" spc="0" normalizeH="0" baseline="0" noProof="0" dirty="0">
                  <a:ln>
                    <a:noFill/>
                  </a:ln>
                  <a:solidFill>
                    <a:prstClr val="black">
                      <a:lumMod val="65000"/>
                      <a:lumOff val="35000"/>
                    </a:prstClr>
                  </a:solidFill>
                  <a:effectLst/>
                  <a:uLnTx/>
                  <a:uFillTx/>
                  <a:cs typeface="+mn-ea"/>
                  <a:sym typeface="+mn-lt"/>
                </a:rPr>
                <a:t>Market analysis</a:t>
              </a:r>
            </a:p>
          </p:txBody>
        </p:sp>
        <p:sp>
          <p:nvSpPr>
            <p:cNvPr id="44" name="TextBox 8"/>
            <p:cNvSpPr txBox="1"/>
            <p:nvPr/>
          </p:nvSpPr>
          <p:spPr>
            <a:xfrm>
              <a:off x="3967746" y="991141"/>
              <a:ext cx="2952265" cy="178263"/>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buClrTx/>
                <a:buSzTx/>
                <a:buFontTx/>
                <a:buNone/>
                <a:tabLst/>
                <a:defRPr/>
              </a:pPr>
              <a:r>
                <a:rPr kumimoji="0" lang="zh-CN" altLang="en-US" sz="1000" b="0" i="0" u="none" strike="noStrike" kern="0" cap="none" spc="0" normalizeH="0" baseline="0" noProof="0" dirty="0">
                  <a:ln>
                    <a:noFill/>
                  </a:ln>
                  <a:solidFill>
                    <a:prstClr val="white">
                      <a:lumMod val="65000"/>
                    </a:prstClr>
                  </a:solidFill>
                  <a:effectLst/>
                  <a:uLnTx/>
                  <a:uFillTx/>
                  <a:cs typeface="+mn-ea"/>
                  <a:sym typeface="+mn-lt"/>
                </a:rPr>
                <a:t>Add your subtitle text description here</a:t>
              </a:r>
            </a:p>
          </p:txBody>
        </p:sp>
      </p:grpSp>
      <p:grpSp>
        <p:nvGrpSpPr>
          <p:cNvPr id="45" name="组合 44"/>
          <p:cNvGrpSpPr/>
          <p:nvPr/>
        </p:nvGrpSpPr>
        <p:grpSpPr>
          <a:xfrm>
            <a:off x="250077" y="484573"/>
            <a:ext cx="1121947" cy="667710"/>
            <a:chOff x="171031" y="579507"/>
            <a:chExt cx="3487619" cy="2075606"/>
          </a:xfrm>
        </p:grpSpPr>
        <p:pic>
          <p:nvPicPr>
            <p:cNvPr id="46" name="图片 45"/>
            <p:cNvPicPr>
              <a:picLocks noChangeAspect="1"/>
            </p:cNvPicPr>
            <p:nvPr/>
          </p:nvPicPr>
          <p:blipFill rotWithShape="1">
            <a:blip r:embed="rId4" cstate="screen">
              <a:extLst>
                <a:ext uri="{28A0092B-C50C-407E-A947-70E740481C1C}">
                  <a14:useLocalDpi xmlns:a14="http://schemas.microsoft.com/office/drawing/2010/main"/>
                </a:ext>
              </a:extLst>
            </a:blip>
            <a:srcRect l="-8"/>
            <a:stretch/>
          </p:blipFill>
          <p:spPr>
            <a:xfrm>
              <a:off x="373608" y="579507"/>
              <a:ext cx="1960199" cy="1827574"/>
            </a:xfrm>
            <a:prstGeom prst="rect">
              <a:avLst/>
            </a:prstGeom>
            <a:effectLst>
              <a:outerShdw blurRad="190500" dist="63500" dir="2700000" algn="tl" rotWithShape="0">
                <a:prstClr val="black">
                  <a:alpha val="30000"/>
                </a:prstClr>
              </a:outerShdw>
            </a:effectLst>
          </p:spPr>
        </p:pic>
        <p:pic>
          <p:nvPicPr>
            <p:cNvPr id="47" name="图片 46"/>
            <p:cNvPicPr>
              <a:picLocks noChangeAspect="1"/>
            </p:cNvPicPr>
            <p:nvPr/>
          </p:nvPicPr>
          <p:blipFill rotWithShape="1">
            <a:blip r:embed="rId5" cstate="screen">
              <a:extLst>
                <a:ext uri="{28A0092B-C50C-407E-A947-70E740481C1C}">
                  <a14:useLocalDpi xmlns:a14="http://schemas.microsoft.com/office/drawing/2010/main"/>
                </a:ext>
              </a:extLst>
            </a:blip>
            <a:srcRect r="-102" b="-4775"/>
            <a:stretch/>
          </p:blipFill>
          <p:spPr>
            <a:xfrm flipH="1">
              <a:off x="373605" y="1003130"/>
              <a:ext cx="3285045" cy="1418773"/>
            </a:xfrm>
            <a:prstGeom prst="rect">
              <a:avLst/>
            </a:prstGeom>
          </p:spPr>
        </p:pic>
        <p:sp>
          <p:nvSpPr>
            <p:cNvPr id="48" name="文本框 47"/>
            <p:cNvSpPr txBox="1"/>
            <p:nvPr/>
          </p:nvSpPr>
          <p:spPr>
            <a:xfrm>
              <a:off x="171031" y="645965"/>
              <a:ext cx="2258300" cy="2009148"/>
            </a:xfrm>
            <a:prstGeom prst="rect">
              <a:avLst/>
            </a:prstGeom>
            <a:noFill/>
          </p:spPr>
          <p:txBody>
            <a:bodyPr wrap="none" rtlCol="0" anchor="ctr">
              <a:spAutoFit/>
            </a:bodyPr>
            <a:lstStyle/>
            <a:p>
              <a:pPr algn="ctr"/>
              <a:r>
                <a:rPr lang="en-US" altLang="zh-CN" sz="3600" dirty="0">
                  <a:solidFill>
                    <a:schemeClr val="bg1"/>
                  </a:solidFill>
                  <a:effectLst>
                    <a:outerShdw blurRad="38100" dist="38100" dir="2700000" algn="tl">
                      <a:srgbClr val="000000">
                        <a:alpha val="43137"/>
                      </a:srgbClr>
                    </a:outerShdw>
                  </a:effectLst>
                  <a:cs typeface="+mn-ea"/>
                  <a:sym typeface="+mn-lt"/>
                </a:rPr>
                <a:t>04</a:t>
              </a:r>
              <a:endParaRPr lang="zh-CN" altLang="en-US" sz="3600" dirty="0">
                <a:solidFill>
                  <a:schemeClr val="bg1"/>
                </a:solidFill>
                <a:effectLst>
                  <a:outerShdw blurRad="38100" dist="38100" dir="2700000" algn="tl">
                    <a:srgbClr val="000000">
                      <a:alpha val="43137"/>
                    </a:srgbClr>
                  </a:outerShdw>
                </a:effectLst>
                <a:cs typeface="+mn-ea"/>
                <a:sym typeface="+mn-lt"/>
              </a:endParaRPr>
            </a:p>
          </p:txBody>
        </p:sp>
      </p:grpSp>
    </p:spTree>
    <p:extLst>
      <p:ext uri="{BB962C8B-B14F-4D97-AF65-F5344CB8AC3E}">
        <p14:creationId xmlns:p14="http://schemas.microsoft.com/office/powerpoint/2010/main" val="1897690701"/>
      </p:ext>
    </p:extLst>
  </p:cSld>
  <p:clrMapOvr>
    <a:masterClrMapping/>
  </p:clrMapOvr>
  <p:transition spd="slow" advClick="0" advTm="12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up)">
                                      <p:cBhvr>
                                        <p:cTn id="45" dur="500"/>
                                        <p:tgtEl>
                                          <p:spTgt spid="27"/>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up)">
                                      <p:cBhvr>
                                        <p:cTn id="49" dur="500"/>
                                        <p:tgtEl>
                                          <p:spTgt spid="26"/>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ppt_w</p:attrName>
                                        </p:attrNameLst>
                                      </p:cBhvr>
                                      <p:tavLst>
                                        <p:tav tm="0">
                                          <p:val>
                                            <p:fltVal val="0"/>
                                          </p:val>
                                        </p:tav>
                                        <p:tav tm="100000">
                                          <p:val>
                                            <p:strVal val="#ppt_w"/>
                                          </p:val>
                                        </p:tav>
                                      </p:tavLst>
                                    </p:anim>
                                    <p:anim calcmode="lin" valueType="num">
                                      <p:cBhvr>
                                        <p:cTn id="54" dur="500" fill="hold"/>
                                        <p:tgtEl>
                                          <p:spTgt spid="31"/>
                                        </p:tgtEl>
                                        <p:attrNameLst>
                                          <p:attrName>ppt_h</p:attrName>
                                        </p:attrNameLst>
                                      </p:cBhvr>
                                      <p:tavLst>
                                        <p:tav tm="0">
                                          <p:val>
                                            <p:fltVal val="0"/>
                                          </p:val>
                                        </p:tav>
                                        <p:tav tm="100000">
                                          <p:val>
                                            <p:strVal val="#ppt_h"/>
                                          </p:val>
                                        </p:tav>
                                      </p:tavLst>
                                    </p:anim>
                                    <p:animEffect transition="in" filter="fade">
                                      <p:cBhvr>
                                        <p:cTn id="55" dur="500"/>
                                        <p:tgtEl>
                                          <p:spTgt spid="31"/>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up)">
                                      <p:cBhvr>
                                        <p:cTn id="59" dur="500"/>
                                        <p:tgtEl>
                                          <p:spTgt spid="25"/>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up)">
                                      <p:cBhvr>
                                        <p:cTn id="63" dur="500"/>
                                        <p:tgtEl>
                                          <p:spTgt spid="24"/>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Effect transition="in" filter="fade">
                                      <p:cBhvr>
                                        <p:cTn id="69" dur="500"/>
                                        <p:tgtEl>
                                          <p:spTgt spid="18"/>
                                        </p:tgtEl>
                                      </p:cBhvr>
                                    </p:animEffect>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wipe(up)">
                                      <p:cBhvr>
                                        <p:cTn id="73" dur="500"/>
                                        <p:tgtEl>
                                          <p:spTgt spid="7"/>
                                        </p:tgtEl>
                                      </p:cBhvr>
                                    </p:animEffect>
                                  </p:childTnLst>
                                </p:cTn>
                              </p:par>
                            </p:childTnLst>
                          </p:cTn>
                        </p:par>
                        <p:par>
                          <p:cTn id="74" fill="hold">
                            <p:stCondLst>
                              <p:cond delay="7500"/>
                            </p:stCondLst>
                            <p:childTnLst>
                              <p:par>
                                <p:cTn id="75" presetID="22" presetClass="entr" presetSubtype="1" fill="hold" grpId="0" nodeType="after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wipe(up)">
                                      <p:cBhvr>
                                        <p:cTn id="77" dur="500"/>
                                        <p:tgtEl>
                                          <p:spTgt spid="6"/>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wipe(up)">
                                      <p:cBhvr>
                                        <p:cTn id="87" dur="500"/>
                                        <p:tgtEl>
                                          <p:spTgt spid="5"/>
                                        </p:tgtEl>
                                      </p:cBhvr>
                                    </p:animEffect>
                                  </p:childTnLst>
                                </p:cTn>
                              </p:par>
                            </p:childTnLst>
                          </p:cTn>
                        </p:par>
                        <p:par>
                          <p:cTn id="88" fill="hold">
                            <p:stCondLst>
                              <p:cond delay="9000"/>
                            </p:stCondLst>
                            <p:childTnLst>
                              <p:par>
                                <p:cTn id="89" presetID="22" presetClass="entr" presetSubtype="1" fill="hold" grpId="0" nodeType="afterEffect">
                                  <p:stCondLst>
                                    <p:cond delay="0"/>
                                  </p:stCondLst>
                                  <p:childTnLst>
                                    <p:set>
                                      <p:cBhvr>
                                        <p:cTn id="90" dur="1" fill="hold">
                                          <p:stCondLst>
                                            <p:cond delay="0"/>
                                          </p:stCondLst>
                                        </p:cTn>
                                        <p:tgtEl>
                                          <p:spTgt spid="4"/>
                                        </p:tgtEl>
                                        <p:attrNameLst>
                                          <p:attrName>style.visibility</p:attrName>
                                        </p:attrNameLst>
                                      </p:cBhvr>
                                      <p:to>
                                        <p:strVal val="visible"/>
                                      </p:to>
                                    </p:set>
                                    <p:animEffect transition="in" filter="wipe(up)">
                                      <p:cBhvr>
                                        <p:cTn id="9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24" grpId="0"/>
      <p:bldP spid="25" grpId="0"/>
      <p:bldP spid="26" grpId="0"/>
      <p:bldP spid="27" grpId="0"/>
      <p:bldGraphic spid="34"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21">
            <a:extLst>
              <a:ext uri="{FF2B5EF4-FFF2-40B4-BE49-F238E27FC236}">
                <a16:creationId xmlns:a16="http://schemas.microsoft.com/office/drawing/2014/main" id="{DBD03802-3D9E-486D-8307-FDB2739DC84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91561" y="1693825"/>
            <a:ext cx="4152050" cy="4556402"/>
          </a:xfrm>
          <a:prstGeom prst="rect">
            <a:avLst/>
          </a:prstGeom>
          <a:noFill/>
          <a:ln>
            <a:noFill/>
          </a:ln>
          <a:effectLst>
            <a:outerShdw blurRad="190500" dist="63500" dir="2700000" algn="tl" rotWithShape="0">
              <a:prstClr val="black">
                <a:alpha val="30000"/>
              </a:prstClr>
            </a:outerShdw>
          </a:effectLst>
        </p:spPr>
      </p:pic>
      <p:sp>
        <p:nvSpPr>
          <p:cNvPr id="6" name="Frame 18">
            <a:extLst>
              <a:ext uri="{FF2B5EF4-FFF2-40B4-BE49-F238E27FC236}">
                <a16:creationId xmlns:a16="http://schemas.microsoft.com/office/drawing/2014/main" id="{009D5C29-4BAF-4A63-A6F0-FBC4AFDBDE79}"/>
              </a:ext>
            </a:extLst>
          </p:cNvPr>
          <p:cNvSpPr/>
          <p:nvPr/>
        </p:nvSpPr>
        <p:spPr bwMode="auto">
          <a:xfrm>
            <a:off x="1108770" y="1790166"/>
            <a:ext cx="3936467" cy="4258737"/>
          </a:xfrm>
          <a:prstGeom prst="frame">
            <a:avLst>
              <a:gd name="adj1" fmla="val 1364"/>
            </a:avLst>
          </a:prstGeom>
          <a:solidFill>
            <a:srgbClr val="F65056"/>
          </a:solidFill>
          <a:ln>
            <a:solidFill>
              <a:srgbClr val="E57001"/>
            </a:solidFill>
          </a:ln>
        </p:spPr>
        <p:txBody>
          <a:bodyPr vert="horz" wrap="square" lIns="121920" tIns="60960" rIns="121920" bIns="60960" numCol="1" rtlCol="0" anchor="t" anchorCtr="0" compatLnSpc="1">
            <a:prstTxWarp prst="textNoShape">
              <a:avLst/>
            </a:prstTxWarp>
          </a:bodyPr>
          <a:lstStyle/>
          <a:p>
            <a:pPr algn="ctr">
              <a:lnSpc>
                <a:spcPct val="120000"/>
              </a:lnSpc>
              <a:defRPr/>
            </a:pPr>
            <a:endParaRPr lang="en-US" sz="2400" dirty="0">
              <a:solidFill>
                <a:srgbClr val="000000"/>
              </a:solidFill>
              <a:cs typeface="+mn-ea"/>
              <a:sym typeface="+mn-lt"/>
            </a:endParaRPr>
          </a:p>
        </p:txBody>
      </p:sp>
      <p:sp>
        <p:nvSpPr>
          <p:cNvPr id="7" name="Text Placeholder 9">
            <a:extLst>
              <a:ext uri="{FF2B5EF4-FFF2-40B4-BE49-F238E27FC236}">
                <a16:creationId xmlns:a16="http://schemas.microsoft.com/office/drawing/2014/main" id="{60B6F2E2-CB94-4000-9B41-AE821B884487}"/>
              </a:ext>
            </a:extLst>
          </p:cNvPr>
          <p:cNvSpPr txBox="1">
            <a:spLocks/>
          </p:cNvSpPr>
          <p:nvPr/>
        </p:nvSpPr>
        <p:spPr>
          <a:xfrm>
            <a:off x="6097997" y="2006008"/>
            <a:ext cx="5029199" cy="213595"/>
          </a:xfrm>
          <a:prstGeom prst="rect">
            <a:avLst/>
          </a:prstGeom>
        </p:spPr>
        <p:txBody>
          <a:bodyPr lIns="0" tIns="34290" rIns="68580" bIns="34290">
            <a:noAutofit/>
          </a:bodyPr>
          <a:lstStyle>
            <a:lvl1pPr marL="0" indent="0" algn="l" defTabSz="914400" rtl="0" eaLnBrk="1" latinLnBrk="0" hangingPunct="1">
              <a:lnSpc>
                <a:spcPct val="90000"/>
              </a:lnSpc>
              <a:spcBef>
                <a:spcPts val="1000"/>
              </a:spcBef>
              <a:buFont typeface="Arial"/>
              <a:buNone/>
              <a:defRPr sz="1200" kern="1200" cap="all">
                <a:solidFill>
                  <a:schemeClr val="accent1"/>
                </a:solidFill>
                <a:latin typeface="Lato Black"/>
                <a:ea typeface="+mn-ea"/>
                <a:cs typeface="Lato Black"/>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spcBef>
                <a:spcPts val="0"/>
              </a:spcBef>
              <a:defRPr/>
            </a:pPr>
            <a:r>
              <a:rPr lang="en-US" dirty="0">
                <a:solidFill>
                  <a:prstClr val="black">
                    <a:lumMod val="75000"/>
                    <a:lumOff val="25000"/>
                  </a:prstClr>
                </a:solidFill>
                <a:latin typeface="+mn-lt"/>
                <a:cs typeface="+mn-ea"/>
                <a:sym typeface="+mn-lt"/>
              </a:rPr>
              <a:t>KNOW MORE ABOUT OUR PEOPLE</a:t>
            </a:r>
          </a:p>
        </p:txBody>
      </p:sp>
      <p:sp>
        <p:nvSpPr>
          <p:cNvPr id="8" name="Text Placeholder 10">
            <a:extLst>
              <a:ext uri="{FF2B5EF4-FFF2-40B4-BE49-F238E27FC236}">
                <a16:creationId xmlns:a16="http://schemas.microsoft.com/office/drawing/2014/main" id="{7CB28B82-342B-4425-8C42-F2A44B14EB5A}"/>
              </a:ext>
            </a:extLst>
          </p:cNvPr>
          <p:cNvSpPr txBox="1">
            <a:spLocks/>
          </p:cNvSpPr>
          <p:nvPr/>
        </p:nvSpPr>
        <p:spPr>
          <a:xfrm>
            <a:off x="6097997" y="2288371"/>
            <a:ext cx="5029199" cy="1063281"/>
          </a:xfrm>
          <a:prstGeom prst="rect">
            <a:avLst/>
          </a:prstGeom>
        </p:spPr>
        <p:txBody>
          <a:bodyPr lIns="0" tIns="34290" rIns="68580" bIns="34290">
            <a:noAutofit/>
          </a:bodyPr>
          <a:lstStyle>
            <a:lvl1pPr marL="0" indent="0" algn="l" defTabSz="914400" rtl="0" eaLnBrk="1" latinLnBrk="0" hangingPunct="1">
              <a:lnSpc>
                <a:spcPct val="120000"/>
              </a:lnSpc>
              <a:spcBef>
                <a:spcPts val="1000"/>
              </a:spcBef>
              <a:buFont typeface="Arial"/>
              <a:buNone/>
              <a:defRPr lang="en-US" sz="1200" kern="1200" smtClean="0">
                <a:solidFill>
                  <a:schemeClr val="bg1">
                    <a:lumMod val="75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spcBef>
                <a:spcPts val="0"/>
              </a:spcBef>
            </a:pPr>
            <a:r>
              <a:rPr lang="zh-CN" altLang="en-US" dirty="0">
                <a:solidFill>
                  <a:schemeClr val="tx1">
                    <a:lumMod val="50000"/>
                    <a:lumOff val="50000"/>
                  </a:schemeClr>
                </a:solidFill>
                <a:latin typeface="+mn-lt"/>
                <a:cs typeface="+mn-ea"/>
                <a:sym typeface="+mn-lt"/>
              </a:rPr>
              <a:t>After your content is typed here, or by copying your text, choose paste in this box and choose to keep only the text.</a:t>
            </a:r>
          </a:p>
        </p:txBody>
      </p:sp>
      <p:sp>
        <p:nvSpPr>
          <p:cNvPr id="9" name="Text Placeholder 11">
            <a:extLst>
              <a:ext uri="{FF2B5EF4-FFF2-40B4-BE49-F238E27FC236}">
                <a16:creationId xmlns:a16="http://schemas.microsoft.com/office/drawing/2014/main" id="{C1B15D99-4F86-4716-A393-54FC00643DA3}"/>
              </a:ext>
            </a:extLst>
          </p:cNvPr>
          <p:cNvSpPr txBox="1">
            <a:spLocks/>
          </p:cNvSpPr>
          <p:nvPr/>
        </p:nvSpPr>
        <p:spPr>
          <a:xfrm>
            <a:off x="6097997" y="1595175"/>
            <a:ext cx="5029199" cy="483048"/>
          </a:xfrm>
          <a:prstGeom prst="rect">
            <a:avLst/>
          </a:prstGeom>
        </p:spPr>
        <p:txBody>
          <a:bodyPr lIns="0"/>
          <a:lstStyle>
            <a:lvl1pPr marL="0" indent="0" algn="l" defTabSz="914400" rtl="0" eaLnBrk="1" latinLnBrk="0" hangingPunct="1">
              <a:lnSpc>
                <a:spcPct val="90000"/>
              </a:lnSpc>
              <a:spcBef>
                <a:spcPts val="1000"/>
              </a:spcBef>
              <a:buFont typeface="Arial"/>
              <a:buNone/>
              <a:defRPr sz="2500" b="1" i="0" kern="1200">
                <a:solidFill>
                  <a:schemeClr val="bg1"/>
                </a:solidFill>
                <a:latin typeface="Raleway" charset="0"/>
                <a:ea typeface="Raleway" charset="0"/>
                <a:cs typeface="Raleway" charset="0"/>
              </a:defRPr>
            </a:lvl1pPr>
            <a:lvl2pPr marL="457200" indent="0" algn="l" defTabSz="914400" rtl="0" eaLnBrk="1" latinLnBrk="0" hangingPunct="1">
              <a:lnSpc>
                <a:spcPct val="90000"/>
              </a:lnSpc>
              <a:spcBef>
                <a:spcPts val="500"/>
              </a:spcBef>
              <a:buFont typeface="Arial"/>
              <a:buNone/>
              <a:defRPr sz="4000" kern="1200">
                <a:solidFill>
                  <a:schemeClr val="tx1">
                    <a:lumMod val="85000"/>
                    <a:lumOff val="15000"/>
                  </a:schemeClr>
                </a:solidFill>
                <a:latin typeface="Raleway" charset="0"/>
                <a:ea typeface="Raleway" charset="0"/>
                <a:cs typeface="Raleway" charset="0"/>
              </a:defRPr>
            </a:lvl2pPr>
            <a:lvl3pPr marL="914400" indent="0" algn="l" defTabSz="914400" rtl="0" eaLnBrk="1" latinLnBrk="0" hangingPunct="1">
              <a:lnSpc>
                <a:spcPct val="90000"/>
              </a:lnSpc>
              <a:spcBef>
                <a:spcPts val="500"/>
              </a:spcBef>
              <a:buFont typeface="Arial"/>
              <a:buNone/>
              <a:defRPr sz="4000" kern="1200">
                <a:solidFill>
                  <a:schemeClr val="tx1">
                    <a:lumMod val="85000"/>
                    <a:lumOff val="15000"/>
                  </a:schemeClr>
                </a:solidFill>
                <a:latin typeface="Raleway" charset="0"/>
                <a:ea typeface="Raleway" charset="0"/>
                <a:cs typeface="Raleway" charset="0"/>
              </a:defRPr>
            </a:lvl3pPr>
            <a:lvl4pPr marL="1371600" indent="0" algn="l" defTabSz="914400" rtl="0" eaLnBrk="1" latinLnBrk="0" hangingPunct="1">
              <a:lnSpc>
                <a:spcPct val="90000"/>
              </a:lnSpc>
              <a:spcBef>
                <a:spcPts val="500"/>
              </a:spcBef>
              <a:buFont typeface="Arial"/>
              <a:buNone/>
              <a:defRPr sz="4000" kern="1200">
                <a:solidFill>
                  <a:schemeClr val="tx1">
                    <a:lumMod val="85000"/>
                    <a:lumOff val="15000"/>
                  </a:schemeClr>
                </a:solidFill>
                <a:latin typeface="Raleway" charset="0"/>
                <a:ea typeface="Raleway" charset="0"/>
                <a:cs typeface="Raleway" charset="0"/>
              </a:defRPr>
            </a:lvl4pPr>
            <a:lvl5pPr marL="1828800" indent="0" algn="l" defTabSz="914400" rtl="0" eaLnBrk="1" latinLnBrk="0" hangingPunct="1">
              <a:lnSpc>
                <a:spcPct val="90000"/>
              </a:lnSpc>
              <a:spcBef>
                <a:spcPts val="500"/>
              </a:spcBef>
              <a:buFont typeface="Arial"/>
              <a:buNone/>
              <a:defRPr sz="4000" kern="1200">
                <a:solidFill>
                  <a:schemeClr val="tx1">
                    <a:lumMod val="85000"/>
                    <a:lumOff val="15000"/>
                  </a:schemeClr>
                </a:solidFill>
                <a:latin typeface="Raleway" charset="0"/>
                <a:ea typeface="Raleway" charset="0"/>
                <a:cs typeface="Raleway"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spcBef>
                <a:spcPts val="0"/>
              </a:spcBef>
              <a:defRPr/>
            </a:pPr>
            <a:r>
              <a:rPr lang="zh-CN" altLang="en-US" dirty="0">
                <a:solidFill>
                  <a:srgbClr val="E57001"/>
                </a:solidFill>
                <a:latin typeface="+mn-lt"/>
                <a:ea typeface="+mn-ea"/>
                <a:cs typeface="+mn-ea"/>
                <a:sym typeface="+mn-lt"/>
              </a:rPr>
              <a:t>Our market targets</a:t>
            </a:r>
            <a:endParaRPr lang="en-US" dirty="0">
              <a:solidFill>
                <a:srgbClr val="E57001"/>
              </a:solidFill>
              <a:latin typeface="+mn-lt"/>
              <a:ea typeface="+mn-ea"/>
              <a:cs typeface="+mn-ea"/>
              <a:sym typeface="+mn-lt"/>
            </a:endParaRPr>
          </a:p>
        </p:txBody>
      </p:sp>
      <p:sp>
        <p:nvSpPr>
          <p:cNvPr id="10" name="Text Placeholder 58">
            <a:extLst>
              <a:ext uri="{FF2B5EF4-FFF2-40B4-BE49-F238E27FC236}">
                <a16:creationId xmlns:a16="http://schemas.microsoft.com/office/drawing/2014/main" id="{EFB8233C-19DD-45A8-AB29-3453EAC78337}"/>
              </a:ext>
            </a:extLst>
          </p:cNvPr>
          <p:cNvSpPr txBox="1">
            <a:spLocks/>
          </p:cNvSpPr>
          <p:nvPr/>
        </p:nvSpPr>
        <p:spPr>
          <a:xfrm>
            <a:off x="6097996" y="5358848"/>
            <a:ext cx="5029199" cy="1028700"/>
          </a:xfrm>
          <a:prstGeom prst="rect">
            <a:avLst/>
          </a:prstGeom>
        </p:spPr>
        <p:txBody>
          <a:bodyPr lIns="0" tIns="34290" rIns="68580" bIns="34290">
            <a:noAutofit/>
          </a:bodyPr>
          <a:lstStyle>
            <a:lvl1pPr marL="0" indent="0" algn="l" defTabSz="914400" rtl="0" eaLnBrk="1" latinLnBrk="0" hangingPunct="1">
              <a:lnSpc>
                <a:spcPct val="120000"/>
              </a:lnSpc>
              <a:spcBef>
                <a:spcPts val="1000"/>
              </a:spcBef>
              <a:buFont typeface="Arial"/>
              <a:buNone/>
              <a:defRPr lang="en-US" sz="1200" kern="1200" smtClean="0">
                <a:solidFill>
                  <a:schemeClr val="bg1">
                    <a:lumMod val="75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spcBef>
                <a:spcPts val="0"/>
              </a:spcBef>
            </a:pPr>
            <a:r>
              <a:rPr lang="zh-CN" altLang="en-US" dirty="0">
                <a:solidFill>
                  <a:schemeClr val="tx1">
                    <a:lumMod val="50000"/>
                    <a:lumOff val="50000"/>
                  </a:schemeClr>
                </a:solidFill>
                <a:latin typeface="+mn-lt"/>
                <a:cs typeface="+mn-ea"/>
                <a:sym typeface="+mn-lt"/>
              </a:rPr>
              <a:t>After your content is typed here, or by copying your text, choose paste in this box and choose to keep only the text.</a:t>
            </a:r>
          </a:p>
        </p:txBody>
      </p:sp>
      <p:grpSp>
        <p:nvGrpSpPr>
          <p:cNvPr id="11" name="组合 10">
            <a:extLst>
              <a:ext uri="{FF2B5EF4-FFF2-40B4-BE49-F238E27FC236}">
                <a16:creationId xmlns:a16="http://schemas.microsoft.com/office/drawing/2014/main" id="{FD29EA43-36E5-4F5C-A86E-0A1F75DE5C08}"/>
              </a:ext>
            </a:extLst>
          </p:cNvPr>
          <p:cNvGrpSpPr/>
          <p:nvPr/>
        </p:nvGrpSpPr>
        <p:grpSpPr>
          <a:xfrm>
            <a:off x="6097997" y="3751460"/>
            <a:ext cx="4114800" cy="297536"/>
            <a:chOff x="6037037" y="3407917"/>
            <a:chExt cx="4114800" cy="297536"/>
          </a:xfrm>
          <a:effectLst>
            <a:outerShdw blurRad="190500" dist="63500" dir="2700000" algn="tl" rotWithShape="0">
              <a:prstClr val="black">
                <a:alpha val="30000"/>
              </a:prstClr>
            </a:outerShdw>
          </a:effectLst>
        </p:grpSpPr>
        <p:sp>
          <p:nvSpPr>
            <p:cNvPr id="12" name="TextBox 44">
              <a:extLst>
                <a:ext uri="{FF2B5EF4-FFF2-40B4-BE49-F238E27FC236}">
                  <a16:creationId xmlns:a16="http://schemas.microsoft.com/office/drawing/2014/main" id="{6F4137CC-6AF5-4D08-ADCF-EE78A47DD530}"/>
                </a:ext>
              </a:extLst>
            </p:cNvPr>
            <p:cNvSpPr txBox="1"/>
            <p:nvPr/>
          </p:nvSpPr>
          <p:spPr>
            <a:xfrm>
              <a:off x="6037037" y="3407917"/>
              <a:ext cx="4114800" cy="295145"/>
            </a:xfrm>
            <a:prstGeom prst="rect">
              <a:avLst/>
            </a:prstGeom>
            <a:solidFill>
              <a:srgbClr val="222363"/>
            </a:solidFill>
          </p:spPr>
          <p:txBody>
            <a:bodyPr wrap="square" rtlCol="0">
              <a:spAutoFit/>
            </a:bodyPr>
            <a:lstStyle/>
            <a:p>
              <a:pPr algn="r">
                <a:lnSpc>
                  <a:spcPct val="120000"/>
                </a:lnSpc>
                <a:defRPr/>
              </a:pPr>
              <a:r>
                <a:rPr lang="en-US" sz="1200" b="1" kern="0" dirty="0">
                  <a:solidFill>
                    <a:schemeClr val="bg1"/>
                  </a:solidFill>
                  <a:cs typeface="+mn-ea"/>
                  <a:sym typeface="+mn-lt"/>
                </a:rPr>
                <a:t>80%</a:t>
              </a:r>
            </a:p>
          </p:txBody>
        </p:sp>
        <p:sp>
          <p:nvSpPr>
            <p:cNvPr id="13" name="TextBox 48">
              <a:extLst>
                <a:ext uri="{FF2B5EF4-FFF2-40B4-BE49-F238E27FC236}">
                  <a16:creationId xmlns:a16="http://schemas.microsoft.com/office/drawing/2014/main" id="{0F2A9B7B-8021-4DE0-AA7C-0396B7BDE455}"/>
                </a:ext>
              </a:extLst>
            </p:cNvPr>
            <p:cNvSpPr txBox="1"/>
            <p:nvPr/>
          </p:nvSpPr>
          <p:spPr>
            <a:xfrm>
              <a:off x="6037037" y="3410308"/>
              <a:ext cx="1142999" cy="295145"/>
            </a:xfrm>
            <a:prstGeom prst="rect">
              <a:avLst/>
            </a:prstGeom>
            <a:noFill/>
          </p:spPr>
          <p:txBody>
            <a:bodyPr wrap="square" rtlCol="0">
              <a:spAutoFit/>
            </a:bodyPr>
            <a:lstStyle/>
            <a:p>
              <a:pPr>
                <a:lnSpc>
                  <a:spcPct val="120000"/>
                </a:lnSpc>
                <a:defRPr/>
              </a:pPr>
              <a:r>
                <a:rPr lang="zh-CN" altLang="en-US" sz="1200" b="1" dirty="0">
                  <a:solidFill>
                    <a:schemeClr val="bg1"/>
                  </a:solidFill>
                  <a:cs typeface="+mn-ea"/>
                  <a:sym typeface="+mn-lt"/>
                </a:rPr>
                <a:t>note</a:t>
              </a:r>
              <a:r>
                <a:rPr lang="en-US" altLang="zh-CN" sz="1200" b="1" dirty="0">
                  <a:solidFill>
                    <a:schemeClr val="bg1"/>
                  </a:solidFill>
                  <a:cs typeface="+mn-ea"/>
                  <a:sym typeface="+mn-lt"/>
                </a:rPr>
                <a:t>01</a:t>
              </a:r>
              <a:endParaRPr lang="en-US" sz="1200" b="1" dirty="0">
                <a:solidFill>
                  <a:schemeClr val="bg1"/>
                </a:solidFill>
                <a:cs typeface="+mn-ea"/>
                <a:sym typeface="+mn-lt"/>
              </a:endParaRPr>
            </a:p>
          </p:txBody>
        </p:sp>
      </p:grpSp>
      <p:grpSp>
        <p:nvGrpSpPr>
          <p:cNvPr id="14" name="组合 13">
            <a:extLst>
              <a:ext uri="{FF2B5EF4-FFF2-40B4-BE49-F238E27FC236}">
                <a16:creationId xmlns:a16="http://schemas.microsoft.com/office/drawing/2014/main" id="{5F40B1EF-35D1-4CD9-87AD-BB9647D9009A}"/>
              </a:ext>
            </a:extLst>
          </p:cNvPr>
          <p:cNvGrpSpPr/>
          <p:nvPr/>
        </p:nvGrpSpPr>
        <p:grpSpPr>
          <a:xfrm>
            <a:off x="6097996" y="4097945"/>
            <a:ext cx="2743199" cy="297536"/>
            <a:chOff x="6037036" y="3754402"/>
            <a:chExt cx="2743199" cy="297536"/>
          </a:xfrm>
          <a:effectLst>
            <a:outerShdw blurRad="190500" dist="63500" dir="2700000" algn="tl" rotWithShape="0">
              <a:prstClr val="black">
                <a:alpha val="30000"/>
              </a:prstClr>
            </a:outerShdw>
          </a:effectLst>
        </p:grpSpPr>
        <p:sp>
          <p:nvSpPr>
            <p:cNvPr id="15" name="TextBox 45">
              <a:extLst>
                <a:ext uri="{FF2B5EF4-FFF2-40B4-BE49-F238E27FC236}">
                  <a16:creationId xmlns:a16="http://schemas.microsoft.com/office/drawing/2014/main" id="{D6DCE6F5-8116-4074-A9D1-BAE640579E97}"/>
                </a:ext>
              </a:extLst>
            </p:cNvPr>
            <p:cNvSpPr txBox="1"/>
            <p:nvPr/>
          </p:nvSpPr>
          <p:spPr>
            <a:xfrm>
              <a:off x="6037036" y="3754402"/>
              <a:ext cx="2743199" cy="295145"/>
            </a:xfrm>
            <a:prstGeom prst="rect">
              <a:avLst/>
            </a:prstGeom>
            <a:solidFill>
              <a:srgbClr val="222363"/>
            </a:solidFill>
          </p:spPr>
          <p:txBody>
            <a:bodyPr wrap="square" rtlCol="0">
              <a:spAutoFit/>
            </a:bodyPr>
            <a:lstStyle/>
            <a:p>
              <a:pPr algn="r">
                <a:lnSpc>
                  <a:spcPct val="120000"/>
                </a:lnSpc>
                <a:defRPr/>
              </a:pPr>
              <a:r>
                <a:rPr lang="en-US" sz="1200" b="1" kern="0" dirty="0">
                  <a:solidFill>
                    <a:schemeClr val="bg1"/>
                  </a:solidFill>
                  <a:cs typeface="+mn-ea"/>
                  <a:sym typeface="+mn-lt"/>
                </a:rPr>
                <a:t>60%</a:t>
              </a:r>
            </a:p>
          </p:txBody>
        </p:sp>
        <p:sp>
          <p:nvSpPr>
            <p:cNvPr id="16" name="TextBox 49">
              <a:extLst>
                <a:ext uri="{FF2B5EF4-FFF2-40B4-BE49-F238E27FC236}">
                  <a16:creationId xmlns:a16="http://schemas.microsoft.com/office/drawing/2014/main" id="{BBEF2E97-55D4-4E9B-8533-6CC482B4EA56}"/>
                </a:ext>
              </a:extLst>
            </p:cNvPr>
            <p:cNvSpPr txBox="1"/>
            <p:nvPr/>
          </p:nvSpPr>
          <p:spPr>
            <a:xfrm>
              <a:off x="6037037" y="3756793"/>
              <a:ext cx="1894113" cy="295145"/>
            </a:xfrm>
            <a:prstGeom prst="rect">
              <a:avLst/>
            </a:prstGeom>
            <a:noFill/>
          </p:spPr>
          <p:txBody>
            <a:bodyPr wrap="square" rtlCol="0">
              <a:spAutoFit/>
            </a:bodyPr>
            <a:lstStyle/>
            <a:p>
              <a:pPr>
                <a:lnSpc>
                  <a:spcPct val="120000"/>
                </a:lnSpc>
                <a:defRPr/>
              </a:pPr>
              <a:r>
                <a:rPr lang="zh-CN" altLang="en-US" sz="1200" b="1" dirty="0">
                  <a:solidFill>
                    <a:schemeClr val="bg1"/>
                  </a:solidFill>
                  <a:cs typeface="+mn-ea"/>
                  <a:sym typeface="+mn-lt"/>
                </a:rPr>
                <a:t>note</a:t>
              </a:r>
              <a:r>
                <a:rPr lang="en-US" altLang="zh-CN" sz="1200" b="1" dirty="0">
                  <a:solidFill>
                    <a:schemeClr val="bg1"/>
                  </a:solidFill>
                  <a:cs typeface="+mn-ea"/>
                  <a:sym typeface="+mn-lt"/>
                </a:rPr>
                <a:t>02</a:t>
              </a:r>
              <a:endParaRPr lang="en-US" sz="1200" b="1" dirty="0">
                <a:solidFill>
                  <a:schemeClr val="bg1"/>
                </a:solidFill>
                <a:cs typeface="+mn-ea"/>
                <a:sym typeface="+mn-lt"/>
              </a:endParaRPr>
            </a:p>
          </p:txBody>
        </p:sp>
      </p:grpSp>
      <p:grpSp>
        <p:nvGrpSpPr>
          <p:cNvPr id="17" name="组合 16">
            <a:extLst>
              <a:ext uri="{FF2B5EF4-FFF2-40B4-BE49-F238E27FC236}">
                <a16:creationId xmlns:a16="http://schemas.microsoft.com/office/drawing/2014/main" id="{A16FE911-F4A5-4D6E-98D6-E6620EB95DDB}"/>
              </a:ext>
            </a:extLst>
          </p:cNvPr>
          <p:cNvGrpSpPr/>
          <p:nvPr/>
        </p:nvGrpSpPr>
        <p:grpSpPr>
          <a:xfrm>
            <a:off x="6097996" y="4434264"/>
            <a:ext cx="1371600" cy="300529"/>
            <a:chOff x="6037036" y="4090721"/>
            <a:chExt cx="1371600" cy="300529"/>
          </a:xfrm>
          <a:effectLst>
            <a:outerShdw blurRad="190500" dist="63500" dir="2700000" algn="tl" rotWithShape="0">
              <a:prstClr val="black">
                <a:alpha val="30000"/>
              </a:prstClr>
            </a:outerShdw>
          </a:effectLst>
        </p:grpSpPr>
        <p:sp>
          <p:nvSpPr>
            <p:cNvPr id="18" name="TextBox 46">
              <a:extLst>
                <a:ext uri="{FF2B5EF4-FFF2-40B4-BE49-F238E27FC236}">
                  <a16:creationId xmlns:a16="http://schemas.microsoft.com/office/drawing/2014/main" id="{FEBBC3CE-5FD9-4E87-8945-7A42CA7722B8}"/>
                </a:ext>
              </a:extLst>
            </p:cNvPr>
            <p:cNvSpPr txBox="1"/>
            <p:nvPr/>
          </p:nvSpPr>
          <p:spPr>
            <a:xfrm>
              <a:off x="6037036" y="4096105"/>
              <a:ext cx="1371600" cy="295145"/>
            </a:xfrm>
            <a:prstGeom prst="rect">
              <a:avLst/>
            </a:prstGeom>
            <a:solidFill>
              <a:srgbClr val="222363"/>
            </a:solidFill>
          </p:spPr>
          <p:txBody>
            <a:bodyPr wrap="square" rtlCol="0">
              <a:spAutoFit/>
            </a:bodyPr>
            <a:lstStyle/>
            <a:p>
              <a:pPr algn="r">
                <a:lnSpc>
                  <a:spcPct val="120000"/>
                </a:lnSpc>
                <a:defRPr/>
              </a:pPr>
              <a:r>
                <a:rPr lang="en-US" sz="1200" b="1" kern="0" dirty="0">
                  <a:solidFill>
                    <a:schemeClr val="bg1"/>
                  </a:solidFill>
                  <a:cs typeface="+mn-ea"/>
                  <a:sym typeface="+mn-lt"/>
                </a:rPr>
                <a:t>30%</a:t>
              </a:r>
            </a:p>
          </p:txBody>
        </p:sp>
        <p:sp>
          <p:nvSpPr>
            <p:cNvPr id="19" name="TextBox 50">
              <a:extLst>
                <a:ext uri="{FF2B5EF4-FFF2-40B4-BE49-F238E27FC236}">
                  <a16:creationId xmlns:a16="http://schemas.microsoft.com/office/drawing/2014/main" id="{63F5367C-C96A-48FD-A5BC-4356A432FF7E}"/>
                </a:ext>
              </a:extLst>
            </p:cNvPr>
            <p:cNvSpPr txBox="1"/>
            <p:nvPr/>
          </p:nvSpPr>
          <p:spPr>
            <a:xfrm>
              <a:off x="6037037" y="4090721"/>
              <a:ext cx="1142999" cy="295145"/>
            </a:xfrm>
            <a:prstGeom prst="rect">
              <a:avLst/>
            </a:prstGeom>
            <a:noFill/>
          </p:spPr>
          <p:txBody>
            <a:bodyPr wrap="square" rtlCol="0">
              <a:spAutoFit/>
            </a:bodyPr>
            <a:lstStyle/>
            <a:p>
              <a:pPr>
                <a:lnSpc>
                  <a:spcPct val="120000"/>
                </a:lnSpc>
                <a:defRPr/>
              </a:pPr>
              <a:r>
                <a:rPr lang="zh-CN" altLang="en-US" sz="1200" b="1" dirty="0">
                  <a:solidFill>
                    <a:schemeClr val="bg1"/>
                  </a:solidFill>
                  <a:cs typeface="+mn-ea"/>
                  <a:sym typeface="+mn-lt"/>
                </a:rPr>
                <a:t>note</a:t>
              </a:r>
              <a:r>
                <a:rPr lang="en-US" altLang="zh-CN" sz="1200" b="1" dirty="0">
                  <a:solidFill>
                    <a:schemeClr val="bg1"/>
                  </a:solidFill>
                  <a:cs typeface="+mn-ea"/>
                  <a:sym typeface="+mn-lt"/>
                </a:rPr>
                <a:t>03</a:t>
              </a:r>
              <a:endParaRPr lang="en-US" sz="1200" b="1" dirty="0">
                <a:solidFill>
                  <a:schemeClr val="bg1"/>
                </a:solidFill>
                <a:cs typeface="+mn-ea"/>
                <a:sym typeface="+mn-lt"/>
              </a:endParaRPr>
            </a:p>
          </p:txBody>
        </p:sp>
      </p:grpSp>
      <p:grpSp>
        <p:nvGrpSpPr>
          <p:cNvPr id="20" name="组合 19">
            <a:extLst>
              <a:ext uri="{FF2B5EF4-FFF2-40B4-BE49-F238E27FC236}">
                <a16:creationId xmlns:a16="http://schemas.microsoft.com/office/drawing/2014/main" id="{3606E11B-AC96-4CD5-A9B8-A833CB3F3A39}"/>
              </a:ext>
            </a:extLst>
          </p:cNvPr>
          <p:cNvGrpSpPr/>
          <p:nvPr/>
        </p:nvGrpSpPr>
        <p:grpSpPr>
          <a:xfrm>
            <a:off x="6097996" y="4778960"/>
            <a:ext cx="4789713" cy="301146"/>
            <a:chOff x="6037036" y="4435417"/>
            <a:chExt cx="4789713" cy="301146"/>
          </a:xfrm>
          <a:effectLst>
            <a:outerShdw blurRad="190500" dist="63500" dir="2700000" algn="tl" rotWithShape="0">
              <a:prstClr val="black">
                <a:alpha val="30000"/>
              </a:prstClr>
            </a:outerShdw>
          </a:effectLst>
        </p:grpSpPr>
        <p:sp>
          <p:nvSpPr>
            <p:cNvPr id="21" name="TextBox 47">
              <a:extLst>
                <a:ext uri="{FF2B5EF4-FFF2-40B4-BE49-F238E27FC236}">
                  <a16:creationId xmlns:a16="http://schemas.microsoft.com/office/drawing/2014/main" id="{28B776C8-0C8C-42A2-A9F2-3DA2DE14274E}"/>
                </a:ext>
              </a:extLst>
            </p:cNvPr>
            <p:cNvSpPr txBox="1"/>
            <p:nvPr/>
          </p:nvSpPr>
          <p:spPr>
            <a:xfrm>
              <a:off x="6037036" y="4435417"/>
              <a:ext cx="4789713" cy="295145"/>
            </a:xfrm>
            <a:prstGeom prst="rect">
              <a:avLst/>
            </a:prstGeom>
            <a:solidFill>
              <a:srgbClr val="E57001"/>
            </a:solidFill>
          </p:spPr>
          <p:txBody>
            <a:bodyPr wrap="square" rtlCol="0">
              <a:spAutoFit/>
            </a:bodyPr>
            <a:lstStyle/>
            <a:p>
              <a:pPr algn="r">
                <a:lnSpc>
                  <a:spcPct val="120000"/>
                </a:lnSpc>
                <a:defRPr/>
              </a:pPr>
              <a:r>
                <a:rPr lang="en-US" sz="1200" b="1" kern="0" dirty="0">
                  <a:solidFill>
                    <a:prstClr val="white"/>
                  </a:solidFill>
                  <a:cs typeface="+mn-ea"/>
                  <a:sym typeface="+mn-lt"/>
                </a:rPr>
                <a:t>90%</a:t>
              </a:r>
            </a:p>
          </p:txBody>
        </p:sp>
        <p:sp>
          <p:nvSpPr>
            <p:cNvPr id="22" name="TextBox 52">
              <a:extLst>
                <a:ext uri="{FF2B5EF4-FFF2-40B4-BE49-F238E27FC236}">
                  <a16:creationId xmlns:a16="http://schemas.microsoft.com/office/drawing/2014/main" id="{BCB1C1E2-C081-4282-87F3-0C0E9594F937}"/>
                </a:ext>
              </a:extLst>
            </p:cNvPr>
            <p:cNvSpPr txBox="1"/>
            <p:nvPr/>
          </p:nvSpPr>
          <p:spPr>
            <a:xfrm>
              <a:off x="6037037" y="4441418"/>
              <a:ext cx="1894113" cy="295145"/>
            </a:xfrm>
            <a:prstGeom prst="rect">
              <a:avLst/>
            </a:prstGeom>
            <a:noFill/>
          </p:spPr>
          <p:txBody>
            <a:bodyPr wrap="square" rtlCol="0">
              <a:spAutoFit/>
            </a:bodyPr>
            <a:lstStyle/>
            <a:p>
              <a:pPr>
                <a:lnSpc>
                  <a:spcPct val="120000"/>
                </a:lnSpc>
                <a:defRPr/>
              </a:pPr>
              <a:r>
                <a:rPr lang="zh-CN" altLang="en-US" sz="1200" b="1" dirty="0">
                  <a:solidFill>
                    <a:prstClr val="white"/>
                  </a:solidFill>
                  <a:cs typeface="+mn-ea"/>
                  <a:sym typeface="+mn-lt"/>
                </a:rPr>
                <a:t>note</a:t>
              </a:r>
              <a:r>
                <a:rPr lang="en-US" altLang="zh-CN" sz="1200" b="1" dirty="0">
                  <a:solidFill>
                    <a:prstClr val="white"/>
                  </a:solidFill>
                  <a:cs typeface="+mn-ea"/>
                  <a:sym typeface="+mn-lt"/>
                </a:rPr>
                <a:t>04</a:t>
              </a:r>
              <a:endParaRPr lang="en-US" sz="1200" b="1" dirty="0">
                <a:solidFill>
                  <a:prstClr val="white"/>
                </a:solidFill>
                <a:cs typeface="+mn-ea"/>
                <a:sym typeface="+mn-lt"/>
              </a:endParaRPr>
            </a:p>
          </p:txBody>
        </p:sp>
      </p:grpSp>
      <p:sp>
        <p:nvSpPr>
          <p:cNvPr id="23" name="TextBox 59">
            <a:extLst>
              <a:ext uri="{FF2B5EF4-FFF2-40B4-BE49-F238E27FC236}">
                <a16:creationId xmlns:a16="http://schemas.microsoft.com/office/drawing/2014/main" id="{089AD6DC-B10A-41BD-9025-2D2892E9F18B}"/>
              </a:ext>
            </a:extLst>
          </p:cNvPr>
          <p:cNvSpPr txBox="1"/>
          <p:nvPr/>
        </p:nvSpPr>
        <p:spPr>
          <a:xfrm>
            <a:off x="6097997" y="3365730"/>
            <a:ext cx="1142999" cy="295145"/>
          </a:xfrm>
          <a:prstGeom prst="rect">
            <a:avLst/>
          </a:prstGeom>
          <a:noFill/>
        </p:spPr>
        <p:txBody>
          <a:bodyPr wrap="square" lIns="0" rtlCol="0">
            <a:spAutoFit/>
          </a:bodyPr>
          <a:lstStyle/>
          <a:p>
            <a:pPr>
              <a:lnSpc>
                <a:spcPct val="120000"/>
              </a:lnSpc>
              <a:defRPr/>
            </a:pPr>
            <a:r>
              <a:rPr lang="en-US" sz="1200" b="1" dirty="0">
                <a:solidFill>
                  <a:prstClr val="black">
                    <a:lumMod val="75000"/>
                    <a:lumOff val="25000"/>
                  </a:prstClr>
                </a:solidFill>
                <a:cs typeface="+mn-ea"/>
                <a:sym typeface="+mn-lt"/>
              </a:rPr>
              <a:t>SKILLS</a:t>
            </a:r>
          </a:p>
        </p:txBody>
      </p:sp>
      <p:grpSp>
        <p:nvGrpSpPr>
          <p:cNvPr id="28" name="组合 27"/>
          <p:cNvGrpSpPr/>
          <p:nvPr/>
        </p:nvGrpSpPr>
        <p:grpSpPr>
          <a:xfrm>
            <a:off x="1262154" y="486755"/>
            <a:ext cx="4308651" cy="577363"/>
            <a:chOff x="3945869" y="560470"/>
            <a:chExt cx="2974142" cy="608934"/>
          </a:xfrm>
        </p:grpSpPr>
        <p:sp>
          <p:nvSpPr>
            <p:cNvPr id="32" name="TextBox 8"/>
            <p:cNvSpPr txBox="1"/>
            <p:nvPr/>
          </p:nvSpPr>
          <p:spPr>
            <a:xfrm>
              <a:off x="3945869" y="560470"/>
              <a:ext cx="2974142" cy="427804"/>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buClrTx/>
                <a:buSzTx/>
                <a:buFontTx/>
                <a:buNone/>
                <a:tabLst/>
                <a:defRPr/>
              </a:pPr>
              <a:r>
                <a:rPr kumimoji="0" lang="zh-CN" altLang="en-US" sz="2400" b="1" i="0" u="none" strike="noStrike" kern="0" cap="none" spc="0" normalizeH="0" baseline="0" noProof="0" dirty="0">
                  <a:ln>
                    <a:noFill/>
                  </a:ln>
                  <a:solidFill>
                    <a:prstClr val="black">
                      <a:lumMod val="65000"/>
                      <a:lumOff val="35000"/>
                    </a:prstClr>
                  </a:solidFill>
                  <a:effectLst/>
                  <a:uLnTx/>
                  <a:uFillTx/>
                  <a:cs typeface="+mn-ea"/>
                  <a:sym typeface="+mn-lt"/>
                </a:rPr>
                <a:t>Market analysis</a:t>
              </a:r>
            </a:p>
          </p:txBody>
        </p:sp>
        <p:sp>
          <p:nvSpPr>
            <p:cNvPr id="33" name="TextBox 8"/>
            <p:cNvSpPr txBox="1"/>
            <p:nvPr/>
          </p:nvSpPr>
          <p:spPr>
            <a:xfrm>
              <a:off x="3967746" y="991141"/>
              <a:ext cx="2952265" cy="178263"/>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buClrTx/>
                <a:buSzTx/>
                <a:buFontTx/>
                <a:buNone/>
                <a:tabLst/>
                <a:defRPr/>
              </a:pPr>
              <a:r>
                <a:rPr kumimoji="0" lang="zh-CN" altLang="en-US" sz="1000" b="0" i="0" u="none" strike="noStrike" kern="0" cap="none" spc="0" normalizeH="0" baseline="0" noProof="0" dirty="0">
                  <a:ln>
                    <a:noFill/>
                  </a:ln>
                  <a:solidFill>
                    <a:prstClr val="white">
                      <a:lumMod val="65000"/>
                    </a:prstClr>
                  </a:solidFill>
                  <a:effectLst/>
                  <a:uLnTx/>
                  <a:uFillTx/>
                  <a:cs typeface="+mn-ea"/>
                  <a:sym typeface="+mn-lt"/>
                </a:rPr>
                <a:t>Add your subtitle text description here</a:t>
              </a:r>
            </a:p>
          </p:txBody>
        </p:sp>
      </p:grpSp>
      <p:grpSp>
        <p:nvGrpSpPr>
          <p:cNvPr id="34" name="组合 33"/>
          <p:cNvGrpSpPr/>
          <p:nvPr/>
        </p:nvGrpSpPr>
        <p:grpSpPr>
          <a:xfrm>
            <a:off x="250077" y="484573"/>
            <a:ext cx="1121947" cy="667710"/>
            <a:chOff x="171031" y="579507"/>
            <a:chExt cx="3487619" cy="2075606"/>
          </a:xfrm>
        </p:grpSpPr>
        <p:pic>
          <p:nvPicPr>
            <p:cNvPr id="35" name="图片 34"/>
            <p:cNvPicPr>
              <a:picLocks noChangeAspect="1"/>
            </p:cNvPicPr>
            <p:nvPr/>
          </p:nvPicPr>
          <p:blipFill rotWithShape="1">
            <a:blip r:embed="rId4" cstate="screen">
              <a:extLst>
                <a:ext uri="{28A0092B-C50C-407E-A947-70E740481C1C}">
                  <a14:useLocalDpi xmlns:a14="http://schemas.microsoft.com/office/drawing/2010/main"/>
                </a:ext>
              </a:extLst>
            </a:blip>
            <a:srcRect l="-8"/>
            <a:stretch/>
          </p:blipFill>
          <p:spPr>
            <a:xfrm>
              <a:off x="373608" y="579507"/>
              <a:ext cx="1960199" cy="1827574"/>
            </a:xfrm>
            <a:prstGeom prst="rect">
              <a:avLst/>
            </a:prstGeom>
            <a:effectLst>
              <a:outerShdw blurRad="190500" dist="63500" dir="2700000" algn="tl" rotWithShape="0">
                <a:prstClr val="black">
                  <a:alpha val="30000"/>
                </a:prstClr>
              </a:outerShdw>
            </a:effectLst>
          </p:spPr>
        </p:pic>
        <p:pic>
          <p:nvPicPr>
            <p:cNvPr id="36" name="图片 35"/>
            <p:cNvPicPr>
              <a:picLocks noChangeAspect="1"/>
            </p:cNvPicPr>
            <p:nvPr/>
          </p:nvPicPr>
          <p:blipFill rotWithShape="1">
            <a:blip r:embed="rId5" cstate="screen">
              <a:extLst>
                <a:ext uri="{28A0092B-C50C-407E-A947-70E740481C1C}">
                  <a14:useLocalDpi xmlns:a14="http://schemas.microsoft.com/office/drawing/2010/main"/>
                </a:ext>
              </a:extLst>
            </a:blip>
            <a:srcRect r="-102" b="-4775"/>
            <a:stretch/>
          </p:blipFill>
          <p:spPr>
            <a:xfrm flipH="1">
              <a:off x="373605" y="1003130"/>
              <a:ext cx="3285045" cy="1418773"/>
            </a:xfrm>
            <a:prstGeom prst="rect">
              <a:avLst/>
            </a:prstGeom>
          </p:spPr>
        </p:pic>
        <p:sp>
          <p:nvSpPr>
            <p:cNvPr id="37" name="文本框 36"/>
            <p:cNvSpPr txBox="1"/>
            <p:nvPr/>
          </p:nvSpPr>
          <p:spPr>
            <a:xfrm>
              <a:off x="171031" y="645965"/>
              <a:ext cx="2258300" cy="2009148"/>
            </a:xfrm>
            <a:prstGeom prst="rect">
              <a:avLst/>
            </a:prstGeom>
            <a:noFill/>
          </p:spPr>
          <p:txBody>
            <a:bodyPr wrap="none" rtlCol="0" anchor="ctr">
              <a:spAutoFit/>
            </a:bodyPr>
            <a:lstStyle/>
            <a:p>
              <a:pPr algn="ctr"/>
              <a:r>
                <a:rPr lang="en-US" altLang="zh-CN" sz="3600" dirty="0">
                  <a:solidFill>
                    <a:schemeClr val="bg1"/>
                  </a:solidFill>
                  <a:effectLst>
                    <a:outerShdw blurRad="38100" dist="38100" dir="2700000" algn="tl">
                      <a:srgbClr val="000000">
                        <a:alpha val="43137"/>
                      </a:srgbClr>
                    </a:outerShdw>
                  </a:effectLst>
                  <a:cs typeface="+mn-ea"/>
                  <a:sym typeface="+mn-lt"/>
                </a:rPr>
                <a:t>04</a:t>
              </a:r>
              <a:endParaRPr lang="zh-CN" altLang="en-US" sz="3600" dirty="0">
                <a:solidFill>
                  <a:schemeClr val="bg1"/>
                </a:solidFill>
                <a:effectLst>
                  <a:outerShdw blurRad="38100" dist="38100" dir="2700000" algn="tl">
                    <a:srgbClr val="000000">
                      <a:alpha val="43137"/>
                    </a:srgbClr>
                  </a:outerShdw>
                </a:effectLst>
                <a:cs typeface="+mn-ea"/>
                <a:sym typeface="+mn-lt"/>
              </a:endParaRPr>
            </a:p>
          </p:txBody>
        </p:sp>
      </p:grpSp>
    </p:spTree>
    <p:extLst>
      <p:ext uri="{BB962C8B-B14F-4D97-AF65-F5344CB8AC3E}">
        <p14:creationId xmlns:p14="http://schemas.microsoft.com/office/powerpoint/2010/main" val="1102704387"/>
      </p:ext>
    </p:extLst>
  </p:cSld>
  <p:clrMapOvr>
    <a:masterClrMapping/>
  </p:clrMapOvr>
  <p:transition spd="slow" advClick="0" advTm="7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par>
                          <p:cTn id="37" fill="hold">
                            <p:stCondLst>
                              <p:cond delay="4000"/>
                            </p:stCondLst>
                            <p:childTnLst>
                              <p:par>
                                <p:cTn id="38" presetID="22" presetClass="entr" presetSubtype="8"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par>
                          <p:cTn id="45" fill="hold">
                            <p:stCondLst>
                              <p:cond delay="5000"/>
                            </p:stCondLst>
                            <p:childTnLst>
                              <p:par>
                                <p:cTn id="46" presetID="22" presetClass="entr" presetSubtype="1"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up)">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2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D3B2307F-A4A4-445A-9255-B3CCEEC464F0}"/>
              </a:ext>
            </a:extLst>
          </p:cNvPr>
          <p:cNvSpPr/>
          <p:nvPr/>
        </p:nvSpPr>
        <p:spPr>
          <a:xfrm>
            <a:off x="6741312" y="1917702"/>
            <a:ext cx="4509522" cy="355162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4" tIns="60928" rIns="121854" bIns="60928" rtlCol="0" anchor="ctr"/>
          <a:lstStyle/>
          <a:p>
            <a:pPr algn="ctr" fontAlgn="base">
              <a:lnSpc>
                <a:spcPct val="120000"/>
              </a:lnSpc>
              <a:spcBef>
                <a:spcPct val="0"/>
              </a:spcBef>
              <a:spcAft>
                <a:spcPct val="0"/>
              </a:spcAft>
              <a:buFont typeface="Arial" pitchFamily="34" charset="0"/>
              <a:buNone/>
            </a:pPr>
            <a:endParaRPr lang="zh-CN" altLang="en-US" sz="2397" dirty="0">
              <a:solidFill>
                <a:srgbClr val="99CC39"/>
              </a:solidFill>
              <a:cs typeface="+mn-ea"/>
              <a:sym typeface="+mn-lt"/>
            </a:endParaRPr>
          </a:p>
        </p:txBody>
      </p:sp>
      <p:sp>
        <p:nvSpPr>
          <p:cNvPr id="4" name="矩形 3">
            <a:extLst>
              <a:ext uri="{FF2B5EF4-FFF2-40B4-BE49-F238E27FC236}">
                <a16:creationId xmlns:a16="http://schemas.microsoft.com/office/drawing/2014/main" id="{405B27AA-51E8-4B48-9C32-E06C2298FAD3}"/>
              </a:ext>
            </a:extLst>
          </p:cNvPr>
          <p:cNvSpPr/>
          <p:nvPr/>
        </p:nvSpPr>
        <p:spPr>
          <a:xfrm>
            <a:off x="1221107" y="4897667"/>
            <a:ext cx="575684" cy="575940"/>
          </a:xfrm>
          <a:prstGeom prst="rect">
            <a:avLst/>
          </a:prstGeom>
          <a:solidFill>
            <a:srgbClr val="E5700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4" tIns="60928" rIns="121854" bIns="60928" rtlCol="0" anchor="ctr"/>
          <a:lstStyle/>
          <a:p>
            <a:pPr algn="ctr" fontAlgn="base">
              <a:lnSpc>
                <a:spcPct val="120000"/>
              </a:lnSpc>
              <a:spcBef>
                <a:spcPct val="0"/>
              </a:spcBef>
              <a:spcAft>
                <a:spcPct val="0"/>
              </a:spcAft>
              <a:buFont typeface="Arial" pitchFamily="34" charset="0"/>
              <a:buNone/>
            </a:pPr>
            <a:endParaRPr lang="zh-CN" altLang="en-US" sz="2397" dirty="0">
              <a:solidFill>
                <a:srgbClr val="99CC39"/>
              </a:solidFill>
              <a:cs typeface="+mn-ea"/>
              <a:sym typeface="+mn-lt"/>
            </a:endParaRPr>
          </a:p>
        </p:txBody>
      </p:sp>
      <p:sp>
        <p:nvSpPr>
          <p:cNvPr id="5" name="矩形 4">
            <a:extLst>
              <a:ext uri="{FF2B5EF4-FFF2-40B4-BE49-F238E27FC236}">
                <a16:creationId xmlns:a16="http://schemas.microsoft.com/office/drawing/2014/main" id="{803E190C-AB5F-4CC6-BE3B-AF413C0E8FD1}"/>
              </a:ext>
            </a:extLst>
          </p:cNvPr>
          <p:cNvSpPr/>
          <p:nvPr/>
        </p:nvSpPr>
        <p:spPr>
          <a:xfrm>
            <a:off x="1796792" y="4897667"/>
            <a:ext cx="4413573" cy="575940"/>
          </a:xfrm>
          <a:prstGeom prst="rect">
            <a:avLst/>
          </a:prstGeom>
          <a:solidFill>
            <a:schemeClr val="accent1">
              <a:lumMod val="20000"/>
              <a:lumOff val="80000"/>
              <a:alpha val="50000"/>
            </a:schemeClr>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4" tIns="60928" rIns="121854" bIns="60928" rtlCol="0" anchor="ctr"/>
          <a:lstStyle/>
          <a:p>
            <a:pPr algn="ctr" fontAlgn="base">
              <a:lnSpc>
                <a:spcPct val="120000"/>
              </a:lnSpc>
              <a:spcBef>
                <a:spcPct val="0"/>
              </a:spcBef>
              <a:spcAft>
                <a:spcPct val="0"/>
              </a:spcAft>
              <a:buFont typeface="Arial" pitchFamily="34" charset="0"/>
              <a:buNone/>
            </a:pPr>
            <a:endParaRPr lang="zh-CN" altLang="en-US" sz="2397" dirty="0">
              <a:solidFill>
                <a:srgbClr val="99CC39"/>
              </a:solidFill>
              <a:cs typeface="+mn-ea"/>
              <a:sym typeface="+mn-lt"/>
            </a:endParaRPr>
          </a:p>
        </p:txBody>
      </p:sp>
      <p:sp>
        <p:nvSpPr>
          <p:cNvPr id="6" name="Rectangle 24">
            <a:extLst>
              <a:ext uri="{FF2B5EF4-FFF2-40B4-BE49-F238E27FC236}">
                <a16:creationId xmlns:a16="http://schemas.microsoft.com/office/drawing/2014/main" id="{2C54F294-2583-4FC6-BE7D-D3B6D012D7B0}"/>
              </a:ext>
            </a:extLst>
          </p:cNvPr>
          <p:cNvSpPr>
            <a:spLocks noChangeArrowheads="1"/>
          </p:cNvSpPr>
          <p:nvPr/>
        </p:nvSpPr>
        <p:spPr bwMode="auto">
          <a:xfrm>
            <a:off x="1221104" y="1917699"/>
            <a:ext cx="4989257" cy="69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lnSpc>
                <a:spcPct val="120000"/>
              </a:lnSpc>
              <a:spcAft>
                <a:spcPct val="0"/>
              </a:spcAft>
              <a:buFont typeface="Arial" pitchFamily="34" charset="0"/>
              <a:buNone/>
            </a:pPr>
            <a:r>
              <a:rPr lang="zh-CN" altLang="en-US" sz="1598" b="1" dirty="0">
                <a:solidFill>
                  <a:srgbClr val="595959"/>
                </a:solidFill>
                <a:cs typeface="+mn-ea"/>
                <a:sym typeface="+mn-lt"/>
              </a:rPr>
              <a:t>Market positioning criteria</a:t>
            </a:r>
          </a:p>
          <a:p>
            <a:pPr defTabSz="1218560" fontAlgn="base">
              <a:lnSpc>
                <a:spcPct val="120000"/>
              </a:lnSpc>
              <a:spcAft>
                <a:spcPct val="0"/>
              </a:spcAft>
              <a:defRPr/>
            </a:pPr>
            <a:r>
              <a:rPr lang="zh-CN" altLang="en-US" sz="1200" dirty="0">
                <a:solidFill>
                  <a:srgbClr val="FFFFFF">
                    <a:lumMod val="50000"/>
                  </a:srgbClr>
                </a:solidFill>
                <a:cs typeface="+mn-ea"/>
                <a:sym typeface="+mn-lt"/>
              </a:rPr>
              <a:t>Please add specific content here, text as simple as possible, simple description can be</a:t>
            </a:r>
            <a:r>
              <a:rPr lang="en-US" altLang="zh-CN" sz="1200" dirty="0">
                <a:solidFill>
                  <a:srgbClr val="FFFFFF">
                    <a:lumMod val="50000"/>
                  </a:srgbClr>
                </a:solidFill>
                <a:cs typeface="+mn-ea"/>
                <a:sym typeface="+mn-lt"/>
              </a:rPr>
              <a:t>.</a:t>
            </a:r>
          </a:p>
          <a:p>
            <a:pPr defTabSz="1218560" fontAlgn="base">
              <a:lnSpc>
                <a:spcPct val="120000"/>
              </a:lnSpc>
              <a:spcAft>
                <a:spcPct val="0"/>
              </a:spcAft>
              <a:defRPr/>
            </a:pPr>
            <a:endParaRPr lang="en-US" altLang="zh-CN" sz="1066" dirty="0">
              <a:solidFill>
                <a:srgbClr val="FFFFFF">
                  <a:lumMod val="50000"/>
                </a:srgbClr>
              </a:solidFill>
              <a:cs typeface="+mn-ea"/>
              <a:sym typeface="+mn-lt"/>
            </a:endParaRPr>
          </a:p>
        </p:txBody>
      </p:sp>
      <p:sp>
        <p:nvSpPr>
          <p:cNvPr id="7" name="Rectangle 24">
            <a:extLst>
              <a:ext uri="{FF2B5EF4-FFF2-40B4-BE49-F238E27FC236}">
                <a16:creationId xmlns:a16="http://schemas.microsoft.com/office/drawing/2014/main" id="{84A8C52C-AB6A-46FE-B791-44AA9BC31893}"/>
              </a:ext>
            </a:extLst>
          </p:cNvPr>
          <p:cNvSpPr>
            <a:spLocks noChangeArrowheads="1"/>
          </p:cNvSpPr>
          <p:nvPr/>
        </p:nvSpPr>
        <p:spPr bwMode="auto">
          <a:xfrm>
            <a:off x="1780393" y="2931979"/>
            <a:ext cx="4429970" cy="1558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8560" fontAlgn="base">
              <a:lnSpc>
                <a:spcPct val="120000"/>
              </a:lnSpc>
              <a:spcBef>
                <a:spcPct val="0"/>
              </a:spcBef>
              <a:spcAft>
                <a:spcPct val="0"/>
              </a:spcAft>
              <a:defRPr/>
            </a:pPr>
            <a:r>
              <a:rPr lang="zh-CN" altLang="en-US" sz="1066" dirty="0">
                <a:solidFill>
                  <a:srgbClr val="FFFFFF">
                    <a:lumMod val="50000"/>
                  </a:srgbClr>
                </a:solidFill>
                <a:cs typeface="+mn-ea"/>
                <a:sym typeface="+mn-lt"/>
              </a:rPr>
              <a:t>Click here to add text</a:t>
            </a:r>
            <a:endParaRPr lang="en-US" altLang="zh-CN" sz="1066" dirty="0">
              <a:solidFill>
                <a:srgbClr val="FFFFFF">
                  <a:lumMod val="50000"/>
                </a:srgbClr>
              </a:solidFill>
              <a:cs typeface="+mn-ea"/>
              <a:sym typeface="+mn-lt"/>
            </a:endParaRPr>
          </a:p>
          <a:p>
            <a:pPr defTabSz="1218560" fontAlgn="base">
              <a:lnSpc>
                <a:spcPct val="120000"/>
              </a:lnSpc>
              <a:spcBef>
                <a:spcPct val="0"/>
              </a:spcBef>
              <a:spcAft>
                <a:spcPct val="0"/>
              </a:spcAft>
              <a:defRPr/>
            </a:pPr>
            <a:endParaRPr lang="en-US" altLang="zh-CN" sz="1066" dirty="0">
              <a:solidFill>
                <a:srgbClr val="FFFFFF">
                  <a:lumMod val="50000"/>
                </a:srgbClr>
              </a:solidFill>
              <a:cs typeface="+mn-ea"/>
              <a:sym typeface="+mn-lt"/>
            </a:endParaRPr>
          </a:p>
          <a:p>
            <a:pPr defTabSz="1218560" fontAlgn="base">
              <a:lnSpc>
                <a:spcPct val="120000"/>
              </a:lnSpc>
              <a:spcBef>
                <a:spcPct val="0"/>
              </a:spcBef>
              <a:spcAft>
                <a:spcPct val="0"/>
              </a:spcAft>
              <a:defRPr/>
            </a:pPr>
            <a:endParaRPr lang="en-US" altLang="zh-CN" sz="1066" dirty="0">
              <a:solidFill>
                <a:srgbClr val="FFFFFF">
                  <a:lumMod val="50000"/>
                </a:srgbClr>
              </a:solidFill>
              <a:cs typeface="+mn-ea"/>
              <a:sym typeface="+mn-lt"/>
            </a:endParaRPr>
          </a:p>
          <a:p>
            <a:pPr defTabSz="1218560" fontAlgn="base">
              <a:lnSpc>
                <a:spcPct val="120000"/>
              </a:lnSpc>
              <a:spcBef>
                <a:spcPct val="0"/>
              </a:spcBef>
              <a:spcAft>
                <a:spcPct val="0"/>
              </a:spcAft>
              <a:defRPr/>
            </a:pPr>
            <a:endParaRPr lang="en-US" altLang="zh-CN" sz="1066" dirty="0">
              <a:solidFill>
                <a:srgbClr val="FFFFFF">
                  <a:lumMod val="50000"/>
                </a:srgbClr>
              </a:solidFill>
              <a:cs typeface="+mn-ea"/>
              <a:sym typeface="+mn-lt"/>
            </a:endParaRPr>
          </a:p>
          <a:p>
            <a:pPr defTabSz="1218560" fontAlgn="base">
              <a:lnSpc>
                <a:spcPct val="120000"/>
              </a:lnSpc>
              <a:spcBef>
                <a:spcPct val="0"/>
              </a:spcBef>
              <a:spcAft>
                <a:spcPct val="0"/>
              </a:spcAft>
              <a:defRPr/>
            </a:pPr>
            <a:r>
              <a:rPr lang="zh-CN" altLang="en-US" sz="1066" dirty="0">
                <a:solidFill>
                  <a:srgbClr val="FFFFFF">
                    <a:lumMod val="50000"/>
                  </a:srgbClr>
                </a:solidFill>
                <a:cs typeface="+mn-ea"/>
                <a:sym typeface="+mn-lt"/>
              </a:rPr>
              <a:t>Click here to add text</a:t>
            </a:r>
            <a:endParaRPr lang="en-US" altLang="zh-CN" sz="1066" dirty="0">
              <a:solidFill>
                <a:srgbClr val="FFFFFF">
                  <a:lumMod val="50000"/>
                </a:srgbClr>
              </a:solidFill>
              <a:cs typeface="+mn-ea"/>
              <a:sym typeface="+mn-lt"/>
            </a:endParaRPr>
          </a:p>
          <a:p>
            <a:pPr defTabSz="1218560" fontAlgn="base">
              <a:lnSpc>
                <a:spcPct val="120000"/>
              </a:lnSpc>
              <a:spcBef>
                <a:spcPct val="0"/>
              </a:spcBef>
              <a:spcAft>
                <a:spcPct val="0"/>
              </a:spcAft>
              <a:defRPr/>
            </a:pPr>
            <a:endParaRPr lang="en-US" altLang="zh-CN" sz="1066" dirty="0">
              <a:solidFill>
                <a:srgbClr val="FFFFFF">
                  <a:lumMod val="50000"/>
                </a:srgbClr>
              </a:solidFill>
              <a:cs typeface="+mn-ea"/>
              <a:sym typeface="+mn-lt"/>
            </a:endParaRPr>
          </a:p>
          <a:p>
            <a:pPr defTabSz="1218560" fontAlgn="base">
              <a:lnSpc>
                <a:spcPct val="120000"/>
              </a:lnSpc>
              <a:spcBef>
                <a:spcPct val="0"/>
              </a:spcBef>
              <a:spcAft>
                <a:spcPct val="0"/>
              </a:spcAft>
              <a:defRPr/>
            </a:pPr>
            <a:endParaRPr lang="en-US" altLang="zh-CN" sz="1066" dirty="0">
              <a:solidFill>
                <a:srgbClr val="FFFFFF">
                  <a:lumMod val="50000"/>
                </a:srgbClr>
              </a:solidFill>
              <a:cs typeface="+mn-ea"/>
              <a:sym typeface="+mn-lt"/>
            </a:endParaRPr>
          </a:p>
          <a:p>
            <a:pPr defTabSz="1218560" fontAlgn="base">
              <a:lnSpc>
                <a:spcPct val="120000"/>
              </a:lnSpc>
              <a:spcBef>
                <a:spcPct val="0"/>
              </a:spcBef>
              <a:spcAft>
                <a:spcPct val="0"/>
              </a:spcAft>
              <a:defRPr/>
            </a:pPr>
            <a:r>
              <a:rPr lang="zh-CN" altLang="en-US" sz="1066" dirty="0">
                <a:solidFill>
                  <a:srgbClr val="FFFFFF">
                    <a:lumMod val="50000"/>
                  </a:srgbClr>
                </a:solidFill>
                <a:cs typeface="+mn-ea"/>
                <a:sym typeface="+mn-lt"/>
              </a:rPr>
              <a:t>Click here to add text</a:t>
            </a:r>
            <a:r>
              <a:rPr lang="en-US" altLang="zh-CN" sz="1066" dirty="0">
                <a:solidFill>
                  <a:srgbClr val="FFFFFF">
                    <a:lumMod val="50000"/>
                  </a:srgbClr>
                </a:solidFill>
                <a:cs typeface="+mn-ea"/>
                <a:sym typeface="+mn-lt"/>
              </a:rPr>
              <a:t>.  </a:t>
            </a:r>
          </a:p>
        </p:txBody>
      </p:sp>
      <p:sp>
        <p:nvSpPr>
          <p:cNvPr id="8" name="Rectangle 24">
            <a:extLst>
              <a:ext uri="{FF2B5EF4-FFF2-40B4-BE49-F238E27FC236}">
                <a16:creationId xmlns:a16="http://schemas.microsoft.com/office/drawing/2014/main" id="{9585C560-4CDD-40A7-B7F7-5F8CFFD0CC99}"/>
              </a:ext>
            </a:extLst>
          </p:cNvPr>
          <p:cNvSpPr>
            <a:spLocks noChangeArrowheads="1"/>
          </p:cNvSpPr>
          <p:nvPr/>
        </p:nvSpPr>
        <p:spPr bwMode="auto">
          <a:xfrm>
            <a:off x="1988684" y="4988701"/>
            <a:ext cx="4029787" cy="180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8560" fontAlgn="base">
              <a:lnSpc>
                <a:spcPct val="120000"/>
              </a:lnSpc>
              <a:spcAft>
                <a:spcPct val="0"/>
              </a:spcAft>
              <a:defRPr/>
            </a:pPr>
            <a:r>
              <a:rPr lang="zh-CN" altLang="en-US" sz="1066" dirty="0">
                <a:solidFill>
                  <a:srgbClr val="595959"/>
                </a:solidFill>
                <a:cs typeface="+mn-ea"/>
                <a:sym typeface="+mn-lt"/>
              </a:rPr>
              <a:t>Please add specific content here, text as simple as possible, simple description can be</a:t>
            </a:r>
            <a:r>
              <a:rPr lang="en-US" altLang="zh-CN" sz="1066" dirty="0">
                <a:solidFill>
                  <a:srgbClr val="595959"/>
                </a:solidFill>
                <a:cs typeface="+mn-ea"/>
                <a:sym typeface="+mn-lt"/>
              </a:rPr>
              <a:t>.</a:t>
            </a:r>
          </a:p>
        </p:txBody>
      </p:sp>
      <p:sp>
        <p:nvSpPr>
          <p:cNvPr id="9" name="任意多边形 7">
            <a:extLst>
              <a:ext uri="{FF2B5EF4-FFF2-40B4-BE49-F238E27FC236}">
                <a16:creationId xmlns:a16="http://schemas.microsoft.com/office/drawing/2014/main" id="{C9394BA9-108B-49BF-BFAA-9B7FE62C61E7}"/>
              </a:ext>
            </a:extLst>
          </p:cNvPr>
          <p:cNvSpPr/>
          <p:nvPr/>
        </p:nvSpPr>
        <p:spPr>
          <a:xfrm>
            <a:off x="1328987" y="3009010"/>
            <a:ext cx="285561" cy="184110"/>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lIns="121854" tIns="60928" rIns="121854" bIns="60928" rtlCol="0" anchor="ctr"/>
          <a:lstStyle/>
          <a:p>
            <a:pPr algn="ctr" fontAlgn="base">
              <a:lnSpc>
                <a:spcPct val="120000"/>
              </a:lnSpc>
              <a:spcBef>
                <a:spcPct val="0"/>
              </a:spcBef>
              <a:spcAft>
                <a:spcPct val="0"/>
              </a:spcAft>
              <a:buFont typeface="Arial" pitchFamily="34" charset="0"/>
              <a:buNone/>
            </a:pPr>
            <a:endParaRPr lang="zh-CN" altLang="en-US" sz="2397" dirty="0">
              <a:solidFill>
                <a:srgbClr val="99CC39"/>
              </a:solidFill>
              <a:cs typeface="+mn-ea"/>
              <a:sym typeface="+mn-lt"/>
            </a:endParaRPr>
          </a:p>
        </p:txBody>
      </p:sp>
      <p:sp>
        <p:nvSpPr>
          <p:cNvPr id="10" name="任意多边形 8">
            <a:extLst>
              <a:ext uri="{FF2B5EF4-FFF2-40B4-BE49-F238E27FC236}">
                <a16:creationId xmlns:a16="http://schemas.microsoft.com/office/drawing/2014/main" id="{670D35AC-49D6-415D-B137-D4E46FE68D82}"/>
              </a:ext>
            </a:extLst>
          </p:cNvPr>
          <p:cNvSpPr/>
          <p:nvPr/>
        </p:nvSpPr>
        <p:spPr>
          <a:xfrm>
            <a:off x="1328987" y="3701012"/>
            <a:ext cx="285561" cy="184110"/>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lIns="121854" tIns="60928" rIns="121854" bIns="60928" rtlCol="0" anchor="ctr"/>
          <a:lstStyle/>
          <a:p>
            <a:pPr algn="ctr" fontAlgn="base">
              <a:lnSpc>
                <a:spcPct val="120000"/>
              </a:lnSpc>
              <a:spcBef>
                <a:spcPct val="0"/>
              </a:spcBef>
              <a:spcAft>
                <a:spcPct val="0"/>
              </a:spcAft>
              <a:buFont typeface="Arial" pitchFamily="34" charset="0"/>
              <a:buNone/>
            </a:pPr>
            <a:endParaRPr lang="zh-CN" altLang="en-US" sz="2397" dirty="0">
              <a:solidFill>
                <a:srgbClr val="99CC39"/>
              </a:solidFill>
              <a:cs typeface="+mn-ea"/>
              <a:sym typeface="+mn-lt"/>
            </a:endParaRPr>
          </a:p>
        </p:txBody>
      </p:sp>
      <p:sp>
        <p:nvSpPr>
          <p:cNvPr id="11" name="任意多边形 9">
            <a:extLst>
              <a:ext uri="{FF2B5EF4-FFF2-40B4-BE49-F238E27FC236}">
                <a16:creationId xmlns:a16="http://schemas.microsoft.com/office/drawing/2014/main" id="{49F9404E-6192-4F3B-9E52-4C725AFA26A0}"/>
              </a:ext>
            </a:extLst>
          </p:cNvPr>
          <p:cNvSpPr/>
          <p:nvPr/>
        </p:nvSpPr>
        <p:spPr>
          <a:xfrm>
            <a:off x="1328987" y="4386663"/>
            <a:ext cx="285561" cy="184110"/>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lIns="121854" tIns="60928" rIns="121854" bIns="60928" rtlCol="0" anchor="ctr"/>
          <a:lstStyle/>
          <a:p>
            <a:pPr algn="ctr" fontAlgn="base">
              <a:lnSpc>
                <a:spcPct val="120000"/>
              </a:lnSpc>
              <a:spcBef>
                <a:spcPct val="0"/>
              </a:spcBef>
              <a:spcAft>
                <a:spcPct val="0"/>
              </a:spcAft>
              <a:buFont typeface="Arial" pitchFamily="34" charset="0"/>
              <a:buNone/>
            </a:pPr>
            <a:endParaRPr lang="zh-CN" altLang="en-US" sz="2397" dirty="0">
              <a:solidFill>
                <a:srgbClr val="99CC39"/>
              </a:solidFill>
              <a:cs typeface="+mn-ea"/>
              <a:sym typeface="+mn-lt"/>
            </a:endParaRPr>
          </a:p>
        </p:txBody>
      </p:sp>
      <p:sp>
        <p:nvSpPr>
          <p:cNvPr id="12" name="Freeform 10">
            <a:extLst>
              <a:ext uri="{FF2B5EF4-FFF2-40B4-BE49-F238E27FC236}">
                <a16:creationId xmlns:a16="http://schemas.microsoft.com/office/drawing/2014/main" id="{E12AF3BA-C545-450B-B645-58536BA740FA}"/>
              </a:ext>
            </a:extLst>
          </p:cNvPr>
          <p:cNvSpPr>
            <a:spLocks noEditPoints="1"/>
          </p:cNvSpPr>
          <p:nvPr/>
        </p:nvSpPr>
        <p:spPr bwMode="auto">
          <a:xfrm>
            <a:off x="1390657" y="5026626"/>
            <a:ext cx="236580" cy="318018"/>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121854" tIns="60928" rIns="121854" bIns="60928" numCol="1" anchor="t" anchorCtr="0" compatLnSpc="1"/>
          <a:lstStyle/>
          <a:p>
            <a:pPr fontAlgn="base">
              <a:lnSpc>
                <a:spcPct val="120000"/>
              </a:lnSpc>
              <a:spcBef>
                <a:spcPct val="0"/>
              </a:spcBef>
              <a:spcAft>
                <a:spcPct val="0"/>
              </a:spcAft>
              <a:buFont typeface="Arial" pitchFamily="34" charset="0"/>
              <a:buNone/>
            </a:pPr>
            <a:endParaRPr lang="zh-CN" altLang="en-US" sz="2397" dirty="0">
              <a:solidFill>
                <a:srgbClr val="294A5A"/>
              </a:solidFill>
              <a:cs typeface="+mn-ea"/>
              <a:sym typeface="+mn-lt"/>
            </a:endParaRPr>
          </a:p>
        </p:txBody>
      </p:sp>
      <p:grpSp>
        <p:nvGrpSpPr>
          <p:cNvPr id="20" name="组合 19"/>
          <p:cNvGrpSpPr/>
          <p:nvPr/>
        </p:nvGrpSpPr>
        <p:grpSpPr>
          <a:xfrm>
            <a:off x="1262155" y="486755"/>
            <a:ext cx="4252380" cy="577363"/>
            <a:chOff x="3945869" y="560470"/>
            <a:chExt cx="2974142" cy="608934"/>
          </a:xfrm>
        </p:grpSpPr>
        <p:sp>
          <p:nvSpPr>
            <p:cNvPr id="24" name="TextBox 8"/>
            <p:cNvSpPr txBox="1"/>
            <p:nvPr/>
          </p:nvSpPr>
          <p:spPr>
            <a:xfrm>
              <a:off x="3945869" y="560470"/>
              <a:ext cx="2974142" cy="427804"/>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buClrTx/>
                <a:buSzTx/>
                <a:buFontTx/>
                <a:buNone/>
                <a:tabLst/>
                <a:defRPr/>
              </a:pPr>
              <a:r>
                <a:rPr kumimoji="0" lang="zh-CN" altLang="en-US" sz="2400" b="1" i="0" u="none" strike="noStrike" kern="0" cap="none" spc="0" normalizeH="0" baseline="0" noProof="0" dirty="0">
                  <a:ln>
                    <a:noFill/>
                  </a:ln>
                  <a:solidFill>
                    <a:prstClr val="black">
                      <a:lumMod val="65000"/>
                      <a:lumOff val="35000"/>
                    </a:prstClr>
                  </a:solidFill>
                  <a:effectLst/>
                  <a:uLnTx/>
                  <a:uFillTx/>
                  <a:cs typeface="+mn-ea"/>
                  <a:sym typeface="+mn-lt"/>
                </a:rPr>
                <a:t>Market positioning</a:t>
              </a:r>
            </a:p>
          </p:txBody>
        </p:sp>
        <p:sp>
          <p:nvSpPr>
            <p:cNvPr id="25" name="TextBox 8"/>
            <p:cNvSpPr txBox="1"/>
            <p:nvPr/>
          </p:nvSpPr>
          <p:spPr>
            <a:xfrm>
              <a:off x="3967746" y="991141"/>
              <a:ext cx="2952265" cy="178263"/>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buClrTx/>
                <a:buSzTx/>
                <a:buFontTx/>
                <a:buNone/>
                <a:tabLst/>
                <a:defRPr/>
              </a:pPr>
              <a:r>
                <a:rPr kumimoji="0" lang="zh-CN" altLang="en-US" sz="1000" b="0" i="0" u="none" strike="noStrike" kern="0" cap="none" spc="0" normalizeH="0" baseline="0" noProof="0" dirty="0">
                  <a:ln>
                    <a:noFill/>
                  </a:ln>
                  <a:solidFill>
                    <a:prstClr val="white">
                      <a:lumMod val="65000"/>
                    </a:prstClr>
                  </a:solidFill>
                  <a:effectLst/>
                  <a:uLnTx/>
                  <a:uFillTx/>
                  <a:cs typeface="+mn-ea"/>
                  <a:sym typeface="+mn-lt"/>
                </a:rPr>
                <a:t>Add your subtitle text description here</a:t>
              </a:r>
            </a:p>
          </p:txBody>
        </p:sp>
      </p:grpSp>
      <p:grpSp>
        <p:nvGrpSpPr>
          <p:cNvPr id="26" name="组合 25"/>
          <p:cNvGrpSpPr/>
          <p:nvPr/>
        </p:nvGrpSpPr>
        <p:grpSpPr>
          <a:xfrm>
            <a:off x="250077" y="484573"/>
            <a:ext cx="1121947" cy="667710"/>
            <a:chOff x="171031" y="579507"/>
            <a:chExt cx="3487619" cy="2075606"/>
          </a:xfrm>
        </p:grpSpPr>
        <p:pic>
          <p:nvPicPr>
            <p:cNvPr id="27" name="图片 26"/>
            <p:cNvPicPr>
              <a:picLocks noChangeAspect="1"/>
            </p:cNvPicPr>
            <p:nvPr/>
          </p:nvPicPr>
          <p:blipFill rotWithShape="1">
            <a:blip r:embed="rId4" cstate="screen">
              <a:extLst>
                <a:ext uri="{28A0092B-C50C-407E-A947-70E740481C1C}">
                  <a14:useLocalDpi xmlns:a14="http://schemas.microsoft.com/office/drawing/2010/main"/>
                </a:ext>
              </a:extLst>
            </a:blip>
            <a:srcRect l="-8"/>
            <a:stretch/>
          </p:blipFill>
          <p:spPr>
            <a:xfrm>
              <a:off x="373608" y="579507"/>
              <a:ext cx="1960199" cy="1827574"/>
            </a:xfrm>
            <a:prstGeom prst="rect">
              <a:avLst/>
            </a:prstGeom>
            <a:effectLst>
              <a:outerShdw blurRad="190500" dist="63500" dir="2700000" algn="tl" rotWithShape="0">
                <a:prstClr val="black">
                  <a:alpha val="30000"/>
                </a:prstClr>
              </a:outerShdw>
            </a:effectLst>
          </p:spPr>
        </p:pic>
        <p:pic>
          <p:nvPicPr>
            <p:cNvPr id="28" name="图片 27"/>
            <p:cNvPicPr>
              <a:picLocks noChangeAspect="1"/>
            </p:cNvPicPr>
            <p:nvPr/>
          </p:nvPicPr>
          <p:blipFill rotWithShape="1">
            <a:blip r:embed="rId5" cstate="screen">
              <a:extLst>
                <a:ext uri="{28A0092B-C50C-407E-A947-70E740481C1C}">
                  <a14:useLocalDpi xmlns:a14="http://schemas.microsoft.com/office/drawing/2010/main"/>
                </a:ext>
              </a:extLst>
            </a:blip>
            <a:srcRect r="-102" b="-4775"/>
            <a:stretch/>
          </p:blipFill>
          <p:spPr>
            <a:xfrm flipH="1">
              <a:off x="373605" y="1003130"/>
              <a:ext cx="3285045" cy="1418773"/>
            </a:xfrm>
            <a:prstGeom prst="rect">
              <a:avLst/>
            </a:prstGeom>
          </p:spPr>
        </p:pic>
        <p:sp>
          <p:nvSpPr>
            <p:cNvPr id="29" name="文本框 28"/>
            <p:cNvSpPr txBox="1"/>
            <p:nvPr/>
          </p:nvSpPr>
          <p:spPr>
            <a:xfrm>
              <a:off x="171031" y="645965"/>
              <a:ext cx="2258300" cy="2009148"/>
            </a:xfrm>
            <a:prstGeom prst="rect">
              <a:avLst/>
            </a:prstGeom>
            <a:noFill/>
          </p:spPr>
          <p:txBody>
            <a:bodyPr wrap="none" rtlCol="0" anchor="ctr">
              <a:spAutoFit/>
            </a:bodyPr>
            <a:lstStyle/>
            <a:p>
              <a:pPr algn="ctr"/>
              <a:r>
                <a:rPr lang="en-US" altLang="zh-CN" sz="3600" dirty="0">
                  <a:solidFill>
                    <a:schemeClr val="bg1"/>
                  </a:solidFill>
                  <a:effectLst>
                    <a:outerShdw blurRad="38100" dist="38100" dir="2700000" algn="tl">
                      <a:srgbClr val="000000">
                        <a:alpha val="43137"/>
                      </a:srgbClr>
                    </a:outerShdw>
                  </a:effectLst>
                  <a:cs typeface="+mn-ea"/>
                  <a:sym typeface="+mn-lt"/>
                </a:rPr>
                <a:t>04</a:t>
              </a:r>
              <a:endParaRPr lang="zh-CN" altLang="en-US" sz="3600" dirty="0">
                <a:solidFill>
                  <a:schemeClr val="bg1"/>
                </a:solidFill>
                <a:effectLst>
                  <a:outerShdw blurRad="38100" dist="38100" dir="2700000" algn="tl">
                    <a:srgbClr val="000000">
                      <a:alpha val="43137"/>
                    </a:srgbClr>
                  </a:outerShdw>
                </a:effectLst>
                <a:cs typeface="+mn-ea"/>
                <a:sym typeface="+mn-lt"/>
              </a:endParaRPr>
            </a:p>
          </p:txBody>
        </p:sp>
      </p:grpSp>
    </p:spTree>
    <p:extLst>
      <p:ext uri="{BB962C8B-B14F-4D97-AF65-F5344CB8AC3E}">
        <p14:creationId xmlns:p14="http://schemas.microsoft.com/office/powerpoint/2010/main" val="1303382685"/>
      </p:ext>
    </p:extLst>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6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6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6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70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80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par>
                                <p:cTn id="27" presetID="53" presetClass="entr" presetSubtype="16" fill="hold" grpId="0" nodeType="withEffect">
                                  <p:stCondLst>
                                    <p:cond delay="9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53" presetClass="entr" presetSubtype="16" fill="hold" grpId="0" nodeType="withEffect">
                                  <p:stCondLst>
                                    <p:cond delay="110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par>
                                <p:cTn id="37" presetID="53" presetClass="entr" presetSubtype="16" fill="hold" grpId="0" nodeType="withEffect">
                                  <p:stCondLst>
                                    <p:cond delay="130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par>
                                <p:cTn id="42" presetID="22" presetClass="entr" presetSubtype="8" fill="hold" grpId="0" nodeType="withEffect">
                                  <p:stCondLst>
                                    <p:cond delay="160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cTn>
                              </p:par>
                              <p:par>
                                <p:cTn id="45" presetID="12" presetClass="entr" presetSubtype="2" fill="hold" grpId="0" nodeType="withEffect">
                                  <p:stCondLst>
                                    <p:cond delay="160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p:tgtEl>
                                          <p:spTgt spid="8"/>
                                        </p:tgtEl>
                                        <p:attrNameLst>
                                          <p:attrName>ppt_x</p:attrName>
                                        </p:attrNameLst>
                                      </p:cBhvr>
                                      <p:tavLst>
                                        <p:tav tm="0">
                                          <p:val>
                                            <p:strVal val="#ppt_x+#ppt_w*1.125000"/>
                                          </p:val>
                                        </p:tav>
                                        <p:tav tm="100000">
                                          <p:val>
                                            <p:strVal val="#ppt_x"/>
                                          </p:val>
                                        </p:tav>
                                      </p:tavLst>
                                    </p:anim>
                                    <p:animEffect transition="in" filter="wipe(left)">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8" grpId="0"/>
      <p:bldP spid="9" grpId="0" animBg="1"/>
      <p:bldP spid="10" grpId="0" animBg="1"/>
      <p:bldP spid="11"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3299344"/>
            <a:ext cx="12192000" cy="2561708"/>
          </a:xfrm>
          <a:prstGeom prst="rect">
            <a:avLst/>
          </a:prstGeom>
          <a:solidFill>
            <a:srgbClr val="E9E7E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rotWithShape="1">
          <a:blip r:embed="rId2" cstate="screen">
            <a:extLst>
              <a:ext uri="{28A0092B-C50C-407E-A947-70E740481C1C}">
                <a14:useLocalDpi xmlns:a14="http://schemas.microsoft.com/office/drawing/2010/main"/>
              </a:ext>
            </a:extLst>
          </a:blip>
          <a:srcRect l="-8"/>
          <a:stretch/>
        </p:blipFill>
        <p:spPr>
          <a:xfrm>
            <a:off x="1259253" y="1718194"/>
            <a:ext cx="1960198" cy="2076450"/>
          </a:xfrm>
          <a:prstGeom prst="rect">
            <a:avLst/>
          </a:prstGeom>
          <a:effectLst>
            <a:outerShdw blurRad="190500" dist="63500" dir="2700000" algn="tl" rotWithShape="0">
              <a:prstClr val="black">
                <a:alpha val="30000"/>
              </a:prstClr>
            </a:outerShdw>
          </a:effectLst>
        </p:spPr>
      </p:pic>
      <p:pic>
        <p:nvPicPr>
          <p:cNvPr id="13" name="图片 12"/>
          <p:cNvPicPr>
            <a:picLocks noChangeAspect="1"/>
          </p:cNvPicPr>
          <p:nvPr/>
        </p:nvPicPr>
        <p:blipFill rotWithShape="1">
          <a:blip r:embed="rId3" cstate="screen">
            <a:extLst>
              <a:ext uri="{28A0092B-C50C-407E-A947-70E740481C1C}">
                <a14:useLocalDpi xmlns:a14="http://schemas.microsoft.com/office/drawing/2010/main"/>
              </a:ext>
            </a:extLst>
          </a:blip>
          <a:srcRect l="36314" t="47432" r="-65" b="-2510"/>
          <a:stretch/>
        </p:blipFill>
        <p:spPr>
          <a:xfrm flipH="1">
            <a:off x="1259253" y="1448192"/>
            <a:ext cx="4463632" cy="1927791"/>
          </a:xfrm>
          <a:prstGeom prst="rect">
            <a:avLst/>
          </a:prstGeom>
        </p:spPr>
      </p:pic>
      <p:sp>
        <p:nvSpPr>
          <p:cNvPr id="5" name="文本框 4"/>
          <p:cNvSpPr txBox="1"/>
          <p:nvPr/>
        </p:nvSpPr>
        <p:spPr>
          <a:xfrm>
            <a:off x="1405012" y="1933400"/>
            <a:ext cx="1627370" cy="1569660"/>
          </a:xfrm>
          <a:prstGeom prst="rect">
            <a:avLst/>
          </a:prstGeom>
          <a:noFill/>
        </p:spPr>
        <p:txBody>
          <a:bodyPr wrap="none" rtlCol="0" anchor="ctr">
            <a:spAutoFit/>
          </a:bodyPr>
          <a:lstStyle/>
          <a:p>
            <a:pPr algn="ctr"/>
            <a:r>
              <a:rPr lang="en-US" altLang="zh-CN" sz="9600" dirty="0">
                <a:solidFill>
                  <a:schemeClr val="bg1"/>
                </a:solidFill>
                <a:effectLst>
                  <a:outerShdw blurRad="38100" dist="38100" dir="2700000" algn="tl">
                    <a:srgbClr val="000000">
                      <a:alpha val="43137"/>
                    </a:srgbClr>
                  </a:outerShdw>
                </a:effectLst>
                <a:cs typeface="+mn-ea"/>
                <a:sym typeface="+mn-lt"/>
              </a:rPr>
              <a:t>05</a:t>
            </a:r>
            <a:endParaRPr lang="zh-CN" altLang="en-US" sz="9600" dirty="0">
              <a:solidFill>
                <a:schemeClr val="bg1"/>
              </a:solidFill>
              <a:effectLst>
                <a:outerShdw blurRad="38100" dist="38100" dir="2700000" algn="tl">
                  <a:srgbClr val="000000">
                    <a:alpha val="43137"/>
                  </a:srgbClr>
                </a:outerShdw>
              </a:effectLst>
              <a:cs typeface="+mn-ea"/>
              <a:sym typeface="+mn-lt"/>
            </a:endParaRPr>
          </a:p>
        </p:txBody>
      </p:sp>
      <p:sp>
        <p:nvSpPr>
          <p:cNvPr id="12" name="文本框 11"/>
          <p:cNvSpPr txBox="1"/>
          <p:nvPr/>
        </p:nvSpPr>
        <p:spPr>
          <a:xfrm>
            <a:off x="1500585" y="3206223"/>
            <a:ext cx="1427939" cy="646331"/>
          </a:xfrm>
          <a:prstGeom prst="rect">
            <a:avLst/>
          </a:prstGeom>
          <a:noFill/>
        </p:spPr>
        <p:txBody>
          <a:bodyPr wrap="square" rtlCol="0">
            <a:spAutoFit/>
          </a:bodyPr>
          <a:lstStyle/>
          <a:p>
            <a:pPr algn="dist"/>
            <a:r>
              <a:rPr lang="en-US" altLang="zh-CN" sz="3600" dirty="0">
                <a:solidFill>
                  <a:schemeClr val="bg1"/>
                </a:solidFill>
                <a:cs typeface="+mn-ea"/>
                <a:sym typeface="+mn-lt"/>
              </a:rPr>
              <a:t>PART </a:t>
            </a:r>
            <a:endParaRPr lang="zh-CN" altLang="en-US" sz="3600" dirty="0">
              <a:solidFill>
                <a:schemeClr val="bg1"/>
              </a:solidFill>
              <a:cs typeface="+mn-ea"/>
              <a:sym typeface="+mn-lt"/>
            </a:endParaRPr>
          </a:p>
        </p:txBody>
      </p:sp>
      <p:cxnSp>
        <p:nvCxnSpPr>
          <p:cNvPr id="7" name="直接连接符 6"/>
          <p:cNvCxnSpPr/>
          <p:nvPr/>
        </p:nvCxnSpPr>
        <p:spPr>
          <a:xfrm>
            <a:off x="4461934" y="3301461"/>
            <a:ext cx="414867" cy="0"/>
          </a:xfrm>
          <a:prstGeom prst="line">
            <a:avLst/>
          </a:prstGeom>
          <a:ln w="57150">
            <a:solidFill>
              <a:srgbClr val="291157"/>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365627" y="4533968"/>
            <a:ext cx="5438773" cy="553998"/>
          </a:xfrm>
          <a:prstGeom prst="rect">
            <a:avLst/>
          </a:prstGeom>
          <a:noFill/>
        </p:spPr>
        <p:txBody>
          <a:bodyPr wrap="square" rtlCol="0">
            <a:spAutoFit/>
          </a:bodyPr>
          <a:lstStyle/>
          <a:p>
            <a:r>
              <a:rPr lang="en-US" altLang="zh-CN" sz="1000" dirty="0">
                <a:solidFill>
                  <a:schemeClr val="tx1">
                    <a:lumMod val="50000"/>
                    <a:lumOff val="50000"/>
                  </a:schemeClr>
                </a:solidFill>
                <a:cs typeface="+mn-ea"/>
                <a:sym typeface="+mn-lt"/>
              </a:rPr>
              <a:t>Brief introduction to atmospheric business company product introduction to atmospheric business company product introduction company</a:t>
            </a:r>
            <a:endParaRPr lang="zh-CN" altLang="en-US" sz="1000" dirty="0">
              <a:solidFill>
                <a:schemeClr val="tx1">
                  <a:lumMod val="50000"/>
                  <a:lumOff val="50000"/>
                </a:schemeClr>
              </a:solidFill>
              <a:cs typeface="+mn-ea"/>
              <a:sym typeface="+mn-lt"/>
            </a:endParaRPr>
          </a:p>
          <a:p>
            <a:endParaRPr lang="zh-CN" altLang="en-US" sz="1000" dirty="0">
              <a:solidFill>
                <a:schemeClr val="tx1">
                  <a:lumMod val="50000"/>
                  <a:lumOff val="50000"/>
                </a:schemeClr>
              </a:solidFill>
              <a:cs typeface="+mn-ea"/>
              <a:sym typeface="+mn-lt"/>
            </a:endParaRPr>
          </a:p>
        </p:txBody>
      </p:sp>
      <p:sp>
        <p:nvSpPr>
          <p:cNvPr id="10" name="文本框 9"/>
          <p:cNvSpPr txBox="1"/>
          <p:nvPr/>
        </p:nvSpPr>
        <p:spPr>
          <a:xfrm>
            <a:off x="4325713" y="3915289"/>
            <a:ext cx="4856543" cy="584775"/>
          </a:xfrm>
          <a:prstGeom prst="rect">
            <a:avLst/>
          </a:prstGeom>
          <a:noFill/>
        </p:spPr>
        <p:txBody>
          <a:bodyPr wrap="square" rtlCol="0">
            <a:spAutoFit/>
          </a:bodyPr>
          <a:lstStyle/>
          <a:p>
            <a:r>
              <a:rPr lang="zh-CN" altLang="en-US" sz="3200" dirty="0">
                <a:gradFill>
                  <a:gsLst>
                    <a:gs pos="0">
                      <a:schemeClr val="tx1">
                        <a:lumMod val="75000"/>
                        <a:lumOff val="25000"/>
                      </a:schemeClr>
                    </a:gs>
                    <a:gs pos="93000">
                      <a:schemeClr val="tx1">
                        <a:lumMod val="95000"/>
                        <a:lumOff val="5000"/>
                      </a:schemeClr>
                    </a:gs>
                  </a:gsLst>
                  <a:lin ang="5400000" scaled="1"/>
                </a:gradFill>
                <a:cs typeface="+mn-ea"/>
                <a:sym typeface="+mn-lt"/>
              </a:rPr>
              <a:t>Financial financing</a:t>
            </a:r>
          </a:p>
        </p:txBody>
      </p:sp>
      <p:pic>
        <p:nvPicPr>
          <p:cNvPr id="11" name="图片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90238" y="4184037"/>
            <a:ext cx="3801761" cy="1657964"/>
          </a:xfrm>
          <a:prstGeom prst="rect">
            <a:avLst/>
          </a:prstGeom>
        </p:spPr>
      </p:pic>
      <p:sp>
        <p:nvSpPr>
          <p:cNvPr id="15" name="矩形 14"/>
          <p:cNvSpPr/>
          <p:nvPr/>
        </p:nvSpPr>
        <p:spPr>
          <a:xfrm>
            <a:off x="3009743" y="3682794"/>
            <a:ext cx="261359" cy="244561"/>
          </a:xfrm>
          <a:prstGeom prst="rect">
            <a:avLst/>
          </a:prstGeom>
          <a:noFill/>
          <a:ln w="38100">
            <a:gradFill>
              <a:gsLst>
                <a:gs pos="0">
                  <a:srgbClr val="9997E1"/>
                </a:gs>
                <a:gs pos="77000">
                  <a:srgbClr val="291157"/>
                </a:gs>
              </a:gsLst>
              <a:lin ang="5400000" scaled="1"/>
            </a:gra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3311185" y="4079242"/>
            <a:ext cx="104795" cy="104795"/>
          </a:xfrm>
          <a:prstGeom prst="rect">
            <a:avLst/>
          </a:prstGeom>
          <a:gradFill>
            <a:gsLst>
              <a:gs pos="0">
                <a:srgbClr val="9997E1">
                  <a:alpha val="70000"/>
                </a:srgbClr>
              </a:gs>
              <a:gs pos="100000">
                <a:srgbClr val="291157"/>
              </a:gs>
            </a:gsLst>
            <a:lin ang="2700000" scaled="0"/>
          </a:gra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3009743" y="4306720"/>
            <a:ext cx="72223" cy="72223"/>
          </a:xfrm>
          <a:prstGeom prst="rect">
            <a:avLst/>
          </a:prstGeom>
          <a:gradFill>
            <a:gsLst>
              <a:gs pos="0">
                <a:srgbClr val="9997E1">
                  <a:alpha val="50000"/>
                </a:srgbClr>
              </a:gs>
              <a:gs pos="100000">
                <a:srgbClr val="291157">
                  <a:alpha val="50000"/>
                </a:srgbClr>
              </a:gs>
            </a:gsLst>
            <a:lin ang="2700000" scaled="0"/>
          </a:gra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44840146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a14="http://schemas.microsoft.com/office/drawing/2010/main"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1" fill="hold" nodeType="withEffect" p14:presetBounceEnd="40000">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14:bounceEnd="40000">
                                          <p:cBhvr additive="base">
                                            <p:cTn id="10"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1" dur="750" fill="hold"/>
                                            <p:tgtEl>
                                              <p:spTgt spid="4"/>
                                            </p:tgtEl>
                                            <p:attrNameLst>
                                              <p:attrName>ppt_y</p:attrName>
                                            </p:attrNameLst>
                                          </p:cBhvr>
                                          <p:tavLst>
                                            <p:tav tm="0">
                                              <p:val>
                                                <p:strVal val="0-#ppt_h/2"/>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22" presetClass="entr" presetSubtype="8" fill="hold" nodeType="withEffect">
                                      <p:stCondLst>
                                        <p:cond delay="75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53" presetClass="entr" presetSubtype="16" fill="hold" grpId="0" nodeType="withEffect">
                                      <p:stCondLst>
                                        <p:cond delay="10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75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21" presetClass="entr" presetSubtype="1" fill="hold" grpId="0" nodeType="withEffect">
                                      <p:stCondLst>
                                        <p:cond delay="750"/>
                                      </p:stCondLst>
                                      <p:childTnLst>
                                        <p:set>
                                          <p:cBhvr>
                                            <p:cTn id="31" dur="1" fill="hold">
                                              <p:stCondLst>
                                                <p:cond delay="0"/>
                                              </p:stCondLst>
                                            </p:cTn>
                                            <p:tgtEl>
                                              <p:spTgt spid="15"/>
                                            </p:tgtEl>
                                            <p:attrNameLst>
                                              <p:attrName>style.visibility</p:attrName>
                                            </p:attrNameLst>
                                          </p:cBhvr>
                                          <p:to>
                                            <p:strVal val="visible"/>
                                          </p:to>
                                        </p:set>
                                        <p:animEffect transition="in" filter="wheel(1)">
                                          <p:cBhvr>
                                            <p:cTn id="32" dur="1000"/>
                                            <p:tgtEl>
                                              <p:spTgt spid="15"/>
                                            </p:tgtEl>
                                          </p:cBhvr>
                                        </p:animEffect>
                                      </p:childTnLst>
                                    </p:cTn>
                                  </p:par>
                                  <p:par>
                                    <p:cTn id="33" presetID="53" presetClass="entr" presetSubtype="16" fill="hold" grpId="0" nodeType="withEffect">
                                      <p:stCondLst>
                                        <p:cond delay="75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par>
                                    <p:cTn id="38" presetID="53" presetClass="entr" presetSubtype="16" fill="hold" grpId="0" nodeType="withEffect">
                                      <p:stCondLst>
                                        <p:cond delay="75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par>
                              <p:cTn id="43" fill="hold">
                                <p:stCondLst>
                                  <p:cond delay="1750"/>
                                </p:stCondLst>
                                <p:childTnLst>
                                  <p:par>
                                    <p:cTn id="44" presetID="2" presetClass="entr" presetSubtype="2"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1+#ppt_w/2"/>
                                              </p:val>
                                            </p:tav>
                                            <p:tav tm="100000">
                                              <p:val>
                                                <p:strVal val="#ppt_x"/>
                                              </p:val>
                                            </p:tav>
                                          </p:tavLst>
                                        </p:anim>
                                        <p:anim calcmode="lin" valueType="num">
                                          <p:cBhvr additive="base">
                                            <p:cTn id="47" dur="500" fill="hold"/>
                                            <p:tgtEl>
                                              <p:spTgt spid="7"/>
                                            </p:tgtEl>
                                            <p:attrNameLst>
                                              <p:attrName>ppt_y</p:attrName>
                                            </p:attrNameLst>
                                          </p:cBhvr>
                                          <p:tavLst>
                                            <p:tav tm="0">
                                              <p:val>
                                                <p:strVal val="#ppt_y"/>
                                              </p:val>
                                            </p:tav>
                                            <p:tav tm="100000">
                                              <p:val>
                                                <p:strVal val="#ppt_y"/>
                                              </p:val>
                                            </p:tav>
                                          </p:tavLst>
                                        </p:anim>
                                      </p:childTnLst>
                                    </p:cTn>
                                  </p:par>
                                </p:childTnLst>
                              </p:cTn>
                            </p:par>
                            <p:par>
                              <p:cTn id="48" fill="hold">
                                <p:stCondLst>
                                  <p:cond delay="225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0"/>
                                            </p:tgtEl>
                                            <p:attrNameLst>
                                              <p:attrName>ppt_y</p:attrName>
                                            </p:attrNameLst>
                                          </p:cBhvr>
                                          <p:tavLst>
                                            <p:tav tm="0">
                                              <p:val>
                                                <p:strVal val="#ppt_y"/>
                                              </p:val>
                                            </p:tav>
                                            <p:tav tm="100000">
                                              <p:val>
                                                <p:strVal val="#ppt_y"/>
                                              </p:val>
                                            </p:tav>
                                          </p:tavLst>
                                        </p:anim>
                                        <p:anim calcmode="lin" valueType="num">
                                          <p:cBhvr>
                                            <p:cTn id="5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0"/>
                                            </p:tgtEl>
                                          </p:cBhvr>
                                        </p:animEffect>
                                      </p:childTnLst>
                                    </p:cTn>
                                  </p:par>
                                </p:childTnLst>
                              </p:cTn>
                            </p:par>
                            <p:par>
                              <p:cTn id="56" fill="hold">
                                <p:stCondLst>
                                  <p:cond delay="2900"/>
                                </p:stCondLst>
                                <p:childTnLst>
                                  <p:par>
                                    <p:cTn id="57" presetID="22" presetClass="entr" presetSubtype="1"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2" grpId="0"/>
          <p:bldP spid="9" grpId="0"/>
          <p:bldP spid="10" grpId="0"/>
          <p:bldP spid="15" grpId="0" animBg="1"/>
          <p:bldP spid="16" grpId="0" animBg="1"/>
          <p:bldP spid="17" grpId="0" animBg="1"/>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750" fill="hold"/>
                                            <p:tgtEl>
                                              <p:spTgt spid="4"/>
                                            </p:tgtEl>
                                            <p:attrNameLst>
                                              <p:attrName>ppt_x</p:attrName>
                                            </p:attrNameLst>
                                          </p:cBhvr>
                                          <p:tavLst>
                                            <p:tav tm="0">
                                              <p:val>
                                                <p:strVal val="#ppt_x"/>
                                              </p:val>
                                            </p:tav>
                                            <p:tav tm="100000">
                                              <p:val>
                                                <p:strVal val="#ppt_x"/>
                                              </p:val>
                                            </p:tav>
                                          </p:tavLst>
                                        </p:anim>
                                        <p:anim calcmode="lin" valueType="num">
                                          <p:cBhvr additive="base">
                                            <p:cTn id="11" dur="750" fill="hold"/>
                                            <p:tgtEl>
                                              <p:spTgt spid="4"/>
                                            </p:tgtEl>
                                            <p:attrNameLst>
                                              <p:attrName>ppt_y</p:attrName>
                                            </p:attrNameLst>
                                          </p:cBhvr>
                                          <p:tavLst>
                                            <p:tav tm="0">
                                              <p:val>
                                                <p:strVal val="0-#ppt_h/2"/>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22" presetClass="entr" presetSubtype="8" fill="hold" nodeType="withEffect">
                                      <p:stCondLst>
                                        <p:cond delay="75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53" presetClass="entr" presetSubtype="16" fill="hold" grpId="0" nodeType="withEffect">
                                      <p:stCondLst>
                                        <p:cond delay="10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75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21" presetClass="entr" presetSubtype="1" fill="hold" grpId="0" nodeType="withEffect">
                                      <p:stCondLst>
                                        <p:cond delay="750"/>
                                      </p:stCondLst>
                                      <p:childTnLst>
                                        <p:set>
                                          <p:cBhvr>
                                            <p:cTn id="31" dur="1" fill="hold">
                                              <p:stCondLst>
                                                <p:cond delay="0"/>
                                              </p:stCondLst>
                                            </p:cTn>
                                            <p:tgtEl>
                                              <p:spTgt spid="15"/>
                                            </p:tgtEl>
                                            <p:attrNameLst>
                                              <p:attrName>style.visibility</p:attrName>
                                            </p:attrNameLst>
                                          </p:cBhvr>
                                          <p:to>
                                            <p:strVal val="visible"/>
                                          </p:to>
                                        </p:set>
                                        <p:animEffect transition="in" filter="wheel(1)">
                                          <p:cBhvr>
                                            <p:cTn id="32" dur="1000"/>
                                            <p:tgtEl>
                                              <p:spTgt spid="15"/>
                                            </p:tgtEl>
                                          </p:cBhvr>
                                        </p:animEffect>
                                      </p:childTnLst>
                                    </p:cTn>
                                  </p:par>
                                  <p:par>
                                    <p:cTn id="33" presetID="53" presetClass="entr" presetSubtype="16" fill="hold" grpId="0" nodeType="withEffect">
                                      <p:stCondLst>
                                        <p:cond delay="75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par>
                                    <p:cTn id="38" presetID="53" presetClass="entr" presetSubtype="16" fill="hold" grpId="0" nodeType="withEffect">
                                      <p:stCondLst>
                                        <p:cond delay="75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par>
                              <p:cTn id="43" fill="hold">
                                <p:stCondLst>
                                  <p:cond delay="1750"/>
                                </p:stCondLst>
                                <p:childTnLst>
                                  <p:par>
                                    <p:cTn id="44" presetID="2" presetClass="entr" presetSubtype="2"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1+#ppt_w/2"/>
                                              </p:val>
                                            </p:tav>
                                            <p:tav tm="100000">
                                              <p:val>
                                                <p:strVal val="#ppt_x"/>
                                              </p:val>
                                            </p:tav>
                                          </p:tavLst>
                                        </p:anim>
                                        <p:anim calcmode="lin" valueType="num">
                                          <p:cBhvr additive="base">
                                            <p:cTn id="47" dur="500" fill="hold"/>
                                            <p:tgtEl>
                                              <p:spTgt spid="7"/>
                                            </p:tgtEl>
                                            <p:attrNameLst>
                                              <p:attrName>ppt_y</p:attrName>
                                            </p:attrNameLst>
                                          </p:cBhvr>
                                          <p:tavLst>
                                            <p:tav tm="0">
                                              <p:val>
                                                <p:strVal val="#ppt_y"/>
                                              </p:val>
                                            </p:tav>
                                            <p:tav tm="100000">
                                              <p:val>
                                                <p:strVal val="#ppt_y"/>
                                              </p:val>
                                            </p:tav>
                                          </p:tavLst>
                                        </p:anim>
                                      </p:childTnLst>
                                    </p:cTn>
                                  </p:par>
                                </p:childTnLst>
                              </p:cTn>
                            </p:par>
                            <p:par>
                              <p:cTn id="48" fill="hold">
                                <p:stCondLst>
                                  <p:cond delay="225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0"/>
                                            </p:tgtEl>
                                            <p:attrNameLst>
                                              <p:attrName>ppt_y</p:attrName>
                                            </p:attrNameLst>
                                          </p:cBhvr>
                                          <p:tavLst>
                                            <p:tav tm="0">
                                              <p:val>
                                                <p:strVal val="#ppt_y"/>
                                              </p:val>
                                            </p:tav>
                                            <p:tav tm="100000">
                                              <p:val>
                                                <p:strVal val="#ppt_y"/>
                                              </p:val>
                                            </p:tav>
                                          </p:tavLst>
                                        </p:anim>
                                        <p:anim calcmode="lin" valueType="num">
                                          <p:cBhvr>
                                            <p:cTn id="5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0"/>
                                            </p:tgtEl>
                                          </p:cBhvr>
                                        </p:animEffect>
                                      </p:childTnLst>
                                    </p:cTn>
                                  </p:par>
                                </p:childTnLst>
                              </p:cTn>
                            </p:par>
                            <p:par>
                              <p:cTn id="56" fill="hold">
                                <p:stCondLst>
                                  <p:cond delay="2900"/>
                                </p:stCondLst>
                                <p:childTnLst>
                                  <p:par>
                                    <p:cTn id="57" presetID="22" presetClass="entr" presetSubtype="1"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2" grpId="0"/>
          <p:bldP spid="9" grpId="0"/>
          <p:bldP spid="10" grpId="0"/>
          <p:bldP spid="15" grpId="0" animBg="1"/>
          <p:bldP spid="16" grpId="0" animBg="1"/>
          <p:bldP spid="17" grpId="0" animBg="1"/>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4">
            <a:extLst>
              <a:ext uri="{FF2B5EF4-FFF2-40B4-BE49-F238E27FC236}">
                <a16:creationId xmlns:a16="http://schemas.microsoft.com/office/drawing/2014/main" id="{793EC971-D903-4940-A1AE-5FFB4550A65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919048"/>
            <a:ext cx="6090152" cy="4118497"/>
          </a:xfrm>
          <a:prstGeom prst="rect">
            <a:avLst/>
          </a:prstGeom>
          <a:effectLst>
            <a:outerShdw blurRad="190500" dist="63500" dir="2700000" algn="tl" rotWithShape="0">
              <a:prstClr val="black">
                <a:alpha val="30000"/>
              </a:prstClr>
            </a:outerShdw>
          </a:effectLst>
        </p:spPr>
      </p:pic>
      <p:sp>
        <p:nvSpPr>
          <p:cNvPr id="5" name="Rectangle 3">
            <a:extLst>
              <a:ext uri="{FF2B5EF4-FFF2-40B4-BE49-F238E27FC236}">
                <a16:creationId xmlns:a16="http://schemas.microsoft.com/office/drawing/2014/main" id="{CF64D7EF-341E-444F-92A8-F04676AD39F0}"/>
              </a:ext>
            </a:extLst>
          </p:cNvPr>
          <p:cNvSpPr/>
          <p:nvPr/>
        </p:nvSpPr>
        <p:spPr>
          <a:xfrm>
            <a:off x="336124" y="2277187"/>
            <a:ext cx="5441795" cy="3278459"/>
          </a:xfrm>
          <a:prstGeom prst="rect">
            <a:avLst/>
          </a:prstGeom>
          <a:solidFill>
            <a:srgbClr val="E57001">
              <a:alpha val="89000"/>
            </a:srgbClr>
          </a:solidFill>
          <a:ln w="12700" cap="flat" cmpd="sng" algn="ctr">
            <a:noFill/>
            <a:prstDash val="solid"/>
            <a:miter lim="800000"/>
          </a:ln>
          <a:effectLst>
            <a:outerShdw blurRad="50800" dist="38100" dir="16200000" rotWithShape="0">
              <a:prstClr val="black">
                <a:alpha val="7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0000"/>
              </a:lnSpc>
              <a:buClrTx/>
              <a:buSzTx/>
              <a:buFontTx/>
              <a:buNone/>
              <a:tabLst/>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6" name="TextBox 17">
            <a:extLst>
              <a:ext uri="{FF2B5EF4-FFF2-40B4-BE49-F238E27FC236}">
                <a16:creationId xmlns:a16="http://schemas.microsoft.com/office/drawing/2014/main" id="{5B25464F-792B-45C8-BE39-2A0F297979EA}"/>
              </a:ext>
            </a:extLst>
          </p:cNvPr>
          <p:cNvSpPr txBox="1"/>
          <p:nvPr/>
        </p:nvSpPr>
        <p:spPr>
          <a:xfrm>
            <a:off x="6653227" y="1819417"/>
            <a:ext cx="1415772" cy="497957"/>
          </a:xfrm>
          <a:prstGeom prst="rect">
            <a:avLst/>
          </a:prstGeom>
          <a:noFill/>
        </p:spPr>
        <p:txBody>
          <a:bodyPr wrap="none" rtlCol="0" anchor="ctr" anchorCtr="0">
            <a:spAutoFit/>
          </a:bodyPr>
          <a:lstStyle/>
          <a:p>
            <a:pPr defTabSz="914217">
              <a:lnSpc>
                <a:spcPct val="120000"/>
              </a:lnSpc>
            </a:pPr>
            <a:r>
              <a:rPr lang="zh-CN" altLang="en-US" sz="2400" b="1" dirty="0">
                <a:solidFill>
                  <a:srgbClr val="595959"/>
                </a:solidFill>
                <a:cs typeface="+mn-ea"/>
                <a:sym typeface="+mn-lt"/>
              </a:rPr>
              <a:t>cost analysis</a:t>
            </a:r>
            <a:endParaRPr lang="en-US" sz="2400" b="1" dirty="0">
              <a:solidFill>
                <a:srgbClr val="595959"/>
              </a:solidFill>
              <a:cs typeface="+mn-ea"/>
              <a:sym typeface="+mn-lt"/>
            </a:endParaRPr>
          </a:p>
        </p:txBody>
      </p:sp>
      <p:sp>
        <p:nvSpPr>
          <p:cNvPr id="7" name="TextBox 18">
            <a:extLst>
              <a:ext uri="{FF2B5EF4-FFF2-40B4-BE49-F238E27FC236}">
                <a16:creationId xmlns:a16="http://schemas.microsoft.com/office/drawing/2014/main" id="{DDC1E7E2-5157-4714-B858-E49BF156344A}"/>
              </a:ext>
            </a:extLst>
          </p:cNvPr>
          <p:cNvSpPr txBox="1"/>
          <p:nvPr/>
        </p:nvSpPr>
        <p:spPr>
          <a:xfrm>
            <a:off x="6665584" y="2179344"/>
            <a:ext cx="2276905" cy="362792"/>
          </a:xfrm>
          <a:prstGeom prst="rect">
            <a:avLst/>
          </a:prstGeom>
          <a:noFill/>
        </p:spPr>
        <p:txBody>
          <a:bodyPr wrap="none" rtlCol="0" anchor="ctr" anchorCtr="0">
            <a:spAutoFit/>
          </a:bodyPr>
          <a:lstStyle/>
          <a:p>
            <a:pPr defTabSz="914217">
              <a:lnSpc>
                <a:spcPct val="120000"/>
              </a:lnSpc>
            </a:pPr>
            <a:r>
              <a:rPr lang="en-US" sz="1600" dirty="0">
                <a:solidFill>
                  <a:srgbClr val="7F7F7F"/>
                </a:solidFill>
                <a:cs typeface="+mn-ea"/>
                <a:sym typeface="+mn-lt"/>
              </a:rPr>
              <a:t>Minimal Presentation</a:t>
            </a:r>
          </a:p>
        </p:txBody>
      </p:sp>
      <p:sp>
        <p:nvSpPr>
          <p:cNvPr id="11" name="TextBox 40">
            <a:extLst>
              <a:ext uri="{FF2B5EF4-FFF2-40B4-BE49-F238E27FC236}">
                <a16:creationId xmlns:a16="http://schemas.microsoft.com/office/drawing/2014/main" id="{AF9431AB-20F5-4F3A-975D-B28455AB8194}"/>
              </a:ext>
            </a:extLst>
          </p:cNvPr>
          <p:cNvSpPr txBox="1"/>
          <p:nvPr/>
        </p:nvSpPr>
        <p:spPr>
          <a:xfrm>
            <a:off x="9094323" y="4734786"/>
            <a:ext cx="1005403" cy="362792"/>
          </a:xfrm>
          <a:prstGeom prst="rect">
            <a:avLst/>
          </a:prstGeom>
          <a:noFill/>
        </p:spPr>
        <p:txBody>
          <a:bodyPr wrap="none" rtlCol="0" anchor="ctr" anchorCtr="0">
            <a:spAutoFit/>
          </a:bodyPr>
          <a:lstStyle/>
          <a:p>
            <a:pPr defTabSz="914217">
              <a:lnSpc>
                <a:spcPct val="120000"/>
              </a:lnSpc>
            </a:pPr>
            <a:r>
              <a:rPr lang="zh-CN" altLang="en-US" sz="1600" b="1" dirty="0">
                <a:solidFill>
                  <a:schemeClr val="tx1">
                    <a:lumMod val="65000"/>
                    <a:lumOff val="35000"/>
                  </a:schemeClr>
                </a:solidFill>
                <a:cs typeface="+mn-ea"/>
                <a:sym typeface="+mn-lt"/>
              </a:rPr>
              <a:t>cost analysis</a:t>
            </a:r>
            <a:endParaRPr lang="en-US" altLang="zh-CN" sz="1600" b="1" dirty="0">
              <a:solidFill>
                <a:schemeClr val="tx1">
                  <a:lumMod val="65000"/>
                  <a:lumOff val="35000"/>
                </a:schemeClr>
              </a:solidFill>
              <a:cs typeface="+mn-ea"/>
              <a:sym typeface="+mn-lt"/>
            </a:endParaRPr>
          </a:p>
        </p:txBody>
      </p:sp>
      <p:sp>
        <p:nvSpPr>
          <p:cNvPr id="13" name="TextBox 43">
            <a:extLst>
              <a:ext uri="{FF2B5EF4-FFF2-40B4-BE49-F238E27FC236}">
                <a16:creationId xmlns:a16="http://schemas.microsoft.com/office/drawing/2014/main" id="{83DDEB7F-2E1F-49B9-8A7A-8C5DBB461F43}"/>
              </a:ext>
            </a:extLst>
          </p:cNvPr>
          <p:cNvSpPr txBox="1"/>
          <p:nvPr/>
        </p:nvSpPr>
        <p:spPr>
          <a:xfrm>
            <a:off x="6676884" y="4734786"/>
            <a:ext cx="1005403" cy="362792"/>
          </a:xfrm>
          <a:prstGeom prst="rect">
            <a:avLst/>
          </a:prstGeom>
          <a:noFill/>
        </p:spPr>
        <p:txBody>
          <a:bodyPr wrap="none" rtlCol="0" anchor="ctr" anchorCtr="0">
            <a:spAutoFit/>
          </a:bodyPr>
          <a:lstStyle/>
          <a:p>
            <a:pPr defTabSz="914217">
              <a:lnSpc>
                <a:spcPct val="120000"/>
              </a:lnSpc>
            </a:pPr>
            <a:r>
              <a:rPr lang="zh-CN" altLang="en-US" sz="1600" b="1" dirty="0">
                <a:solidFill>
                  <a:schemeClr val="tx1">
                    <a:lumMod val="65000"/>
                    <a:lumOff val="35000"/>
                  </a:schemeClr>
                </a:solidFill>
                <a:cs typeface="+mn-ea"/>
                <a:sym typeface="+mn-lt"/>
              </a:rPr>
              <a:t>cost analysis</a:t>
            </a:r>
            <a:endParaRPr lang="en-US" altLang="zh-CN" sz="1600" b="1" dirty="0">
              <a:solidFill>
                <a:schemeClr val="tx1">
                  <a:lumMod val="65000"/>
                  <a:lumOff val="35000"/>
                </a:schemeClr>
              </a:solidFill>
              <a:cs typeface="+mn-ea"/>
              <a:sym typeface="+mn-lt"/>
            </a:endParaRPr>
          </a:p>
        </p:txBody>
      </p:sp>
      <p:sp>
        <p:nvSpPr>
          <p:cNvPr id="15" name="TextBox 46">
            <a:extLst>
              <a:ext uri="{FF2B5EF4-FFF2-40B4-BE49-F238E27FC236}">
                <a16:creationId xmlns:a16="http://schemas.microsoft.com/office/drawing/2014/main" id="{8BB5ECE3-4708-4D02-A6C5-887D5915B529}"/>
              </a:ext>
            </a:extLst>
          </p:cNvPr>
          <p:cNvSpPr txBox="1"/>
          <p:nvPr/>
        </p:nvSpPr>
        <p:spPr>
          <a:xfrm>
            <a:off x="2341521" y="3318479"/>
            <a:ext cx="1415772" cy="362792"/>
          </a:xfrm>
          <a:prstGeom prst="rect">
            <a:avLst/>
          </a:prstGeom>
          <a:noFill/>
        </p:spPr>
        <p:txBody>
          <a:bodyPr wrap="none" rtlCol="0" anchor="ctr" anchorCtr="0">
            <a:spAutoFit/>
          </a:bodyPr>
          <a:lstStyle/>
          <a:p>
            <a:pPr algn="ctr" defTabSz="914217">
              <a:lnSpc>
                <a:spcPct val="120000"/>
              </a:lnSpc>
            </a:pPr>
            <a:r>
              <a:rPr lang="zh-CN" altLang="en-US" sz="1600" dirty="0">
                <a:solidFill>
                  <a:srgbClr val="FFFFFF"/>
                </a:solidFill>
                <a:cs typeface="+mn-ea"/>
                <a:sym typeface="+mn-lt"/>
              </a:rPr>
              <a:t>Financial cost analysis</a:t>
            </a:r>
            <a:endParaRPr lang="en-US" sz="1600" dirty="0">
              <a:solidFill>
                <a:srgbClr val="FFFFFF"/>
              </a:solidFill>
              <a:cs typeface="+mn-ea"/>
              <a:sym typeface="+mn-lt"/>
            </a:endParaRPr>
          </a:p>
        </p:txBody>
      </p:sp>
      <p:sp>
        <p:nvSpPr>
          <p:cNvPr id="16" name="Shape 2632">
            <a:extLst>
              <a:ext uri="{FF2B5EF4-FFF2-40B4-BE49-F238E27FC236}">
                <a16:creationId xmlns:a16="http://schemas.microsoft.com/office/drawing/2014/main" id="{ACA0C5C7-B23E-4647-8BDC-848C786866D4}"/>
              </a:ext>
            </a:extLst>
          </p:cNvPr>
          <p:cNvSpPr/>
          <p:nvPr/>
        </p:nvSpPr>
        <p:spPr>
          <a:xfrm>
            <a:off x="2953902" y="2967615"/>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ysClr val="window" lastClr="FFFFFF"/>
          </a:solidFill>
          <a:ln w="12700">
            <a:miter lim="400000"/>
          </a:ln>
        </p:spPr>
        <p:txBody>
          <a:bodyPr lIns="19045" tIns="19045" rIns="19045" bIns="19045" anchor="ctr"/>
          <a:lstStyle/>
          <a:p>
            <a:pPr marL="0" marR="0" lvl="0" indent="0" algn="ctr" defTabSz="228532" eaLnBrk="1" fontAlgn="auto" latinLnBrk="0" hangingPunct="1">
              <a:lnSpc>
                <a:spcPct val="120000"/>
              </a:lnSpc>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6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18" name="TextBox 49">
            <a:extLst>
              <a:ext uri="{FF2B5EF4-FFF2-40B4-BE49-F238E27FC236}">
                <a16:creationId xmlns:a16="http://schemas.microsoft.com/office/drawing/2014/main" id="{2ABD5C38-D97A-4BF8-B22C-070C7798A267}"/>
              </a:ext>
            </a:extLst>
          </p:cNvPr>
          <p:cNvSpPr txBox="1"/>
          <p:nvPr/>
        </p:nvSpPr>
        <p:spPr>
          <a:xfrm>
            <a:off x="9094323" y="3251194"/>
            <a:ext cx="1005403" cy="387798"/>
          </a:xfrm>
          <a:prstGeom prst="rect">
            <a:avLst/>
          </a:prstGeom>
          <a:noFill/>
        </p:spPr>
        <p:txBody>
          <a:bodyPr wrap="none" rtlCol="0" anchor="ctr" anchorCtr="0">
            <a:spAutoFit/>
          </a:bodyPr>
          <a:lstStyle/>
          <a:p>
            <a:pPr defTabSz="914217">
              <a:lnSpc>
                <a:spcPct val="120000"/>
              </a:lnSpc>
            </a:pPr>
            <a:r>
              <a:rPr lang="zh-CN" altLang="en-US" sz="1600" b="1" dirty="0">
                <a:solidFill>
                  <a:schemeClr val="tx1">
                    <a:lumMod val="65000"/>
                    <a:lumOff val="35000"/>
                  </a:schemeClr>
                </a:solidFill>
                <a:cs typeface="+mn-ea"/>
                <a:sym typeface="+mn-lt"/>
              </a:rPr>
              <a:t>cost analysis</a:t>
            </a:r>
            <a:endParaRPr lang="en-US" altLang="zh-CN" sz="1600" b="1" dirty="0">
              <a:solidFill>
                <a:schemeClr val="tx1">
                  <a:lumMod val="65000"/>
                  <a:lumOff val="35000"/>
                </a:schemeClr>
              </a:solidFill>
              <a:cs typeface="+mn-ea"/>
              <a:sym typeface="+mn-lt"/>
            </a:endParaRPr>
          </a:p>
        </p:txBody>
      </p:sp>
      <p:sp>
        <p:nvSpPr>
          <p:cNvPr id="19" name="TextBox 51">
            <a:extLst>
              <a:ext uri="{FF2B5EF4-FFF2-40B4-BE49-F238E27FC236}">
                <a16:creationId xmlns:a16="http://schemas.microsoft.com/office/drawing/2014/main" id="{87AA7CF5-2D99-4255-B055-C7323A9A10D1}"/>
              </a:ext>
            </a:extLst>
          </p:cNvPr>
          <p:cNvSpPr txBox="1"/>
          <p:nvPr/>
        </p:nvSpPr>
        <p:spPr>
          <a:xfrm>
            <a:off x="6676883" y="3704794"/>
            <a:ext cx="2182912" cy="295145"/>
          </a:xfrm>
          <a:prstGeom prst="rect">
            <a:avLst/>
          </a:prstGeom>
          <a:noFill/>
        </p:spPr>
        <p:txBody>
          <a:bodyPr wrap="square" rtlCol="0" anchor="ctr" anchorCtr="0">
            <a:spAutoFit/>
          </a:bodyPr>
          <a:lstStyle/>
          <a:p>
            <a:pPr>
              <a:lnSpc>
                <a:spcPct val="120000"/>
              </a:lnSpc>
            </a:pPr>
            <a:r>
              <a:rPr lang="zh-CN" altLang="en-US" sz="1200" dirty="0">
                <a:solidFill>
                  <a:schemeClr val="tx1">
                    <a:lumMod val="50000"/>
                    <a:lumOff val="50000"/>
                  </a:schemeClr>
                </a:solidFill>
                <a:cs typeface="+mn-ea"/>
                <a:sym typeface="+mn-lt"/>
              </a:rPr>
              <a:t>Your content is playing here</a:t>
            </a:r>
          </a:p>
        </p:txBody>
      </p:sp>
      <p:sp>
        <p:nvSpPr>
          <p:cNvPr id="20" name="TextBox 52">
            <a:extLst>
              <a:ext uri="{FF2B5EF4-FFF2-40B4-BE49-F238E27FC236}">
                <a16:creationId xmlns:a16="http://schemas.microsoft.com/office/drawing/2014/main" id="{3B23055E-9AAA-4119-A6E0-268B7EEF942D}"/>
              </a:ext>
            </a:extLst>
          </p:cNvPr>
          <p:cNvSpPr txBox="1"/>
          <p:nvPr/>
        </p:nvSpPr>
        <p:spPr>
          <a:xfrm>
            <a:off x="6676884" y="3263697"/>
            <a:ext cx="1005403" cy="362792"/>
          </a:xfrm>
          <a:prstGeom prst="rect">
            <a:avLst/>
          </a:prstGeom>
          <a:noFill/>
        </p:spPr>
        <p:txBody>
          <a:bodyPr wrap="none" rtlCol="0" anchor="ctr" anchorCtr="0">
            <a:spAutoFit/>
          </a:bodyPr>
          <a:lstStyle/>
          <a:p>
            <a:pPr defTabSz="914217">
              <a:lnSpc>
                <a:spcPct val="120000"/>
              </a:lnSpc>
            </a:pPr>
            <a:r>
              <a:rPr lang="zh-CN" altLang="en-US" sz="1600" b="1" dirty="0">
                <a:solidFill>
                  <a:schemeClr val="tx1">
                    <a:lumMod val="65000"/>
                    <a:lumOff val="35000"/>
                  </a:schemeClr>
                </a:solidFill>
                <a:cs typeface="+mn-ea"/>
                <a:sym typeface="+mn-lt"/>
              </a:rPr>
              <a:t>cost analysis</a:t>
            </a:r>
            <a:endParaRPr lang="en-US" sz="1600" b="1" dirty="0">
              <a:solidFill>
                <a:schemeClr val="tx1">
                  <a:lumMod val="65000"/>
                  <a:lumOff val="35000"/>
                </a:schemeClr>
              </a:solidFill>
              <a:cs typeface="+mn-ea"/>
              <a:sym typeface="+mn-lt"/>
            </a:endParaRPr>
          </a:p>
        </p:txBody>
      </p:sp>
      <p:sp>
        <p:nvSpPr>
          <p:cNvPr id="21" name="Shape 2632">
            <a:extLst>
              <a:ext uri="{FF2B5EF4-FFF2-40B4-BE49-F238E27FC236}">
                <a16:creationId xmlns:a16="http://schemas.microsoft.com/office/drawing/2014/main" id="{AB8B3D91-FE4C-4174-A4F3-7427201FBD58}"/>
              </a:ext>
            </a:extLst>
          </p:cNvPr>
          <p:cNvSpPr/>
          <p:nvPr/>
        </p:nvSpPr>
        <p:spPr>
          <a:xfrm>
            <a:off x="6743790" y="2954833"/>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rgbClr val="E57001"/>
          </a:solidFill>
          <a:ln w="12700" cap="flat" cmpd="sng" algn="ctr">
            <a:noFill/>
            <a:prstDash val="solid"/>
            <a:miter lim="800000"/>
          </a:ln>
          <a:effectLst>
            <a:outerShdw blurRad="50800" dist="38100" dir="16200000" rotWithShape="0">
              <a:prstClr val="black">
                <a:alpha val="7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0000"/>
              </a:lnSpc>
              <a:buClrTx/>
              <a:buSzTx/>
              <a:buFontTx/>
              <a:buNone/>
              <a:tabLst/>
              <a:defRPr/>
            </a:pPr>
            <a:endParaRPr kumimoji="0" sz="1800" b="0" i="0" u="none" strike="noStrike" kern="0" cap="none" spc="0" normalizeH="0" baseline="0" noProof="0" dirty="0">
              <a:ln>
                <a:noFill/>
              </a:ln>
              <a:solidFill>
                <a:prstClr val="white"/>
              </a:solidFill>
              <a:effectLst/>
              <a:uLnTx/>
              <a:uFillTx/>
              <a:cs typeface="+mn-ea"/>
              <a:sym typeface="+mn-lt"/>
            </a:endParaRPr>
          </a:p>
        </p:txBody>
      </p:sp>
      <p:sp>
        <p:nvSpPr>
          <p:cNvPr id="23" name="Subtitle 2">
            <a:extLst>
              <a:ext uri="{FF2B5EF4-FFF2-40B4-BE49-F238E27FC236}">
                <a16:creationId xmlns:a16="http://schemas.microsoft.com/office/drawing/2014/main" id="{1271C8A3-A82C-4513-AAA5-E5A67B3D7542}"/>
              </a:ext>
            </a:extLst>
          </p:cNvPr>
          <p:cNvSpPr txBox="1">
            <a:spLocks/>
          </p:cNvSpPr>
          <p:nvPr/>
        </p:nvSpPr>
        <p:spPr>
          <a:xfrm>
            <a:off x="652839" y="3792880"/>
            <a:ext cx="4602126" cy="47914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Bef>
                <a:spcPct val="0"/>
              </a:spcBef>
            </a:pPr>
            <a:r>
              <a:rPr lang="zh-CN" altLang="en-US" sz="1000" dirty="0">
                <a:solidFill>
                  <a:schemeClr val="bg1"/>
                </a:solidFill>
                <a:latin typeface="+mn-lt"/>
                <a:cs typeface="+mn-ea"/>
                <a:sym typeface="+mn-lt"/>
              </a:rPr>
              <a:t>After your content is typed here, or by copying your text, choose paste in this box and choose to keep only the text.</a:t>
            </a:r>
          </a:p>
        </p:txBody>
      </p:sp>
      <p:sp>
        <p:nvSpPr>
          <p:cNvPr id="25" name="Shape 2618">
            <a:extLst>
              <a:ext uri="{FF2B5EF4-FFF2-40B4-BE49-F238E27FC236}">
                <a16:creationId xmlns:a16="http://schemas.microsoft.com/office/drawing/2014/main" id="{1EE0021E-2FC4-456C-883F-A95F2119C681}"/>
              </a:ext>
            </a:extLst>
          </p:cNvPr>
          <p:cNvSpPr/>
          <p:nvPr/>
        </p:nvSpPr>
        <p:spPr>
          <a:xfrm>
            <a:off x="9161229" y="2954820"/>
            <a:ext cx="279301" cy="279341"/>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rgbClr val="E57001"/>
          </a:solidFill>
          <a:ln w="12700" cap="flat" cmpd="sng" algn="ctr">
            <a:noFill/>
            <a:prstDash val="solid"/>
            <a:miter lim="800000"/>
          </a:ln>
          <a:effectLst>
            <a:outerShdw blurRad="50800" dist="38100" dir="16200000" rotWithShape="0">
              <a:prstClr val="black">
                <a:alpha val="7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0000"/>
              </a:lnSpc>
              <a:buClrTx/>
              <a:buSzTx/>
              <a:buFontTx/>
              <a:buNone/>
              <a:tabLst/>
              <a:defRPr/>
            </a:pPr>
            <a:endParaRPr kumimoji="0" sz="1800" b="0" i="0" u="none" strike="noStrike" kern="0" cap="none" spc="0" normalizeH="0" baseline="0" noProof="0" dirty="0">
              <a:ln>
                <a:noFill/>
              </a:ln>
              <a:solidFill>
                <a:prstClr val="white"/>
              </a:solidFill>
              <a:effectLst/>
              <a:uLnTx/>
              <a:uFillTx/>
              <a:cs typeface="+mn-ea"/>
              <a:sym typeface="+mn-lt"/>
            </a:endParaRPr>
          </a:p>
        </p:txBody>
      </p:sp>
      <p:sp>
        <p:nvSpPr>
          <p:cNvPr id="26" name="Shape 2553">
            <a:extLst>
              <a:ext uri="{FF2B5EF4-FFF2-40B4-BE49-F238E27FC236}">
                <a16:creationId xmlns:a16="http://schemas.microsoft.com/office/drawing/2014/main" id="{218449DC-B92D-46A7-B429-4EFE8EFD2189}"/>
              </a:ext>
            </a:extLst>
          </p:cNvPr>
          <p:cNvSpPr/>
          <p:nvPr/>
        </p:nvSpPr>
        <p:spPr>
          <a:xfrm>
            <a:off x="6742280" y="4449769"/>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rgbClr val="E57001"/>
          </a:solidFill>
          <a:ln w="12700" cap="flat" cmpd="sng" algn="ctr">
            <a:noFill/>
            <a:prstDash val="solid"/>
            <a:miter lim="800000"/>
          </a:ln>
          <a:effectLst>
            <a:outerShdw blurRad="50800" dist="38100" dir="16200000" rotWithShape="0">
              <a:prstClr val="black">
                <a:alpha val="7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0000"/>
              </a:lnSpc>
              <a:buClrTx/>
              <a:buSzTx/>
              <a:buFontTx/>
              <a:buNone/>
              <a:tabLst/>
              <a:defRPr/>
            </a:pPr>
            <a:endParaRPr kumimoji="0" sz="1800" b="0" i="0" u="none" strike="noStrike" kern="0" cap="none" spc="0" normalizeH="0" baseline="0" noProof="0" dirty="0">
              <a:ln>
                <a:noFill/>
              </a:ln>
              <a:solidFill>
                <a:prstClr val="white"/>
              </a:solidFill>
              <a:effectLst/>
              <a:uLnTx/>
              <a:uFillTx/>
              <a:cs typeface="+mn-ea"/>
              <a:sym typeface="+mn-lt"/>
            </a:endParaRPr>
          </a:p>
        </p:txBody>
      </p:sp>
      <p:sp>
        <p:nvSpPr>
          <p:cNvPr id="28" name="Shape 2629">
            <a:extLst>
              <a:ext uri="{FF2B5EF4-FFF2-40B4-BE49-F238E27FC236}">
                <a16:creationId xmlns:a16="http://schemas.microsoft.com/office/drawing/2014/main" id="{7B232181-D01F-402E-8DB8-140298C30091}"/>
              </a:ext>
            </a:extLst>
          </p:cNvPr>
          <p:cNvSpPr/>
          <p:nvPr/>
        </p:nvSpPr>
        <p:spPr>
          <a:xfrm>
            <a:off x="9135797" y="4432175"/>
            <a:ext cx="279405" cy="279328"/>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rgbClr val="E57001"/>
          </a:solidFill>
          <a:ln w="12700" cap="flat" cmpd="sng" algn="ctr">
            <a:noFill/>
            <a:prstDash val="solid"/>
            <a:miter lim="800000"/>
          </a:ln>
          <a:effectLst>
            <a:outerShdw blurRad="50800" dist="38100" dir="16200000" rotWithShape="0">
              <a:prstClr val="black">
                <a:alpha val="7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0000"/>
              </a:lnSpc>
              <a:buClrTx/>
              <a:buSzTx/>
              <a:buFontTx/>
              <a:buNone/>
              <a:tabLst/>
              <a:defRPr/>
            </a:pPr>
            <a:endParaRPr kumimoji="0" sz="1800" b="0" i="0" u="none" strike="noStrike" kern="0" cap="none" spc="0" normalizeH="0" baseline="0" noProof="0" dirty="0">
              <a:ln>
                <a:noFill/>
              </a:ln>
              <a:solidFill>
                <a:prstClr val="white"/>
              </a:solidFill>
              <a:effectLst/>
              <a:uLnTx/>
              <a:uFillTx/>
              <a:cs typeface="+mn-ea"/>
              <a:sym typeface="+mn-lt"/>
            </a:endParaRPr>
          </a:p>
        </p:txBody>
      </p:sp>
      <p:grpSp>
        <p:nvGrpSpPr>
          <p:cNvPr id="29" name="组合 28">
            <a:extLst>
              <a:ext uri="{FF2B5EF4-FFF2-40B4-BE49-F238E27FC236}">
                <a16:creationId xmlns:a16="http://schemas.microsoft.com/office/drawing/2014/main" id="{E641A16D-CAC3-4E5A-BA59-5DD1A827B99E}"/>
              </a:ext>
            </a:extLst>
          </p:cNvPr>
          <p:cNvGrpSpPr/>
          <p:nvPr/>
        </p:nvGrpSpPr>
        <p:grpSpPr>
          <a:xfrm>
            <a:off x="2106315" y="4441246"/>
            <a:ext cx="1879112" cy="279328"/>
            <a:chOff x="2106315" y="4103044"/>
            <a:chExt cx="1879112" cy="279328"/>
          </a:xfrm>
        </p:grpSpPr>
        <p:sp>
          <p:nvSpPr>
            <p:cNvPr id="30" name="Shape 2864">
              <a:extLst>
                <a:ext uri="{FF2B5EF4-FFF2-40B4-BE49-F238E27FC236}">
                  <a16:creationId xmlns:a16="http://schemas.microsoft.com/office/drawing/2014/main" id="{E13EA834-CB92-4ACF-9D8A-4EA636225F74}"/>
                </a:ext>
              </a:extLst>
            </p:cNvPr>
            <p:cNvSpPr/>
            <p:nvPr/>
          </p:nvSpPr>
          <p:spPr>
            <a:xfrm>
              <a:off x="2106315" y="410304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5" y="7359"/>
                  </a:moveTo>
                  <a:lnTo>
                    <a:pt x="13743" y="7359"/>
                  </a:lnTo>
                  <a:lnTo>
                    <a:pt x="13743" y="8833"/>
                  </a:lnTo>
                  <a:lnTo>
                    <a:pt x="12265" y="8833"/>
                  </a:lnTo>
                  <a:lnTo>
                    <a:pt x="12265" y="9816"/>
                  </a:lnTo>
                  <a:lnTo>
                    <a:pt x="13743" y="9816"/>
                  </a:lnTo>
                  <a:lnTo>
                    <a:pt x="13743" y="11283"/>
                  </a:lnTo>
                  <a:lnTo>
                    <a:pt x="14725" y="11283"/>
                  </a:lnTo>
                  <a:lnTo>
                    <a:pt x="14725" y="9816"/>
                  </a:lnTo>
                  <a:lnTo>
                    <a:pt x="16205" y="9816"/>
                  </a:lnTo>
                  <a:lnTo>
                    <a:pt x="16205" y="8833"/>
                  </a:lnTo>
                  <a:lnTo>
                    <a:pt x="14725" y="8833"/>
                  </a:lnTo>
                  <a:cubicBezTo>
                    <a:pt x="14725" y="8833"/>
                    <a:pt x="14725" y="7359"/>
                    <a:pt x="14725" y="7359"/>
                  </a:cubicBezTo>
                  <a:close/>
                  <a:moveTo>
                    <a:pt x="9321" y="13946"/>
                  </a:moveTo>
                  <a:cubicBezTo>
                    <a:pt x="8620" y="13946"/>
                    <a:pt x="8071" y="13495"/>
                    <a:pt x="8071" y="12919"/>
                  </a:cubicBezTo>
                  <a:cubicBezTo>
                    <a:pt x="8071" y="12392"/>
                    <a:pt x="8713" y="11929"/>
                    <a:pt x="9446" y="11929"/>
                  </a:cubicBezTo>
                  <a:lnTo>
                    <a:pt x="9446" y="11723"/>
                  </a:lnTo>
                  <a:lnTo>
                    <a:pt x="9447" y="11723"/>
                  </a:lnTo>
                  <a:lnTo>
                    <a:pt x="9465" y="11929"/>
                  </a:lnTo>
                  <a:cubicBezTo>
                    <a:pt x="9624" y="11930"/>
                    <a:pt x="9777" y="11954"/>
                    <a:pt x="9922" y="12000"/>
                  </a:cubicBezTo>
                  <a:lnTo>
                    <a:pt x="10067" y="12104"/>
                  </a:lnTo>
                  <a:cubicBezTo>
                    <a:pt x="10440" y="12371"/>
                    <a:pt x="10637" y="12521"/>
                    <a:pt x="10695" y="12764"/>
                  </a:cubicBezTo>
                  <a:cubicBezTo>
                    <a:pt x="10710" y="12827"/>
                    <a:pt x="10717" y="12891"/>
                    <a:pt x="10717" y="12954"/>
                  </a:cubicBezTo>
                  <a:cubicBezTo>
                    <a:pt x="10717" y="13612"/>
                    <a:pt x="10247" y="13946"/>
                    <a:pt x="9321" y="13946"/>
                  </a:cubicBezTo>
                  <a:moveTo>
                    <a:pt x="8542" y="8739"/>
                  </a:moveTo>
                  <a:cubicBezTo>
                    <a:pt x="8495" y="8362"/>
                    <a:pt x="8574" y="8014"/>
                    <a:pt x="8754" y="7806"/>
                  </a:cubicBezTo>
                  <a:cubicBezTo>
                    <a:pt x="8864" y="7680"/>
                    <a:pt x="9006" y="7613"/>
                    <a:pt x="9164" y="7613"/>
                  </a:cubicBezTo>
                  <a:lnTo>
                    <a:pt x="9164" y="7409"/>
                  </a:lnTo>
                  <a:lnTo>
                    <a:pt x="9182" y="7613"/>
                  </a:lnTo>
                  <a:cubicBezTo>
                    <a:pt x="9653" y="7628"/>
                    <a:pt x="10105" y="8185"/>
                    <a:pt x="10189" y="8855"/>
                  </a:cubicBezTo>
                  <a:cubicBezTo>
                    <a:pt x="10237" y="9239"/>
                    <a:pt x="10155" y="9596"/>
                    <a:pt x="9970" y="9809"/>
                  </a:cubicBezTo>
                  <a:cubicBezTo>
                    <a:pt x="9860" y="9935"/>
                    <a:pt x="9722" y="10002"/>
                    <a:pt x="9550" y="10001"/>
                  </a:cubicBezTo>
                  <a:lnTo>
                    <a:pt x="9549" y="10001"/>
                  </a:lnTo>
                  <a:cubicBezTo>
                    <a:pt x="9087" y="9988"/>
                    <a:pt x="8626" y="9409"/>
                    <a:pt x="8542" y="8739"/>
                  </a:cubicBezTo>
                  <a:moveTo>
                    <a:pt x="10838" y="11196"/>
                  </a:moveTo>
                  <a:cubicBezTo>
                    <a:pt x="10586" y="11009"/>
                    <a:pt x="10351" y="10732"/>
                    <a:pt x="10342" y="10646"/>
                  </a:cubicBezTo>
                  <a:cubicBezTo>
                    <a:pt x="10342" y="10499"/>
                    <a:pt x="10342" y="10431"/>
                    <a:pt x="10689" y="10148"/>
                  </a:cubicBezTo>
                  <a:cubicBezTo>
                    <a:pt x="11138" y="9780"/>
                    <a:pt x="11386" y="9295"/>
                    <a:pt x="11386" y="8784"/>
                  </a:cubicBezTo>
                  <a:cubicBezTo>
                    <a:pt x="11386" y="8342"/>
                    <a:pt x="11262" y="7947"/>
                    <a:pt x="11050" y="7659"/>
                  </a:cubicBezTo>
                  <a:lnTo>
                    <a:pt x="11238" y="7659"/>
                  </a:lnTo>
                  <a:lnTo>
                    <a:pt x="12276" y="6873"/>
                  </a:lnTo>
                  <a:lnTo>
                    <a:pt x="9463" y="6873"/>
                  </a:lnTo>
                  <a:cubicBezTo>
                    <a:pt x="8335" y="6873"/>
                    <a:pt x="7345" y="7759"/>
                    <a:pt x="7345" y="8769"/>
                  </a:cubicBezTo>
                  <a:cubicBezTo>
                    <a:pt x="7345" y="9812"/>
                    <a:pt x="8109" y="10605"/>
                    <a:pt x="9137" y="10648"/>
                  </a:cubicBezTo>
                  <a:cubicBezTo>
                    <a:pt x="9121" y="10722"/>
                    <a:pt x="9113" y="10795"/>
                    <a:pt x="9113" y="10868"/>
                  </a:cubicBezTo>
                  <a:cubicBezTo>
                    <a:pt x="9113" y="11018"/>
                    <a:pt x="9147" y="11162"/>
                    <a:pt x="9216" y="11300"/>
                  </a:cubicBezTo>
                  <a:cubicBezTo>
                    <a:pt x="7943" y="11309"/>
                    <a:pt x="6870" y="12161"/>
                    <a:pt x="6870" y="13167"/>
                  </a:cubicBezTo>
                  <a:cubicBezTo>
                    <a:pt x="6870" y="14071"/>
                    <a:pt x="7903" y="14727"/>
                    <a:pt x="9325"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ysClr val="window" lastClr="FFFFFF"/>
            </a:solidFill>
            <a:ln w="12700">
              <a:miter lim="400000"/>
            </a:ln>
          </p:spPr>
          <p:txBody>
            <a:bodyPr lIns="19045" tIns="19045" rIns="19045" bIns="19045" anchor="ctr"/>
            <a:lstStyle/>
            <a:p>
              <a:pPr marL="0" marR="0" lvl="0" indent="0" defTabSz="228532" eaLnBrk="1" fontAlgn="auto" latinLnBrk="0" hangingPunct="1">
                <a:lnSpc>
                  <a:spcPct val="120000"/>
                </a:lnSpc>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31" name="Shape 2865">
              <a:extLst>
                <a:ext uri="{FF2B5EF4-FFF2-40B4-BE49-F238E27FC236}">
                  <a16:creationId xmlns:a16="http://schemas.microsoft.com/office/drawing/2014/main" id="{C4C60462-652F-4AF9-838F-BFF51C3CB948}"/>
                </a:ext>
              </a:extLst>
            </p:cNvPr>
            <p:cNvSpPr/>
            <p:nvPr/>
          </p:nvSpPr>
          <p:spPr>
            <a:xfrm>
              <a:off x="2639576" y="410304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ysClr val="window" lastClr="FFFFFF"/>
            </a:solidFill>
            <a:ln w="12700">
              <a:miter lim="400000"/>
            </a:ln>
          </p:spPr>
          <p:txBody>
            <a:bodyPr lIns="19045" tIns="19045" rIns="19045" bIns="19045" anchor="ctr"/>
            <a:lstStyle/>
            <a:p>
              <a:pPr marL="0" marR="0" lvl="0" indent="0" defTabSz="228532" eaLnBrk="1" fontAlgn="auto" latinLnBrk="0" hangingPunct="1">
                <a:lnSpc>
                  <a:spcPct val="120000"/>
                </a:lnSpc>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32" name="Shape 2866">
              <a:extLst>
                <a:ext uri="{FF2B5EF4-FFF2-40B4-BE49-F238E27FC236}">
                  <a16:creationId xmlns:a16="http://schemas.microsoft.com/office/drawing/2014/main" id="{B8D2C26D-6F82-4D7B-96DC-DD75F65948C2}"/>
                </a:ext>
              </a:extLst>
            </p:cNvPr>
            <p:cNvSpPr/>
            <p:nvPr/>
          </p:nvSpPr>
          <p:spPr>
            <a:xfrm>
              <a:off x="3172838" y="410304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591" y="13291"/>
                  </a:moveTo>
                  <a:cubicBezTo>
                    <a:pt x="11452" y="13214"/>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9" y="13478"/>
                    <a:pt x="9448" y="13667"/>
                  </a:cubicBezTo>
                  <a:cubicBezTo>
                    <a:pt x="9528" y="13856"/>
                    <a:pt x="9671" y="14034"/>
                    <a:pt x="9879" y="14202"/>
                  </a:cubicBezTo>
                  <a:cubicBezTo>
                    <a:pt x="10086" y="14370"/>
                    <a:pt x="10336" y="14498"/>
                    <a:pt x="10629" y="14589"/>
                  </a:cubicBezTo>
                  <a:cubicBezTo>
                    <a:pt x="10922" y="14679"/>
                    <a:pt x="11238" y="14727"/>
                    <a:pt x="11620" y="14727"/>
                  </a:cubicBezTo>
                  <a:cubicBezTo>
                    <a:pt x="11955" y="14727"/>
                    <a:pt x="12228" y="14693"/>
                    <a:pt x="12517" y="14629"/>
                  </a:cubicBezTo>
                  <a:cubicBezTo>
                    <a:pt x="12806" y="14566"/>
                    <a:pt x="13221" y="14455"/>
                    <a:pt x="13578" y="14297"/>
                  </a:cubicBezTo>
                  <a:lnTo>
                    <a:pt x="13583" y="13091"/>
                  </a:lnTo>
                  <a:cubicBezTo>
                    <a:pt x="13165" y="13349"/>
                    <a:pt x="12648" y="13447"/>
                    <a:pt x="12225" y="13447"/>
                  </a:cubicBezTo>
                  <a:cubicBezTo>
                    <a:pt x="11987" y="13447"/>
                    <a:pt x="11776" y="13395"/>
                    <a:pt x="11591" y="13291"/>
                  </a:cubicBezTo>
                </a:path>
              </a:pathLst>
            </a:custGeom>
            <a:solidFill>
              <a:sysClr val="window" lastClr="FFFFFF"/>
            </a:solidFill>
            <a:ln w="12700">
              <a:miter lim="400000"/>
            </a:ln>
          </p:spPr>
          <p:txBody>
            <a:bodyPr lIns="19045" tIns="19045" rIns="19045" bIns="19045" anchor="ctr"/>
            <a:lstStyle/>
            <a:p>
              <a:pPr marL="0" marR="0" lvl="0" indent="0" defTabSz="228532" eaLnBrk="1" fontAlgn="auto" latinLnBrk="0" hangingPunct="1">
                <a:lnSpc>
                  <a:spcPct val="120000"/>
                </a:lnSpc>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33" name="Shape 2867">
              <a:extLst>
                <a:ext uri="{FF2B5EF4-FFF2-40B4-BE49-F238E27FC236}">
                  <a16:creationId xmlns:a16="http://schemas.microsoft.com/office/drawing/2014/main" id="{30A5EA86-800D-4AA1-AE35-BB8A47B9BF90}"/>
                </a:ext>
              </a:extLst>
            </p:cNvPr>
            <p:cNvSpPr/>
            <p:nvPr/>
          </p:nvSpPr>
          <p:spPr>
            <a:xfrm>
              <a:off x="3706099" y="410304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291" y="6986"/>
                  </a:moveTo>
                  <a:cubicBezTo>
                    <a:pt x="14241" y="6976"/>
                    <a:pt x="14187" y="6971"/>
                    <a:pt x="14134" y="6971"/>
                  </a:cubicBezTo>
                  <a:cubicBezTo>
                    <a:pt x="13808" y="6971"/>
                    <a:pt x="13598" y="7166"/>
                    <a:pt x="13572" y="7494"/>
                  </a:cubicBezTo>
                  <a:cubicBezTo>
                    <a:pt x="13242" y="11704"/>
                    <a:pt x="13044" y="12909"/>
                    <a:pt x="13042" y="12921"/>
                  </a:cubicBezTo>
                  <a:lnTo>
                    <a:pt x="13046" y="13020"/>
                  </a:lnTo>
                  <a:lnTo>
                    <a:pt x="13142" y="13032"/>
                  </a:lnTo>
                  <a:lnTo>
                    <a:pt x="13172" y="13032"/>
                  </a:lnTo>
                  <a:cubicBezTo>
                    <a:pt x="13281" y="13032"/>
                    <a:pt x="13386" y="13050"/>
                    <a:pt x="13473" y="13085"/>
                  </a:cubicBezTo>
                  <a:lnTo>
                    <a:pt x="13579" y="13126"/>
                  </a:lnTo>
                  <a:lnTo>
                    <a:pt x="13598" y="13012"/>
                  </a:lnTo>
                  <a:cubicBezTo>
                    <a:pt x="13837" y="11522"/>
                    <a:pt x="14296" y="9525"/>
                    <a:pt x="14542" y="8453"/>
                  </a:cubicBezTo>
                  <a:cubicBezTo>
                    <a:pt x="14618" y="8121"/>
                    <a:pt x="14675" y="7877"/>
                    <a:pt x="14698" y="7763"/>
                  </a:cubicBezTo>
                  <a:cubicBezTo>
                    <a:pt x="14745" y="7530"/>
                    <a:pt x="14724" y="7343"/>
                    <a:pt x="14637" y="7206"/>
                  </a:cubicBezTo>
                  <a:cubicBezTo>
                    <a:pt x="14563" y="7092"/>
                    <a:pt x="14447" y="7018"/>
                    <a:pt x="14291" y="6986"/>
                  </a:cubicBezTo>
                  <a:moveTo>
                    <a:pt x="13280" y="13606"/>
                  </a:moveTo>
                  <a:cubicBezTo>
                    <a:pt x="12921" y="13524"/>
                    <a:pt x="12660" y="13682"/>
                    <a:pt x="12569" y="14030"/>
                  </a:cubicBezTo>
                  <a:cubicBezTo>
                    <a:pt x="12528" y="14187"/>
                    <a:pt x="12550" y="14335"/>
                    <a:pt x="12631" y="14459"/>
                  </a:cubicBezTo>
                  <a:cubicBezTo>
                    <a:pt x="12706" y="14574"/>
                    <a:pt x="12831" y="14661"/>
                    <a:pt x="12982" y="14701"/>
                  </a:cubicBezTo>
                  <a:cubicBezTo>
                    <a:pt x="13045" y="14719"/>
                    <a:pt x="13109" y="14728"/>
                    <a:pt x="13172" y="14728"/>
                  </a:cubicBezTo>
                  <a:cubicBezTo>
                    <a:pt x="13438" y="14728"/>
                    <a:pt x="13639" y="14578"/>
                    <a:pt x="13698" y="14338"/>
                  </a:cubicBezTo>
                  <a:cubicBezTo>
                    <a:pt x="13741" y="14156"/>
                    <a:pt x="13722" y="13990"/>
                    <a:pt x="13643" y="13857"/>
                  </a:cubicBezTo>
                  <a:cubicBezTo>
                    <a:pt x="13567" y="13732"/>
                    <a:pt x="13439" y="13644"/>
                    <a:pt x="13280" y="13606"/>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98" y="6884"/>
                  </a:moveTo>
                  <a:lnTo>
                    <a:pt x="12930" y="6884"/>
                  </a:lnTo>
                  <a:lnTo>
                    <a:pt x="12906" y="6887"/>
                  </a:lnTo>
                  <a:cubicBezTo>
                    <a:pt x="12646" y="6961"/>
                    <a:pt x="12244" y="6961"/>
                    <a:pt x="11983" y="6887"/>
                  </a:cubicBezTo>
                  <a:lnTo>
                    <a:pt x="11902" y="6884"/>
                  </a:lnTo>
                  <a:lnTo>
                    <a:pt x="9988" y="10156"/>
                  </a:lnTo>
                  <a:lnTo>
                    <a:pt x="8067" y="6873"/>
                  </a:lnTo>
                  <a:lnTo>
                    <a:pt x="8000" y="6891"/>
                  </a:lnTo>
                  <a:cubicBezTo>
                    <a:pt x="7739" y="6962"/>
                    <a:pt x="7347" y="6960"/>
                    <a:pt x="7088" y="6887"/>
                  </a:cubicBezTo>
                  <a:lnTo>
                    <a:pt x="6878" y="6884"/>
                  </a:lnTo>
                  <a:lnTo>
                    <a:pt x="9482" y="11392"/>
                  </a:lnTo>
                  <a:lnTo>
                    <a:pt x="9404" y="14626"/>
                  </a:lnTo>
                  <a:lnTo>
                    <a:pt x="9407" y="14722"/>
                  </a:lnTo>
                  <a:lnTo>
                    <a:pt x="9502" y="14722"/>
                  </a:lnTo>
                  <a:lnTo>
                    <a:pt x="9526" y="14719"/>
                  </a:lnTo>
                  <a:cubicBezTo>
                    <a:pt x="9786" y="14646"/>
                    <a:pt x="10190" y="14646"/>
                    <a:pt x="10449" y="14719"/>
                  </a:cubicBezTo>
                  <a:lnTo>
                    <a:pt x="10573" y="14722"/>
                  </a:lnTo>
                  <a:lnTo>
                    <a:pt x="10512" y="11391"/>
                  </a:lnTo>
                  <a:cubicBezTo>
                    <a:pt x="10600" y="11229"/>
                    <a:pt x="11150" y="10205"/>
                    <a:pt x="11738" y="9180"/>
                  </a:cubicBezTo>
                  <a:cubicBezTo>
                    <a:pt x="12342" y="8126"/>
                    <a:pt x="13008" y="7040"/>
                    <a:pt x="13015" y="7029"/>
                  </a:cubicBezTo>
                  <a:cubicBezTo>
                    <a:pt x="13015" y="7029"/>
                    <a:pt x="13098" y="6884"/>
                    <a:pt x="13098" y="6884"/>
                  </a:cubicBezTo>
                  <a:close/>
                </a:path>
              </a:pathLst>
            </a:custGeom>
            <a:solidFill>
              <a:sysClr val="window" lastClr="FFFFFF"/>
            </a:solidFill>
            <a:ln w="12700">
              <a:miter lim="400000"/>
            </a:ln>
          </p:spPr>
          <p:txBody>
            <a:bodyPr lIns="19045" tIns="19045" rIns="19045" bIns="19045" anchor="ctr"/>
            <a:lstStyle/>
            <a:p>
              <a:pPr marL="0" marR="0" lvl="0" indent="0" defTabSz="228532" eaLnBrk="1" fontAlgn="auto" latinLnBrk="0" hangingPunct="1">
                <a:lnSpc>
                  <a:spcPct val="120000"/>
                </a:lnSpc>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cs typeface="+mn-ea"/>
                <a:sym typeface="+mn-lt"/>
              </a:endParaRPr>
            </a:p>
          </p:txBody>
        </p:sp>
      </p:grpSp>
      <p:sp>
        <p:nvSpPr>
          <p:cNvPr id="37" name="TextBox 51">
            <a:extLst>
              <a:ext uri="{FF2B5EF4-FFF2-40B4-BE49-F238E27FC236}">
                <a16:creationId xmlns:a16="http://schemas.microsoft.com/office/drawing/2014/main" id="{87AA7CF5-2D99-4255-B055-C7323A9A10D1}"/>
              </a:ext>
            </a:extLst>
          </p:cNvPr>
          <p:cNvSpPr txBox="1"/>
          <p:nvPr/>
        </p:nvSpPr>
        <p:spPr>
          <a:xfrm>
            <a:off x="9094323" y="3704794"/>
            <a:ext cx="2182912" cy="295145"/>
          </a:xfrm>
          <a:prstGeom prst="rect">
            <a:avLst/>
          </a:prstGeom>
          <a:noFill/>
        </p:spPr>
        <p:txBody>
          <a:bodyPr wrap="square" rtlCol="0" anchor="ctr" anchorCtr="0">
            <a:spAutoFit/>
          </a:bodyPr>
          <a:lstStyle/>
          <a:p>
            <a:pPr>
              <a:lnSpc>
                <a:spcPct val="120000"/>
              </a:lnSpc>
            </a:pPr>
            <a:r>
              <a:rPr lang="zh-CN" altLang="en-US" sz="1200" dirty="0">
                <a:solidFill>
                  <a:schemeClr val="tx1">
                    <a:lumMod val="50000"/>
                    <a:lumOff val="50000"/>
                  </a:schemeClr>
                </a:solidFill>
                <a:cs typeface="+mn-ea"/>
                <a:sym typeface="+mn-lt"/>
              </a:rPr>
              <a:t>Your content is playing here</a:t>
            </a:r>
          </a:p>
        </p:txBody>
      </p:sp>
      <p:sp>
        <p:nvSpPr>
          <p:cNvPr id="38" name="TextBox 51">
            <a:extLst>
              <a:ext uri="{FF2B5EF4-FFF2-40B4-BE49-F238E27FC236}">
                <a16:creationId xmlns:a16="http://schemas.microsoft.com/office/drawing/2014/main" id="{87AA7CF5-2D99-4255-B055-C7323A9A10D1}"/>
              </a:ext>
            </a:extLst>
          </p:cNvPr>
          <p:cNvSpPr txBox="1"/>
          <p:nvPr/>
        </p:nvSpPr>
        <p:spPr>
          <a:xfrm>
            <a:off x="6676883" y="5211050"/>
            <a:ext cx="2182912" cy="295145"/>
          </a:xfrm>
          <a:prstGeom prst="rect">
            <a:avLst/>
          </a:prstGeom>
          <a:noFill/>
        </p:spPr>
        <p:txBody>
          <a:bodyPr wrap="square" rtlCol="0" anchor="ctr" anchorCtr="0">
            <a:spAutoFit/>
          </a:bodyPr>
          <a:lstStyle/>
          <a:p>
            <a:pPr>
              <a:lnSpc>
                <a:spcPct val="120000"/>
              </a:lnSpc>
            </a:pPr>
            <a:r>
              <a:rPr lang="zh-CN" altLang="en-US" sz="1200" dirty="0">
                <a:solidFill>
                  <a:schemeClr val="tx1">
                    <a:lumMod val="50000"/>
                    <a:lumOff val="50000"/>
                  </a:schemeClr>
                </a:solidFill>
                <a:cs typeface="+mn-ea"/>
                <a:sym typeface="+mn-lt"/>
              </a:rPr>
              <a:t>Your content is playing here</a:t>
            </a:r>
          </a:p>
        </p:txBody>
      </p:sp>
      <p:sp>
        <p:nvSpPr>
          <p:cNvPr id="39" name="TextBox 51">
            <a:extLst>
              <a:ext uri="{FF2B5EF4-FFF2-40B4-BE49-F238E27FC236}">
                <a16:creationId xmlns:a16="http://schemas.microsoft.com/office/drawing/2014/main" id="{87AA7CF5-2D99-4255-B055-C7323A9A10D1}"/>
              </a:ext>
            </a:extLst>
          </p:cNvPr>
          <p:cNvSpPr txBox="1"/>
          <p:nvPr/>
        </p:nvSpPr>
        <p:spPr>
          <a:xfrm>
            <a:off x="9094323" y="5211050"/>
            <a:ext cx="2182912" cy="295145"/>
          </a:xfrm>
          <a:prstGeom prst="rect">
            <a:avLst/>
          </a:prstGeom>
          <a:noFill/>
        </p:spPr>
        <p:txBody>
          <a:bodyPr wrap="square" rtlCol="0" anchor="ctr" anchorCtr="0">
            <a:spAutoFit/>
          </a:bodyPr>
          <a:lstStyle/>
          <a:p>
            <a:pPr>
              <a:lnSpc>
                <a:spcPct val="120000"/>
              </a:lnSpc>
            </a:pPr>
            <a:r>
              <a:rPr lang="zh-CN" altLang="en-US" sz="1200" dirty="0">
                <a:solidFill>
                  <a:schemeClr val="tx1">
                    <a:lumMod val="50000"/>
                    <a:lumOff val="50000"/>
                  </a:schemeClr>
                </a:solidFill>
                <a:cs typeface="+mn-ea"/>
                <a:sym typeface="+mn-lt"/>
              </a:rPr>
              <a:t>Your content is playing here</a:t>
            </a:r>
          </a:p>
        </p:txBody>
      </p:sp>
      <p:grpSp>
        <p:nvGrpSpPr>
          <p:cNvPr id="41" name="组合 40"/>
          <p:cNvGrpSpPr/>
          <p:nvPr/>
        </p:nvGrpSpPr>
        <p:grpSpPr>
          <a:xfrm>
            <a:off x="1262154" y="486755"/>
            <a:ext cx="4238313" cy="577363"/>
            <a:chOff x="3945869" y="560470"/>
            <a:chExt cx="2974142" cy="608934"/>
          </a:xfrm>
        </p:grpSpPr>
        <p:sp>
          <p:nvSpPr>
            <p:cNvPr id="45" name="TextBox 8"/>
            <p:cNvSpPr txBox="1"/>
            <p:nvPr/>
          </p:nvSpPr>
          <p:spPr>
            <a:xfrm>
              <a:off x="3945869" y="560470"/>
              <a:ext cx="2974142" cy="427804"/>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buClrTx/>
                <a:buSzTx/>
                <a:buFontTx/>
                <a:buNone/>
                <a:tabLst/>
                <a:defRPr/>
              </a:pPr>
              <a:r>
                <a:rPr kumimoji="0" lang="zh-CN" altLang="en-US" sz="2400" b="1" i="0" u="none" strike="noStrike" kern="0" cap="none" spc="0" normalizeH="0" baseline="0" noProof="0" dirty="0">
                  <a:ln>
                    <a:noFill/>
                  </a:ln>
                  <a:solidFill>
                    <a:prstClr val="black">
                      <a:lumMod val="65000"/>
                      <a:lumOff val="35000"/>
                    </a:prstClr>
                  </a:solidFill>
                  <a:effectLst/>
                  <a:uLnTx/>
                  <a:uFillTx/>
                  <a:cs typeface="+mn-ea"/>
                  <a:sym typeface="+mn-lt"/>
                </a:rPr>
                <a:t>cost analysis</a:t>
              </a:r>
            </a:p>
          </p:txBody>
        </p:sp>
        <p:sp>
          <p:nvSpPr>
            <p:cNvPr id="46" name="TextBox 8"/>
            <p:cNvSpPr txBox="1"/>
            <p:nvPr/>
          </p:nvSpPr>
          <p:spPr>
            <a:xfrm>
              <a:off x="3967746" y="991141"/>
              <a:ext cx="2952265" cy="178263"/>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buClrTx/>
                <a:buSzTx/>
                <a:buFontTx/>
                <a:buNone/>
                <a:tabLst/>
                <a:defRPr/>
              </a:pPr>
              <a:r>
                <a:rPr kumimoji="0" lang="zh-CN" altLang="en-US" sz="1000" b="0" i="0" u="none" strike="noStrike" kern="0" cap="none" spc="0" normalizeH="0" baseline="0" noProof="0" dirty="0">
                  <a:ln>
                    <a:noFill/>
                  </a:ln>
                  <a:solidFill>
                    <a:prstClr val="white">
                      <a:lumMod val="65000"/>
                    </a:prstClr>
                  </a:solidFill>
                  <a:effectLst/>
                  <a:uLnTx/>
                  <a:uFillTx/>
                  <a:cs typeface="+mn-ea"/>
                  <a:sym typeface="+mn-lt"/>
                </a:rPr>
                <a:t>Add your subtitle text description here</a:t>
              </a:r>
            </a:p>
          </p:txBody>
        </p:sp>
      </p:grpSp>
      <p:grpSp>
        <p:nvGrpSpPr>
          <p:cNvPr id="34" name="组合 33"/>
          <p:cNvGrpSpPr/>
          <p:nvPr/>
        </p:nvGrpSpPr>
        <p:grpSpPr>
          <a:xfrm>
            <a:off x="250077" y="484573"/>
            <a:ext cx="1121947" cy="667710"/>
            <a:chOff x="171031" y="579507"/>
            <a:chExt cx="3487619" cy="2075606"/>
          </a:xfrm>
        </p:grpSpPr>
        <p:pic>
          <p:nvPicPr>
            <p:cNvPr id="35" name="图片 34"/>
            <p:cNvPicPr>
              <a:picLocks noChangeAspect="1"/>
            </p:cNvPicPr>
            <p:nvPr/>
          </p:nvPicPr>
          <p:blipFill rotWithShape="1">
            <a:blip r:embed="rId4" cstate="screen">
              <a:extLst>
                <a:ext uri="{28A0092B-C50C-407E-A947-70E740481C1C}">
                  <a14:useLocalDpi xmlns:a14="http://schemas.microsoft.com/office/drawing/2010/main"/>
                </a:ext>
              </a:extLst>
            </a:blip>
            <a:srcRect l="-8"/>
            <a:stretch/>
          </p:blipFill>
          <p:spPr>
            <a:xfrm>
              <a:off x="373608" y="579507"/>
              <a:ext cx="1960199" cy="1827574"/>
            </a:xfrm>
            <a:prstGeom prst="rect">
              <a:avLst/>
            </a:prstGeom>
            <a:effectLst>
              <a:outerShdw blurRad="190500" dist="63500" dir="2700000" algn="tl" rotWithShape="0">
                <a:prstClr val="black">
                  <a:alpha val="30000"/>
                </a:prstClr>
              </a:outerShdw>
            </a:effectLst>
          </p:spPr>
        </p:pic>
        <p:pic>
          <p:nvPicPr>
            <p:cNvPr id="36" name="图片 35"/>
            <p:cNvPicPr>
              <a:picLocks noChangeAspect="1"/>
            </p:cNvPicPr>
            <p:nvPr/>
          </p:nvPicPr>
          <p:blipFill rotWithShape="1">
            <a:blip r:embed="rId5" cstate="screen">
              <a:extLst>
                <a:ext uri="{28A0092B-C50C-407E-A947-70E740481C1C}">
                  <a14:useLocalDpi xmlns:a14="http://schemas.microsoft.com/office/drawing/2010/main"/>
                </a:ext>
              </a:extLst>
            </a:blip>
            <a:srcRect r="-102" b="-4775"/>
            <a:stretch/>
          </p:blipFill>
          <p:spPr>
            <a:xfrm flipH="1">
              <a:off x="373605" y="1003130"/>
              <a:ext cx="3285045" cy="1418773"/>
            </a:xfrm>
            <a:prstGeom prst="rect">
              <a:avLst/>
            </a:prstGeom>
          </p:spPr>
        </p:pic>
        <p:sp>
          <p:nvSpPr>
            <p:cNvPr id="47" name="文本框 46"/>
            <p:cNvSpPr txBox="1"/>
            <p:nvPr/>
          </p:nvSpPr>
          <p:spPr>
            <a:xfrm>
              <a:off x="171031" y="645965"/>
              <a:ext cx="2258300" cy="2009148"/>
            </a:xfrm>
            <a:prstGeom prst="rect">
              <a:avLst/>
            </a:prstGeom>
            <a:noFill/>
          </p:spPr>
          <p:txBody>
            <a:bodyPr wrap="none" rtlCol="0" anchor="ctr">
              <a:spAutoFit/>
            </a:bodyPr>
            <a:lstStyle/>
            <a:p>
              <a:pPr algn="ctr"/>
              <a:r>
                <a:rPr lang="en-US" altLang="zh-CN" sz="3600" dirty="0">
                  <a:solidFill>
                    <a:schemeClr val="bg1"/>
                  </a:solidFill>
                  <a:effectLst>
                    <a:outerShdw blurRad="38100" dist="38100" dir="2700000" algn="tl">
                      <a:srgbClr val="000000">
                        <a:alpha val="43137"/>
                      </a:srgbClr>
                    </a:outerShdw>
                  </a:effectLst>
                  <a:cs typeface="+mn-ea"/>
                  <a:sym typeface="+mn-lt"/>
                </a:rPr>
                <a:t>05</a:t>
              </a:r>
              <a:endParaRPr lang="zh-CN" altLang="en-US" sz="3600" dirty="0">
                <a:solidFill>
                  <a:schemeClr val="bg1"/>
                </a:solidFill>
                <a:effectLst>
                  <a:outerShdw blurRad="38100" dist="38100" dir="2700000" algn="tl">
                    <a:srgbClr val="000000">
                      <a:alpha val="43137"/>
                    </a:srgbClr>
                  </a:outerShdw>
                </a:effectLst>
                <a:cs typeface="+mn-ea"/>
                <a:sym typeface="+mn-lt"/>
              </a:endParaRPr>
            </a:p>
          </p:txBody>
        </p:sp>
      </p:grpSp>
    </p:spTree>
    <p:extLst>
      <p:ext uri="{BB962C8B-B14F-4D97-AF65-F5344CB8AC3E}">
        <p14:creationId xmlns:p14="http://schemas.microsoft.com/office/powerpoint/2010/main" val="3400954890"/>
      </p:ext>
    </p:extLst>
  </p:cSld>
  <p:clrMapOvr>
    <a:masterClrMapping/>
  </p:clrMapOvr>
  <p:transition spd="slow" advClick="0" advTm="13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up)">
                                      <p:cBhvr>
                                        <p:cTn id="28" dur="500"/>
                                        <p:tgtEl>
                                          <p:spTgt spid="23"/>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par>
                          <p:cTn id="33" fill="hold">
                            <p:stCondLst>
                              <p:cond delay="3000"/>
                            </p:stCondLst>
                            <p:childTnLst>
                              <p:par>
                                <p:cTn id="34" presetID="22" presetClass="entr" presetSubtype="1"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up)">
                                      <p:cBhvr>
                                        <p:cTn id="36" dur="500"/>
                                        <p:tgtEl>
                                          <p:spTgt spid="6"/>
                                        </p:tgtEl>
                                      </p:cBhvr>
                                    </p:animEffect>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up)">
                                      <p:cBhvr>
                                        <p:cTn id="40" dur="500"/>
                                        <p:tgtEl>
                                          <p:spTgt spid="7"/>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up)">
                                      <p:cBhvr>
                                        <p:cTn id="50" dur="500"/>
                                        <p:tgtEl>
                                          <p:spTgt spid="20"/>
                                        </p:tgtEl>
                                      </p:cBhvr>
                                    </p:animEffect>
                                  </p:childTnLst>
                                </p:cTn>
                              </p:par>
                            </p:childTnLst>
                          </p:cTn>
                        </p:par>
                        <p:par>
                          <p:cTn id="51" fill="hold">
                            <p:stCondLst>
                              <p:cond delay="50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500" fill="hold"/>
                                        <p:tgtEl>
                                          <p:spTgt spid="25"/>
                                        </p:tgtEl>
                                        <p:attrNameLst>
                                          <p:attrName>ppt_w</p:attrName>
                                        </p:attrNameLst>
                                      </p:cBhvr>
                                      <p:tavLst>
                                        <p:tav tm="0">
                                          <p:val>
                                            <p:fltVal val="0"/>
                                          </p:val>
                                        </p:tav>
                                        <p:tav tm="100000">
                                          <p:val>
                                            <p:strVal val="#ppt_w"/>
                                          </p:val>
                                        </p:tav>
                                      </p:tavLst>
                                    </p:anim>
                                    <p:anim calcmode="lin" valueType="num">
                                      <p:cBhvr>
                                        <p:cTn id="59" dur="500" fill="hold"/>
                                        <p:tgtEl>
                                          <p:spTgt spid="25"/>
                                        </p:tgtEl>
                                        <p:attrNameLst>
                                          <p:attrName>ppt_h</p:attrName>
                                        </p:attrNameLst>
                                      </p:cBhvr>
                                      <p:tavLst>
                                        <p:tav tm="0">
                                          <p:val>
                                            <p:fltVal val="0"/>
                                          </p:val>
                                        </p:tav>
                                        <p:tav tm="100000">
                                          <p:val>
                                            <p:strVal val="#ppt_h"/>
                                          </p:val>
                                        </p:tav>
                                      </p:tavLst>
                                    </p:anim>
                                    <p:animEffect transition="in" filter="fade">
                                      <p:cBhvr>
                                        <p:cTn id="60" dur="500"/>
                                        <p:tgtEl>
                                          <p:spTgt spid="25"/>
                                        </p:tgtEl>
                                      </p:cBhvr>
                                    </p:animEffect>
                                  </p:childTnLst>
                                </p:cTn>
                              </p:par>
                            </p:childTnLst>
                          </p:cTn>
                        </p:par>
                        <p:par>
                          <p:cTn id="61" fill="hold">
                            <p:stCondLst>
                              <p:cond delay="6000"/>
                            </p:stCondLst>
                            <p:childTnLst>
                              <p:par>
                                <p:cTn id="62" presetID="22" presetClass="entr" presetSubtype="1"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up)">
                                      <p:cBhvr>
                                        <p:cTn id="64" dur="500"/>
                                        <p:tgtEl>
                                          <p:spTgt spid="18"/>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p:cTn id="68" dur="500" fill="hold"/>
                                        <p:tgtEl>
                                          <p:spTgt spid="26"/>
                                        </p:tgtEl>
                                        <p:attrNameLst>
                                          <p:attrName>ppt_w</p:attrName>
                                        </p:attrNameLst>
                                      </p:cBhvr>
                                      <p:tavLst>
                                        <p:tav tm="0">
                                          <p:val>
                                            <p:fltVal val="0"/>
                                          </p:val>
                                        </p:tav>
                                        <p:tav tm="100000">
                                          <p:val>
                                            <p:strVal val="#ppt_w"/>
                                          </p:val>
                                        </p:tav>
                                      </p:tavLst>
                                    </p:anim>
                                    <p:anim calcmode="lin" valueType="num">
                                      <p:cBhvr>
                                        <p:cTn id="69" dur="500" fill="hold"/>
                                        <p:tgtEl>
                                          <p:spTgt spid="26"/>
                                        </p:tgtEl>
                                        <p:attrNameLst>
                                          <p:attrName>ppt_h</p:attrName>
                                        </p:attrNameLst>
                                      </p:cBhvr>
                                      <p:tavLst>
                                        <p:tav tm="0">
                                          <p:val>
                                            <p:fltVal val="0"/>
                                          </p:val>
                                        </p:tav>
                                        <p:tav tm="100000">
                                          <p:val>
                                            <p:strVal val="#ppt_h"/>
                                          </p:val>
                                        </p:tav>
                                      </p:tavLst>
                                    </p:anim>
                                    <p:animEffect transition="in" filter="fade">
                                      <p:cBhvr>
                                        <p:cTn id="70" dur="500"/>
                                        <p:tgtEl>
                                          <p:spTgt spid="26"/>
                                        </p:tgtEl>
                                      </p:cBhvr>
                                    </p:animEffect>
                                  </p:childTnLst>
                                </p:cTn>
                              </p:par>
                            </p:childTnLst>
                          </p:cTn>
                        </p:par>
                        <p:par>
                          <p:cTn id="71" fill="hold">
                            <p:stCondLst>
                              <p:cond delay="7000"/>
                            </p:stCondLst>
                            <p:childTnLst>
                              <p:par>
                                <p:cTn id="72" presetID="22" presetClass="entr" presetSubtype="1" fill="hold" grpId="0" nodeType="after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wipe(up)">
                                      <p:cBhvr>
                                        <p:cTn id="74" dur="500"/>
                                        <p:tgtEl>
                                          <p:spTgt spid="13"/>
                                        </p:tgtEl>
                                      </p:cBhvr>
                                    </p:animEffect>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 calcmode="lin" valueType="num">
                                      <p:cBhvr>
                                        <p:cTn id="78" dur="500" fill="hold"/>
                                        <p:tgtEl>
                                          <p:spTgt spid="28"/>
                                        </p:tgtEl>
                                        <p:attrNameLst>
                                          <p:attrName>ppt_w</p:attrName>
                                        </p:attrNameLst>
                                      </p:cBhvr>
                                      <p:tavLst>
                                        <p:tav tm="0">
                                          <p:val>
                                            <p:fltVal val="0"/>
                                          </p:val>
                                        </p:tav>
                                        <p:tav tm="100000">
                                          <p:val>
                                            <p:strVal val="#ppt_w"/>
                                          </p:val>
                                        </p:tav>
                                      </p:tavLst>
                                    </p:anim>
                                    <p:anim calcmode="lin" valueType="num">
                                      <p:cBhvr>
                                        <p:cTn id="79" dur="500" fill="hold"/>
                                        <p:tgtEl>
                                          <p:spTgt spid="28"/>
                                        </p:tgtEl>
                                        <p:attrNameLst>
                                          <p:attrName>ppt_h</p:attrName>
                                        </p:attrNameLst>
                                      </p:cBhvr>
                                      <p:tavLst>
                                        <p:tav tm="0">
                                          <p:val>
                                            <p:fltVal val="0"/>
                                          </p:val>
                                        </p:tav>
                                        <p:tav tm="100000">
                                          <p:val>
                                            <p:strVal val="#ppt_h"/>
                                          </p:val>
                                        </p:tav>
                                      </p:tavLst>
                                    </p:anim>
                                    <p:animEffect transition="in" filter="fade">
                                      <p:cBhvr>
                                        <p:cTn id="80" dur="500"/>
                                        <p:tgtEl>
                                          <p:spTgt spid="28"/>
                                        </p:tgtEl>
                                      </p:cBhvr>
                                    </p:animEffect>
                                  </p:childTnLst>
                                </p:cTn>
                              </p:par>
                            </p:childTnLst>
                          </p:cTn>
                        </p:par>
                        <p:par>
                          <p:cTn id="81" fill="hold">
                            <p:stCondLst>
                              <p:cond delay="8000"/>
                            </p:stCondLst>
                            <p:childTnLst>
                              <p:par>
                                <p:cTn id="82" presetID="22" presetClass="entr" presetSubtype="1" fill="hold" grpId="0" nodeType="after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wipe(up)">
                                      <p:cBhvr>
                                        <p:cTn id="84" dur="500"/>
                                        <p:tgtEl>
                                          <p:spTgt spid="11"/>
                                        </p:tgtEl>
                                      </p:cBhvr>
                                    </p:animEffect>
                                  </p:childTnLst>
                                </p:cTn>
                              </p:par>
                            </p:childTnLst>
                          </p:cTn>
                        </p:par>
                        <p:par>
                          <p:cTn id="85" fill="hold">
                            <p:stCondLst>
                              <p:cond delay="8500"/>
                            </p:stCondLst>
                            <p:childTnLst>
                              <p:par>
                                <p:cTn id="86" presetID="22" presetClass="entr" presetSubtype="1" fill="hold" grpId="0"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wipe(up)">
                                      <p:cBhvr>
                                        <p:cTn id="88" dur="500"/>
                                        <p:tgtEl>
                                          <p:spTgt spid="37"/>
                                        </p:tgtEl>
                                      </p:cBhvr>
                                    </p:animEffect>
                                  </p:childTnLst>
                                </p:cTn>
                              </p:par>
                            </p:childTnLst>
                          </p:cTn>
                        </p:par>
                        <p:par>
                          <p:cTn id="89" fill="hold">
                            <p:stCondLst>
                              <p:cond delay="9000"/>
                            </p:stCondLst>
                            <p:childTnLst>
                              <p:par>
                                <p:cTn id="90" presetID="22" presetClass="entr" presetSubtype="1" fill="hold" grpId="0" nodeType="after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wipe(up)">
                                      <p:cBhvr>
                                        <p:cTn id="92" dur="500"/>
                                        <p:tgtEl>
                                          <p:spTgt spid="38"/>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wipe(up)">
                                      <p:cBhvr>
                                        <p:cTn id="9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1" grpId="0"/>
      <p:bldP spid="13" grpId="0"/>
      <p:bldP spid="15" grpId="0"/>
      <p:bldP spid="16" grpId="0" animBg="1"/>
      <p:bldP spid="18" grpId="0"/>
      <p:bldP spid="19" grpId="0"/>
      <p:bldP spid="20" grpId="0"/>
      <p:bldP spid="21" grpId="0" animBg="1"/>
      <p:bldP spid="23" grpId="0"/>
      <p:bldP spid="25" grpId="0" animBg="1"/>
      <p:bldP spid="26" grpId="0" animBg="1"/>
      <p:bldP spid="28" grpId="0" animBg="1"/>
      <p:bldP spid="37" grpId="0"/>
      <p:bldP spid="38" grpId="0"/>
      <p:bldP spid="3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a:extLst>
              <a:ext uri="{FF2B5EF4-FFF2-40B4-BE49-F238E27FC236}">
                <a16:creationId xmlns:a16="http://schemas.microsoft.com/office/drawing/2014/main" id="{B0AFA00A-B1FC-461A-ABC7-7D6BAEF7EC4B}"/>
              </a:ext>
            </a:extLst>
          </p:cNvPr>
          <p:cNvGrpSpPr/>
          <p:nvPr/>
        </p:nvGrpSpPr>
        <p:grpSpPr>
          <a:xfrm>
            <a:off x="3810021" y="3533670"/>
            <a:ext cx="2165350" cy="2165350"/>
            <a:chOff x="3491707" y="3943186"/>
            <a:chExt cx="2165350" cy="2165350"/>
          </a:xfrm>
          <a:effectLst>
            <a:outerShdw blurRad="190500" dist="63500" dir="2700000" algn="tl" rotWithShape="0">
              <a:prstClr val="black">
                <a:alpha val="30000"/>
              </a:prstClr>
            </a:outerShdw>
          </a:effectLst>
        </p:grpSpPr>
        <p:sp>
          <p:nvSpPr>
            <p:cNvPr id="5" name="Freeform 7">
              <a:extLst>
                <a:ext uri="{FF2B5EF4-FFF2-40B4-BE49-F238E27FC236}">
                  <a16:creationId xmlns:a16="http://schemas.microsoft.com/office/drawing/2014/main" id="{686B6080-2747-4439-BA61-5789B76A5711}"/>
                </a:ext>
              </a:extLst>
            </p:cNvPr>
            <p:cNvSpPr>
              <a:spLocks/>
            </p:cNvSpPr>
            <p:nvPr/>
          </p:nvSpPr>
          <p:spPr bwMode="auto">
            <a:xfrm>
              <a:off x="3491707" y="3943186"/>
              <a:ext cx="2165350" cy="2165350"/>
            </a:xfrm>
            <a:custGeom>
              <a:avLst/>
              <a:gdLst>
                <a:gd name="T0" fmla="*/ 814 w 1143"/>
                <a:gd name="T1" fmla="*/ 656 h 1143"/>
                <a:gd name="T2" fmla="*/ 866 w 1143"/>
                <a:gd name="T3" fmla="*/ 781 h 1143"/>
                <a:gd name="T4" fmla="*/ 969 w 1143"/>
                <a:gd name="T5" fmla="*/ 745 h 1143"/>
                <a:gd name="T6" fmla="*/ 1143 w 1143"/>
                <a:gd name="T7" fmla="*/ 572 h 1143"/>
                <a:gd name="T8" fmla="*/ 968 w 1143"/>
                <a:gd name="T9" fmla="*/ 397 h 1143"/>
                <a:gd name="T10" fmla="*/ 932 w 1143"/>
                <a:gd name="T11" fmla="*/ 294 h 1143"/>
                <a:gd name="T12" fmla="*/ 1057 w 1143"/>
                <a:gd name="T13" fmla="*/ 243 h 1143"/>
                <a:gd name="T14" fmla="*/ 896 w 1143"/>
                <a:gd name="T15" fmla="*/ 83 h 1143"/>
                <a:gd name="T16" fmla="*/ 845 w 1143"/>
                <a:gd name="T17" fmla="*/ 207 h 1143"/>
                <a:gd name="T18" fmla="*/ 743 w 1143"/>
                <a:gd name="T19" fmla="*/ 172 h 1143"/>
                <a:gd name="T20" fmla="*/ 571 w 1143"/>
                <a:gd name="T21" fmla="*/ 0 h 1143"/>
                <a:gd name="T22" fmla="*/ 0 w 1143"/>
                <a:gd name="T23" fmla="*/ 572 h 1143"/>
                <a:gd name="T24" fmla="*/ 184 w 1143"/>
                <a:gd name="T25" fmla="*/ 755 h 1143"/>
                <a:gd name="T26" fmla="*/ 227 w 1143"/>
                <a:gd name="T27" fmla="*/ 798 h 1143"/>
                <a:gd name="T28" fmla="*/ 384 w 1143"/>
                <a:gd name="T29" fmla="*/ 956 h 1143"/>
                <a:gd name="T30" fmla="*/ 396 w 1143"/>
                <a:gd name="T31" fmla="*/ 969 h 1143"/>
                <a:gd name="T32" fmla="*/ 571 w 1143"/>
                <a:gd name="T33" fmla="*/ 1143 h 1143"/>
                <a:gd name="T34" fmla="*/ 571 w 1143"/>
                <a:gd name="T35" fmla="*/ 1143 h 1143"/>
                <a:gd name="T36" fmla="*/ 745 w 1143"/>
                <a:gd name="T37" fmla="*/ 970 h 1143"/>
                <a:gd name="T38" fmla="*/ 765 w 1143"/>
                <a:gd name="T39" fmla="*/ 949 h 1143"/>
                <a:gd name="T40" fmla="*/ 764 w 1143"/>
                <a:gd name="T41" fmla="*/ 949 h 1143"/>
                <a:gd name="T42" fmla="*/ 780 w 1143"/>
                <a:gd name="T43" fmla="*/ 867 h 1143"/>
                <a:gd name="T44" fmla="*/ 655 w 1143"/>
                <a:gd name="T45" fmla="*/ 815 h 1143"/>
                <a:gd name="T46" fmla="*/ 814 w 1143"/>
                <a:gd name="T47" fmla="*/ 656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3" h="1143">
                  <a:moveTo>
                    <a:pt x="814" y="656"/>
                  </a:moveTo>
                  <a:cubicBezTo>
                    <a:pt x="871" y="697"/>
                    <a:pt x="847" y="730"/>
                    <a:pt x="866" y="781"/>
                  </a:cubicBezTo>
                  <a:cubicBezTo>
                    <a:pt x="877" y="807"/>
                    <a:pt x="907" y="808"/>
                    <a:pt x="969" y="745"/>
                  </a:cubicBezTo>
                  <a:cubicBezTo>
                    <a:pt x="1143" y="572"/>
                    <a:pt x="1143" y="572"/>
                    <a:pt x="1143" y="572"/>
                  </a:cubicBezTo>
                  <a:cubicBezTo>
                    <a:pt x="968" y="397"/>
                    <a:pt x="968" y="397"/>
                    <a:pt x="968" y="397"/>
                  </a:cubicBezTo>
                  <a:cubicBezTo>
                    <a:pt x="905" y="334"/>
                    <a:pt x="905" y="304"/>
                    <a:pt x="932" y="294"/>
                  </a:cubicBezTo>
                  <a:cubicBezTo>
                    <a:pt x="983" y="275"/>
                    <a:pt x="1016" y="300"/>
                    <a:pt x="1057" y="243"/>
                  </a:cubicBezTo>
                  <a:cubicBezTo>
                    <a:pt x="1127" y="147"/>
                    <a:pt x="993" y="12"/>
                    <a:pt x="896" y="83"/>
                  </a:cubicBezTo>
                  <a:cubicBezTo>
                    <a:pt x="840" y="124"/>
                    <a:pt x="864" y="157"/>
                    <a:pt x="845" y="207"/>
                  </a:cubicBezTo>
                  <a:cubicBezTo>
                    <a:pt x="835" y="234"/>
                    <a:pt x="805" y="234"/>
                    <a:pt x="743" y="172"/>
                  </a:cubicBezTo>
                  <a:cubicBezTo>
                    <a:pt x="571" y="0"/>
                    <a:pt x="571" y="0"/>
                    <a:pt x="571" y="0"/>
                  </a:cubicBezTo>
                  <a:cubicBezTo>
                    <a:pt x="0" y="572"/>
                    <a:pt x="0" y="572"/>
                    <a:pt x="0" y="572"/>
                  </a:cubicBezTo>
                  <a:cubicBezTo>
                    <a:pt x="184" y="755"/>
                    <a:pt x="184" y="755"/>
                    <a:pt x="184" y="755"/>
                  </a:cubicBezTo>
                  <a:cubicBezTo>
                    <a:pt x="227" y="798"/>
                    <a:pt x="227" y="798"/>
                    <a:pt x="227" y="798"/>
                  </a:cubicBezTo>
                  <a:cubicBezTo>
                    <a:pt x="384" y="956"/>
                    <a:pt x="384" y="956"/>
                    <a:pt x="384" y="956"/>
                  </a:cubicBezTo>
                  <a:cubicBezTo>
                    <a:pt x="388" y="960"/>
                    <a:pt x="392" y="964"/>
                    <a:pt x="396" y="969"/>
                  </a:cubicBezTo>
                  <a:cubicBezTo>
                    <a:pt x="571" y="1143"/>
                    <a:pt x="571" y="1143"/>
                    <a:pt x="571" y="1143"/>
                  </a:cubicBezTo>
                  <a:cubicBezTo>
                    <a:pt x="571" y="1143"/>
                    <a:pt x="571" y="1143"/>
                    <a:pt x="571" y="1143"/>
                  </a:cubicBezTo>
                  <a:cubicBezTo>
                    <a:pt x="745" y="970"/>
                    <a:pt x="745" y="970"/>
                    <a:pt x="745" y="970"/>
                  </a:cubicBezTo>
                  <a:cubicBezTo>
                    <a:pt x="765" y="949"/>
                    <a:pt x="765" y="949"/>
                    <a:pt x="765" y="949"/>
                  </a:cubicBezTo>
                  <a:cubicBezTo>
                    <a:pt x="764" y="949"/>
                    <a:pt x="764" y="949"/>
                    <a:pt x="764" y="949"/>
                  </a:cubicBezTo>
                  <a:cubicBezTo>
                    <a:pt x="807" y="900"/>
                    <a:pt x="804" y="876"/>
                    <a:pt x="780" y="867"/>
                  </a:cubicBezTo>
                  <a:cubicBezTo>
                    <a:pt x="729" y="848"/>
                    <a:pt x="697" y="872"/>
                    <a:pt x="655" y="815"/>
                  </a:cubicBezTo>
                  <a:cubicBezTo>
                    <a:pt x="584" y="718"/>
                    <a:pt x="717" y="585"/>
                    <a:pt x="814" y="656"/>
                  </a:cubicBezTo>
                  <a:close/>
                </a:path>
              </a:pathLst>
            </a:custGeom>
            <a:solidFill>
              <a:srgbClr val="E5700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buClrTx/>
                <a:buSzTx/>
                <a:buFontTx/>
                <a:buNone/>
                <a:tabLst/>
                <a:defRPr/>
              </a:pPr>
              <a:endParaRPr kumimoji="0" lang="id-ID" sz="1800" b="0" i="0" u="none" strike="noStrike" kern="0" cap="none" spc="0" normalizeH="0" baseline="0" noProof="0" dirty="0">
                <a:ln>
                  <a:noFill/>
                </a:ln>
                <a:solidFill>
                  <a:prstClr val="white"/>
                </a:solidFill>
                <a:effectLst/>
                <a:uLnTx/>
                <a:uFillTx/>
                <a:cs typeface="+mn-ea"/>
                <a:sym typeface="+mn-lt"/>
              </a:endParaRPr>
            </a:p>
          </p:txBody>
        </p:sp>
        <p:sp>
          <p:nvSpPr>
            <p:cNvPr id="8" name="AutoShape 116">
              <a:extLst>
                <a:ext uri="{FF2B5EF4-FFF2-40B4-BE49-F238E27FC236}">
                  <a16:creationId xmlns:a16="http://schemas.microsoft.com/office/drawing/2014/main" id="{5C561121-BC33-477F-8E55-FDC829F62C76}"/>
                </a:ext>
              </a:extLst>
            </p:cNvPr>
            <p:cNvSpPr>
              <a:spLocks/>
            </p:cNvSpPr>
            <p:nvPr/>
          </p:nvSpPr>
          <p:spPr bwMode="auto">
            <a:xfrm>
              <a:off x="4552603" y="5058658"/>
              <a:ext cx="43545" cy="656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adFill>
              <a:gsLst>
                <a:gs pos="0">
                  <a:srgbClr val="E56B33"/>
                </a:gs>
                <a:gs pos="100000">
                  <a:srgbClr val="D22E25"/>
                </a:gs>
              </a:gsLst>
              <a:lin ang="5400000" scaled="1"/>
            </a:gradFill>
            <a:ln w="12700" cap="flat" cmpd="sng" algn="ctr">
              <a:noFill/>
              <a:prstDash val="solid"/>
              <a:miter lim="800000"/>
            </a:ln>
            <a:effectLst>
              <a:outerShdw blurRad="50800" dist="38100" dir="16200000" rotWithShape="0">
                <a:prstClr val="black">
                  <a:alpha val="7000"/>
                </a:prst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rtlCol="0" anchor="ctr"/>
            <a:lstStyle/>
            <a:p>
              <a:pPr marL="0" marR="0" lvl="0" indent="0" algn="ctr" defTabSz="914400" eaLnBrk="1" fontAlgn="auto" latinLnBrk="0" hangingPunct="1">
                <a:lnSpc>
                  <a:spcPct val="120000"/>
                </a:lnSpc>
                <a:buClrTx/>
                <a:buSzTx/>
                <a:buFontTx/>
                <a:buNone/>
                <a:tabLst/>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grpSp>
      <p:grpSp>
        <p:nvGrpSpPr>
          <p:cNvPr id="9" name="Group 13">
            <a:extLst>
              <a:ext uri="{FF2B5EF4-FFF2-40B4-BE49-F238E27FC236}">
                <a16:creationId xmlns:a16="http://schemas.microsoft.com/office/drawing/2014/main" id="{4F9EB851-F430-4566-94A3-62260823FA4B}"/>
              </a:ext>
            </a:extLst>
          </p:cNvPr>
          <p:cNvGrpSpPr/>
          <p:nvPr/>
        </p:nvGrpSpPr>
        <p:grpSpPr>
          <a:xfrm>
            <a:off x="6853258" y="3619395"/>
            <a:ext cx="2165350" cy="2163763"/>
            <a:chOff x="6534944" y="4028911"/>
            <a:chExt cx="2165350" cy="2163763"/>
          </a:xfrm>
          <a:solidFill>
            <a:sysClr val="windowText" lastClr="000000">
              <a:lumMod val="50000"/>
              <a:lumOff val="50000"/>
            </a:sysClr>
          </a:solidFill>
          <a:effectLst>
            <a:outerShdw blurRad="190500" dist="63500" dir="2700000" algn="tl" rotWithShape="0">
              <a:prstClr val="black">
                <a:alpha val="30000"/>
              </a:prstClr>
            </a:outerShdw>
          </a:effectLst>
        </p:grpSpPr>
        <p:sp>
          <p:nvSpPr>
            <p:cNvPr id="10" name="Freeform 5">
              <a:extLst>
                <a:ext uri="{FF2B5EF4-FFF2-40B4-BE49-F238E27FC236}">
                  <a16:creationId xmlns:a16="http://schemas.microsoft.com/office/drawing/2014/main" id="{4AB1A904-0656-472B-8D7A-7573350B1394}"/>
                </a:ext>
              </a:extLst>
            </p:cNvPr>
            <p:cNvSpPr>
              <a:spLocks/>
            </p:cNvSpPr>
            <p:nvPr/>
          </p:nvSpPr>
          <p:spPr bwMode="auto">
            <a:xfrm>
              <a:off x="6534944" y="4028911"/>
              <a:ext cx="2165350" cy="2163763"/>
            </a:xfrm>
            <a:custGeom>
              <a:avLst/>
              <a:gdLst>
                <a:gd name="T0" fmla="*/ 328 w 1143"/>
                <a:gd name="T1" fmla="*/ 487 h 1143"/>
                <a:gd name="T2" fmla="*/ 276 w 1143"/>
                <a:gd name="T3" fmla="*/ 363 h 1143"/>
                <a:gd name="T4" fmla="*/ 174 w 1143"/>
                <a:gd name="T5" fmla="*/ 398 h 1143"/>
                <a:gd name="T6" fmla="*/ 0 w 1143"/>
                <a:gd name="T7" fmla="*/ 572 h 1143"/>
                <a:gd name="T8" fmla="*/ 175 w 1143"/>
                <a:gd name="T9" fmla="*/ 746 h 1143"/>
                <a:gd name="T10" fmla="*/ 211 w 1143"/>
                <a:gd name="T11" fmla="*/ 849 h 1143"/>
                <a:gd name="T12" fmla="*/ 86 w 1143"/>
                <a:gd name="T13" fmla="*/ 900 h 1143"/>
                <a:gd name="T14" fmla="*/ 246 w 1143"/>
                <a:gd name="T15" fmla="*/ 1060 h 1143"/>
                <a:gd name="T16" fmla="*/ 298 w 1143"/>
                <a:gd name="T17" fmla="*/ 936 h 1143"/>
                <a:gd name="T18" fmla="*/ 400 w 1143"/>
                <a:gd name="T19" fmla="*/ 972 h 1143"/>
                <a:gd name="T20" fmla="*/ 572 w 1143"/>
                <a:gd name="T21" fmla="*/ 1143 h 1143"/>
                <a:gd name="T22" fmla="*/ 1143 w 1143"/>
                <a:gd name="T23" fmla="*/ 572 h 1143"/>
                <a:gd name="T24" fmla="*/ 959 w 1143"/>
                <a:gd name="T25" fmla="*/ 388 h 1143"/>
                <a:gd name="T26" fmla="*/ 916 w 1143"/>
                <a:gd name="T27" fmla="*/ 345 h 1143"/>
                <a:gd name="T28" fmla="*/ 759 w 1143"/>
                <a:gd name="T29" fmla="*/ 187 h 1143"/>
                <a:gd name="T30" fmla="*/ 746 w 1143"/>
                <a:gd name="T31" fmla="*/ 175 h 1143"/>
                <a:gd name="T32" fmla="*/ 572 w 1143"/>
                <a:gd name="T33" fmla="*/ 0 h 1143"/>
                <a:gd name="T34" fmla="*/ 572 w 1143"/>
                <a:gd name="T35" fmla="*/ 0 h 1143"/>
                <a:gd name="T36" fmla="*/ 398 w 1143"/>
                <a:gd name="T37" fmla="*/ 174 h 1143"/>
                <a:gd name="T38" fmla="*/ 378 w 1143"/>
                <a:gd name="T39" fmla="*/ 194 h 1143"/>
                <a:gd name="T40" fmla="*/ 379 w 1143"/>
                <a:gd name="T41" fmla="*/ 194 h 1143"/>
                <a:gd name="T42" fmla="*/ 363 w 1143"/>
                <a:gd name="T43" fmla="*/ 276 h 1143"/>
                <a:gd name="T44" fmla="*/ 488 w 1143"/>
                <a:gd name="T45" fmla="*/ 328 h 1143"/>
                <a:gd name="T46" fmla="*/ 328 w 1143"/>
                <a:gd name="T47" fmla="*/ 487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3" h="1143">
                  <a:moveTo>
                    <a:pt x="328" y="487"/>
                  </a:moveTo>
                  <a:cubicBezTo>
                    <a:pt x="272" y="446"/>
                    <a:pt x="296" y="413"/>
                    <a:pt x="276" y="363"/>
                  </a:cubicBezTo>
                  <a:cubicBezTo>
                    <a:pt x="266" y="336"/>
                    <a:pt x="236" y="336"/>
                    <a:pt x="174" y="398"/>
                  </a:cubicBezTo>
                  <a:cubicBezTo>
                    <a:pt x="0" y="572"/>
                    <a:pt x="0" y="572"/>
                    <a:pt x="0" y="572"/>
                  </a:cubicBezTo>
                  <a:cubicBezTo>
                    <a:pt x="175" y="746"/>
                    <a:pt x="175" y="746"/>
                    <a:pt x="175" y="746"/>
                  </a:cubicBezTo>
                  <a:cubicBezTo>
                    <a:pt x="238" y="809"/>
                    <a:pt x="237" y="839"/>
                    <a:pt x="211" y="849"/>
                  </a:cubicBezTo>
                  <a:cubicBezTo>
                    <a:pt x="160" y="868"/>
                    <a:pt x="127" y="844"/>
                    <a:pt x="86" y="900"/>
                  </a:cubicBezTo>
                  <a:cubicBezTo>
                    <a:pt x="16" y="997"/>
                    <a:pt x="150" y="1131"/>
                    <a:pt x="246" y="1060"/>
                  </a:cubicBezTo>
                  <a:cubicBezTo>
                    <a:pt x="303" y="1019"/>
                    <a:pt x="279" y="986"/>
                    <a:pt x="298" y="936"/>
                  </a:cubicBezTo>
                  <a:cubicBezTo>
                    <a:pt x="308" y="909"/>
                    <a:pt x="338" y="909"/>
                    <a:pt x="400" y="972"/>
                  </a:cubicBezTo>
                  <a:cubicBezTo>
                    <a:pt x="572" y="1143"/>
                    <a:pt x="572" y="1143"/>
                    <a:pt x="572" y="1143"/>
                  </a:cubicBezTo>
                  <a:cubicBezTo>
                    <a:pt x="1143" y="572"/>
                    <a:pt x="1143" y="572"/>
                    <a:pt x="1143" y="572"/>
                  </a:cubicBezTo>
                  <a:cubicBezTo>
                    <a:pt x="959" y="388"/>
                    <a:pt x="959" y="388"/>
                    <a:pt x="959" y="388"/>
                  </a:cubicBezTo>
                  <a:cubicBezTo>
                    <a:pt x="916" y="345"/>
                    <a:pt x="916" y="345"/>
                    <a:pt x="916" y="345"/>
                  </a:cubicBezTo>
                  <a:cubicBezTo>
                    <a:pt x="759" y="187"/>
                    <a:pt x="759" y="187"/>
                    <a:pt x="759" y="187"/>
                  </a:cubicBezTo>
                  <a:cubicBezTo>
                    <a:pt x="755" y="183"/>
                    <a:pt x="751" y="179"/>
                    <a:pt x="746" y="175"/>
                  </a:cubicBezTo>
                  <a:cubicBezTo>
                    <a:pt x="572" y="0"/>
                    <a:pt x="572" y="0"/>
                    <a:pt x="572" y="0"/>
                  </a:cubicBezTo>
                  <a:cubicBezTo>
                    <a:pt x="572" y="0"/>
                    <a:pt x="572" y="0"/>
                    <a:pt x="572" y="0"/>
                  </a:cubicBezTo>
                  <a:cubicBezTo>
                    <a:pt x="398" y="174"/>
                    <a:pt x="398" y="174"/>
                    <a:pt x="398" y="174"/>
                  </a:cubicBezTo>
                  <a:cubicBezTo>
                    <a:pt x="378" y="194"/>
                    <a:pt x="378" y="194"/>
                    <a:pt x="378" y="194"/>
                  </a:cubicBezTo>
                  <a:cubicBezTo>
                    <a:pt x="379" y="194"/>
                    <a:pt x="379" y="194"/>
                    <a:pt x="379" y="194"/>
                  </a:cubicBezTo>
                  <a:cubicBezTo>
                    <a:pt x="336" y="243"/>
                    <a:pt x="339" y="267"/>
                    <a:pt x="363" y="276"/>
                  </a:cubicBezTo>
                  <a:cubicBezTo>
                    <a:pt x="413" y="295"/>
                    <a:pt x="446" y="272"/>
                    <a:pt x="488" y="328"/>
                  </a:cubicBezTo>
                  <a:cubicBezTo>
                    <a:pt x="559" y="425"/>
                    <a:pt x="425" y="558"/>
                    <a:pt x="328" y="48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20000"/>
                </a:lnSpc>
                <a:buClrTx/>
                <a:buSzTx/>
                <a:buFontTx/>
                <a:buNone/>
                <a:tabLst/>
                <a:defRPr/>
              </a:pPr>
              <a:endParaRPr kumimoji="0" lang="id-ID" sz="1800" b="0" i="0" u="none" strike="noStrike" kern="0" cap="none" spc="0" normalizeH="0" baseline="0" noProof="0" dirty="0">
                <a:ln>
                  <a:noFill/>
                </a:ln>
                <a:solidFill>
                  <a:prstClr val="black"/>
                </a:solidFill>
                <a:effectLst/>
                <a:uLnTx/>
                <a:uFillTx/>
                <a:cs typeface="+mn-ea"/>
                <a:sym typeface="+mn-lt"/>
              </a:endParaRPr>
            </a:p>
          </p:txBody>
        </p:sp>
        <p:sp>
          <p:nvSpPr>
            <p:cNvPr id="11" name="Freeform 28">
              <a:extLst>
                <a:ext uri="{FF2B5EF4-FFF2-40B4-BE49-F238E27FC236}">
                  <a16:creationId xmlns:a16="http://schemas.microsoft.com/office/drawing/2014/main" id="{59CCB554-CC61-4113-BDC4-D140E03E3D4C}"/>
                </a:ext>
              </a:extLst>
            </p:cNvPr>
            <p:cNvSpPr>
              <a:spLocks noEditPoints="1"/>
            </p:cNvSpPr>
            <p:nvPr/>
          </p:nvSpPr>
          <p:spPr bwMode="auto">
            <a:xfrm>
              <a:off x="7469193" y="4962366"/>
              <a:ext cx="296852" cy="296852"/>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20000"/>
                </a:lnSpc>
                <a:buClrTx/>
                <a:buSzTx/>
                <a:buFontTx/>
                <a:buNone/>
                <a:tabLst/>
                <a:defRPr/>
              </a:pPr>
              <a:endParaRPr kumimoji="0" lang="id-ID" sz="1800" b="0" i="0" u="none" strike="noStrike" kern="0" cap="none" spc="0" normalizeH="0" baseline="0" noProof="0" dirty="0">
                <a:ln>
                  <a:noFill/>
                </a:ln>
                <a:solidFill>
                  <a:prstClr val="black"/>
                </a:solidFill>
                <a:effectLst/>
                <a:uLnTx/>
                <a:uFillTx/>
                <a:cs typeface="+mn-ea"/>
                <a:sym typeface="+mn-lt"/>
              </a:endParaRPr>
            </a:p>
          </p:txBody>
        </p:sp>
      </p:grpSp>
      <p:sp>
        <p:nvSpPr>
          <p:cNvPr id="13" name="Freeform 6">
            <a:extLst>
              <a:ext uri="{FF2B5EF4-FFF2-40B4-BE49-F238E27FC236}">
                <a16:creationId xmlns:a16="http://schemas.microsoft.com/office/drawing/2014/main" id="{8D76D52B-5A0A-4BA8-BB5E-7CCC4D531793}"/>
              </a:ext>
            </a:extLst>
          </p:cNvPr>
          <p:cNvSpPr>
            <a:spLocks/>
          </p:cNvSpPr>
          <p:nvPr/>
        </p:nvSpPr>
        <p:spPr bwMode="auto">
          <a:xfrm>
            <a:off x="5392758" y="2025545"/>
            <a:ext cx="2012950" cy="2011363"/>
          </a:xfrm>
          <a:custGeom>
            <a:avLst/>
            <a:gdLst>
              <a:gd name="T0" fmla="*/ 378 w 1062"/>
              <a:gd name="T1" fmla="*/ 908 h 1062"/>
              <a:gd name="T2" fmla="*/ 335 w 1062"/>
              <a:gd name="T3" fmla="*/ 852 h 1062"/>
              <a:gd name="T4" fmla="*/ 372 w 1062"/>
              <a:gd name="T5" fmla="*/ 845 h 1062"/>
              <a:gd name="T6" fmla="*/ 470 w 1062"/>
              <a:gd name="T7" fmla="*/ 791 h 1062"/>
              <a:gd name="T8" fmla="*/ 451 w 1062"/>
              <a:gd name="T9" fmla="*/ 611 h 1062"/>
              <a:gd name="T10" fmla="*/ 271 w 1062"/>
              <a:gd name="T11" fmla="*/ 592 h 1062"/>
              <a:gd name="T12" fmla="*/ 217 w 1062"/>
              <a:gd name="T13" fmla="*/ 690 h 1062"/>
              <a:gd name="T14" fmla="*/ 210 w 1062"/>
              <a:gd name="T15" fmla="*/ 727 h 1062"/>
              <a:gd name="T16" fmla="*/ 173 w 1062"/>
              <a:gd name="T17" fmla="*/ 703 h 1062"/>
              <a:gd name="T18" fmla="*/ 164 w 1062"/>
              <a:gd name="T19" fmla="*/ 694 h 1062"/>
              <a:gd name="T20" fmla="*/ 0 w 1062"/>
              <a:gd name="T21" fmla="*/ 531 h 1062"/>
              <a:gd name="T22" fmla="*/ 155 w 1062"/>
              <a:gd name="T23" fmla="*/ 376 h 1062"/>
              <a:gd name="T24" fmla="*/ 167 w 1062"/>
              <a:gd name="T25" fmla="*/ 365 h 1062"/>
              <a:gd name="T26" fmla="*/ 167 w 1062"/>
              <a:gd name="T27" fmla="*/ 365 h 1062"/>
              <a:gd name="T28" fmla="*/ 532 w 1062"/>
              <a:gd name="T29" fmla="*/ 0 h 1062"/>
              <a:gd name="T30" fmla="*/ 1062 w 1062"/>
              <a:gd name="T31" fmla="*/ 531 h 1062"/>
              <a:gd name="T32" fmla="*/ 911 w 1062"/>
              <a:gd name="T33" fmla="*/ 682 h 1062"/>
              <a:gd name="T34" fmla="*/ 857 w 1062"/>
              <a:gd name="T35" fmla="*/ 753 h 1062"/>
              <a:gd name="T36" fmla="*/ 865 w 1062"/>
              <a:gd name="T37" fmla="*/ 819 h 1062"/>
              <a:gd name="T38" fmla="*/ 886 w 1062"/>
              <a:gd name="T39" fmla="*/ 832 h 1062"/>
              <a:gd name="T40" fmla="*/ 940 w 1062"/>
              <a:gd name="T41" fmla="*/ 843 h 1062"/>
              <a:gd name="T42" fmla="*/ 986 w 1062"/>
              <a:gd name="T43" fmla="*/ 860 h 1062"/>
              <a:gd name="T44" fmla="*/ 997 w 1062"/>
              <a:gd name="T45" fmla="*/ 873 h 1062"/>
              <a:gd name="T46" fmla="*/ 982 w 1062"/>
              <a:gd name="T47" fmla="*/ 979 h 1062"/>
              <a:gd name="T48" fmla="*/ 877 w 1062"/>
              <a:gd name="T49" fmla="*/ 993 h 1062"/>
              <a:gd name="T50" fmla="*/ 864 w 1062"/>
              <a:gd name="T51" fmla="*/ 982 h 1062"/>
              <a:gd name="T52" fmla="*/ 847 w 1062"/>
              <a:gd name="T53" fmla="*/ 936 h 1062"/>
              <a:gd name="T54" fmla="*/ 836 w 1062"/>
              <a:gd name="T55" fmla="*/ 882 h 1062"/>
              <a:gd name="T56" fmla="*/ 822 w 1062"/>
              <a:gd name="T57" fmla="*/ 861 h 1062"/>
              <a:gd name="T58" fmla="*/ 686 w 1062"/>
              <a:gd name="T59" fmla="*/ 907 h 1062"/>
              <a:gd name="T60" fmla="*/ 531 w 1062"/>
              <a:gd name="T61" fmla="*/ 1062 h 1062"/>
              <a:gd name="T62" fmla="*/ 378 w 1062"/>
              <a:gd name="T63" fmla="*/ 908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2" h="1062">
                <a:moveTo>
                  <a:pt x="378" y="908"/>
                </a:moveTo>
                <a:cubicBezTo>
                  <a:pt x="346" y="876"/>
                  <a:pt x="337" y="859"/>
                  <a:pt x="335" y="852"/>
                </a:cubicBezTo>
                <a:cubicBezTo>
                  <a:pt x="348" y="848"/>
                  <a:pt x="360" y="847"/>
                  <a:pt x="372" y="845"/>
                </a:cubicBezTo>
                <a:cubicBezTo>
                  <a:pt x="402" y="842"/>
                  <a:pt x="436" y="839"/>
                  <a:pt x="470" y="791"/>
                </a:cubicBezTo>
                <a:cubicBezTo>
                  <a:pt x="510" y="737"/>
                  <a:pt x="502" y="663"/>
                  <a:pt x="451" y="611"/>
                </a:cubicBezTo>
                <a:cubicBezTo>
                  <a:pt x="399" y="560"/>
                  <a:pt x="326" y="552"/>
                  <a:pt x="271" y="592"/>
                </a:cubicBezTo>
                <a:cubicBezTo>
                  <a:pt x="223" y="627"/>
                  <a:pt x="220" y="660"/>
                  <a:pt x="217" y="690"/>
                </a:cubicBezTo>
                <a:cubicBezTo>
                  <a:pt x="216" y="703"/>
                  <a:pt x="215" y="715"/>
                  <a:pt x="210" y="727"/>
                </a:cubicBezTo>
                <a:cubicBezTo>
                  <a:pt x="205" y="726"/>
                  <a:pt x="193" y="720"/>
                  <a:pt x="173" y="703"/>
                </a:cubicBezTo>
                <a:cubicBezTo>
                  <a:pt x="164" y="694"/>
                  <a:pt x="164" y="694"/>
                  <a:pt x="164" y="694"/>
                </a:cubicBezTo>
                <a:cubicBezTo>
                  <a:pt x="0" y="531"/>
                  <a:pt x="0" y="531"/>
                  <a:pt x="0" y="531"/>
                </a:cubicBezTo>
                <a:cubicBezTo>
                  <a:pt x="155" y="376"/>
                  <a:pt x="155" y="376"/>
                  <a:pt x="155" y="376"/>
                </a:cubicBezTo>
                <a:cubicBezTo>
                  <a:pt x="159" y="372"/>
                  <a:pt x="163" y="369"/>
                  <a:pt x="167" y="365"/>
                </a:cubicBezTo>
                <a:cubicBezTo>
                  <a:pt x="167" y="365"/>
                  <a:pt x="167" y="365"/>
                  <a:pt x="167" y="365"/>
                </a:cubicBezTo>
                <a:cubicBezTo>
                  <a:pt x="532" y="0"/>
                  <a:pt x="532" y="0"/>
                  <a:pt x="532" y="0"/>
                </a:cubicBezTo>
                <a:cubicBezTo>
                  <a:pt x="1062" y="531"/>
                  <a:pt x="1062" y="531"/>
                  <a:pt x="1062" y="531"/>
                </a:cubicBezTo>
                <a:cubicBezTo>
                  <a:pt x="911" y="682"/>
                  <a:pt x="911" y="682"/>
                  <a:pt x="911" y="682"/>
                </a:cubicBezTo>
                <a:cubicBezTo>
                  <a:pt x="884" y="710"/>
                  <a:pt x="866" y="733"/>
                  <a:pt x="857" y="753"/>
                </a:cubicBezTo>
                <a:cubicBezTo>
                  <a:pt x="842" y="788"/>
                  <a:pt x="855" y="809"/>
                  <a:pt x="865" y="819"/>
                </a:cubicBezTo>
                <a:cubicBezTo>
                  <a:pt x="870" y="824"/>
                  <a:pt x="877" y="829"/>
                  <a:pt x="886" y="832"/>
                </a:cubicBezTo>
                <a:cubicBezTo>
                  <a:pt x="906" y="840"/>
                  <a:pt x="925" y="841"/>
                  <a:pt x="940" y="843"/>
                </a:cubicBezTo>
                <a:cubicBezTo>
                  <a:pt x="960" y="845"/>
                  <a:pt x="972" y="846"/>
                  <a:pt x="986" y="860"/>
                </a:cubicBezTo>
                <a:cubicBezTo>
                  <a:pt x="990" y="864"/>
                  <a:pt x="993" y="868"/>
                  <a:pt x="997" y="873"/>
                </a:cubicBezTo>
                <a:cubicBezTo>
                  <a:pt x="1025" y="912"/>
                  <a:pt x="1007" y="954"/>
                  <a:pt x="982" y="979"/>
                </a:cubicBezTo>
                <a:cubicBezTo>
                  <a:pt x="958" y="1003"/>
                  <a:pt x="916" y="1022"/>
                  <a:pt x="877" y="993"/>
                </a:cubicBezTo>
                <a:cubicBezTo>
                  <a:pt x="872" y="990"/>
                  <a:pt x="867" y="986"/>
                  <a:pt x="864" y="982"/>
                </a:cubicBezTo>
                <a:cubicBezTo>
                  <a:pt x="850" y="968"/>
                  <a:pt x="849" y="957"/>
                  <a:pt x="847" y="936"/>
                </a:cubicBezTo>
                <a:cubicBezTo>
                  <a:pt x="845" y="921"/>
                  <a:pt x="843" y="903"/>
                  <a:pt x="836" y="882"/>
                </a:cubicBezTo>
                <a:cubicBezTo>
                  <a:pt x="832" y="874"/>
                  <a:pt x="828" y="866"/>
                  <a:pt x="822" y="861"/>
                </a:cubicBezTo>
                <a:cubicBezTo>
                  <a:pt x="777" y="816"/>
                  <a:pt x="708" y="885"/>
                  <a:pt x="686" y="907"/>
                </a:cubicBezTo>
                <a:cubicBezTo>
                  <a:pt x="531" y="1062"/>
                  <a:pt x="531" y="1062"/>
                  <a:pt x="531" y="1062"/>
                </a:cubicBezTo>
                <a:lnTo>
                  <a:pt x="378" y="908"/>
                </a:lnTo>
                <a:close/>
              </a:path>
            </a:pathLst>
          </a:custGeom>
          <a:solidFill>
            <a:srgbClr val="222363"/>
          </a:solidFill>
          <a:ln w="12700" cap="flat" cmpd="sng" algn="ctr">
            <a:noFill/>
            <a:prstDash val="solid"/>
            <a:miter lim="800000"/>
          </a:ln>
          <a:effectLst>
            <a:outerShdw blurRad="190500" dist="63500" dir="2700000" algn="tl" rotWithShape="0">
              <a:prstClr val="black">
                <a:alpha val="30000"/>
              </a:prstClr>
            </a:outerShdw>
          </a:effectLst>
        </p:spPr>
        <p:txBody>
          <a:bodyPr rtlCol="0" anchor="ctr"/>
          <a:lstStyle/>
          <a:p>
            <a:pPr marL="0" marR="0" lvl="0" indent="0" algn="ctr" defTabSz="914400" eaLnBrk="1" fontAlgn="auto" latinLnBrk="0" hangingPunct="1">
              <a:lnSpc>
                <a:spcPct val="120000"/>
              </a:lnSpc>
              <a:buClrTx/>
              <a:buSzTx/>
              <a:buFontTx/>
              <a:buNone/>
              <a:tabLst/>
              <a:defRPr/>
            </a:pPr>
            <a:endParaRPr kumimoji="0" lang="id-ID" sz="1800" b="0" i="0" u="none" strike="noStrike" kern="0" cap="none" spc="0" normalizeH="0" baseline="0" noProof="0" dirty="0">
              <a:ln>
                <a:noFill/>
              </a:ln>
              <a:solidFill>
                <a:prstClr val="white"/>
              </a:solidFill>
              <a:effectLst/>
              <a:uLnTx/>
              <a:uFillTx/>
              <a:cs typeface="+mn-ea"/>
              <a:sym typeface="+mn-lt"/>
            </a:endParaRPr>
          </a:p>
        </p:txBody>
      </p:sp>
      <p:cxnSp>
        <p:nvCxnSpPr>
          <p:cNvPr id="17" name="Straight Connector 4">
            <a:extLst>
              <a:ext uri="{FF2B5EF4-FFF2-40B4-BE49-F238E27FC236}">
                <a16:creationId xmlns:a16="http://schemas.microsoft.com/office/drawing/2014/main" id="{861B75BB-687A-46EB-8E2E-A6EA985485EC}"/>
              </a:ext>
            </a:extLst>
          </p:cNvPr>
          <p:cNvCxnSpPr>
            <a:cxnSpLocks/>
          </p:cNvCxnSpPr>
          <p:nvPr/>
        </p:nvCxnSpPr>
        <p:spPr>
          <a:xfrm>
            <a:off x="6676986" y="2871281"/>
            <a:ext cx="1061442" cy="0"/>
          </a:xfrm>
          <a:prstGeom prst="line">
            <a:avLst/>
          </a:prstGeom>
          <a:noFill/>
          <a:ln w="12700" cap="flat" cmpd="sng" algn="ctr">
            <a:solidFill>
              <a:sysClr val="window" lastClr="FFFFFF">
                <a:lumMod val="85000"/>
              </a:sysClr>
            </a:solidFill>
            <a:prstDash val="sysDot"/>
            <a:miter lim="800000"/>
            <a:headEnd type="oval"/>
            <a:tailEnd type="oval"/>
          </a:ln>
          <a:effectLst/>
        </p:spPr>
      </p:cxnSp>
      <p:sp>
        <p:nvSpPr>
          <p:cNvPr id="18" name="TextBox 5">
            <a:extLst>
              <a:ext uri="{FF2B5EF4-FFF2-40B4-BE49-F238E27FC236}">
                <a16:creationId xmlns:a16="http://schemas.microsoft.com/office/drawing/2014/main" id="{C86ABC83-92C8-4D31-B7AA-F6C84EB21804}"/>
              </a:ext>
            </a:extLst>
          </p:cNvPr>
          <p:cNvSpPr txBox="1"/>
          <p:nvPr/>
        </p:nvSpPr>
        <p:spPr>
          <a:xfrm>
            <a:off x="1983606" y="4263175"/>
            <a:ext cx="1258678" cy="362792"/>
          </a:xfrm>
          <a:prstGeom prst="rect">
            <a:avLst/>
          </a:prstGeom>
          <a:noFill/>
        </p:spPr>
        <p:txBody>
          <a:bodyPr wrap="none" rtlCol="0">
            <a:spAutoFit/>
          </a:bodyPr>
          <a:lstStyle/>
          <a:p>
            <a:pPr marL="0" marR="0" lvl="0" indent="0" algn="r" defTabSz="914400" eaLnBrk="1" fontAlgn="auto" latinLnBrk="0" hangingPunct="1">
              <a:lnSpc>
                <a:spcPct val="120000"/>
              </a:lnSpc>
              <a:buClrTx/>
              <a:buSzTx/>
              <a:buFontTx/>
              <a:buNone/>
              <a:tabLst/>
              <a:defRPr/>
            </a:pPr>
            <a:r>
              <a:rPr kumimoji="0" lang="zh-CN" altLang="en-US" sz="1600" b="1" i="0" u="none" strike="noStrike" kern="0" cap="none" spc="0" normalizeH="0" baseline="0" noProof="0" dirty="0">
                <a:ln>
                  <a:noFill/>
                </a:ln>
                <a:solidFill>
                  <a:srgbClr val="595959"/>
                </a:solidFill>
                <a:effectLst/>
                <a:uLnTx/>
                <a:uFillTx/>
                <a:cs typeface="+mn-ea"/>
                <a:sym typeface="+mn-lt"/>
              </a:rPr>
              <a:t>Company costs</a:t>
            </a:r>
            <a:r>
              <a:rPr kumimoji="0" lang="en-US" altLang="zh-CN" sz="1600" b="1" i="0" u="none" strike="noStrike" kern="0" cap="none" spc="0" normalizeH="0" baseline="0" noProof="0" dirty="0">
                <a:ln>
                  <a:noFill/>
                </a:ln>
                <a:solidFill>
                  <a:srgbClr val="595959"/>
                </a:solidFill>
                <a:effectLst/>
                <a:uLnTx/>
                <a:uFillTx/>
                <a:cs typeface="+mn-ea"/>
                <a:sym typeface="+mn-lt"/>
              </a:rPr>
              <a:t>01</a:t>
            </a:r>
            <a:endParaRPr kumimoji="0" lang="id-ID" sz="1600" b="1" i="0" u="none" strike="noStrike" kern="0" cap="none" spc="0" normalizeH="0" baseline="0" noProof="0" dirty="0">
              <a:ln>
                <a:noFill/>
              </a:ln>
              <a:solidFill>
                <a:srgbClr val="595959"/>
              </a:solidFill>
              <a:effectLst/>
              <a:uLnTx/>
              <a:uFillTx/>
              <a:cs typeface="+mn-ea"/>
              <a:sym typeface="+mn-lt"/>
            </a:endParaRPr>
          </a:p>
        </p:txBody>
      </p:sp>
      <p:sp>
        <p:nvSpPr>
          <p:cNvPr id="19" name="TextBox 7">
            <a:extLst>
              <a:ext uri="{FF2B5EF4-FFF2-40B4-BE49-F238E27FC236}">
                <a16:creationId xmlns:a16="http://schemas.microsoft.com/office/drawing/2014/main" id="{D039E62E-CDA2-4A82-9451-DF19A637F5D1}"/>
              </a:ext>
            </a:extLst>
          </p:cNvPr>
          <p:cNvSpPr txBox="1"/>
          <p:nvPr/>
        </p:nvSpPr>
        <p:spPr>
          <a:xfrm>
            <a:off x="8076308" y="2456701"/>
            <a:ext cx="1258678" cy="362792"/>
          </a:xfrm>
          <a:prstGeom prst="rect">
            <a:avLst/>
          </a:prstGeom>
          <a:noFill/>
        </p:spPr>
        <p:txBody>
          <a:bodyPr wrap="none" rtlCol="0">
            <a:spAutoFit/>
          </a:bodyPr>
          <a:lstStyle/>
          <a:p>
            <a:pPr lvl="0">
              <a:lnSpc>
                <a:spcPct val="120000"/>
              </a:lnSpc>
              <a:defRPr/>
            </a:pPr>
            <a:r>
              <a:rPr lang="zh-CN" altLang="en-US" sz="1600" b="1" kern="0" dirty="0">
                <a:solidFill>
                  <a:srgbClr val="595959"/>
                </a:solidFill>
                <a:cs typeface="+mn-ea"/>
                <a:sym typeface="+mn-lt"/>
              </a:rPr>
              <a:t>Company costs</a:t>
            </a:r>
            <a:r>
              <a:rPr lang="en-US" altLang="zh-CN" sz="1600" b="1" kern="0" dirty="0">
                <a:solidFill>
                  <a:srgbClr val="595959"/>
                </a:solidFill>
                <a:cs typeface="+mn-ea"/>
                <a:sym typeface="+mn-lt"/>
              </a:rPr>
              <a:t>01</a:t>
            </a:r>
            <a:endParaRPr lang="id-ID" altLang="zh-CN" sz="1600" b="1" kern="0" dirty="0">
              <a:solidFill>
                <a:srgbClr val="595959"/>
              </a:solidFill>
              <a:cs typeface="+mn-ea"/>
              <a:sym typeface="+mn-lt"/>
            </a:endParaRPr>
          </a:p>
        </p:txBody>
      </p:sp>
      <p:sp>
        <p:nvSpPr>
          <p:cNvPr id="20" name="TextBox 9">
            <a:extLst>
              <a:ext uri="{FF2B5EF4-FFF2-40B4-BE49-F238E27FC236}">
                <a16:creationId xmlns:a16="http://schemas.microsoft.com/office/drawing/2014/main" id="{32079B2F-D39E-49F8-9E7A-FA4E2B74370A}"/>
              </a:ext>
            </a:extLst>
          </p:cNvPr>
          <p:cNvSpPr txBox="1"/>
          <p:nvPr/>
        </p:nvSpPr>
        <p:spPr>
          <a:xfrm>
            <a:off x="9652509" y="4263175"/>
            <a:ext cx="1258678" cy="362792"/>
          </a:xfrm>
          <a:prstGeom prst="rect">
            <a:avLst/>
          </a:prstGeom>
          <a:noFill/>
        </p:spPr>
        <p:txBody>
          <a:bodyPr wrap="none" rtlCol="0">
            <a:spAutoFit/>
          </a:bodyPr>
          <a:lstStyle/>
          <a:p>
            <a:pPr lvl="0">
              <a:lnSpc>
                <a:spcPct val="120000"/>
              </a:lnSpc>
              <a:defRPr/>
            </a:pPr>
            <a:r>
              <a:rPr lang="zh-CN" altLang="en-US" sz="1600" b="1" kern="0" dirty="0">
                <a:solidFill>
                  <a:srgbClr val="595959"/>
                </a:solidFill>
                <a:cs typeface="+mn-ea"/>
                <a:sym typeface="+mn-lt"/>
              </a:rPr>
              <a:t>Company costs</a:t>
            </a:r>
            <a:r>
              <a:rPr lang="en-US" altLang="zh-CN" sz="1600" b="1" kern="0" dirty="0">
                <a:solidFill>
                  <a:srgbClr val="595959"/>
                </a:solidFill>
                <a:cs typeface="+mn-ea"/>
                <a:sym typeface="+mn-lt"/>
              </a:rPr>
              <a:t>01</a:t>
            </a:r>
            <a:endParaRPr lang="id-ID" altLang="zh-CN" sz="1600" b="1" kern="0" dirty="0">
              <a:solidFill>
                <a:srgbClr val="595959"/>
              </a:solidFill>
              <a:cs typeface="+mn-ea"/>
              <a:sym typeface="+mn-lt"/>
            </a:endParaRPr>
          </a:p>
        </p:txBody>
      </p:sp>
      <p:cxnSp>
        <p:nvCxnSpPr>
          <p:cNvPr id="21" name="Straight Connector 11">
            <a:extLst>
              <a:ext uri="{FF2B5EF4-FFF2-40B4-BE49-F238E27FC236}">
                <a16:creationId xmlns:a16="http://schemas.microsoft.com/office/drawing/2014/main" id="{E42FFC5B-20E0-4E48-9D5E-9A663AC2AB5C}"/>
              </a:ext>
            </a:extLst>
          </p:cNvPr>
          <p:cNvCxnSpPr>
            <a:cxnSpLocks/>
          </p:cNvCxnSpPr>
          <p:nvPr/>
        </p:nvCxnSpPr>
        <p:spPr>
          <a:xfrm>
            <a:off x="8321634" y="4658529"/>
            <a:ext cx="1125932" cy="0"/>
          </a:xfrm>
          <a:prstGeom prst="line">
            <a:avLst/>
          </a:prstGeom>
          <a:noFill/>
          <a:ln w="12700" cap="flat" cmpd="sng" algn="ctr">
            <a:solidFill>
              <a:sysClr val="window" lastClr="FFFFFF">
                <a:lumMod val="85000"/>
              </a:sysClr>
            </a:solidFill>
            <a:prstDash val="sysDot"/>
            <a:miter lim="800000"/>
            <a:headEnd type="oval"/>
            <a:tailEnd type="oval"/>
          </a:ln>
          <a:effectLst/>
        </p:spPr>
      </p:cxnSp>
      <p:cxnSp>
        <p:nvCxnSpPr>
          <p:cNvPr id="22" name="Straight Connector 12">
            <a:extLst>
              <a:ext uri="{FF2B5EF4-FFF2-40B4-BE49-F238E27FC236}">
                <a16:creationId xmlns:a16="http://schemas.microsoft.com/office/drawing/2014/main" id="{100E2B46-C0A2-4EAE-8AFC-CF743199810B}"/>
              </a:ext>
            </a:extLst>
          </p:cNvPr>
          <p:cNvCxnSpPr>
            <a:cxnSpLocks/>
          </p:cNvCxnSpPr>
          <p:nvPr/>
        </p:nvCxnSpPr>
        <p:spPr>
          <a:xfrm>
            <a:off x="3444972" y="4594770"/>
            <a:ext cx="1067858" cy="0"/>
          </a:xfrm>
          <a:prstGeom prst="line">
            <a:avLst/>
          </a:prstGeom>
          <a:noFill/>
          <a:ln w="12700" cap="flat" cmpd="sng" algn="ctr">
            <a:solidFill>
              <a:sysClr val="window" lastClr="FFFFFF">
                <a:lumMod val="85000"/>
              </a:sysClr>
            </a:solidFill>
            <a:prstDash val="sysDot"/>
            <a:miter lim="800000"/>
            <a:headEnd type="oval"/>
            <a:tailEnd type="oval"/>
          </a:ln>
          <a:effectLst/>
        </p:spPr>
      </p:cxnSp>
      <p:sp>
        <p:nvSpPr>
          <p:cNvPr id="23" name="TextBox 15">
            <a:extLst>
              <a:ext uri="{FF2B5EF4-FFF2-40B4-BE49-F238E27FC236}">
                <a16:creationId xmlns:a16="http://schemas.microsoft.com/office/drawing/2014/main" id="{2C28486D-DEA9-49F4-B21D-9DB164A61340}"/>
              </a:ext>
            </a:extLst>
          </p:cNvPr>
          <p:cNvSpPr txBox="1"/>
          <p:nvPr/>
        </p:nvSpPr>
        <p:spPr>
          <a:xfrm>
            <a:off x="1084925" y="2041258"/>
            <a:ext cx="1723549" cy="430374"/>
          </a:xfrm>
          <a:prstGeom prst="rect">
            <a:avLst/>
          </a:prstGeom>
          <a:noFill/>
        </p:spPr>
        <p:txBody>
          <a:bodyPr wrap="none" rtlCol="0">
            <a:spAutoFit/>
          </a:bodyPr>
          <a:lstStyle/>
          <a:p>
            <a:pPr marL="0" marR="0" lvl="0" indent="0" defTabSz="914400" eaLnBrk="1" fontAlgn="auto" latinLnBrk="0" hangingPunct="1">
              <a:lnSpc>
                <a:spcPct val="120000"/>
              </a:lnSpc>
              <a:buClrTx/>
              <a:buSzTx/>
              <a:buFontTx/>
              <a:buNone/>
              <a:tabLst/>
              <a:defRPr/>
            </a:pPr>
            <a:r>
              <a:rPr kumimoji="0" lang="zh-CN" altLang="en-US" sz="2000" b="1" i="0" u="none" strike="noStrike" kern="0" cap="none" spc="0" normalizeH="0" baseline="0" noProof="0" dirty="0">
                <a:ln>
                  <a:noFill/>
                </a:ln>
                <a:solidFill>
                  <a:srgbClr val="595959"/>
                </a:solidFill>
                <a:effectLst/>
                <a:uLnTx/>
                <a:uFillTx/>
                <a:cs typeface="+mn-ea"/>
                <a:sym typeface="+mn-lt"/>
              </a:rPr>
              <a:t>The direction of business costs</a:t>
            </a:r>
            <a:endParaRPr kumimoji="0" lang="id-ID" sz="2000" b="1" i="0" u="none" strike="noStrike" kern="0" cap="none" spc="0" normalizeH="0" baseline="0" noProof="0" dirty="0">
              <a:ln>
                <a:noFill/>
              </a:ln>
              <a:solidFill>
                <a:srgbClr val="595959"/>
              </a:solidFill>
              <a:effectLst/>
              <a:uLnTx/>
              <a:uFillTx/>
              <a:cs typeface="+mn-ea"/>
              <a:sym typeface="+mn-lt"/>
            </a:endParaRPr>
          </a:p>
        </p:txBody>
      </p:sp>
      <p:sp>
        <p:nvSpPr>
          <p:cNvPr id="24" name="Rectangle 32">
            <a:extLst>
              <a:ext uri="{FF2B5EF4-FFF2-40B4-BE49-F238E27FC236}">
                <a16:creationId xmlns:a16="http://schemas.microsoft.com/office/drawing/2014/main" id="{10B01AFF-54A2-4487-9F7D-AA625746243E}"/>
              </a:ext>
            </a:extLst>
          </p:cNvPr>
          <p:cNvSpPr/>
          <p:nvPr/>
        </p:nvSpPr>
        <p:spPr>
          <a:xfrm>
            <a:off x="8053149" y="2823815"/>
            <a:ext cx="2736520" cy="516745"/>
          </a:xfrm>
          <a:prstGeom prst="rect">
            <a:avLst/>
          </a:prstGeom>
        </p:spPr>
        <p:txBody>
          <a:bodyPr wrap="square">
            <a:spAutoFit/>
          </a:bodyPr>
          <a:lstStyle/>
          <a:p>
            <a:pPr>
              <a:lnSpc>
                <a:spcPct val="120000"/>
              </a:lnSpc>
            </a:pPr>
            <a:r>
              <a:rPr lang="zh-CN" altLang="en-US" sz="1200" dirty="0">
                <a:solidFill>
                  <a:schemeClr val="tx1">
                    <a:lumMod val="50000"/>
                    <a:lumOff val="50000"/>
                  </a:schemeClr>
                </a:solidFill>
                <a:cs typeface="+mn-ea"/>
                <a:sym typeface="+mn-lt"/>
              </a:rPr>
              <a:t>Please add specific content here, text as simple as possible, simple description can be</a:t>
            </a:r>
            <a:r>
              <a:rPr lang="en-US" altLang="zh-CN" sz="1200" dirty="0">
                <a:solidFill>
                  <a:schemeClr val="tx1">
                    <a:lumMod val="50000"/>
                    <a:lumOff val="50000"/>
                  </a:schemeClr>
                </a:solidFill>
                <a:cs typeface="+mn-ea"/>
                <a:sym typeface="+mn-lt"/>
              </a:rPr>
              <a:t>.</a:t>
            </a:r>
          </a:p>
        </p:txBody>
      </p:sp>
      <p:sp>
        <p:nvSpPr>
          <p:cNvPr id="25" name="Rectangle 33">
            <a:extLst>
              <a:ext uri="{FF2B5EF4-FFF2-40B4-BE49-F238E27FC236}">
                <a16:creationId xmlns:a16="http://schemas.microsoft.com/office/drawing/2014/main" id="{091181D1-5A6E-4446-88BB-4FC2EEB3F8F7}"/>
              </a:ext>
            </a:extLst>
          </p:cNvPr>
          <p:cNvSpPr/>
          <p:nvPr/>
        </p:nvSpPr>
        <p:spPr>
          <a:xfrm>
            <a:off x="754270" y="4643987"/>
            <a:ext cx="2488014" cy="516745"/>
          </a:xfrm>
          <a:prstGeom prst="rect">
            <a:avLst/>
          </a:prstGeom>
        </p:spPr>
        <p:txBody>
          <a:bodyPr wrap="square">
            <a:spAutoFit/>
          </a:bodyPr>
          <a:lstStyle/>
          <a:p>
            <a:pPr algn="r">
              <a:lnSpc>
                <a:spcPct val="120000"/>
              </a:lnSpc>
            </a:pPr>
            <a:r>
              <a:rPr lang="zh-CN" altLang="en-US" sz="1200" dirty="0">
                <a:solidFill>
                  <a:schemeClr val="tx1">
                    <a:lumMod val="50000"/>
                    <a:lumOff val="50000"/>
                  </a:schemeClr>
                </a:solidFill>
                <a:cs typeface="+mn-ea"/>
                <a:sym typeface="+mn-lt"/>
              </a:rPr>
              <a:t>Please add specific content here, text as simple as possible, simple description can be</a:t>
            </a:r>
            <a:r>
              <a:rPr lang="en-US" altLang="zh-CN" sz="1200" dirty="0">
                <a:solidFill>
                  <a:schemeClr val="tx1">
                    <a:lumMod val="50000"/>
                    <a:lumOff val="50000"/>
                  </a:schemeClr>
                </a:solidFill>
                <a:cs typeface="+mn-ea"/>
                <a:sym typeface="+mn-lt"/>
              </a:rPr>
              <a:t>.</a:t>
            </a:r>
          </a:p>
        </p:txBody>
      </p:sp>
      <p:sp>
        <p:nvSpPr>
          <p:cNvPr id="26" name="Rectangle 34">
            <a:extLst>
              <a:ext uri="{FF2B5EF4-FFF2-40B4-BE49-F238E27FC236}">
                <a16:creationId xmlns:a16="http://schemas.microsoft.com/office/drawing/2014/main" id="{B438377D-B99E-4AFD-8671-28009587043F}"/>
              </a:ext>
            </a:extLst>
          </p:cNvPr>
          <p:cNvSpPr/>
          <p:nvPr/>
        </p:nvSpPr>
        <p:spPr>
          <a:xfrm>
            <a:off x="9635762" y="4643987"/>
            <a:ext cx="2157358" cy="757130"/>
          </a:xfrm>
          <a:prstGeom prst="rect">
            <a:avLst/>
          </a:prstGeom>
        </p:spPr>
        <p:txBody>
          <a:bodyPr wrap="square">
            <a:spAutoFit/>
          </a:bodyPr>
          <a:lstStyle/>
          <a:p>
            <a:pPr>
              <a:lnSpc>
                <a:spcPct val="120000"/>
              </a:lnSpc>
            </a:pPr>
            <a:r>
              <a:rPr lang="zh-CN" altLang="en-US" sz="1200" dirty="0">
                <a:solidFill>
                  <a:schemeClr val="tx1">
                    <a:lumMod val="50000"/>
                    <a:lumOff val="50000"/>
                  </a:schemeClr>
                </a:solidFill>
                <a:cs typeface="+mn-ea"/>
                <a:sym typeface="+mn-lt"/>
              </a:rPr>
              <a:t>Please add specific content here, text as simple as possible, simple description can be</a:t>
            </a:r>
            <a:r>
              <a:rPr lang="en-US" altLang="zh-CN" sz="1200" dirty="0">
                <a:solidFill>
                  <a:schemeClr val="tx1">
                    <a:lumMod val="50000"/>
                    <a:lumOff val="50000"/>
                  </a:schemeClr>
                </a:solidFill>
                <a:cs typeface="+mn-ea"/>
                <a:sym typeface="+mn-lt"/>
              </a:rPr>
              <a:t>.</a:t>
            </a:r>
          </a:p>
        </p:txBody>
      </p:sp>
      <p:sp>
        <p:nvSpPr>
          <p:cNvPr id="27" name="Text Placeholder 4">
            <a:extLst>
              <a:ext uri="{FF2B5EF4-FFF2-40B4-BE49-F238E27FC236}">
                <a16:creationId xmlns:a16="http://schemas.microsoft.com/office/drawing/2014/main" id="{4F6EF67A-3F87-4E97-BC52-64C8381A6D19}"/>
              </a:ext>
            </a:extLst>
          </p:cNvPr>
          <p:cNvSpPr txBox="1">
            <a:spLocks/>
          </p:cNvSpPr>
          <p:nvPr/>
        </p:nvSpPr>
        <p:spPr>
          <a:xfrm>
            <a:off x="1084925" y="2524643"/>
            <a:ext cx="3427905" cy="9646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zh-CN" altLang="en-US" sz="1200" dirty="0">
                <a:solidFill>
                  <a:schemeClr val="tx1">
                    <a:lumMod val="50000"/>
                    <a:lumOff val="50000"/>
                  </a:schemeClr>
                </a:solidFill>
                <a:cs typeface="+mn-ea"/>
                <a:sym typeface="+mn-lt"/>
              </a:rPr>
              <a:t>Please add specific content here, text as simple as possible, simple description can be</a:t>
            </a:r>
            <a:r>
              <a:rPr lang="en-US" altLang="zh-CN" sz="1200" dirty="0">
                <a:solidFill>
                  <a:schemeClr val="tx1">
                    <a:lumMod val="50000"/>
                    <a:lumOff val="50000"/>
                  </a:schemeClr>
                </a:solidFill>
                <a:cs typeface="+mn-ea"/>
                <a:sym typeface="+mn-lt"/>
              </a:rPr>
              <a:t>.</a:t>
            </a:r>
          </a:p>
          <a:p>
            <a:pPr marL="0" indent="0">
              <a:lnSpc>
                <a:spcPct val="120000"/>
              </a:lnSpc>
              <a:spcBef>
                <a:spcPts val="0"/>
              </a:spcBef>
              <a:buNone/>
            </a:pPr>
            <a:endParaRPr lang="zh-CN" altLang="en-US" sz="1200" dirty="0">
              <a:solidFill>
                <a:schemeClr val="tx1">
                  <a:lumMod val="50000"/>
                  <a:lumOff val="50000"/>
                </a:schemeClr>
              </a:solidFill>
              <a:cs typeface="+mn-ea"/>
              <a:sym typeface="+mn-lt"/>
            </a:endParaRPr>
          </a:p>
        </p:txBody>
      </p:sp>
      <p:grpSp>
        <p:nvGrpSpPr>
          <p:cNvPr id="32" name="组合 31"/>
          <p:cNvGrpSpPr/>
          <p:nvPr/>
        </p:nvGrpSpPr>
        <p:grpSpPr>
          <a:xfrm>
            <a:off x="1262155" y="486755"/>
            <a:ext cx="4713216" cy="577363"/>
            <a:chOff x="3945869" y="560470"/>
            <a:chExt cx="2974142" cy="608934"/>
          </a:xfrm>
        </p:grpSpPr>
        <p:sp>
          <p:nvSpPr>
            <p:cNvPr id="36" name="TextBox 8"/>
            <p:cNvSpPr txBox="1"/>
            <p:nvPr/>
          </p:nvSpPr>
          <p:spPr>
            <a:xfrm>
              <a:off x="3945869" y="560470"/>
              <a:ext cx="2974142" cy="427804"/>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buClrTx/>
                <a:buSzTx/>
                <a:buFontTx/>
                <a:buNone/>
                <a:tabLst/>
                <a:defRPr/>
              </a:pPr>
              <a:r>
                <a:rPr kumimoji="0" lang="zh-CN" altLang="en-US" sz="2400" b="1" i="0" u="none" strike="noStrike" kern="0" cap="none" spc="0" normalizeH="0" baseline="0" noProof="0" dirty="0">
                  <a:ln>
                    <a:noFill/>
                  </a:ln>
                  <a:solidFill>
                    <a:prstClr val="black">
                      <a:lumMod val="65000"/>
                      <a:lumOff val="35000"/>
                    </a:prstClr>
                  </a:solidFill>
                  <a:effectLst/>
                  <a:uLnTx/>
                  <a:uFillTx/>
                  <a:cs typeface="+mn-ea"/>
                  <a:sym typeface="+mn-lt"/>
                </a:rPr>
                <a:t>cost analysis</a:t>
              </a:r>
            </a:p>
          </p:txBody>
        </p:sp>
        <p:sp>
          <p:nvSpPr>
            <p:cNvPr id="37" name="TextBox 8"/>
            <p:cNvSpPr txBox="1"/>
            <p:nvPr/>
          </p:nvSpPr>
          <p:spPr>
            <a:xfrm>
              <a:off x="3967746" y="991141"/>
              <a:ext cx="2952265" cy="178263"/>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buClrTx/>
                <a:buSzTx/>
                <a:buFontTx/>
                <a:buNone/>
                <a:tabLst/>
                <a:defRPr/>
              </a:pPr>
              <a:r>
                <a:rPr kumimoji="0" lang="zh-CN" altLang="en-US" sz="1000" b="0" i="0" u="none" strike="noStrike" kern="0" cap="none" spc="0" normalizeH="0" baseline="0" noProof="0" dirty="0">
                  <a:ln>
                    <a:noFill/>
                  </a:ln>
                  <a:solidFill>
                    <a:prstClr val="white">
                      <a:lumMod val="65000"/>
                    </a:prstClr>
                  </a:solidFill>
                  <a:effectLst/>
                  <a:uLnTx/>
                  <a:uFillTx/>
                  <a:cs typeface="+mn-ea"/>
                  <a:sym typeface="+mn-lt"/>
                </a:rPr>
                <a:t>Add your subtitle text description here</a:t>
              </a:r>
            </a:p>
          </p:txBody>
        </p:sp>
      </p:grpSp>
      <p:sp>
        <p:nvSpPr>
          <p:cNvPr id="38" name="TextBox 15">
            <a:extLst>
              <a:ext uri="{FF2B5EF4-FFF2-40B4-BE49-F238E27FC236}">
                <a16:creationId xmlns:a16="http://schemas.microsoft.com/office/drawing/2014/main" id="{2C28486D-DEA9-49F4-B21D-9DB164A61340}"/>
              </a:ext>
            </a:extLst>
          </p:cNvPr>
          <p:cNvSpPr txBox="1"/>
          <p:nvPr/>
        </p:nvSpPr>
        <p:spPr>
          <a:xfrm>
            <a:off x="5900671" y="2552432"/>
            <a:ext cx="849913" cy="535531"/>
          </a:xfrm>
          <a:prstGeom prst="rect">
            <a:avLst/>
          </a:prstGeom>
          <a:noFill/>
        </p:spPr>
        <p:txBody>
          <a:bodyPr wrap="none" rtlCol="0">
            <a:spAutoFit/>
          </a:bodyPr>
          <a:lstStyle/>
          <a:p>
            <a:pPr marL="0" marR="0" lvl="0" indent="0" defTabSz="914400" eaLnBrk="1" fontAlgn="auto" latinLnBrk="0" hangingPunct="1">
              <a:lnSpc>
                <a:spcPct val="120000"/>
              </a:lnSpc>
              <a:buClrTx/>
              <a:buSzTx/>
              <a:buFontTx/>
              <a:buNone/>
              <a:tabLst/>
              <a:defRPr/>
            </a:pPr>
            <a:r>
              <a:rPr kumimoji="0" lang="id-ID" sz="2400" b="1" i="0" u="none" strike="noStrike" kern="0" cap="none" spc="0" normalizeH="0" baseline="0" noProof="0" dirty="0">
                <a:ln>
                  <a:noFill/>
                </a:ln>
                <a:solidFill>
                  <a:schemeClr val="bg1"/>
                </a:solidFill>
                <a:effectLst/>
                <a:uLnTx/>
                <a:uFillTx/>
                <a:cs typeface="+mn-ea"/>
                <a:sym typeface="+mn-lt"/>
              </a:rPr>
              <a:t>89%</a:t>
            </a:r>
          </a:p>
        </p:txBody>
      </p:sp>
      <p:sp>
        <p:nvSpPr>
          <p:cNvPr id="39" name="TextBox 15">
            <a:extLst>
              <a:ext uri="{FF2B5EF4-FFF2-40B4-BE49-F238E27FC236}">
                <a16:creationId xmlns:a16="http://schemas.microsoft.com/office/drawing/2014/main" id="{2C28486D-DEA9-49F4-B21D-9DB164A61340}"/>
              </a:ext>
            </a:extLst>
          </p:cNvPr>
          <p:cNvSpPr txBox="1"/>
          <p:nvPr/>
        </p:nvSpPr>
        <p:spPr>
          <a:xfrm>
            <a:off x="4645256" y="4158523"/>
            <a:ext cx="849913" cy="497957"/>
          </a:xfrm>
          <a:prstGeom prst="rect">
            <a:avLst/>
          </a:prstGeom>
          <a:noFill/>
        </p:spPr>
        <p:txBody>
          <a:bodyPr wrap="none" rtlCol="0">
            <a:spAutoFit/>
          </a:bodyPr>
          <a:lstStyle/>
          <a:p>
            <a:pPr marL="0" marR="0" lvl="0" indent="0" defTabSz="914400" eaLnBrk="1" fontAlgn="auto" latinLnBrk="0" hangingPunct="1">
              <a:lnSpc>
                <a:spcPct val="120000"/>
              </a:lnSpc>
              <a:buClrTx/>
              <a:buSzTx/>
              <a:buFontTx/>
              <a:buNone/>
              <a:tabLst/>
              <a:defRPr/>
            </a:pPr>
            <a:r>
              <a:rPr kumimoji="0" lang="en-US" sz="2400" b="1" i="0" u="none" strike="noStrike" kern="0" cap="none" spc="0" normalizeH="0" baseline="0" noProof="0" dirty="0">
                <a:ln>
                  <a:noFill/>
                </a:ln>
                <a:solidFill>
                  <a:schemeClr val="bg1"/>
                </a:solidFill>
                <a:effectLst/>
                <a:uLnTx/>
                <a:uFillTx/>
                <a:cs typeface="+mn-ea"/>
                <a:sym typeface="+mn-lt"/>
              </a:rPr>
              <a:t>60</a:t>
            </a:r>
            <a:r>
              <a:rPr kumimoji="0" lang="id-ID" sz="2400" b="1" i="0" u="none" strike="noStrike" kern="0" cap="none" spc="0" normalizeH="0" baseline="0" noProof="0" dirty="0">
                <a:ln>
                  <a:noFill/>
                </a:ln>
                <a:solidFill>
                  <a:schemeClr val="bg1"/>
                </a:solidFill>
                <a:effectLst/>
                <a:uLnTx/>
                <a:uFillTx/>
                <a:cs typeface="+mn-ea"/>
                <a:sym typeface="+mn-lt"/>
              </a:rPr>
              <a:t>%</a:t>
            </a:r>
          </a:p>
        </p:txBody>
      </p:sp>
      <p:sp>
        <p:nvSpPr>
          <p:cNvPr id="40" name="TextBox 15">
            <a:extLst>
              <a:ext uri="{FF2B5EF4-FFF2-40B4-BE49-F238E27FC236}">
                <a16:creationId xmlns:a16="http://schemas.microsoft.com/office/drawing/2014/main" id="{2C28486D-DEA9-49F4-B21D-9DB164A61340}"/>
              </a:ext>
            </a:extLst>
          </p:cNvPr>
          <p:cNvSpPr txBox="1"/>
          <p:nvPr/>
        </p:nvSpPr>
        <p:spPr>
          <a:xfrm>
            <a:off x="7519811" y="4658529"/>
            <a:ext cx="849913" cy="497957"/>
          </a:xfrm>
          <a:prstGeom prst="rect">
            <a:avLst/>
          </a:prstGeom>
          <a:noFill/>
        </p:spPr>
        <p:txBody>
          <a:bodyPr wrap="none" rtlCol="0">
            <a:spAutoFit/>
          </a:bodyPr>
          <a:lstStyle/>
          <a:p>
            <a:pPr marL="0" marR="0" lvl="0" indent="0" defTabSz="914400" eaLnBrk="1" fontAlgn="auto" latinLnBrk="0" hangingPunct="1">
              <a:lnSpc>
                <a:spcPct val="120000"/>
              </a:lnSpc>
              <a:buClrTx/>
              <a:buSzTx/>
              <a:buFontTx/>
              <a:buNone/>
              <a:tabLst/>
              <a:defRPr/>
            </a:pPr>
            <a:r>
              <a:rPr kumimoji="0" lang="en-US" sz="2400" b="1" i="0" u="none" strike="noStrike" kern="0" cap="none" spc="0" normalizeH="0" baseline="0" noProof="0" dirty="0">
                <a:ln>
                  <a:noFill/>
                </a:ln>
                <a:solidFill>
                  <a:schemeClr val="bg1"/>
                </a:solidFill>
                <a:effectLst/>
                <a:uLnTx/>
                <a:uFillTx/>
                <a:cs typeface="+mn-ea"/>
                <a:sym typeface="+mn-lt"/>
              </a:rPr>
              <a:t>70</a:t>
            </a:r>
            <a:r>
              <a:rPr kumimoji="0" lang="id-ID" sz="2400" b="1" i="0" u="none" strike="noStrike" kern="0" cap="none" spc="0" normalizeH="0" baseline="0" noProof="0" dirty="0">
                <a:ln>
                  <a:noFill/>
                </a:ln>
                <a:solidFill>
                  <a:schemeClr val="bg1"/>
                </a:solidFill>
                <a:effectLst/>
                <a:uLnTx/>
                <a:uFillTx/>
                <a:cs typeface="+mn-ea"/>
                <a:sym typeface="+mn-lt"/>
              </a:rPr>
              <a:t>%</a:t>
            </a:r>
          </a:p>
        </p:txBody>
      </p:sp>
      <p:grpSp>
        <p:nvGrpSpPr>
          <p:cNvPr id="30" name="组合 29"/>
          <p:cNvGrpSpPr/>
          <p:nvPr/>
        </p:nvGrpSpPr>
        <p:grpSpPr>
          <a:xfrm>
            <a:off x="250077" y="484573"/>
            <a:ext cx="1121947" cy="667710"/>
            <a:chOff x="171031" y="579507"/>
            <a:chExt cx="3487619" cy="2075606"/>
          </a:xfrm>
        </p:grpSpPr>
        <p:pic>
          <p:nvPicPr>
            <p:cNvPr id="41" name="图片 40"/>
            <p:cNvPicPr>
              <a:picLocks noChangeAspect="1"/>
            </p:cNvPicPr>
            <p:nvPr/>
          </p:nvPicPr>
          <p:blipFill rotWithShape="1">
            <a:blip r:embed="rId3" cstate="screen">
              <a:extLst>
                <a:ext uri="{28A0092B-C50C-407E-A947-70E740481C1C}">
                  <a14:useLocalDpi xmlns:a14="http://schemas.microsoft.com/office/drawing/2010/main"/>
                </a:ext>
              </a:extLst>
            </a:blip>
            <a:srcRect l="-8"/>
            <a:stretch/>
          </p:blipFill>
          <p:spPr>
            <a:xfrm>
              <a:off x="373608" y="579507"/>
              <a:ext cx="1960199" cy="1827574"/>
            </a:xfrm>
            <a:prstGeom prst="rect">
              <a:avLst/>
            </a:prstGeom>
            <a:effectLst>
              <a:outerShdw blurRad="190500" dist="63500" dir="2700000" algn="tl" rotWithShape="0">
                <a:prstClr val="black">
                  <a:alpha val="30000"/>
                </a:prstClr>
              </a:outerShdw>
            </a:effectLst>
          </p:spPr>
        </p:pic>
        <p:pic>
          <p:nvPicPr>
            <p:cNvPr id="42" name="图片 41"/>
            <p:cNvPicPr>
              <a:picLocks noChangeAspect="1"/>
            </p:cNvPicPr>
            <p:nvPr/>
          </p:nvPicPr>
          <p:blipFill rotWithShape="1">
            <a:blip r:embed="rId4" cstate="screen">
              <a:extLst>
                <a:ext uri="{28A0092B-C50C-407E-A947-70E740481C1C}">
                  <a14:useLocalDpi xmlns:a14="http://schemas.microsoft.com/office/drawing/2010/main"/>
                </a:ext>
              </a:extLst>
            </a:blip>
            <a:srcRect r="-102" b="-4775"/>
            <a:stretch/>
          </p:blipFill>
          <p:spPr>
            <a:xfrm flipH="1">
              <a:off x="373605" y="1003130"/>
              <a:ext cx="3285045" cy="1418773"/>
            </a:xfrm>
            <a:prstGeom prst="rect">
              <a:avLst/>
            </a:prstGeom>
          </p:spPr>
        </p:pic>
        <p:sp>
          <p:nvSpPr>
            <p:cNvPr id="43" name="文本框 42"/>
            <p:cNvSpPr txBox="1"/>
            <p:nvPr/>
          </p:nvSpPr>
          <p:spPr>
            <a:xfrm>
              <a:off x="171031" y="645965"/>
              <a:ext cx="2258300" cy="2009148"/>
            </a:xfrm>
            <a:prstGeom prst="rect">
              <a:avLst/>
            </a:prstGeom>
            <a:noFill/>
          </p:spPr>
          <p:txBody>
            <a:bodyPr wrap="none" rtlCol="0" anchor="ctr">
              <a:spAutoFit/>
            </a:bodyPr>
            <a:lstStyle/>
            <a:p>
              <a:pPr algn="ctr"/>
              <a:r>
                <a:rPr lang="en-US" altLang="zh-CN" sz="3600" dirty="0">
                  <a:solidFill>
                    <a:schemeClr val="bg1"/>
                  </a:solidFill>
                  <a:effectLst>
                    <a:outerShdw blurRad="38100" dist="38100" dir="2700000" algn="tl">
                      <a:srgbClr val="000000">
                        <a:alpha val="43137"/>
                      </a:srgbClr>
                    </a:outerShdw>
                  </a:effectLst>
                  <a:cs typeface="+mn-ea"/>
                  <a:sym typeface="+mn-lt"/>
                </a:rPr>
                <a:t>05</a:t>
              </a:r>
              <a:endParaRPr lang="zh-CN" altLang="en-US" sz="3600" dirty="0">
                <a:solidFill>
                  <a:schemeClr val="bg1"/>
                </a:solidFill>
                <a:effectLst>
                  <a:outerShdw blurRad="38100" dist="38100" dir="2700000" algn="tl">
                    <a:srgbClr val="000000">
                      <a:alpha val="43137"/>
                    </a:srgbClr>
                  </a:outerShdw>
                </a:effectLst>
                <a:cs typeface="+mn-ea"/>
                <a:sym typeface="+mn-lt"/>
              </a:endParaRPr>
            </a:p>
          </p:txBody>
        </p:sp>
      </p:grpSp>
    </p:spTree>
    <p:extLst>
      <p:ext uri="{BB962C8B-B14F-4D97-AF65-F5344CB8AC3E}">
        <p14:creationId xmlns:p14="http://schemas.microsoft.com/office/powerpoint/2010/main" val="2100627729"/>
      </p:ext>
    </p:extLst>
  </p:cSld>
  <p:clrMapOvr>
    <a:masterClrMapping/>
  </p:clrMapOvr>
  <p:transition spd="slow" advClick="0" advTm="6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par>
                                <p:cTn id="16" presetID="42" presetClass="entr" presetSubtype="0" fill="hold" grpId="0" nodeType="withEffect">
                                  <p:stCondLst>
                                    <p:cond delay="25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anim calcmode="lin" valueType="num">
                                      <p:cBhvr>
                                        <p:cTn id="19" dur="500" fill="hold"/>
                                        <p:tgtEl>
                                          <p:spTgt spid="27"/>
                                        </p:tgtEl>
                                        <p:attrNameLst>
                                          <p:attrName>ppt_x</p:attrName>
                                        </p:attrNameLst>
                                      </p:cBhvr>
                                      <p:tavLst>
                                        <p:tav tm="0">
                                          <p:val>
                                            <p:strVal val="#ppt_x"/>
                                          </p:val>
                                        </p:tav>
                                        <p:tav tm="100000">
                                          <p:val>
                                            <p:strVal val="#ppt_x"/>
                                          </p:val>
                                        </p:tav>
                                      </p:tavLst>
                                    </p:anim>
                                    <p:anim calcmode="lin" valueType="num">
                                      <p:cBhvr>
                                        <p:cTn id="20" dur="500" fill="hold"/>
                                        <p:tgtEl>
                                          <p:spTgt spid="27"/>
                                        </p:tgtEl>
                                        <p:attrNameLst>
                                          <p:attrName>ppt_y</p:attrName>
                                        </p:attrNameLst>
                                      </p:cBhvr>
                                      <p:tavLst>
                                        <p:tav tm="0">
                                          <p:val>
                                            <p:strVal val="#ppt_y+.1"/>
                                          </p:val>
                                        </p:tav>
                                        <p:tav tm="100000">
                                          <p:val>
                                            <p:strVal val="#ppt_y"/>
                                          </p:val>
                                        </p:tav>
                                      </p:tavLst>
                                    </p:anim>
                                  </p:childTnLst>
                                </p:cTn>
                              </p:par>
                            </p:childTnLst>
                          </p:cTn>
                        </p:par>
                        <p:par>
                          <p:cTn id="21" fill="hold">
                            <p:stCondLst>
                              <p:cond delay="1250"/>
                            </p:stCondLst>
                            <p:childTnLst>
                              <p:par>
                                <p:cTn id="22" presetID="53" presetClass="entr" presetSubtype="16"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par>
                                <p:cTn id="27" presetID="22" presetClass="entr" presetSubtype="2" fill="hold" nodeType="with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right)">
                                      <p:cBhvr>
                                        <p:cTn id="29" dur="500"/>
                                        <p:tgtEl>
                                          <p:spTgt spid="22"/>
                                        </p:tgtEl>
                                      </p:cBhvr>
                                    </p:animEffect>
                                  </p:childTnLst>
                                </p:cTn>
                              </p:par>
                              <p:par>
                                <p:cTn id="30" presetID="42" presetClass="entr" presetSubtype="0" fill="hold" grpId="0" nodeType="withEffect">
                                  <p:stCondLst>
                                    <p:cond delay="5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anim calcmode="lin" valueType="num">
                                      <p:cBhvr>
                                        <p:cTn id="33" dur="500" fill="hold"/>
                                        <p:tgtEl>
                                          <p:spTgt spid="18"/>
                                        </p:tgtEl>
                                        <p:attrNameLst>
                                          <p:attrName>ppt_x</p:attrName>
                                        </p:attrNameLst>
                                      </p:cBhvr>
                                      <p:tavLst>
                                        <p:tav tm="0">
                                          <p:val>
                                            <p:strVal val="#ppt_x"/>
                                          </p:val>
                                        </p:tav>
                                        <p:tav tm="100000">
                                          <p:val>
                                            <p:strVal val="#ppt_x"/>
                                          </p:val>
                                        </p:tav>
                                      </p:tavLst>
                                    </p:anim>
                                    <p:anim calcmode="lin" valueType="num">
                                      <p:cBhvr>
                                        <p:cTn id="34" dur="50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75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anim calcmode="lin" valueType="num">
                                      <p:cBhvr>
                                        <p:cTn id="38" dur="500" fill="hold"/>
                                        <p:tgtEl>
                                          <p:spTgt spid="25"/>
                                        </p:tgtEl>
                                        <p:attrNameLst>
                                          <p:attrName>ppt_x</p:attrName>
                                        </p:attrNameLst>
                                      </p:cBhvr>
                                      <p:tavLst>
                                        <p:tav tm="0">
                                          <p:val>
                                            <p:strVal val="#ppt_x"/>
                                          </p:val>
                                        </p:tav>
                                        <p:tav tm="100000">
                                          <p:val>
                                            <p:strVal val="#ppt_x"/>
                                          </p:val>
                                        </p:tav>
                                      </p:tavLst>
                                    </p:anim>
                                    <p:anim calcmode="lin" valueType="num">
                                      <p:cBhvr>
                                        <p:cTn id="39" dur="500" fill="hold"/>
                                        <p:tgtEl>
                                          <p:spTgt spid="25"/>
                                        </p:tgtEl>
                                        <p:attrNameLst>
                                          <p:attrName>ppt_y</p:attrName>
                                        </p:attrNameLst>
                                      </p:cBhvr>
                                      <p:tavLst>
                                        <p:tav tm="0">
                                          <p:val>
                                            <p:strVal val="#ppt_y+.1"/>
                                          </p:val>
                                        </p:tav>
                                        <p:tav tm="100000">
                                          <p:val>
                                            <p:strVal val="#ppt_y"/>
                                          </p:val>
                                        </p:tav>
                                      </p:tavLst>
                                    </p:anim>
                                  </p:childTnLst>
                                </p:cTn>
                              </p:par>
                              <p:par>
                                <p:cTn id="40" presetID="22" presetClass="entr" presetSubtype="8" fill="hold" nodeType="withEffect">
                                  <p:stCondLst>
                                    <p:cond delay="25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par>
                                <p:cTn id="43" presetID="42" presetClass="entr" presetSubtype="0" fill="hold" grpId="0" nodeType="withEffect">
                                  <p:stCondLst>
                                    <p:cond delay="5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anim calcmode="lin" valueType="num">
                                      <p:cBhvr>
                                        <p:cTn id="46" dur="500" fill="hold"/>
                                        <p:tgtEl>
                                          <p:spTgt spid="19"/>
                                        </p:tgtEl>
                                        <p:attrNameLst>
                                          <p:attrName>ppt_x</p:attrName>
                                        </p:attrNameLst>
                                      </p:cBhvr>
                                      <p:tavLst>
                                        <p:tav tm="0">
                                          <p:val>
                                            <p:strVal val="#ppt_x"/>
                                          </p:val>
                                        </p:tav>
                                        <p:tav tm="100000">
                                          <p:val>
                                            <p:strVal val="#ppt_x"/>
                                          </p:val>
                                        </p:tav>
                                      </p:tavLst>
                                    </p:anim>
                                    <p:anim calcmode="lin" valueType="num">
                                      <p:cBhvr>
                                        <p:cTn id="47" dur="500" fill="hold"/>
                                        <p:tgtEl>
                                          <p:spTgt spid="1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75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anim calcmode="lin" valueType="num">
                                      <p:cBhvr>
                                        <p:cTn id="51" dur="500" fill="hold"/>
                                        <p:tgtEl>
                                          <p:spTgt spid="24"/>
                                        </p:tgtEl>
                                        <p:attrNameLst>
                                          <p:attrName>ppt_x</p:attrName>
                                        </p:attrNameLst>
                                      </p:cBhvr>
                                      <p:tavLst>
                                        <p:tav tm="0">
                                          <p:val>
                                            <p:strVal val="#ppt_x"/>
                                          </p:val>
                                        </p:tav>
                                        <p:tav tm="100000">
                                          <p:val>
                                            <p:strVal val="#ppt_x"/>
                                          </p:val>
                                        </p:tav>
                                      </p:tavLst>
                                    </p:anim>
                                    <p:anim calcmode="lin" valueType="num">
                                      <p:cBhvr>
                                        <p:cTn id="52" dur="5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2500"/>
                            </p:stCondLst>
                            <p:childTnLst>
                              <p:par>
                                <p:cTn id="54" presetID="53" presetClass="entr" presetSubtype="16"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par>
                                <p:cTn id="59" presetID="22" presetClass="entr" presetSubtype="8" fill="hold" nodeType="withEffect">
                                  <p:stCondLst>
                                    <p:cond delay="25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par>
                                <p:cTn id="62" presetID="42" presetClass="entr" presetSubtype="0" fill="hold" grpId="0" nodeType="withEffect">
                                  <p:stCondLst>
                                    <p:cond delay="5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anim calcmode="lin" valueType="num">
                                      <p:cBhvr>
                                        <p:cTn id="65" dur="500" fill="hold"/>
                                        <p:tgtEl>
                                          <p:spTgt spid="20"/>
                                        </p:tgtEl>
                                        <p:attrNameLst>
                                          <p:attrName>ppt_x</p:attrName>
                                        </p:attrNameLst>
                                      </p:cBhvr>
                                      <p:tavLst>
                                        <p:tav tm="0">
                                          <p:val>
                                            <p:strVal val="#ppt_x"/>
                                          </p:val>
                                        </p:tav>
                                        <p:tav tm="100000">
                                          <p:val>
                                            <p:strVal val="#ppt_x"/>
                                          </p:val>
                                        </p:tav>
                                      </p:tavLst>
                                    </p:anim>
                                    <p:anim calcmode="lin" valueType="num">
                                      <p:cBhvr>
                                        <p:cTn id="66" dur="500" fill="hold"/>
                                        <p:tgtEl>
                                          <p:spTgt spid="20"/>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75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anim calcmode="lin" valueType="num">
                                      <p:cBhvr>
                                        <p:cTn id="70" dur="500" fill="hold"/>
                                        <p:tgtEl>
                                          <p:spTgt spid="26"/>
                                        </p:tgtEl>
                                        <p:attrNameLst>
                                          <p:attrName>ppt_x</p:attrName>
                                        </p:attrNameLst>
                                      </p:cBhvr>
                                      <p:tavLst>
                                        <p:tav tm="0">
                                          <p:val>
                                            <p:strVal val="#ppt_x"/>
                                          </p:val>
                                        </p:tav>
                                        <p:tav tm="100000">
                                          <p:val>
                                            <p:strVal val="#ppt_x"/>
                                          </p:val>
                                        </p:tav>
                                      </p:tavLst>
                                    </p:anim>
                                    <p:anim calcmode="lin" valueType="num">
                                      <p:cBhvr>
                                        <p:cTn id="71" dur="500" fill="hold"/>
                                        <p:tgtEl>
                                          <p:spTgt spid="26"/>
                                        </p:tgtEl>
                                        <p:attrNameLst>
                                          <p:attrName>ppt_y</p:attrName>
                                        </p:attrNameLst>
                                      </p:cBhvr>
                                      <p:tavLst>
                                        <p:tav tm="0">
                                          <p:val>
                                            <p:strVal val="#ppt_y+.1"/>
                                          </p:val>
                                        </p:tav>
                                        <p:tav tm="100000">
                                          <p:val>
                                            <p:strVal val="#ppt_y"/>
                                          </p:val>
                                        </p:tav>
                                      </p:tavLst>
                                    </p:anim>
                                  </p:childTnLst>
                                </p:cTn>
                              </p:par>
                            </p:childTnLst>
                          </p:cTn>
                        </p:par>
                        <p:par>
                          <p:cTn id="72" fill="hold">
                            <p:stCondLst>
                              <p:cond delay="3750"/>
                            </p:stCondLst>
                            <p:childTnLst>
                              <p:par>
                                <p:cTn id="73" presetID="53" presetClass="entr" presetSubtype="16" fill="hold" grpId="0" nodeType="afterEffect">
                                  <p:stCondLst>
                                    <p:cond delay="0"/>
                                  </p:stCondLst>
                                  <p:childTnLst>
                                    <p:set>
                                      <p:cBhvr>
                                        <p:cTn id="74" dur="1" fill="hold">
                                          <p:stCondLst>
                                            <p:cond delay="0"/>
                                          </p:stCondLst>
                                        </p:cTn>
                                        <p:tgtEl>
                                          <p:spTgt spid="38"/>
                                        </p:tgtEl>
                                        <p:attrNameLst>
                                          <p:attrName>style.visibility</p:attrName>
                                        </p:attrNameLst>
                                      </p:cBhvr>
                                      <p:to>
                                        <p:strVal val="visible"/>
                                      </p:to>
                                    </p:set>
                                    <p:anim calcmode="lin" valueType="num">
                                      <p:cBhvr>
                                        <p:cTn id="75" dur="500" fill="hold"/>
                                        <p:tgtEl>
                                          <p:spTgt spid="38"/>
                                        </p:tgtEl>
                                        <p:attrNameLst>
                                          <p:attrName>ppt_w</p:attrName>
                                        </p:attrNameLst>
                                      </p:cBhvr>
                                      <p:tavLst>
                                        <p:tav tm="0">
                                          <p:val>
                                            <p:fltVal val="0"/>
                                          </p:val>
                                        </p:tav>
                                        <p:tav tm="100000">
                                          <p:val>
                                            <p:strVal val="#ppt_w"/>
                                          </p:val>
                                        </p:tav>
                                      </p:tavLst>
                                    </p:anim>
                                    <p:anim calcmode="lin" valueType="num">
                                      <p:cBhvr>
                                        <p:cTn id="76" dur="500" fill="hold"/>
                                        <p:tgtEl>
                                          <p:spTgt spid="38"/>
                                        </p:tgtEl>
                                        <p:attrNameLst>
                                          <p:attrName>ppt_h</p:attrName>
                                        </p:attrNameLst>
                                      </p:cBhvr>
                                      <p:tavLst>
                                        <p:tav tm="0">
                                          <p:val>
                                            <p:fltVal val="0"/>
                                          </p:val>
                                        </p:tav>
                                        <p:tav tm="100000">
                                          <p:val>
                                            <p:strVal val="#ppt_h"/>
                                          </p:val>
                                        </p:tav>
                                      </p:tavLst>
                                    </p:anim>
                                    <p:animEffect transition="in" filter="fade">
                                      <p:cBhvr>
                                        <p:cTn id="77" dur="500"/>
                                        <p:tgtEl>
                                          <p:spTgt spid="38"/>
                                        </p:tgtEl>
                                      </p:cBhvr>
                                    </p:animEffect>
                                  </p:childTnLst>
                                </p:cTn>
                              </p:par>
                            </p:childTnLst>
                          </p:cTn>
                        </p:par>
                        <p:par>
                          <p:cTn id="78" fill="hold">
                            <p:stCondLst>
                              <p:cond delay="425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childTnLst>
                          </p:cTn>
                        </p:par>
                        <p:par>
                          <p:cTn id="84" fill="hold">
                            <p:stCondLst>
                              <p:cond delay="4750"/>
                            </p:stCondLst>
                            <p:childTnLst>
                              <p:par>
                                <p:cTn id="85" presetID="53" presetClass="entr" presetSubtype="16"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p:cTn id="87" dur="500" fill="hold"/>
                                        <p:tgtEl>
                                          <p:spTgt spid="40"/>
                                        </p:tgtEl>
                                        <p:attrNameLst>
                                          <p:attrName>ppt_w</p:attrName>
                                        </p:attrNameLst>
                                      </p:cBhvr>
                                      <p:tavLst>
                                        <p:tav tm="0">
                                          <p:val>
                                            <p:fltVal val="0"/>
                                          </p:val>
                                        </p:tav>
                                        <p:tav tm="100000">
                                          <p:val>
                                            <p:strVal val="#ppt_w"/>
                                          </p:val>
                                        </p:tav>
                                      </p:tavLst>
                                    </p:anim>
                                    <p:anim calcmode="lin" valueType="num">
                                      <p:cBhvr>
                                        <p:cTn id="88" dur="500" fill="hold"/>
                                        <p:tgtEl>
                                          <p:spTgt spid="40"/>
                                        </p:tgtEl>
                                        <p:attrNameLst>
                                          <p:attrName>ppt_h</p:attrName>
                                        </p:attrNameLst>
                                      </p:cBhvr>
                                      <p:tavLst>
                                        <p:tav tm="0">
                                          <p:val>
                                            <p:fltVal val="0"/>
                                          </p:val>
                                        </p:tav>
                                        <p:tav tm="100000">
                                          <p:val>
                                            <p:strVal val="#ppt_h"/>
                                          </p:val>
                                        </p:tav>
                                      </p:tavLst>
                                    </p:anim>
                                    <p:animEffect transition="in" filter="fade">
                                      <p:cBhvr>
                                        <p:cTn id="8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P spid="19" grpId="0"/>
      <p:bldP spid="20" grpId="0"/>
      <p:bldP spid="23" grpId="0"/>
      <p:bldP spid="24" grpId="0"/>
      <p:bldP spid="25" grpId="0"/>
      <p:bldP spid="26" grpId="0"/>
      <p:bldP spid="27" grpId="0"/>
      <p:bldP spid="38" grpId="0"/>
      <p:bldP spid="39"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24652" y="1654363"/>
            <a:ext cx="10731474" cy="2731537"/>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cs typeface="+mn-ea"/>
              <a:sym typeface="+mn-lt"/>
            </a:endParaRPr>
          </a:p>
        </p:txBody>
      </p:sp>
      <p:sp>
        <p:nvSpPr>
          <p:cNvPr id="10" name="Subtitle 2">
            <a:extLst>
              <a:ext uri="{FF2B5EF4-FFF2-40B4-BE49-F238E27FC236}">
                <a16:creationId xmlns:a16="http://schemas.microsoft.com/office/drawing/2014/main" id="{4A670BF5-50A4-422B-B1DD-CAE097028DE4}"/>
              </a:ext>
            </a:extLst>
          </p:cNvPr>
          <p:cNvSpPr txBox="1">
            <a:spLocks/>
          </p:cNvSpPr>
          <p:nvPr/>
        </p:nvSpPr>
        <p:spPr>
          <a:xfrm>
            <a:off x="608245" y="5504924"/>
            <a:ext cx="5720643" cy="53422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spcBef>
                <a:spcPct val="0"/>
              </a:spcBef>
            </a:pPr>
            <a:r>
              <a:rPr lang="zh-CN" altLang="en-US" sz="1200" dirty="0">
                <a:solidFill>
                  <a:schemeClr val="tx1">
                    <a:lumMod val="50000"/>
                    <a:lumOff val="50000"/>
                  </a:schemeClr>
                </a:solidFill>
                <a:latin typeface="+mn-lt"/>
                <a:cs typeface="+mn-ea"/>
                <a:sym typeface="+mn-lt"/>
              </a:rPr>
              <a:t>After your content is typed here, or by copying your text, choose paste in this box and choose to keep only the text.</a:t>
            </a:r>
            <a:endParaRPr lang="en-US" altLang="zh-CN" sz="1200" dirty="0">
              <a:solidFill>
                <a:schemeClr val="tx1">
                  <a:lumMod val="50000"/>
                  <a:lumOff val="50000"/>
                </a:schemeClr>
              </a:solidFill>
              <a:latin typeface="+mn-lt"/>
              <a:cs typeface="+mn-ea"/>
              <a:sym typeface="+mn-lt"/>
            </a:endParaRPr>
          </a:p>
        </p:txBody>
      </p:sp>
      <p:sp>
        <p:nvSpPr>
          <p:cNvPr id="11" name="TextBox 12">
            <a:extLst>
              <a:ext uri="{FF2B5EF4-FFF2-40B4-BE49-F238E27FC236}">
                <a16:creationId xmlns:a16="http://schemas.microsoft.com/office/drawing/2014/main" id="{8D2461EC-A61D-48C8-B8AA-A1D463E9A658}"/>
              </a:ext>
            </a:extLst>
          </p:cNvPr>
          <p:cNvSpPr txBox="1"/>
          <p:nvPr/>
        </p:nvSpPr>
        <p:spPr>
          <a:xfrm>
            <a:off x="620662" y="4811051"/>
            <a:ext cx="6131829" cy="497957"/>
          </a:xfrm>
          <a:prstGeom prst="rect">
            <a:avLst/>
          </a:prstGeom>
          <a:noFill/>
        </p:spPr>
        <p:txBody>
          <a:bodyPr wrap="square" rtlCol="0" anchor="ctr" anchorCtr="0">
            <a:spAutoFit/>
          </a:bodyPr>
          <a:lstStyle/>
          <a:p>
            <a:pPr defTabSz="914217">
              <a:lnSpc>
                <a:spcPct val="120000"/>
              </a:lnSpc>
            </a:pPr>
            <a:r>
              <a:rPr lang="zh-CN" altLang="en-US" sz="2400" b="1" spc="100" dirty="0">
                <a:solidFill>
                  <a:schemeClr val="tx1">
                    <a:lumMod val="75000"/>
                    <a:lumOff val="25000"/>
                  </a:schemeClr>
                </a:solidFill>
                <a:cs typeface="+mn-ea"/>
                <a:sym typeface="+mn-lt"/>
              </a:rPr>
              <a:t>Corporate background </a:t>
            </a:r>
            <a:r>
              <a:rPr lang="zh-CN" altLang="en-US" sz="2400" b="1" spc="100" dirty="0">
                <a:solidFill>
                  <a:srgbClr val="E57001"/>
                </a:solidFill>
                <a:cs typeface="+mn-ea"/>
                <a:sym typeface="+mn-lt"/>
              </a:rPr>
              <a:t>introduce</a:t>
            </a:r>
            <a:endParaRPr lang="en-US" sz="2400" b="1" spc="100" dirty="0">
              <a:solidFill>
                <a:srgbClr val="E57001"/>
              </a:solidFill>
              <a:cs typeface="+mn-ea"/>
              <a:sym typeface="+mn-lt"/>
            </a:endParaRPr>
          </a:p>
        </p:txBody>
      </p:sp>
      <p:cxnSp>
        <p:nvCxnSpPr>
          <p:cNvPr id="3" name="直接连接符 2"/>
          <p:cNvCxnSpPr/>
          <p:nvPr/>
        </p:nvCxnSpPr>
        <p:spPr>
          <a:xfrm>
            <a:off x="748143" y="5384982"/>
            <a:ext cx="595745" cy="0"/>
          </a:xfrm>
          <a:prstGeom prst="line">
            <a:avLst/>
          </a:prstGeom>
          <a:ln w="19050">
            <a:solidFill>
              <a:srgbClr val="222363"/>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1247292" y="389182"/>
            <a:ext cx="3788147" cy="719018"/>
            <a:chOff x="3924937" y="457561"/>
            <a:chExt cx="5334940" cy="758335"/>
          </a:xfrm>
        </p:grpSpPr>
        <p:sp>
          <p:nvSpPr>
            <p:cNvPr id="16" name="TextBox 8"/>
            <p:cNvSpPr txBox="1"/>
            <p:nvPr/>
          </p:nvSpPr>
          <p:spPr>
            <a:xfrm>
              <a:off x="3924937" y="457561"/>
              <a:ext cx="5334940" cy="427804"/>
            </a:xfrm>
            <a:prstGeom prst="rect">
              <a:avLst/>
            </a:prstGeom>
            <a:noFill/>
          </p:spPr>
          <p:txBody>
            <a:bodyPr wrap="square" lIns="0" tIns="0" rIns="0" bIns="0" rtlCol="0" anchor="ctr">
              <a:spAutoFit/>
            </a:bodyPr>
            <a:lstStyle/>
            <a:p>
              <a:pPr>
                <a:lnSpc>
                  <a:spcPct val="120000"/>
                </a:lnSpc>
              </a:pPr>
              <a:r>
                <a:rPr lang="zh-CN" altLang="en-US" sz="2400" b="1" dirty="0">
                  <a:solidFill>
                    <a:schemeClr val="tx1">
                      <a:lumMod val="65000"/>
                      <a:lumOff val="35000"/>
                    </a:schemeClr>
                  </a:solidFill>
                  <a:cs typeface="+mn-ea"/>
                  <a:sym typeface="+mn-lt"/>
                </a:rPr>
                <a:t>Company profile</a:t>
              </a:r>
            </a:p>
          </p:txBody>
        </p:sp>
        <p:sp>
          <p:nvSpPr>
            <p:cNvPr id="17" name="TextBox 8"/>
            <p:cNvSpPr txBox="1"/>
            <p:nvPr/>
          </p:nvSpPr>
          <p:spPr>
            <a:xfrm>
              <a:off x="3967746" y="1037633"/>
              <a:ext cx="4580023" cy="178263"/>
            </a:xfrm>
            <a:prstGeom prst="rect">
              <a:avLst/>
            </a:prstGeom>
            <a:noFill/>
          </p:spPr>
          <p:txBody>
            <a:bodyPr wrap="square" lIns="0" tIns="0" rIns="0" bIns="0" rtlCol="0" anchor="ctr">
              <a:spAutoFit/>
            </a:bodyPr>
            <a:lstStyle/>
            <a:p>
              <a:pPr>
                <a:lnSpc>
                  <a:spcPct val="120000"/>
                </a:lnSpc>
              </a:pPr>
              <a:r>
                <a:rPr lang="zh-CN" altLang="en-US" sz="1000" dirty="0">
                  <a:solidFill>
                    <a:schemeClr val="bg1">
                      <a:lumMod val="65000"/>
                    </a:schemeClr>
                  </a:solidFill>
                  <a:cs typeface="+mn-ea"/>
                  <a:sym typeface="+mn-lt"/>
                </a:rPr>
                <a:t>Add your subtitle text and description here</a:t>
              </a:r>
            </a:p>
          </p:txBody>
        </p:sp>
      </p:grpSp>
      <p:sp>
        <p:nvSpPr>
          <p:cNvPr id="18" name="文本框 17"/>
          <p:cNvSpPr txBox="1"/>
          <p:nvPr/>
        </p:nvSpPr>
        <p:spPr>
          <a:xfrm>
            <a:off x="9131002" y="5335140"/>
            <a:ext cx="1620957" cy="565604"/>
          </a:xfrm>
          <a:prstGeom prst="rect">
            <a:avLst/>
          </a:prstGeom>
          <a:noFill/>
          <a:effectLst/>
        </p:spPr>
        <p:txBody>
          <a:bodyPr wrap="none" rtlCol="0">
            <a:spAutoFit/>
          </a:bodyPr>
          <a:lstStyle/>
          <a:p>
            <a:pPr algn="r">
              <a:lnSpc>
                <a:spcPct val="120000"/>
              </a:lnSpc>
            </a:pPr>
            <a:r>
              <a:rPr lang="zh-CN" altLang="en-US" sz="2800" b="1" dirty="0">
                <a:solidFill>
                  <a:srgbClr val="E57001"/>
                </a:solidFill>
                <a:cs typeface="+mn-ea"/>
                <a:sym typeface="+mn-lt"/>
              </a:rPr>
              <a:t>The text title</a:t>
            </a:r>
            <a:endParaRPr lang="en-US" altLang="zh-CN" sz="800" dirty="0">
              <a:solidFill>
                <a:schemeClr val="tx1">
                  <a:lumMod val="85000"/>
                  <a:lumOff val="15000"/>
                </a:schemeClr>
              </a:solidFill>
              <a:cs typeface="+mn-ea"/>
              <a:sym typeface="+mn-lt"/>
            </a:endParaRPr>
          </a:p>
        </p:txBody>
      </p:sp>
      <p:sp>
        <p:nvSpPr>
          <p:cNvPr id="19" name="文本框 18"/>
          <p:cNvSpPr txBox="1"/>
          <p:nvPr/>
        </p:nvSpPr>
        <p:spPr>
          <a:xfrm>
            <a:off x="7775337" y="4617128"/>
            <a:ext cx="1210588" cy="1444498"/>
          </a:xfrm>
          <a:prstGeom prst="rect">
            <a:avLst/>
          </a:prstGeom>
          <a:noFill/>
          <a:effectLst/>
        </p:spPr>
        <p:txBody>
          <a:bodyPr wrap="none" rtlCol="0">
            <a:spAutoFit/>
          </a:bodyPr>
          <a:lstStyle/>
          <a:p>
            <a:pPr>
              <a:lnSpc>
                <a:spcPct val="120000"/>
              </a:lnSpc>
            </a:pPr>
            <a:r>
              <a:rPr lang="en-US" altLang="zh-CN" sz="8000" dirty="0">
                <a:solidFill>
                  <a:schemeClr val="bg1">
                    <a:lumMod val="85000"/>
                  </a:schemeClr>
                </a:solidFill>
                <a:cs typeface="+mn-ea"/>
                <a:sym typeface="+mn-lt"/>
              </a:rPr>
              <a:t>“</a:t>
            </a:r>
          </a:p>
        </p:txBody>
      </p:sp>
      <p:sp>
        <p:nvSpPr>
          <p:cNvPr id="20" name="文本框 19"/>
          <p:cNvSpPr txBox="1"/>
          <p:nvPr/>
        </p:nvSpPr>
        <p:spPr>
          <a:xfrm>
            <a:off x="9300920" y="5925362"/>
            <a:ext cx="2262907" cy="227563"/>
          </a:xfrm>
          <a:prstGeom prst="rect">
            <a:avLst/>
          </a:prstGeom>
          <a:noFill/>
          <a:effectLst/>
        </p:spPr>
        <p:txBody>
          <a:bodyPr wrap="square" rtlCol="0">
            <a:spAutoFit/>
          </a:bodyPr>
          <a:lstStyle/>
          <a:p>
            <a:pPr algn="r">
              <a:lnSpc>
                <a:spcPct val="120000"/>
              </a:lnSpc>
            </a:pPr>
            <a:r>
              <a:rPr lang="zh-CN" altLang="en-US" sz="800" dirty="0">
                <a:solidFill>
                  <a:schemeClr val="tx1">
                    <a:lumMod val="50000"/>
                    <a:lumOff val="50000"/>
                  </a:schemeClr>
                </a:solidFill>
                <a:cs typeface="+mn-ea"/>
                <a:sym typeface="+mn-lt"/>
              </a:rPr>
              <a:t>Enter your main narrative</a:t>
            </a:r>
            <a:endParaRPr lang="en-US" altLang="zh-CN" sz="800" dirty="0">
              <a:solidFill>
                <a:schemeClr val="tx1">
                  <a:lumMod val="50000"/>
                  <a:lumOff val="50000"/>
                </a:schemeClr>
              </a:solidFill>
              <a:cs typeface="+mn-ea"/>
              <a:sym typeface="+mn-lt"/>
            </a:endParaRPr>
          </a:p>
        </p:txBody>
      </p:sp>
      <p:grpSp>
        <p:nvGrpSpPr>
          <p:cNvPr id="6" name="组合 5"/>
          <p:cNvGrpSpPr/>
          <p:nvPr/>
        </p:nvGrpSpPr>
        <p:grpSpPr>
          <a:xfrm>
            <a:off x="250078" y="484573"/>
            <a:ext cx="1121946" cy="667710"/>
            <a:chOff x="171034" y="579507"/>
            <a:chExt cx="3487616" cy="2075606"/>
          </a:xfrm>
        </p:grpSpPr>
        <p:pic>
          <p:nvPicPr>
            <p:cNvPr id="22" name="图片 21"/>
            <p:cNvPicPr>
              <a:picLocks noChangeAspect="1"/>
            </p:cNvPicPr>
            <p:nvPr/>
          </p:nvPicPr>
          <p:blipFill rotWithShape="1">
            <a:blip r:embed="rId4" cstate="screen">
              <a:extLst>
                <a:ext uri="{28A0092B-C50C-407E-A947-70E740481C1C}">
                  <a14:useLocalDpi xmlns:a14="http://schemas.microsoft.com/office/drawing/2010/main"/>
                </a:ext>
              </a:extLst>
            </a:blip>
            <a:srcRect l="-8"/>
            <a:stretch/>
          </p:blipFill>
          <p:spPr>
            <a:xfrm>
              <a:off x="373608" y="579507"/>
              <a:ext cx="1960199" cy="1827574"/>
            </a:xfrm>
            <a:prstGeom prst="rect">
              <a:avLst/>
            </a:prstGeom>
            <a:effectLst>
              <a:outerShdw blurRad="190500" dist="63500" dir="2700000" algn="tl" rotWithShape="0">
                <a:prstClr val="black">
                  <a:alpha val="30000"/>
                </a:prstClr>
              </a:outerShdw>
            </a:effectLst>
          </p:spPr>
        </p:pic>
        <p:pic>
          <p:nvPicPr>
            <p:cNvPr id="23" name="图片 22"/>
            <p:cNvPicPr>
              <a:picLocks noChangeAspect="1"/>
            </p:cNvPicPr>
            <p:nvPr/>
          </p:nvPicPr>
          <p:blipFill rotWithShape="1">
            <a:blip r:embed="rId5" cstate="screen">
              <a:extLst>
                <a:ext uri="{28A0092B-C50C-407E-A947-70E740481C1C}">
                  <a14:useLocalDpi xmlns:a14="http://schemas.microsoft.com/office/drawing/2010/main"/>
                </a:ext>
              </a:extLst>
            </a:blip>
            <a:srcRect r="-102" b="-4775"/>
            <a:stretch/>
          </p:blipFill>
          <p:spPr>
            <a:xfrm flipH="1">
              <a:off x="373605" y="1003130"/>
              <a:ext cx="3285045" cy="1418773"/>
            </a:xfrm>
            <a:prstGeom prst="rect">
              <a:avLst/>
            </a:prstGeom>
          </p:spPr>
        </p:pic>
        <p:sp>
          <p:nvSpPr>
            <p:cNvPr id="24" name="文本框 23"/>
            <p:cNvSpPr txBox="1"/>
            <p:nvPr/>
          </p:nvSpPr>
          <p:spPr>
            <a:xfrm>
              <a:off x="171034" y="645965"/>
              <a:ext cx="2258300" cy="2009148"/>
            </a:xfrm>
            <a:prstGeom prst="rect">
              <a:avLst/>
            </a:prstGeom>
            <a:noFill/>
          </p:spPr>
          <p:txBody>
            <a:bodyPr wrap="none" rtlCol="0" anchor="ctr">
              <a:spAutoFit/>
            </a:bodyPr>
            <a:lstStyle/>
            <a:p>
              <a:pPr algn="ctr"/>
              <a:r>
                <a:rPr lang="en-US" altLang="zh-CN" sz="3600" dirty="0">
                  <a:solidFill>
                    <a:schemeClr val="bg1"/>
                  </a:solidFill>
                  <a:effectLst>
                    <a:outerShdw blurRad="38100" dist="38100" dir="2700000" algn="tl">
                      <a:srgbClr val="000000">
                        <a:alpha val="43137"/>
                      </a:srgbClr>
                    </a:outerShdw>
                  </a:effectLst>
                  <a:cs typeface="+mn-ea"/>
                  <a:sym typeface="+mn-lt"/>
                </a:rPr>
                <a:t>01</a:t>
              </a:r>
              <a:endParaRPr lang="zh-CN" altLang="en-US" sz="3600" dirty="0">
                <a:solidFill>
                  <a:schemeClr val="bg1"/>
                </a:solidFill>
                <a:effectLst>
                  <a:outerShdw blurRad="38100" dist="38100" dir="2700000" algn="tl">
                    <a:srgbClr val="000000">
                      <a:alpha val="43137"/>
                    </a:srgbClr>
                  </a:outerShdw>
                </a:effectLst>
                <a:cs typeface="+mn-ea"/>
                <a:sym typeface="+mn-lt"/>
              </a:endParaRPr>
            </a:p>
          </p:txBody>
        </p:sp>
      </p:grpSp>
    </p:spTree>
    <p:extLst>
      <p:ext uri="{BB962C8B-B14F-4D97-AF65-F5344CB8AC3E}">
        <p14:creationId xmlns:p14="http://schemas.microsoft.com/office/powerpoint/2010/main" val="1704608900"/>
      </p:ext>
    </p:extLst>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2"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1+#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1+#ppt_w/2"/>
                                          </p:val>
                                        </p:tav>
                                        <p:tav tm="100000">
                                          <p:val>
                                            <p:strVal val="#ppt_x"/>
                                          </p:val>
                                        </p:tav>
                                      </p:tavLst>
                                    </p:anim>
                                    <p:anim calcmode="lin" valueType="num">
                                      <p:cBhvr additive="base">
                                        <p:cTn id="15" dur="500" fill="hold"/>
                                        <p:tgtEl>
                                          <p:spTgt spid="19"/>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1+#ppt_w/2"/>
                                          </p:val>
                                        </p:tav>
                                        <p:tav tm="100000">
                                          <p:val>
                                            <p:strVal val="#ppt_x"/>
                                          </p:val>
                                        </p:tav>
                                      </p:tavLst>
                                    </p:anim>
                                    <p:anim calcmode="lin" valueType="num">
                                      <p:cBhvr additive="base">
                                        <p:cTn id="19" dur="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50" presetClass="entr" presetSubtype="0" decel="100000" fill="hold" grpId="0" nodeType="afterEffect">
                                  <p:stCondLst>
                                    <p:cond delay="0"/>
                                  </p:stCondLst>
                                  <p:iterate type="lt">
                                    <p:tmPct val="10000"/>
                                  </p:iterate>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strVal val="#ppt_w+.3"/>
                                          </p:val>
                                        </p:tav>
                                        <p:tav tm="100000">
                                          <p:val>
                                            <p:strVal val="#ppt_w"/>
                                          </p:val>
                                        </p:tav>
                                      </p:tavLst>
                                    </p:anim>
                                    <p:anim calcmode="lin" valueType="num">
                                      <p:cBhvr>
                                        <p:cTn id="24" dur="1000" fill="hold"/>
                                        <p:tgtEl>
                                          <p:spTgt spid="11"/>
                                        </p:tgtEl>
                                        <p:attrNameLst>
                                          <p:attrName>ppt_h</p:attrName>
                                        </p:attrNameLst>
                                      </p:cBhvr>
                                      <p:tavLst>
                                        <p:tav tm="0">
                                          <p:val>
                                            <p:strVal val="#ppt_h"/>
                                          </p:val>
                                        </p:tav>
                                        <p:tav tm="100000">
                                          <p:val>
                                            <p:strVal val="#ppt_h"/>
                                          </p:val>
                                        </p:tav>
                                      </p:tavLst>
                                    </p:anim>
                                    <p:animEffect transition="in" filter="fade">
                                      <p:cBhvr>
                                        <p:cTn id="25" dur="1000"/>
                                        <p:tgtEl>
                                          <p:spTgt spid="11"/>
                                        </p:tgtEl>
                                      </p:cBhvr>
                                    </p:animEffect>
                                  </p:childTnLst>
                                </p:cTn>
                              </p:par>
                            </p:childTnLst>
                          </p:cTn>
                        </p:par>
                        <p:par>
                          <p:cTn id="26" fill="hold">
                            <p:stCondLst>
                              <p:cond delay="42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par>
                                <p:cTn id="30" presetID="22" presetClass="entr" presetSubtype="8"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p:bldP spid="18" grpId="0"/>
      <p:bldP spid="19" grpId="0"/>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1066800" y="1562099"/>
            <a:ext cx="5029199" cy="1828800"/>
          </a:xfrm>
          <a:prstGeom prst="rect">
            <a:avLst/>
          </a:prstGeom>
          <a:effectLst>
            <a:outerShdw blurRad="190500" dist="63500" dir="2700000" algn="tl" rotWithShape="0">
              <a:prstClr val="black">
                <a:alpha val="30000"/>
              </a:prstClr>
            </a:outerShdw>
          </a:effectLst>
        </p:spPr>
      </p:pic>
      <p:sp>
        <p:nvSpPr>
          <p:cNvPr id="7" name="Rectangle 11"/>
          <p:cNvSpPr/>
          <p:nvPr/>
        </p:nvSpPr>
        <p:spPr>
          <a:xfrm>
            <a:off x="1066800" y="1562100"/>
            <a:ext cx="2282456" cy="1828800"/>
          </a:xfrm>
          <a:prstGeom prst="rect">
            <a:avLst/>
          </a:prstGeom>
          <a:solidFill>
            <a:srgbClr val="E57001">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cs typeface="+mn-ea"/>
              <a:sym typeface="+mn-lt"/>
            </a:endParaRPr>
          </a:p>
        </p:txBody>
      </p:sp>
      <p:sp>
        <p:nvSpPr>
          <p:cNvPr id="8" name="Rectangle 14"/>
          <p:cNvSpPr/>
          <p:nvPr/>
        </p:nvSpPr>
        <p:spPr>
          <a:xfrm>
            <a:off x="1592476" y="2273689"/>
            <a:ext cx="1231106" cy="405624"/>
          </a:xfrm>
          <a:prstGeom prst="rect">
            <a:avLst/>
          </a:prstGeom>
        </p:spPr>
        <p:txBody>
          <a:bodyPr wrap="none" lIns="0" tIns="0" rIns="0" bIns="0" anchor="ctr">
            <a:spAutoFit/>
          </a:bodyPr>
          <a:lstStyle/>
          <a:p>
            <a:pPr algn="ctr">
              <a:lnSpc>
                <a:spcPct val="120000"/>
              </a:lnSpc>
            </a:pPr>
            <a:r>
              <a:rPr lang="zh-CN" altLang="en-US" sz="2400" dirty="0">
                <a:solidFill>
                  <a:srgbClr val="F9F9F9"/>
                </a:solidFill>
                <a:cs typeface="+mn-ea"/>
                <a:sym typeface="+mn-lt"/>
              </a:rPr>
              <a:t>cost analysis</a:t>
            </a:r>
            <a:endParaRPr lang="en-US" sz="2400" dirty="0">
              <a:solidFill>
                <a:srgbClr val="F9F9F9"/>
              </a:solidFill>
              <a:cs typeface="+mn-ea"/>
              <a:sym typeface="+mn-lt"/>
            </a:endParaRPr>
          </a:p>
        </p:txBody>
      </p:sp>
      <p:sp>
        <p:nvSpPr>
          <p:cNvPr id="9" name="Rectangle 16"/>
          <p:cNvSpPr/>
          <p:nvPr/>
        </p:nvSpPr>
        <p:spPr>
          <a:xfrm>
            <a:off x="1066800" y="3620940"/>
            <a:ext cx="5029200" cy="424412"/>
          </a:xfrm>
          <a:prstGeom prst="rect">
            <a:avLst/>
          </a:prstGeom>
          <a:noFill/>
        </p:spPr>
        <p:txBody>
          <a:bodyPr wrap="square" lIns="0" tIns="0" rIns="0" bIns="0" rtlCol="0">
            <a:spAutoFit/>
          </a:bodyPr>
          <a:lstStyle/>
          <a:p>
            <a:pPr algn="just">
              <a:lnSpc>
                <a:spcPct val="120000"/>
              </a:lnSpc>
            </a:pPr>
            <a:r>
              <a:rPr lang="zh-CN" altLang="en-US" sz="1200" dirty="0">
                <a:solidFill>
                  <a:schemeClr val="tx1">
                    <a:lumMod val="65000"/>
                    <a:lumOff val="35000"/>
                  </a:schemeClr>
                </a:solidFill>
                <a:cs typeface="+mn-ea"/>
                <a:sym typeface="+mn-lt"/>
              </a:rPr>
              <a:t>After your content is typed here, or by copying your text, choose paste in this box and choose to keep only the text.</a:t>
            </a:r>
          </a:p>
        </p:txBody>
      </p:sp>
      <p:sp>
        <p:nvSpPr>
          <p:cNvPr id="10" name="TextBox 17"/>
          <p:cNvSpPr txBox="1"/>
          <p:nvPr/>
        </p:nvSpPr>
        <p:spPr>
          <a:xfrm>
            <a:off x="1066800" y="5217024"/>
            <a:ext cx="1000274" cy="608436"/>
          </a:xfrm>
          <a:prstGeom prst="rect">
            <a:avLst/>
          </a:prstGeom>
          <a:noFill/>
        </p:spPr>
        <p:txBody>
          <a:bodyPr wrap="none" lIns="0" tIns="0" rIns="0" bIns="0" rtlCol="0" anchor="ctr">
            <a:spAutoFit/>
          </a:bodyPr>
          <a:lstStyle/>
          <a:p>
            <a:pPr>
              <a:lnSpc>
                <a:spcPct val="120000"/>
              </a:lnSpc>
            </a:pPr>
            <a:r>
              <a:rPr lang="en-US" sz="3600" b="1" dirty="0">
                <a:solidFill>
                  <a:srgbClr val="E57001"/>
                </a:solidFill>
                <a:cs typeface="+mn-ea"/>
                <a:sym typeface="+mn-lt"/>
              </a:rPr>
              <a:t>69%</a:t>
            </a:r>
          </a:p>
        </p:txBody>
      </p:sp>
      <p:sp>
        <p:nvSpPr>
          <p:cNvPr id="11" name="Rectangle 18"/>
          <p:cNvSpPr/>
          <p:nvPr/>
        </p:nvSpPr>
        <p:spPr>
          <a:xfrm>
            <a:off x="2198658" y="5290409"/>
            <a:ext cx="3897342" cy="424412"/>
          </a:xfrm>
          <a:prstGeom prst="rect">
            <a:avLst/>
          </a:prstGeom>
          <a:noFill/>
        </p:spPr>
        <p:txBody>
          <a:bodyPr wrap="square" lIns="0" tIns="0" rIns="0" bIns="0" rtlCol="0">
            <a:spAutoFit/>
          </a:bodyPr>
          <a:lstStyle/>
          <a:p>
            <a:pPr algn="just">
              <a:lnSpc>
                <a:spcPct val="120000"/>
              </a:lnSpc>
            </a:pPr>
            <a:r>
              <a:rPr lang="zh-CN" altLang="en-US" sz="1200" dirty="0">
                <a:solidFill>
                  <a:schemeClr val="tx1">
                    <a:lumMod val="65000"/>
                    <a:lumOff val="35000"/>
                  </a:schemeClr>
                </a:solidFill>
                <a:cs typeface="+mn-ea"/>
                <a:sym typeface="+mn-lt"/>
              </a:rPr>
              <a:t>After your content is typed here, or by copying your text, choose paste in this box and choose to keep only the text.</a:t>
            </a:r>
            <a:endParaRPr lang="en-US" altLang="zh-CN" sz="1200" dirty="0">
              <a:solidFill>
                <a:schemeClr val="tx1">
                  <a:lumMod val="65000"/>
                  <a:lumOff val="35000"/>
                </a:schemeClr>
              </a:solidFill>
              <a:cs typeface="+mn-ea"/>
              <a:sym typeface="+mn-lt"/>
            </a:endParaRPr>
          </a:p>
        </p:txBody>
      </p:sp>
      <p:graphicFrame>
        <p:nvGraphicFramePr>
          <p:cNvPr id="12" name="Chart 26"/>
          <p:cNvGraphicFramePr/>
          <p:nvPr>
            <p:extLst>
              <p:ext uri="{D42A27DB-BD31-4B8C-83A1-F6EECF244321}">
                <p14:modId xmlns:p14="http://schemas.microsoft.com/office/powerpoint/2010/main" val="3866004270"/>
              </p:ext>
            </p:extLst>
          </p:nvPr>
        </p:nvGraphicFramePr>
        <p:xfrm>
          <a:off x="7038573" y="1197982"/>
          <a:ext cx="3815907" cy="4580512"/>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27"/>
          <p:cNvSpPr/>
          <p:nvPr/>
        </p:nvSpPr>
        <p:spPr>
          <a:xfrm>
            <a:off x="7844178" y="2695388"/>
            <a:ext cx="2204698" cy="793743"/>
          </a:xfrm>
          <a:prstGeom prst="rect">
            <a:avLst/>
          </a:prstGeom>
        </p:spPr>
        <p:txBody>
          <a:bodyPr wrap="square" lIns="0" tIns="0" rIns="0" bIns="0">
            <a:spAutoFit/>
          </a:bodyPr>
          <a:lstStyle/>
          <a:p>
            <a:pPr lvl="0" algn="ctr">
              <a:lnSpc>
                <a:spcPct val="120000"/>
              </a:lnSpc>
            </a:pPr>
            <a:r>
              <a:rPr lang="zh-CN" altLang="en-US" sz="2000" b="1" dirty="0">
                <a:solidFill>
                  <a:schemeClr val="tx1">
                    <a:lumMod val="65000"/>
                    <a:lumOff val="35000"/>
                  </a:schemeClr>
                </a:solidFill>
                <a:cs typeface="+mn-ea"/>
                <a:sym typeface="+mn-lt"/>
              </a:rPr>
              <a:t>Company business</a:t>
            </a:r>
            <a:endParaRPr lang="en-US" altLang="zh-CN" sz="1400" dirty="0">
              <a:solidFill>
                <a:schemeClr val="tx1">
                  <a:lumMod val="65000"/>
                  <a:lumOff val="35000"/>
                </a:schemeClr>
              </a:solidFill>
              <a:cs typeface="+mn-ea"/>
              <a:sym typeface="+mn-lt"/>
            </a:endParaRPr>
          </a:p>
          <a:p>
            <a:pPr lvl="0" algn="ctr">
              <a:lnSpc>
                <a:spcPct val="120000"/>
              </a:lnSpc>
            </a:pPr>
            <a:r>
              <a:rPr lang="zh-CN" altLang="en-US" sz="1200" dirty="0">
                <a:solidFill>
                  <a:schemeClr val="tx1">
                    <a:lumMod val="65000"/>
                    <a:lumOff val="35000"/>
                  </a:schemeClr>
                </a:solidFill>
                <a:cs typeface="+mn-ea"/>
                <a:sym typeface="+mn-lt"/>
              </a:rPr>
              <a:t>Please add specific content here, text as simple as possible, simple description can be</a:t>
            </a:r>
            <a:r>
              <a:rPr lang="en-US" altLang="zh-CN" sz="1200" dirty="0">
                <a:solidFill>
                  <a:schemeClr val="tx1">
                    <a:lumMod val="65000"/>
                    <a:lumOff val="35000"/>
                  </a:schemeClr>
                </a:solidFill>
                <a:cs typeface="+mn-ea"/>
                <a:sym typeface="+mn-lt"/>
              </a:rPr>
              <a:t>.</a:t>
            </a:r>
          </a:p>
        </p:txBody>
      </p:sp>
      <p:grpSp>
        <p:nvGrpSpPr>
          <p:cNvPr id="18" name="组合 17"/>
          <p:cNvGrpSpPr/>
          <p:nvPr/>
        </p:nvGrpSpPr>
        <p:grpSpPr>
          <a:xfrm>
            <a:off x="1262154" y="486755"/>
            <a:ext cx="3956959" cy="577363"/>
            <a:chOff x="3945869" y="560470"/>
            <a:chExt cx="2974142" cy="608934"/>
          </a:xfrm>
        </p:grpSpPr>
        <p:sp>
          <p:nvSpPr>
            <p:cNvPr id="22" name="TextBox 8"/>
            <p:cNvSpPr txBox="1"/>
            <p:nvPr/>
          </p:nvSpPr>
          <p:spPr>
            <a:xfrm>
              <a:off x="3945869" y="560470"/>
              <a:ext cx="2974142" cy="427804"/>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buClrTx/>
                <a:buSzTx/>
                <a:buFontTx/>
                <a:buNone/>
                <a:tabLst/>
                <a:defRPr/>
              </a:pPr>
              <a:r>
                <a:rPr kumimoji="0" lang="zh-CN" altLang="en-US" sz="2400" b="1" i="0" u="none" strike="noStrike" kern="0" cap="none" spc="0" normalizeH="0" baseline="0" noProof="0" dirty="0">
                  <a:ln>
                    <a:noFill/>
                  </a:ln>
                  <a:solidFill>
                    <a:prstClr val="black">
                      <a:lumMod val="65000"/>
                      <a:lumOff val="35000"/>
                    </a:prstClr>
                  </a:solidFill>
                  <a:effectLst/>
                  <a:uLnTx/>
                  <a:uFillTx/>
                  <a:cs typeface="+mn-ea"/>
                  <a:sym typeface="+mn-lt"/>
                </a:rPr>
                <a:t>cost analysis</a:t>
              </a:r>
            </a:p>
          </p:txBody>
        </p:sp>
        <p:sp>
          <p:nvSpPr>
            <p:cNvPr id="23" name="TextBox 8"/>
            <p:cNvSpPr txBox="1"/>
            <p:nvPr/>
          </p:nvSpPr>
          <p:spPr>
            <a:xfrm>
              <a:off x="3967746" y="991141"/>
              <a:ext cx="2952265" cy="178263"/>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buClrTx/>
                <a:buSzTx/>
                <a:buFontTx/>
                <a:buNone/>
                <a:tabLst/>
                <a:defRPr/>
              </a:pPr>
              <a:r>
                <a:rPr kumimoji="0" lang="zh-CN" altLang="en-US" sz="1000" b="0" i="0" u="none" strike="noStrike" kern="0" cap="none" spc="0" normalizeH="0" baseline="0" noProof="0" dirty="0">
                  <a:ln>
                    <a:noFill/>
                  </a:ln>
                  <a:solidFill>
                    <a:prstClr val="white">
                      <a:lumMod val="65000"/>
                    </a:prstClr>
                  </a:solidFill>
                  <a:effectLst/>
                  <a:uLnTx/>
                  <a:uFillTx/>
                  <a:cs typeface="+mn-ea"/>
                  <a:sym typeface="+mn-lt"/>
                </a:rPr>
                <a:t>Add your subtitle text description and here</a:t>
              </a:r>
            </a:p>
          </p:txBody>
        </p:sp>
      </p:grpSp>
      <p:grpSp>
        <p:nvGrpSpPr>
          <p:cNvPr id="24" name="组合 23"/>
          <p:cNvGrpSpPr/>
          <p:nvPr/>
        </p:nvGrpSpPr>
        <p:grpSpPr>
          <a:xfrm>
            <a:off x="250077" y="484573"/>
            <a:ext cx="1121947" cy="667710"/>
            <a:chOff x="171031" y="579507"/>
            <a:chExt cx="3487619" cy="2075606"/>
          </a:xfrm>
        </p:grpSpPr>
        <p:pic>
          <p:nvPicPr>
            <p:cNvPr id="25" name="图片 24"/>
            <p:cNvPicPr>
              <a:picLocks noChangeAspect="1"/>
            </p:cNvPicPr>
            <p:nvPr/>
          </p:nvPicPr>
          <p:blipFill rotWithShape="1">
            <a:blip r:embed="rId6" cstate="screen">
              <a:extLst>
                <a:ext uri="{28A0092B-C50C-407E-A947-70E740481C1C}">
                  <a14:useLocalDpi xmlns:a14="http://schemas.microsoft.com/office/drawing/2010/main"/>
                </a:ext>
              </a:extLst>
            </a:blip>
            <a:srcRect l="-8"/>
            <a:stretch/>
          </p:blipFill>
          <p:spPr>
            <a:xfrm>
              <a:off x="373608" y="579507"/>
              <a:ext cx="1960199" cy="1827574"/>
            </a:xfrm>
            <a:prstGeom prst="rect">
              <a:avLst/>
            </a:prstGeom>
            <a:effectLst>
              <a:outerShdw blurRad="190500" dist="63500" dir="2700000" algn="tl" rotWithShape="0">
                <a:prstClr val="black">
                  <a:alpha val="30000"/>
                </a:prstClr>
              </a:outerShdw>
            </a:effectLst>
          </p:spPr>
        </p:pic>
        <p:pic>
          <p:nvPicPr>
            <p:cNvPr id="26" name="图片 25"/>
            <p:cNvPicPr>
              <a:picLocks noChangeAspect="1"/>
            </p:cNvPicPr>
            <p:nvPr/>
          </p:nvPicPr>
          <p:blipFill rotWithShape="1">
            <a:blip r:embed="rId7" cstate="screen">
              <a:extLst>
                <a:ext uri="{28A0092B-C50C-407E-A947-70E740481C1C}">
                  <a14:useLocalDpi xmlns:a14="http://schemas.microsoft.com/office/drawing/2010/main"/>
                </a:ext>
              </a:extLst>
            </a:blip>
            <a:srcRect r="-102" b="-4775"/>
            <a:stretch/>
          </p:blipFill>
          <p:spPr>
            <a:xfrm flipH="1">
              <a:off x="373605" y="1003130"/>
              <a:ext cx="3285045" cy="1418773"/>
            </a:xfrm>
            <a:prstGeom prst="rect">
              <a:avLst/>
            </a:prstGeom>
          </p:spPr>
        </p:pic>
        <p:sp>
          <p:nvSpPr>
            <p:cNvPr id="27" name="文本框 26"/>
            <p:cNvSpPr txBox="1"/>
            <p:nvPr/>
          </p:nvSpPr>
          <p:spPr>
            <a:xfrm>
              <a:off x="171031" y="645965"/>
              <a:ext cx="2258300" cy="2009148"/>
            </a:xfrm>
            <a:prstGeom prst="rect">
              <a:avLst/>
            </a:prstGeom>
            <a:noFill/>
          </p:spPr>
          <p:txBody>
            <a:bodyPr wrap="none" rtlCol="0" anchor="ctr">
              <a:spAutoFit/>
            </a:bodyPr>
            <a:lstStyle/>
            <a:p>
              <a:pPr algn="ctr"/>
              <a:r>
                <a:rPr lang="en-US" altLang="zh-CN" sz="3600" dirty="0">
                  <a:solidFill>
                    <a:schemeClr val="bg1"/>
                  </a:solidFill>
                  <a:effectLst>
                    <a:outerShdw blurRad="38100" dist="38100" dir="2700000" algn="tl">
                      <a:srgbClr val="000000">
                        <a:alpha val="43137"/>
                      </a:srgbClr>
                    </a:outerShdw>
                  </a:effectLst>
                  <a:cs typeface="+mn-ea"/>
                  <a:sym typeface="+mn-lt"/>
                </a:rPr>
                <a:t>05</a:t>
              </a:r>
              <a:endParaRPr lang="zh-CN" altLang="en-US" sz="3600" dirty="0">
                <a:solidFill>
                  <a:schemeClr val="bg1"/>
                </a:solidFill>
                <a:effectLst>
                  <a:outerShdw blurRad="38100" dist="38100" dir="2700000" algn="tl">
                    <a:srgbClr val="000000">
                      <a:alpha val="43137"/>
                    </a:srgbClr>
                  </a:outerShdw>
                </a:effectLst>
                <a:cs typeface="+mn-ea"/>
                <a:sym typeface="+mn-lt"/>
              </a:endParaRPr>
            </a:p>
          </p:txBody>
        </p:sp>
      </p:grpSp>
    </p:spTree>
    <p:extLst>
      <p:ext uri="{BB962C8B-B14F-4D97-AF65-F5344CB8AC3E}">
        <p14:creationId xmlns:p14="http://schemas.microsoft.com/office/powerpoint/2010/main" val="239517114"/>
      </p:ext>
    </p:extLst>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41"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3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6" dur="300" fill="hold"/>
                                        <p:tgtEl>
                                          <p:spTgt spid="9"/>
                                        </p:tgtEl>
                                        <p:attrNameLst>
                                          <p:attrName>ppt_y</p:attrName>
                                        </p:attrNameLst>
                                      </p:cBhvr>
                                      <p:tavLst>
                                        <p:tav tm="0">
                                          <p:val>
                                            <p:strVal val="#ppt_y"/>
                                          </p:val>
                                        </p:tav>
                                        <p:tav tm="100000">
                                          <p:val>
                                            <p:strVal val="#ppt_y"/>
                                          </p:val>
                                        </p:tav>
                                      </p:tavLst>
                                    </p:anim>
                                    <p:anim calcmode="lin" valueType="num">
                                      <p:cBhvr>
                                        <p:cTn id="17" dur="3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8" dur="3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 tmFilter="0,0; .5, 1; 1, 1"/>
                                        <p:tgtEl>
                                          <p:spTgt spid="9"/>
                                        </p:tgtEl>
                                      </p:cBhvr>
                                    </p:animEffect>
                                  </p:childTnLst>
                                </p:cTn>
                              </p:par>
                            </p:childTnLst>
                          </p:cTn>
                        </p:par>
                        <p:par>
                          <p:cTn id="20" fill="hold">
                            <p:stCondLst>
                              <p:cond delay="13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0"/>
                                        </p:tgtEl>
                                        <p:attrNameLst>
                                          <p:attrName>ppt_y</p:attrName>
                                        </p:attrNameLst>
                                      </p:cBhvr>
                                      <p:tavLst>
                                        <p:tav tm="0">
                                          <p:val>
                                            <p:strVal val="#ppt_y"/>
                                          </p:val>
                                        </p:tav>
                                        <p:tav tm="100000">
                                          <p:val>
                                            <p:strVal val="#ppt_y"/>
                                          </p:val>
                                        </p:tav>
                                      </p:tavLst>
                                    </p:anim>
                                    <p:anim calcmode="lin" valueType="num">
                                      <p:cBhvr>
                                        <p:cTn id="25"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0"/>
                                        </p:tgtEl>
                                      </p:cBhvr>
                                    </p:animEffect>
                                  </p:childTnLst>
                                </p:cTn>
                              </p:par>
                              <p:par>
                                <p:cTn id="28" presetID="34" presetClass="emph" presetSubtype="0" fill="hold" grpId="1" nodeType="withEffect">
                                  <p:stCondLst>
                                    <p:cond delay="0"/>
                                  </p:stCondLst>
                                  <p:iterate type="lt">
                                    <p:tmPct val="10000"/>
                                  </p:iterate>
                                  <p:childTnLst>
                                    <p:animMotion origin="layout" path="M -2.70833E-6 -1.85185E-6 L 0.00013 -0.07407 " pathEditMode="relative" rAng="0" ptsTypes="AA">
                                      <p:cBhvr>
                                        <p:cTn id="29" dur="250" accel="50000" decel="50000" autoRev="1" fill="hold">
                                          <p:stCondLst>
                                            <p:cond delay="0"/>
                                          </p:stCondLst>
                                        </p:cTn>
                                        <p:tgtEl>
                                          <p:spTgt spid="10"/>
                                        </p:tgtEl>
                                        <p:attrNameLst>
                                          <p:attrName>ppt_x</p:attrName>
                                          <p:attrName>ppt_y</p:attrName>
                                        </p:attrNameLst>
                                      </p:cBhvr>
                                      <p:rCtr x="0" y="-3704"/>
                                    </p:animMotion>
                                    <p:animRot by="1500000">
                                      <p:cBhvr>
                                        <p:cTn id="30" dur="125" fill="hold">
                                          <p:stCondLst>
                                            <p:cond delay="0"/>
                                          </p:stCondLst>
                                        </p:cTn>
                                        <p:tgtEl>
                                          <p:spTgt spid="10"/>
                                        </p:tgtEl>
                                        <p:attrNameLst>
                                          <p:attrName>r</p:attrName>
                                        </p:attrNameLst>
                                      </p:cBhvr>
                                    </p:animRot>
                                    <p:animRot by="-1500000">
                                      <p:cBhvr>
                                        <p:cTn id="31" dur="125" fill="hold">
                                          <p:stCondLst>
                                            <p:cond delay="125"/>
                                          </p:stCondLst>
                                        </p:cTn>
                                        <p:tgtEl>
                                          <p:spTgt spid="10"/>
                                        </p:tgtEl>
                                        <p:attrNameLst>
                                          <p:attrName>r</p:attrName>
                                        </p:attrNameLst>
                                      </p:cBhvr>
                                    </p:animRot>
                                    <p:animRot by="-1500000">
                                      <p:cBhvr>
                                        <p:cTn id="32" dur="125" fill="hold">
                                          <p:stCondLst>
                                            <p:cond delay="250"/>
                                          </p:stCondLst>
                                        </p:cTn>
                                        <p:tgtEl>
                                          <p:spTgt spid="10"/>
                                        </p:tgtEl>
                                        <p:attrNameLst>
                                          <p:attrName>r</p:attrName>
                                        </p:attrNameLst>
                                      </p:cBhvr>
                                    </p:animRot>
                                    <p:animRot by="1500000">
                                      <p:cBhvr>
                                        <p:cTn id="33" dur="125" fill="hold">
                                          <p:stCondLst>
                                            <p:cond delay="375"/>
                                          </p:stCondLst>
                                        </p:cTn>
                                        <p:tgtEl>
                                          <p:spTgt spid="10"/>
                                        </p:tgtEl>
                                        <p:attrNameLst>
                                          <p:attrName>r</p:attrName>
                                        </p:attrNameLst>
                                      </p:cBhvr>
                                    </p:animRot>
                                  </p:childTnLst>
                                </p:cTn>
                              </p:par>
                            </p:childTnLst>
                          </p:cTn>
                        </p:par>
                        <p:par>
                          <p:cTn id="34" fill="hold">
                            <p:stCondLst>
                              <p:cond delay="1900"/>
                            </p:stCondLst>
                            <p:childTnLst>
                              <p:par>
                                <p:cTn id="35" presetID="41"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3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8" dur="300" fill="hold"/>
                                        <p:tgtEl>
                                          <p:spTgt spid="11"/>
                                        </p:tgtEl>
                                        <p:attrNameLst>
                                          <p:attrName>ppt_y</p:attrName>
                                        </p:attrNameLst>
                                      </p:cBhvr>
                                      <p:tavLst>
                                        <p:tav tm="0">
                                          <p:val>
                                            <p:strVal val="#ppt_y"/>
                                          </p:val>
                                        </p:tav>
                                        <p:tav tm="100000">
                                          <p:val>
                                            <p:strVal val="#ppt_y"/>
                                          </p:val>
                                        </p:tav>
                                      </p:tavLst>
                                    </p:anim>
                                    <p:anim calcmode="lin" valueType="num">
                                      <p:cBhvr>
                                        <p:cTn id="39" dur="3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0" dur="3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1" dur="300" tmFilter="0,0; .5, 1; 1, 1"/>
                                        <p:tgtEl>
                                          <p:spTgt spid="11"/>
                                        </p:tgtEl>
                                      </p:cBhvr>
                                    </p:animEffect>
                                  </p:childTnLst>
                                </p:cTn>
                              </p:par>
                            </p:childTnLst>
                          </p:cTn>
                        </p:par>
                        <p:par>
                          <p:cTn id="42" fill="hold">
                            <p:stCondLst>
                              <p:cond delay="2200"/>
                            </p:stCondLst>
                            <p:childTnLst>
                              <p:par>
                                <p:cTn id="43" presetID="21" presetClass="entr" presetSubtype="1"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heel(1)">
                                      <p:cBhvr>
                                        <p:cTn id="45" dur="100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0" grpId="1"/>
      <p:bldP spid="11" grpId="0"/>
      <p:bldGraphic spid="12" grpId="0">
        <p:bldAsOne/>
      </p:bldGraphic>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p:cNvGraphicFramePr/>
          <p:nvPr>
            <p:extLst>
              <p:ext uri="{D42A27DB-BD31-4B8C-83A1-F6EECF244321}">
                <p14:modId xmlns:p14="http://schemas.microsoft.com/office/powerpoint/2010/main" val="736302130"/>
              </p:ext>
            </p:extLst>
          </p:nvPr>
        </p:nvGraphicFramePr>
        <p:xfrm>
          <a:off x="271148" y="1380713"/>
          <a:ext cx="11693446" cy="361586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8">
            <a:extLst>
              <a:ext uri="{FF2B5EF4-FFF2-40B4-BE49-F238E27FC236}">
                <a16:creationId xmlns:a16="http://schemas.microsoft.com/office/drawing/2014/main" id="{EF7A5C8E-00F2-42C9-8D27-6B6FBA3A6955}"/>
              </a:ext>
            </a:extLst>
          </p:cNvPr>
          <p:cNvSpPr txBox="1">
            <a:spLocks/>
          </p:cNvSpPr>
          <p:nvPr/>
        </p:nvSpPr>
        <p:spPr>
          <a:xfrm>
            <a:off x="808134" y="5191462"/>
            <a:ext cx="2008808" cy="336211"/>
          </a:xfrm>
          <a:prstGeom prst="rect">
            <a:avLst/>
          </a:prstGeom>
        </p:spPr>
        <p:txBody>
          <a:bodyPr vert="horz" lIns="91404" tIns="45702" rIns="91404" bIns="4570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20000"/>
              </a:lnSpc>
              <a:spcBef>
                <a:spcPts val="0"/>
              </a:spcBef>
              <a:spcAft>
                <a:spcPct val="0"/>
              </a:spcAft>
              <a:buNone/>
            </a:pPr>
            <a:r>
              <a:rPr lang="zh-CN" altLang="en-US" sz="1597" b="1" dirty="0">
                <a:solidFill>
                  <a:srgbClr val="595959"/>
                </a:solidFill>
                <a:cs typeface="+mn-ea"/>
                <a:sym typeface="+mn-lt"/>
              </a:rPr>
              <a:t>Financial synthesis</a:t>
            </a:r>
            <a:endParaRPr lang="en-US" altLang="zh-CN" sz="1597" b="1" dirty="0">
              <a:solidFill>
                <a:srgbClr val="595959"/>
              </a:solidFill>
              <a:cs typeface="+mn-ea"/>
              <a:sym typeface="+mn-lt"/>
            </a:endParaRPr>
          </a:p>
        </p:txBody>
      </p:sp>
      <p:sp>
        <p:nvSpPr>
          <p:cNvPr id="20" name="Text Placeholder 9">
            <a:extLst>
              <a:ext uri="{FF2B5EF4-FFF2-40B4-BE49-F238E27FC236}">
                <a16:creationId xmlns:a16="http://schemas.microsoft.com/office/drawing/2014/main" id="{6BEB2C3C-648C-4526-8587-AB8C0247838D}"/>
              </a:ext>
            </a:extLst>
          </p:cNvPr>
          <p:cNvSpPr txBox="1">
            <a:spLocks/>
          </p:cNvSpPr>
          <p:nvPr/>
        </p:nvSpPr>
        <p:spPr>
          <a:xfrm>
            <a:off x="808133" y="5527674"/>
            <a:ext cx="2518412" cy="564581"/>
          </a:xfrm>
          <a:prstGeom prst="rect">
            <a:avLst/>
          </a:prstGeom>
        </p:spPr>
        <p:txBody>
          <a:bodyPr vert="horz" lIns="91404" tIns="45702" rIns="91404" bIns="4570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20000"/>
              </a:lnSpc>
              <a:spcBef>
                <a:spcPts val="0"/>
              </a:spcBef>
              <a:spcAft>
                <a:spcPct val="0"/>
              </a:spcAft>
              <a:buNone/>
            </a:pPr>
            <a:r>
              <a:rPr lang="zh-CN" altLang="en-US" sz="1200" dirty="0">
                <a:solidFill>
                  <a:srgbClr val="7F7F7F"/>
                </a:solidFill>
                <a:cs typeface="+mn-ea"/>
                <a:sym typeface="+mn-lt"/>
              </a:rPr>
              <a:t>Please paste or enter your text here</a:t>
            </a:r>
            <a:endParaRPr lang="en-AU" altLang="zh-CN" sz="1200" dirty="0">
              <a:solidFill>
                <a:srgbClr val="7F7F7F"/>
              </a:solidFill>
              <a:cs typeface="+mn-ea"/>
              <a:sym typeface="+mn-lt"/>
            </a:endParaRPr>
          </a:p>
        </p:txBody>
      </p:sp>
      <p:sp>
        <p:nvSpPr>
          <p:cNvPr id="21" name="Text Placeholder 8">
            <a:extLst>
              <a:ext uri="{FF2B5EF4-FFF2-40B4-BE49-F238E27FC236}">
                <a16:creationId xmlns:a16="http://schemas.microsoft.com/office/drawing/2014/main" id="{877B3A50-0F67-4EED-BA98-BF0EC3E1E534}"/>
              </a:ext>
            </a:extLst>
          </p:cNvPr>
          <p:cNvSpPr txBox="1">
            <a:spLocks/>
          </p:cNvSpPr>
          <p:nvPr/>
        </p:nvSpPr>
        <p:spPr>
          <a:xfrm>
            <a:off x="4274599" y="5191462"/>
            <a:ext cx="2008808" cy="336211"/>
          </a:xfrm>
          <a:prstGeom prst="rect">
            <a:avLst/>
          </a:prstGeom>
        </p:spPr>
        <p:txBody>
          <a:bodyPr vert="horz" lIns="91404" tIns="45702" rIns="91404" bIns="4570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20000"/>
              </a:lnSpc>
              <a:spcBef>
                <a:spcPts val="0"/>
              </a:spcBef>
              <a:spcAft>
                <a:spcPct val="0"/>
              </a:spcAft>
              <a:buNone/>
            </a:pPr>
            <a:r>
              <a:rPr lang="zh-CN" altLang="en-US" sz="1597" b="1" dirty="0">
                <a:solidFill>
                  <a:srgbClr val="595959"/>
                </a:solidFill>
                <a:cs typeface="+mn-ea"/>
                <a:sym typeface="+mn-lt"/>
              </a:rPr>
              <a:t>Financial synthesis</a:t>
            </a:r>
            <a:endParaRPr lang="en-US" altLang="zh-CN" sz="1597" b="1" dirty="0">
              <a:solidFill>
                <a:srgbClr val="595959"/>
              </a:solidFill>
              <a:cs typeface="+mn-ea"/>
              <a:sym typeface="+mn-lt"/>
            </a:endParaRPr>
          </a:p>
        </p:txBody>
      </p:sp>
      <p:sp>
        <p:nvSpPr>
          <p:cNvPr id="22" name="Text Placeholder 9">
            <a:extLst>
              <a:ext uri="{FF2B5EF4-FFF2-40B4-BE49-F238E27FC236}">
                <a16:creationId xmlns:a16="http://schemas.microsoft.com/office/drawing/2014/main" id="{5D665392-CA31-4657-B034-72D18D1B30F3}"/>
              </a:ext>
            </a:extLst>
          </p:cNvPr>
          <p:cNvSpPr txBox="1">
            <a:spLocks/>
          </p:cNvSpPr>
          <p:nvPr/>
        </p:nvSpPr>
        <p:spPr>
          <a:xfrm>
            <a:off x="4274598" y="5527674"/>
            <a:ext cx="2518412" cy="564581"/>
          </a:xfrm>
          <a:prstGeom prst="rect">
            <a:avLst/>
          </a:prstGeom>
        </p:spPr>
        <p:txBody>
          <a:bodyPr vert="horz" lIns="91404" tIns="45702" rIns="91404" bIns="4570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20000"/>
              </a:lnSpc>
              <a:spcBef>
                <a:spcPts val="0"/>
              </a:spcBef>
              <a:spcAft>
                <a:spcPct val="0"/>
              </a:spcAft>
              <a:buNone/>
            </a:pPr>
            <a:r>
              <a:rPr lang="zh-CN" altLang="en-US" sz="1200" dirty="0">
                <a:solidFill>
                  <a:srgbClr val="7F7F7F"/>
                </a:solidFill>
                <a:cs typeface="+mn-ea"/>
                <a:sym typeface="+mn-lt"/>
              </a:rPr>
              <a:t>Please paste or enter your text here</a:t>
            </a:r>
            <a:endParaRPr lang="en-AU" altLang="zh-CN" sz="1200" dirty="0">
              <a:solidFill>
                <a:srgbClr val="7F7F7F"/>
              </a:solidFill>
              <a:cs typeface="+mn-ea"/>
              <a:sym typeface="+mn-lt"/>
            </a:endParaRPr>
          </a:p>
        </p:txBody>
      </p:sp>
      <p:sp>
        <p:nvSpPr>
          <p:cNvPr id="23" name="Text Placeholder 8">
            <a:extLst>
              <a:ext uri="{FF2B5EF4-FFF2-40B4-BE49-F238E27FC236}">
                <a16:creationId xmlns:a16="http://schemas.microsoft.com/office/drawing/2014/main" id="{6EB2B85E-703C-4036-B2DB-895FDE4A8A4D}"/>
              </a:ext>
            </a:extLst>
          </p:cNvPr>
          <p:cNvSpPr txBox="1">
            <a:spLocks/>
          </p:cNvSpPr>
          <p:nvPr/>
        </p:nvSpPr>
        <p:spPr>
          <a:xfrm>
            <a:off x="7741064" y="5191462"/>
            <a:ext cx="2008808" cy="336211"/>
          </a:xfrm>
          <a:prstGeom prst="rect">
            <a:avLst/>
          </a:prstGeom>
        </p:spPr>
        <p:txBody>
          <a:bodyPr vert="horz" lIns="91404" tIns="45702" rIns="91404" bIns="4570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20000"/>
              </a:lnSpc>
              <a:spcBef>
                <a:spcPts val="0"/>
              </a:spcBef>
              <a:spcAft>
                <a:spcPct val="0"/>
              </a:spcAft>
              <a:buNone/>
            </a:pPr>
            <a:r>
              <a:rPr lang="zh-CN" altLang="en-US" sz="1597" b="1" dirty="0">
                <a:solidFill>
                  <a:srgbClr val="595959"/>
                </a:solidFill>
                <a:cs typeface="+mn-ea"/>
                <a:sym typeface="+mn-lt"/>
              </a:rPr>
              <a:t>Financial synthesis</a:t>
            </a:r>
            <a:endParaRPr lang="en-US" altLang="zh-CN" sz="1597" b="1" dirty="0">
              <a:solidFill>
                <a:srgbClr val="595959"/>
              </a:solidFill>
              <a:cs typeface="+mn-ea"/>
              <a:sym typeface="+mn-lt"/>
            </a:endParaRPr>
          </a:p>
        </p:txBody>
      </p:sp>
      <p:sp>
        <p:nvSpPr>
          <p:cNvPr id="24" name="Text Placeholder 9">
            <a:extLst>
              <a:ext uri="{FF2B5EF4-FFF2-40B4-BE49-F238E27FC236}">
                <a16:creationId xmlns:a16="http://schemas.microsoft.com/office/drawing/2014/main" id="{19D0B37A-C70D-42FC-8234-DCF8EF492E3C}"/>
              </a:ext>
            </a:extLst>
          </p:cNvPr>
          <p:cNvSpPr txBox="1">
            <a:spLocks/>
          </p:cNvSpPr>
          <p:nvPr/>
        </p:nvSpPr>
        <p:spPr>
          <a:xfrm>
            <a:off x="7741063" y="5527674"/>
            <a:ext cx="2518412" cy="564581"/>
          </a:xfrm>
          <a:prstGeom prst="rect">
            <a:avLst/>
          </a:prstGeom>
        </p:spPr>
        <p:txBody>
          <a:bodyPr vert="horz" lIns="91404" tIns="45702" rIns="91404" bIns="4570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20000"/>
              </a:lnSpc>
              <a:spcBef>
                <a:spcPts val="0"/>
              </a:spcBef>
              <a:spcAft>
                <a:spcPct val="0"/>
              </a:spcAft>
              <a:buNone/>
            </a:pPr>
            <a:r>
              <a:rPr lang="zh-CN" altLang="en-US" sz="1200" dirty="0">
                <a:solidFill>
                  <a:srgbClr val="7F7F7F"/>
                </a:solidFill>
                <a:cs typeface="+mn-ea"/>
                <a:sym typeface="+mn-lt"/>
              </a:rPr>
              <a:t>Please paste or enter your text here</a:t>
            </a:r>
            <a:endParaRPr lang="en-AU" altLang="zh-CN" sz="1200" dirty="0">
              <a:solidFill>
                <a:srgbClr val="7F7F7F"/>
              </a:solidFill>
              <a:cs typeface="+mn-ea"/>
              <a:sym typeface="+mn-lt"/>
            </a:endParaRPr>
          </a:p>
        </p:txBody>
      </p:sp>
      <p:grpSp>
        <p:nvGrpSpPr>
          <p:cNvPr id="17" name="组合 16"/>
          <p:cNvGrpSpPr/>
          <p:nvPr/>
        </p:nvGrpSpPr>
        <p:grpSpPr>
          <a:xfrm>
            <a:off x="1262155" y="486755"/>
            <a:ext cx="5265254" cy="577363"/>
            <a:chOff x="3945869" y="560470"/>
            <a:chExt cx="2974142" cy="608934"/>
          </a:xfrm>
        </p:grpSpPr>
        <p:sp>
          <p:nvSpPr>
            <p:cNvPr id="26" name="TextBox 8"/>
            <p:cNvSpPr txBox="1"/>
            <p:nvPr/>
          </p:nvSpPr>
          <p:spPr>
            <a:xfrm>
              <a:off x="3945869" y="560470"/>
              <a:ext cx="2974142" cy="427804"/>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buClrTx/>
                <a:buSzTx/>
                <a:buFontTx/>
                <a:buNone/>
                <a:tabLst/>
                <a:defRPr/>
              </a:pPr>
              <a:r>
                <a:rPr lang="zh-CN" altLang="en-US" sz="2400" b="1" kern="0" dirty="0">
                  <a:solidFill>
                    <a:prstClr val="black">
                      <a:lumMod val="65000"/>
                      <a:lumOff val="35000"/>
                    </a:prstClr>
                  </a:solidFill>
                  <a:cs typeface="+mn-ea"/>
                  <a:sym typeface="+mn-lt"/>
                </a:rPr>
                <a:t>Financial data</a:t>
              </a:r>
              <a:endParaRPr kumimoji="0" lang="zh-CN" altLang="en-US" sz="2400" b="1" i="0" u="none" strike="noStrike" kern="0" cap="none" spc="0" normalizeH="0" baseline="0" noProof="0" dirty="0">
                <a:ln>
                  <a:noFill/>
                </a:ln>
                <a:solidFill>
                  <a:prstClr val="black">
                    <a:lumMod val="65000"/>
                    <a:lumOff val="35000"/>
                  </a:prstClr>
                </a:solidFill>
                <a:effectLst/>
                <a:uLnTx/>
                <a:uFillTx/>
                <a:cs typeface="+mn-ea"/>
                <a:sym typeface="+mn-lt"/>
              </a:endParaRPr>
            </a:p>
          </p:txBody>
        </p:sp>
        <p:sp>
          <p:nvSpPr>
            <p:cNvPr id="34" name="TextBox 8"/>
            <p:cNvSpPr txBox="1"/>
            <p:nvPr/>
          </p:nvSpPr>
          <p:spPr>
            <a:xfrm>
              <a:off x="3967746" y="991141"/>
              <a:ext cx="2952265" cy="178263"/>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buClrTx/>
                <a:buSzTx/>
                <a:buFontTx/>
                <a:buNone/>
                <a:tabLst/>
                <a:defRPr/>
              </a:pPr>
              <a:r>
                <a:rPr kumimoji="0" lang="zh-CN" altLang="en-US" sz="1000" b="0" i="0" u="none" strike="noStrike" kern="0" cap="none" spc="0" normalizeH="0" baseline="0" noProof="0" dirty="0">
                  <a:ln>
                    <a:noFill/>
                  </a:ln>
                  <a:solidFill>
                    <a:prstClr val="white">
                      <a:lumMod val="65000"/>
                    </a:prstClr>
                  </a:solidFill>
                  <a:effectLst/>
                  <a:uLnTx/>
                  <a:uFillTx/>
                  <a:cs typeface="+mn-ea"/>
                  <a:sym typeface="+mn-lt"/>
                </a:rPr>
                <a:t>Add your subtitle text description here</a:t>
              </a:r>
            </a:p>
          </p:txBody>
        </p:sp>
      </p:grpSp>
      <p:grpSp>
        <p:nvGrpSpPr>
          <p:cNvPr id="27" name="组合 26"/>
          <p:cNvGrpSpPr/>
          <p:nvPr/>
        </p:nvGrpSpPr>
        <p:grpSpPr>
          <a:xfrm>
            <a:off x="250077" y="484573"/>
            <a:ext cx="1121947" cy="667710"/>
            <a:chOff x="171031" y="579507"/>
            <a:chExt cx="3487619" cy="2075606"/>
          </a:xfrm>
        </p:grpSpPr>
        <p:pic>
          <p:nvPicPr>
            <p:cNvPr id="28" name="图片 27"/>
            <p:cNvPicPr>
              <a:picLocks noChangeAspect="1"/>
            </p:cNvPicPr>
            <p:nvPr/>
          </p:nvPicPr>
          <p:blipFill rotWithShape="1">
            <a:blip r:embed="rId4" cstate="screen">
              <a:extLst>
                <a:ext uri="{28A0092B-C50C-407E-A947-70E740481C1C}">
                  <a14:useLocalDpi xmlns:a14="http://schemas.microsoft.com/office/drawing/2010/main"/>
                </a:ext>
              </a:extLst>
            </a:blip>
            <a:srcRect l="-8"/>
            <a:stretch/>
          </p:blipFill>
          <p:spPr>
            <a:xfrm>
              <a:off x="373608" y="579507"/>
              <a:ext cx="1960199" cy="1827574"/>
            </a:xfrm>
            <a:prstGeom prst="rect">
              <a:avLst/>
            </a:prstGeom>
            <a:effectLst>
              <a:outerShdw blurRad="190500" dist="63500" dir="2700000" algn="tl" rotWithShape="0">
                <a:prstClr val="black">
                  <a:alpha val="30000"/>
                </a:prstClr>
              </a:outerShdw>
            </a:effectLst>
          </p:spPr>
        </p:pic>
        <p:pic>
          <p:nvPicPr>
            <p:cNvPr id="29" name="图片 28"/>
            <p:cNvPicPr>
              <a:picLocks noChangeAspect="1"/>
            </p:cNvPicPr>
            <p:nvPr/>
          </p:nvPicPr>
          <p:blipFill rotWithShape="1">
            <a:blip r:embed="rId5" cstate="screen">
              <a:extLst>
                <a:ext uri="{28A0092B-C50C-407E-A947-70E740481C1C}">
                  <a14:useLocalDpi xmlns:a14="http://schemas.microsoft.com/office/drawing/2010/main"/>
                </a:ext>
              </a:extLst>
            </a:blip>
            <a:srcRect r="-102" b="-4775"/>
            <a:stretch/>
          </p:blipFill>
          <p:spPr>
            <a:xfrm flipH="1">
              <a:off x="373605" y="1003130"/>
              <a:ext cx="3285045" cy="1418773"/>
            </a:xfrm>
            <a:prstGeom prst="rect">
              <a:avLst/>
            </a:prstGeom>
          </p:spPr>
        </p:pic>
        <p:sp>
          <p:nvSpPr>
            <p:cNvPr id="30" name="文本框 29"/>
            <p:cNvSpPr txBox="1"/>
            <p:nvPr/>
          </p:nvSpPr>
          <p:spPr>
            <a:xfrm>
              <a:off x="171031" y="645965"/>
              <a:ext cx="2258300" cy="2009148"/>
            </a:xfrm>
            <a:prstGeom prst="rect">
              <a:avLst/>
            </a:prstGeom>
            <a:noFill/>
          </p:spPr>
          <p:txBody>
            <a:bodyPr wrap="none" rtlCol="0" anchor="ctr">
              <a:spAutoFit/>
            </a:bodyPr>
            <a:lstStyle/>
            <a:p>
              <a:pPr algn="ctr"/>
              <a:r>
                <a:rPr lang="en-US" altLang="zh-CN" sz="3600" dirty="0">
                  <a:solidFill>
                    <a:schemeClr val="bg1"/>
                  </a:solidFill>
                  <a:effectLst>
                    <a:outerShdw blurRad="38100" dist="38100" dir="2700000" algn="tl">
                      <a:srgbClr val="000000">
                        <a:alpha val="43137"/>
                      </a:srgbClr>
                    </a:outerShdw>
                  </a:effectLst>
                  <a:cs typeface="+mn-ea"/>
                  <a:sym typeface="+mn-lt"/>
                </a:rPr>
                <a:t>05</a:t>
              </a:r>
              <a:endParaRPr lang="zh-CN" altLang="en-US" sz="3600" dirty="0">
                <a:solidFill>
                  <a:schemeClr val="bg1"/>
                </a:solidFill>
                <a:effectLst>
                  <a:outerShdw blurRad="38100" dist="38100" dir="2700000" algn="tl">
                    <a:srgbClr val="000000">
                      <a:alpha val="43137"/>
                    </a:srgbClr>
                  </a:outerShdw>
                </a:effectLst>
                <a:cs typeface="+mn-ea"/>
                <a:sym typeface="+mn-lt"/>
              </a:endParaRPr>
            </a:p>
          </p:txBody>
        </p:sp>
      </p:grpSp>
    </p:spTree>
    <p:extLst>
      <p:ext uri="{BB962C8B-B14F-4D97-AF65-F5344CB8AC3E}">
        <p14:creationId xmlns:p14="http://schemas.microsoft.com/office/powerpoint/2010/main" val="3638670265"/>
      </p:ext>
    </p:extLst>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wipe(down)">
                                      <p:cBhvr>
                                        <p:cTn id="7" dur="500"/>
                                        <p:tgtEl>
                                          <p:spTgt spid="8">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graphicEl>
                                              <a:chart seriesIdx="-4" categoryIdx="0" bldStep="category"/>
                                            </p:graphicEl>
                                          </p:spTgt>
                                        </p:tgtEl>
                                        <p:attrNameLst>
                                          <p:attrName>style.visibility</p:attrName>
                                        </p:attrNameLst>
                                      </p:cBhvr>
                                      <p:to>
                                        <p:strVal val="visible"/>
                                      </p:to>
                                    </p:set>
                                    <p:animEffect transition="in" filter="wipe(down)">
                                      <p:cBhvr>
                                        <p:cTn id="11" dur="500"/>
                                        <p:tgtEl>
                                          <p:spTgt spid="8">
                                            <p:graphicEl>
                                              <a:chart seriesIdx="-4" categoryIdx="0" bldStep="category"/>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graphicEl>
                                              <a:chart seriesIdx="-4" categoryIdx="1" bldStep="category"/>
                                            </p:graphicEl>
                                          </p:spTgt>
                                        </p:tgtEl>
                                        <p:attrNameLst>
                                          <p:attrName>style.visibility</p:attrName>
                                        </p:attrNameLst>
                                      </p:cBhvr>
                                      <p:to>
                                        <p:strVal val="visible"/>
                                      </p:to>
                                    </p:set>
                                    <p:animEffect transition="in" filter="wipe(down)">
                                      <p:cBhvr>
                                        <p:cTn id="15" dur="500"/>
                                        <p:tgtEl>
                                          <p:spTgt spid="8">
                                            <p:graphicEl>
                                              <a:chart seriesIdx="-4" categoryIdx="1" bldStep="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8">
                                            <p:graphicEl>
                                              <a:chart seriesIdx="-4" categoryIdx="2" bldStep="category"/>
                                            </p:graphicEl>
                                          </p:spTgt>
                                        </p:tgtEl>
                                        <p:attrNameLst>
                                          <p:attrName>style.visibility</p:attrName>
                                        </p:attrNameLst>
                                      </p:cBhvr>
                                      <p:to>
                                        <p:strVal val="visible"/>
                                      </p:to>
                                    </p:set>
                                    <p:animEffect transition="in" filter="wipe(down)">
                                      <p:cBhvr>
                                        <p:cTn id="19" dur="500"/>
                                        <p:tgtEl>
                                          <p:spTgt spid="8">
                                            <p:graphicEl>
                                              <a:chart seriesIdx="-4" categoryIdx="2" bldStep="category"/>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8">
                                            <p:graphicEl>
                                              <a:chart seriesIdx="-4" categoryIdx="3" bldStep="category"/>
                                            </p:graphicEl>
                                          </p:spTgt>
                                        </p:tgtEl>
                                        <p:attrNameLst>
                                          <p:attrName>style.visibility</p:attrName>
                                        </p:attrNameLst>
                                      </p:cBhvr>
                                      <p:to>
                                        <p:strVal val="visible"/>
                                      </p:to>
                                    </p:set>
                                    <p:animEffect transition="in" filter="wipe(down)">
                                      <p:cBhvr>
                                        <p:cTn id="23" dur="500"/>
                                        <p:tgtEl>
                                          <p:spTgt spid="8">
                                            <p:graphicEl>
                                              <a:chart seriesIdx="-4" categoryIdx="3" bldStep="category"/>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8">
                                            <p:graphicEl>
                                              <a:chart seriesIdx="-4" categoryIdx="4" bldStep="category"/>
                                            </p:graphicEl>
                                          </p:spTgt>
                                        </p:tgtEl>
                                        <p:attrNameLst>
                                          <p:attrName>style.visibility</p:attrName>
                                        </p:attrNameLst>
                                      </p:cBhvr>
                                      <p:to>
                                        <p:strVal val="visible"/>
                                      </p:to>
                                    </p:set>
                                    <p:animEffect transition="in" filter="wipe(down)">
                                      <p:cBhvr>
                                        <p:cTn id="27" dur="500"/>
                                        <p:tgtEl>
                                          <p:spTgt spid="8">
                                            <p:graphicEl>
                                              <a:chart seriesIdx="-4" categoryIdx="4" bldStep="category"/>
                                            </p:graphic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8">
                                            <p:graphicEl>
                                              <a:chart seriesIdx="-4" categoryIdx="5" bldStep="category"/>
                                            </p:graphicEl>
                                          </p:spTgt>
                                        </p:tgtEl>
                                        <p:attrNameLst>
                                          <p:attrName>style.visibility</p:attrName>
                                        </p:attrNameLst>
                                      </p:cBhvr>
                                      <p:to>
                                        <p:strVal val="visible"/>
                                      </p:to>
                                    </p:set>
                                    <p:animEffect transition="in" filter="wipe(down)">
                                      <p:cBhvr>
                                        <p:cTn id="31" dur="500"/>
                                        <p:tgtEl>
                                          <p:spTgt spid="8">
                                            <p:graphicEl>
                                              <a:chart seriesIdx="-4" categoryIdx="5" bldStep="category"/>
                                            </p:graphic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
                                            <p:graphicEl>
                                              <a:chart seriesIdx="-4" categoryIdx="6" bldStep="category"/>
                                            </p:graphicEl>
                                          </p:spTgt>
                                        </p:tgtEl>
                                        <p:attrNameLst>
                                          <p:attrName>style.visibility</p:attrName>
                                        </p:attrNameLst>
                                      </p:cBhvr>
                                      <p:to>
                                        <p:strVal val="visible"/>
                                      </p:to>
                                    </p:set>
                                    <p:animEffect transition="in" filter="wipe(down)">
                                      <p:cBhvr>
                                        <p:cTn id="35" dur="500"/>
                                        <p:tgtEl>
                                          <p:spTgt spid="8">
                                            <p:graphicEl>
                                              <a:chart seriesIdx="-4" categoryIdx="6" bldStep="category"/>
                                            </p:graphic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8">
                                            <p:graphicEl>
                                              <a:chart seriesIdx="-4" categoryIdx="7" bldStep="category"/>
                                            </p:graphicEl>
                                          </p:spTgt>
                                        </p:tgtEl>
                                        <p:attrNameLst>
                                          <p:attrName>style.visibility</p:attrName>
                                        </p:attrNameLst>
                                      </p:cBhvr>
                                      <p:to>
                                        <p:strVal val="visible"/>
                                      </p:to>
                                    </p:set>
                                    <p:animEffect transition="in" filter="wipe(down)">
                                      <p:cBhvr>
                                        <p:cTn id="39" dur="500"/>
                                        <p:tgtEl>
                                          <p:spTgt spid="8">
                                            <p:graphicEl>
                                              <a:chart seriesIdx="-4" categoryIdx="7" bldStep="category"/>
                                            </p:graphic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8">
                                            <p:graphicEl>
                                              <a:chart seriesIdx="-4" categoryIdx="8" bldStep="category"/>
                                            </p:graphicEl>
                                          </p:spTgt>
                                        </p:tgtEl>
                                        <p:attrNameLst>
                                          <p:attrName>style.visibility</p:attrName>
                                        </p:attrNameLst>
                                      </p:cBhvr>
                                      <p:to>
                                        <p:strVal val="visible"/>
                                      </p:to>
                                    </p:set>
                                    <p:animEffect transition="in" filter="wipe(down)">
                                      <p:cBhvr>
                                        <p:cTn id="43" dur="500"/>
                                        <p:tgtEl>
                                          <p:spTgt spid="8">
                                            <p:graphicEl>
                                              <a:chart seriesIdx="-4" categoryIdx="8" bldStep="category"/>
                                            </p:graphicEl>
                                          </p:spTgt>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8">
                                            <p:graphicEl>
                                              <a:chart seriesIdx="-4" categoryIdx="9" bldStep="category"/>
                                            </p:graphicEl>
                                          </p:spTgt>
                                        </p:tgtEl>
                                        <p:attrNameLst>
                                          <p:attrName>style.visibility</p:attrName>
                                        </p:attrNameLst>
                                      </p:cBhvr>
                                      <p:to>
                                        <p:strVal val="visible"/>
                                      </p:to>
                                    </p:set>
                                    <p:animEffect transition="in" filter="wipe(down)">
                                      <p:cBhvr>
                                        <p:cTn id="47" dur="500"/>
                                        <p:tgtEl>
                                          <p:spTgt spid="8">
                                            <p:graphicEl>
                                              <a:chart seriesIdx="-4" categoryIdx="9" bldStep="category"/>
                                            </p:graphicEl>
                                          </p:spTgt>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8">
                                            <p:graphicEl>
                                              <a:chart seriesIdx="-4" categoryIdx="10" bldStep="category"/>
                                            </p:graphicEl>
                                          </p:spTgt>
                                        </p:tgtEl>
                                        <p:attrNameLst>
                                          <p:attrName>style.visibility</p:attrName>
                                        </p:attrNameLst>
                                      </p:cBhvr>
                                      <p:to>
                                        <p:strVal val="visible"/>
                                      </p:to>
                                    </p:set>
                                    <p:animEffect transition="in" filter="wipe(down)">
                                      <p:cBhvr>
                                        <p:cTn id="51" dur="500"/>
                                        <p:tgtEl>
                                          <p:spTgt spid="8">
                                            <p:graphicEl>
                                              <a:chart seriesIdx="-4" categoryIdx="10" bldStep="category"/>
                                            </p:graphicEl>
                                          </p:spTgt>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8">
                                            <p:graphicEl>
                                              <a:chart seriesIdx="-4" categoryIdx="11" bldStep="category"/>
                                            </p:graphicEl>
                                          </p:spTgt>
                                        </p:tgtEl>
                                        <p:attrNameLst>
                                          <p:attrName>style.visibility</p:attrName>
                                        </p:attrNameLst>
                                      </p:cBhvr>
                                      <p:to>
                                        <p:strVal val="visible"/>
                                      </p:to>
                                    </p:set>
                                    <p:animEffect transition="in" filter="wipe(down)">
                                      <p:cBhvr>
                                        <p:cTn id="55" dur="500"/>
                                        <p:tgtEl>
                                          <p:spTgt spid="8">
                                            <p:graphicEl>
                                              <a:chart seriesIdx="-4" categoryIdx="11" bldStep="category"/>
                                            </p:graphicEl>
                                          </p:spTgt>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12">
                                            <p:txEl>
                                              <p:pRg st="0" end="0"/>
                                            </p:txEl>
                                          </p:spTgt>
                                        </p:tgtEl>
                                        <p:attrNameLst>
                                          <p:attrName>style.visibility</p:attrName>
                                        </p:attrNameLst>
                                      </p:cBhvr>
                                      <p:to>
                                        <p:strVal val="visible"/>
                                      </p:to>
                                    </p:set>
                                    <p:anim calcmode="lin" valueType="num">
                                      <p:cBhvr>
                                        <p:cTn id="59"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60"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61" dur="500"/>
                                        <p:tgtEl>
                                          <p:spTgt spid="12">
                                            <p:txEl>
                                              <p:pRg st="0" end="0"/>
                                            </p:tx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0">
                                            <p:txEl>
                                              <p:pRg st="0" end="0"/>
                                            </p:txEl>
                                          </p:spTgt>
                                        </p:tgtEl>
                                        <p:attrNameLst>
                                          <p:attrName>style.visibility</p:attrName>
                                        </p:attrNameLst>
                                      </p:cBhvr>
                                      <p:to>
                                        <p:strVal val="visible"/>
                                      </p:to>
                                    </p:set>
                                    <p:animEffect transition="in" filter="wipe(down)">
                                      <p:cBhvr>
                                        <p:cTn id="65" dur="500"/>
                                        <p:tgtEl>
                                          <p:spTgt spid="20">
                                            <p:txEl>
                                              <p:pRg st="0" end="0"/>
                                            </p:txEl>
                                          </p:spTgt>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21">
                                            <p:txEl>
                                              <p:pRg st="0" end="0"/>
                                            </p:txEl>
                                          </p:spTgt>
                                        </p:tgtEl>
                                        <p:attrNameLst>
                                          <p:attrName>style.visibility</p:attrName>
                                        </p:attrNameLst>
                                      </p:cBhvr>
                                      <p:to>
                                        <p:strVal val="visible"/>
                                      </p:to>
                                    </p:set>
                                    <p:anim calcmode="lin" valueType="num">
                                      <p:cBhvr>
                                        <p:cTn id="69"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70"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71" dur="500"/>
                                        <p:tgtEl>
                                          <p:spTgt spid="21">
                                            <p:txEl>
                                              <p:pRg st="0" end="0"/>
                                            </p:txEl>
                                          </p:spTgt>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22">
                                            <p:txEl>
                                              <p:pRg st="0" end="0"/>
                                            </p:txEl>
                                          </p:spTgt>
                                        </p:tgtEl>
                                        <p:attrNameLst>
                                          <p:attrName>style.visibility</p:attrName>
                                        </p:attrNameLst>
                                      </p:cBhvr>
                                      <p:to>
                                        <p:strVal val="visible"/>
                                      </p:to>
                                    </p:set>
                                    <p:animEffect transition="in" filter="wipe(down)">
                                      <p:cBhvr>
                                        <p:cTn id="75" dur="500"/>
                                        <p:tgtEl>
                                          <p:spTgt spid="22">
                                            <p:txEl>
                                              <p:pRg st="0" end="0"/>
                                            </p:txEl>
                                          </p:spTgt>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23">
                                            <p:txEl>
                                              <p:pRg st="0" end="0"/>
                                            </p:txEl>
                                          </p:spTgt>
                                        </p:tgtEl>
                                        <p:attrNameLst>
                                          <p:attrName>style.visibility</p:attrName>
                                        </p:attrNameLst>
                                      </p:cBhvr>
                                      <p:to>
                                        <p:strVal val="visible"/>
                                      </p:to>
                                    </p:set>
                                    <p:anim calcmode="lin" valueType="num">
                                      <p:cBhvr>
                                        <p:cTn id="79"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80"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81" dur="500"/>
                                        <p:tgtEl>
                                          <p:spTgt spid="23">
                                            <p:txEl>
                                              <p:pRg st="0" end="0"/>
                                            </p:txEl>
                                          </p:spTgt>
                                        </p:tgtEl>
                                      </p:cBhvr>
                                    </p:animEffect>
                                  </p:childTnLst>
                                </p:cTn>
                              </p:par>
                            </p:childTnLst>
                          </p:cTn>
                        </p:par>
                        <p:par>
                          <p:cTn id="82" fill="hold">
                            <p:stCondLst>
                              <p:cond delay="9000"/>
                            </p:stCondLst>
                            <p:childTnLst>
                              <p:par>
                                <p:cTn id="83" presetID="22" presetClass="entr" presetSubtype="4" fill="hold" grpId="0" nodeType="afterEffect">
                                  <p:stCondLst>
                                    <p:cond delay="0"/>
                                  </p:stCondLst>
                                  <p:childTnLst>
                                    <p:set>
                                      <p:cBhvr>
                                        <p:cTn id="84" dur="1" fill="hold">
                                          <p:stCondLst>
                                            <p:cond delay="0"/>
                                          </p:stCondLst>
                                        </p:cTn>
                                        <p:tgtEl>
                                          <p:spTgt spid="24">
                                            <p:txEl>
                                              <p:pRg st="0" end="0"/>
                                            </p:txEl>
                                          </p:spTgt>
                                        </p:tgtEl>
                                        <p:attrNameLst>
                                          <p:attrName>style.visibility</p:attrName>
                                        </p:attrNameLst>
                                      </p:cBhvr>
                                      <p:to>
                                        <p:strVal val="visible"/>
                                      </p:to>
                                    </p:set>
                                    <p:animEffect transition="in" filter="wipe(down)">
                                      <p:cBhvr>
                                        <p:cTn id="85"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category"/>
        </p:bldSub>
      </p:bldGraphic>
      <p:bldP spid="12" grpId="0" build="p"/>
      <p:bldP spid="20" grpId="0" build="p"/>
      <p:bldP spid="21" grpId="0" build="p"/>
      <p:bldP spid="22" grpId="0" build="p"/>
      <p:bldP spid="23" grpId="0" build="p"/>
      <p:bldP spid="2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4"/>
          <p:cNvGrpSpPr>
            <a:grpSpLocks noChangeAspect="1"/>
          </p:cNvGrpSpPr>
          <p:nvPr/>
        </p:nvGrpSpPr>
        <p:grpSpPr bwMode="auto">
          <a:xfrm>
            <a:off x="4092473" y="2648854"/>
            <a:ext cx="4029398" cy="3129382"/>
            <a:chOff x="2329" y="786"/>
            <a:chExt cx="3022" cy="2347"/>
          </a:xfrm>
          <a:effectLst>
            <a:outerShdw blurRad="190500" dist="63500" dir="2700000" algn="tl" rotWithShape="0">
              <a:prstClr val="black">
                <a:alpha val="30000"/>
              </a:prstClr>
            </a:outerShdw>
          </a:effectLst>
        </p:grpSpPr>
        <p:sp>
          <p:nvSpPr>
            <p:cNvPr id="16" name="Freeform 5"/>
            <p:cNvSpPr>
              <a:spLocks/>
            </p:cNvSpPr>
            <p:nvPr/>
          </p:nvSpPr>
          <p:spPr bwMode="auto">
            <a:xfrm>
              <a:off x="3462" y="1393"/>
              <a:ext cx="389" cy="1740"/>
            </a:xfrm>
            <a:custGeom>
              <a:avLst/>
              <a:gdLst>
                <a:gd name="T0" fmla="*/ 0 w 164"/>
                <a:gd name="T1" fmla="*/ 1140 h 1222"/>
                <a:gd name="T2" fmla="*/ 0 w 164"/>
                <a:gd name="T3" fmla="*/ 1140 h 1222"/>
                <a:gd name="T4" fmla="*/ 82 w 164"/>
                <a:gd name="T5" fmla="*/ 1222 h 1222"/>
                <a:gd name="T6" fmla="*/ 82 w 164"/>
                <a:gd name="T7" fmla="*/ 1222 h 1222"/>
                <a:gd name="T8" fmla="*/ 164 w 164"/>
                <a:gd name="T9" fmla="*/ 1140 h 1222"/>
                <a:gd name="T10" fmla="*/ 164 w 164"/>
                <a:gd name="T11" fmla="*/ 1140 h 1222"/>
                <a:gd name="T12" fmla="*/ 164 w 164"/>
                <a:gd name="T13" fmla="*/ 0 h 1222"/>
                <a:gd name="connsiteX0" fmla="*/ 0 w 10000"/>
                <a:gd name="connsiteY0" fmla="*/ 9830 h 10501"/>
                <a:gd name="connsiteX1" fmla="*/ 0 w 10000"/>
                <a:gd name="connsiteY1" fmla="*/ 9830 h 10501"/>
                <a:gd name="connsiteX2" fmla="*/ 5000 w 10000"/>
                <a:gd name="connsiteY2" fmla="*/ 10501 h 10501"/>
                <a:gd name="connsiteX3" fmla="*/ 5000 w 10000"/>
                <a:gd name="connsiteY3" fmla="*/ 10501 h 10501"/>
                <a:gd name="connsiteX4" fmla="*/ 10000 w 10000"/>
                <a:gd name="connsiteY4" fmla="*/ 9830 h 10501"/>
                <a:gd name="connsiteX5" fmla="*/ 10000 w 10000"/>
                <a:gd name="connsiteY5" fmla="*/ 9830 h 10501"/>
                <a:gd name="connsiteX6" fmla="*/ 10000 w 10000"/>
                <a:gd name="connsiteY6" fmla="*/ 0 h 10501"/>
                <a:gd name="connsiteX0" fmla="*/ 0 w 10000"/>
                <a:gd name="connsiteY0" fmla="*/ 5342 h 6013"/>
                <a:gd name="connsiteX1" fmla="*/ 0 w 10000"/>
                <a:gd name="connsiteY1" fmla="*/ 5342 h 6013"/>
                <a:gd name="connsiteX2" fmla="*/ 5000 w 10000"/>
                <a:gd name="connsiteY2" fmla="*/ 6013 h 6013"/>
                <a:gd name="connsiteX3" fmla="*/ 5000 w 10000"/>
                <a:gd name="connsiteY3" fmla="*/ 6013 h 6013"/>
                <a:gd name="connsiteX4" fmla="*/ 10000 w 10000"/>
                <a:gd name="connsiteY4" fmla="*/ 5342 h 6013"/>
                <a:gd name="connsiteX5" fmla="*/ 10000 w 10000"/>
                <a:gd name="connsiteY5" fmla="*/ 5342 h 6013"/>
                <a:gd name="connsiteX6" fmla="*/ 10000 w 10000"/>
                <a:gd name="connsiteY6" fmla="*/ 0 h 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6013">
                  <a:moveTo>
                    <a:pt x="0" y="5342"/>
                  </a:moveTo>
                  <a:lnTo>
                    <a:pt x="0" y="5342"/>
                  </a:lnTo>
                  <a:cubicBezTo>
                    <a:pt x="0" y="5710"/>
                    <a:pt x="2256" y="6013"/>
                    <a:pt x="5000" y="6013"/>
                  </a:cubicBezTo>
                  <a:lnTo>
                    <a:pt x="5000" y="6013"/>
                  </a:lnTo>
                  <a:cubicBezTo>
                    <a:pt x="7805" y="6013"/>
                    <a:pt x="10000" y="5710"/>
                    <a:pt x="10000" y="5342"/>
                  </a:cubicBezTo>
                  <a:lnTo>
                    <a:pt x="10000" y="5342"/>
                  </a:lnTo>
                  <a:lnTo>
                    <a:pt x="10000" y="0"/>
                  </a:lnTo>
                </a:path>
              </a:pathLst>
            </a:custGeom>
            <a:noFill/>
            <a:ln w="101600" cap="rnd">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84" tIns="17143" rIns="34284" bIns="17143" numCol="1" anchor="t" anchorCtr="0" compatLnSpc="1">
              <a:prstTxWarp prst="textNoShape">
                <a:avLst/>
              </a:prstTxWarp>
            </a:bodyPr>
            <a:lstStyle/>
            <a:p>
              <a:pPr>
                <a:lnSpc>
                  <a:spcPct val="120000"/>
                </a:lnSpc>
              </a:pPr>
              <a:endParaRPr lang="en-US" sz="1500" dirty="0">
                <a:cs typeface="+mn-ea"/>
                <a:sym typeface="+mn-lt"/>
              </a:endParaRPr>
            </a:p>
          </p:txBody>
        </p:sp>
        <p:sp>
          <p:nvSpPr>
            <p:cNvPr id="17" name="Freeform 6"/>
            <p:cNvSpPr>
              <a:spLocks/>
            </p:cNvSpPr>
            <p:nvPr/>
          </p:nvSpPr>
          <p:spPr bwMode="auto">
            <a:xfrm>
              <a:off x="3841" y="786"/>
              <a:ext cx="1510" cy="1346"/>
            </a:xfrm>
            <a:custGeom>
              <a:avLst/>
              <a:gdLst>
                <a:gd name="T0" fmla="*/ 0 w 638"/>
                <a:gd name="T1" fmla="*/ 0 h 568"/>
                <a:gd name="T2" fmla="*/ 0 w 638"/>
                <a:gd name="T3" fmla="*/ 568 h 568"/>
                <a:gd name="T4" fmla="*/ 159 w 638"/>
                <a:gd name="T5" fmla="*/ 484 h 568"/>
                <a:gd name="T6" fmla="*/ 319 w 638"/>
                <a:gd name="T7" fmla="*/ 568 h 568"/>
                <a:gd name="T8" fmla="*/ 479 w 638"/>
                <a:gd name="T9" fmla="*/ 484 h 568"/>
                <a:gd name="T10" fmla="*/ 638 w 638"/>
                <a:gd name="T11" fmla="*/ 567 h 568"/>
                <a:gd name="T12" fmla="*/ 0 w 638"/>
                <a:gd name="T13" fmla="*/ 0 h 568"/>
              </a:gdLst>
              <a:ahLst/>
              <a:cxnLst>
                <a:cxn ang="0">
                  <a:pos x="T0" y="T1"/>
                </a:cxn>
                <a:cxn ang="0">
                  <a:pos x="T2" y="T3"/>
                </a:cxn>
                <a:cxn ang="0">
                  <a:pos x="T4" y="T5"/>
                </a:cxn>
                <a:cxn ang="0">
                  <a:pos x="T6" y="T7"/>
                </a:cxn>
                <a:cxn ang="0">
                  <a:pos x="T8" y="T9"/>
                </a:cxn>
                <a:cxn ang="0">
                  <a:pos x="T10" y="T11"/>
                </a:cxn>
                <a:cxn ang="0">
                  <a:pos x="T12" y="T13"/>
                </a:cxn>
              </a:cxnLst>
              <a:rect l="0" t="0" r="r" b="b"/>
              <a:pathLst>
                <a:path w="638" h="56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solidFill>
              <a:srgbClr val="222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84" tIns="17143" rIns="34284" bIns="17143" numCol="1" anchor="t" anchorCtr="0" compatLnSpc="1">
              <a:prstTxWarp prst="textNoShape">
                <a:avLst/>
              </a:prstTxWarp>
            </a:bodyPr>
            <a:lstStyle/>
            <a:p>
              <a:pPr>
                <a:lnSpc>
                  <a:spcPct val="120000"/>
                </a:lnSpc>
              </a:pPr>
              <a:endParaRPr lang="en-US" sz="1500" dirty="0">
                <a:cs typeface="+mn-ea"/>
                <a:sym typeface="+mn-lt"/>
              </a:endParaRPr>
            </a:p>
          </p:txBody>
        </p:sp>
        <p:sp>
          <p:nvSpPr>
            <p:cNvPr id="18" name="Freeform 7"/>
            <p:cNvSpPr>
              <a:spLocks/>
            </p:cNvSpPr>
            <p:nvPr/>
          </p:nvSpPr>
          <p:spPr bwMode="auto">
            <a:xfrm>
              <a:off x="2329" y="786"/>
              <a:ext cx="1512" cy="1346"/>
            </a:xfrm>
            <a:custGeom>
              <a:avLst/>
              <a:gdLst>
                <a:gd name="T0" fmla="*/ 639 w 639"/>
                <a:gd name="T1" fmla="*/ 0 h 568"/>
                <a:gd name="T2" fmla="*/ 639 w 639"/>
                <a:gd name="T3" fmla="*/ 0 h 568"/>
                <a:gd name="T4" fmla="*/ 0 w 639"/>
                <a:gd name="T5" fmla="*/ 568 h 568"/>
                <a:gd name="T6" fmla="*/ 160 w 639"/>
                <a:gd name="T7" fmla="*/ 484 h 568"/>
                <a:gd name="T8" fmla="*/ 320 w 639"/>
                <a:gd name="T9" fmla="*/ 568 h 568"/>
                <a:gd name="T10" fmla="*/ 479 w 639"/>
                <a:gd name="T11" fmla="*/ 484 h 568"/>
                <a:gd name="T12" fmla="*/ 639 w 639"/>
                <a:gd name="T13" fmla="*/ 568 h 568"/>
                <a:gd name="T14" fmla="*/ 639 w 639"/>
                <a:gd name="T15" fmla="*/ 0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568">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solidFill>
              <a:srgbClr val="E57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84" tIns="17143" rIns="34284" bIns="17143" numCol="1" anchor="t" anchorCtr="0" compatLnSpc="1">
              <a:prstTxWarp prst="textNoShape">
                <a:avLst/>
              </a:prstTxWarp>
            </a:bodyPr>
            <a:lstStyle/>
            <a:p>
              <a:pPr>
                <a:lnSpc>
                  <a:spcPct val="120000"/>
                </a:lnSpc>
              </a:pPr>
              <a:endParaRPr lang="en-US" sz="1500" dirty="0">
                <a:cs typeface="+mn-ea"/>
                <a:sym typeface="+mn-lt"/>
              </a:endParaRPr>
            </a:p>
          </p:txBody>
        </p:sp>
        <p:sp>
          <p:nvSpPr>
            <p:cNvPr id="19" name="Freeform 8"/>
            <p:cNvSpPr>
              <a:spLocks/>
            </p:cNvSpPr>
            <p:nvPr/>
          </p:nvSpPr>
          <p:spPr bwMode="auto">
            <a:xfrm>
              <a:off x="3083" y="786"/>
              <a:ext cx="755" cy="1341"/>
            </a:xfrm>
            <a:custGeom>
              <a:avLst/>
              <a:gdLst>
                <a:gd name="T0" fmla="*/ 161 w 319"/>
                <a:gd name="T1" fmla="*/ 484 h 566"/>
                <a:gd name="T2" fmla="*/ 319 w 319"/>
                <a:gd name="T3" fmla="*/ 565 h 566"/>
                <a:gd name="T4" fmla="*/ 319 w 319"/>
                <a:gd name="T5" fmla="*/ 0 h 566"/>
                <a:gd name="T6" fmla="*/ 317 w 319"/>
                <a:gd name="T7" fmla="*/ 0 h 566"/>
                <a:gd name="T8" fmla="*/ 0 w 319"/>
                <a:gd name="T9" fmla="*/ 565 h 566"/>
                <a:gd name="T10" fmla="*/ 0 w 319"/>
                <a:gd name="T11" fmla="*/ 566 h 566"/>
                <a:gd name="T12" fmla="*/ 5 w 319"/>
                <a:gd name="T13" fmla="*/ 564 h 566"/>
                <a:gd name="T14" fmla="*/ 161 w 319"/>
                <a:gd name="T15" fmla="*/ 484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566">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solidFill>
              <a:srgbClr val="222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84" tIns="17143" rIns="34284" bIns="17143" numCol="1" anchor="t" anchorCtr="0" compatLnSpc="1">
              <a:prstTxWarp prst="textNoShape">
                <a:avLst/>
              </a:prstTxWarp>
            </a:bodyPr>
            <a:lstStyle/>
            <a:p>
              <a:pPr>
                <a:lnSpc>
                  <a:spcPct val="120000"/>
                </a:lnSpc>
              </a:pPr>
              <a:endParaRPr lang="en-US" sz="1500" dirty="0">
                <a:cs typeface="+mn-ea"/>
                <a:sym typeface="+mn-lt"/>
              </a:endParaRPr>
            </a:p>
          </p:txBody>
        </p:sp>
        <p:sp>
          <p:nvSpPr>
            <p:cNvPr id="20" name="Freeform 9"/>
            <p:cNvSpPr>
              <a:spLocks/>
            </p:cNvSpPr>
            <p:nvPr/>
          </p:nvSpPr>
          <p:spPr bwMode="auto">
            <a:xfrm>
              <a:off x="3838" y="786"/>
              <a:ext cx="755" cy="1346"/>
            </a:xfrm>
            <a:custGeom>
              <a:avLst/>
              <a:gdLst>
                <a:gd name="T0" fmla="*/ 0 w 319"/>
                <a:gd name="T1" fmla="*/ 568 h 568"/>
                <a:gd name="T2" fmla="*/ 5 w 319"/>
                <a:gd name="T3" fmla="*/ 561 h 568"/>
                <a:gd name="T4" fmla="*/ 159 w 319"/>
                <a:gd name="T5" fmla="*/ 484 h 568"/>
                <a:gd name="T6" fmla="*/ 316 w 319"/>
                <a:gd name="T7" fmla="*/ 563 h 568"/>
                <a:gd name="T8" fmla="*/ 319 w 319"/>
                <a:gd name="T9" fmla="*/ 568 h 568"/>
                <a:gd name="T10" fmla="*/ 319 w 319"/>
                <a:gd name="T11" fmla="*/ 568 h 568"/>
                <a:gd name="T12" fmla="*/ 0 w 319"/>
                <a:gd name="T13" fmla="*/ 0 h 568"/>
                <a:gd name="T14" fmla="*/ 0 w 319"/>
                <a:gd name="T15" fmla="*/ 0 h 568"/>
                <a:gd name="T16" fmla="*/ 0 w 319"/>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568">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solidFill>
              <a:srgbClr val="E57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84" tIns="17143" rIns="34284" bIns="17143" numCol="1" anchor="t" anchorCtr="0" compatLnSpc="1">
              <a:prstTxWarp prst="textNoShape">
                <a:avLst/>
              </a:prstTxWarp>
            </a:bodyPr>
            <a:lstStyle/>
            <a:p>
              <a:pPr>
                <a:lnSpc>
                  <a:spcPct val="120000"/>
                </a:lnSpc>
              </a:pPr>
              <a:endParaRPr lang="en-US" sz="1500" dirty="0">
                <a:cs typeface="+mn-ea"/>
                <a:sym typeface="+mn-lt"/>
              </a:endParaRPr>
            </a:p>
          </p:txBody>
        </p:sp>
      </p:grpSp>
      <p:sp>
        <p:nvSpPr>
          <p:cNvPr id="21" name="Text Placeholder 7"/>
          <p:cNvSpPr txBox="1">
            <a:spLocks/>
          </p:cNvSpPr>
          <p:nvPr/>
        </p:nvSpPr>
        <p:spPr>
          <a:xfrm>
            <a:off x="2673335" y="1884392"/>
            <a:ext cx="1297630" cy="339227"/>
          </a:xfrm>
          <a:prstGeom prst="rect">
            <a:avLst/>
          </a:prstGeom>
        </p:spPr>
        <p:txBody>
          <a:bodyPr vert="horz" lIns="0" tIns="98497" rIns="0" bIns="98497" anchor="t"/>
          <a:lstStyle>
            <a:lvl1pPr marL="0" indent="0" algn="r" defTabSz="914476" rtl="0" eaLnBrk="1" latinLnBrk="0" hangingPunct="1">
              <a:lnSpc>
                <a:spcPct val="100000"/>
              </a:lnSpc>
              <a:spcBef>
                <a:spcPts val="0"/>
              </a:spcBef>
              <a:spcAft>
                <a:spcPts val="0"/>
              </a:spcAft>
              <a:buFont typeface="Arial" panose="020B0604020202020204" pitchFamily="34" charset="0"/>
              <a:buNone/>
              <a:defRPr sz="1384" b="1" kern="1200" baseline="0">
                <a:solidFill>
                  <a:schemeClr val="accent1"/>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600" dirty="0">
                <a:solidFill>
                  <a:srgbClr val="595959"/>
                </a:solidFill>
                <a:latin typeface="+mn-lt"/>
                <a:cs typeface="+mn-ea"/>
                <a:sym typeface="+mn-lt"/>
              </a:rPr>
              <a:t>The direction in which funds are allocated</a:t>
            </a:r>
            <a:endParaRPr lang="es-ES_tradnl" sz="1600" dirty="0">
              <a:solidFill>
                <a:srgbClr val="595959"/>
              </a:solidFill>
              <a:latin typeface="+mn-lt"/>
              <a:cs typeface="+mn-ea"/>
              <a:sym typeface="+mn-lt"/>
            </a:endParaRPr>
          </a:p>
        </p:txBody>
      </p:sp>
      <p:sp>
        <p:nvSpPr>
          <p:cNvPr id="22" name="Text Placeholder 2"/>
          <p:cNvSpPr txBox="1">
            <a:spLocks/>
          </p:cNvSpPr>
          <p:nvPr/>
        </p:nvSpPr>
        <p:spPr>
          <a:xfrm>
            <a:off x="1481978" y="2316848"/>
            <a:ext cx="2488986" cy="595858"/>
          </a:xfrm>
          <a:prstGeom prst="rect">
            <a:avLst/>
          </a:prstGeom>
        </p:spPr>
        <p:txBody>
          <a:bodyPr vert="horz" lIns="0" tIns="0" rIns="0" bIns="0"/>
          <a:lstStyle>
            <a:lvl1pPr marL="0" indent="0" algn="r" defTabSz="914476" rtl="0" eaLnBrk="1" latinLnBrk="0" hangingPunct="1">
              <a:lnSpc>
                <a:spcPct val="120000"/>
              </a:lnSpc>
              <a:spcBef>
                <a:spcPts val="0"/>
              </a:spcBef>
              <a:buFont typeface="Arial" panose="020B0604020202020204" pitchFamily="34" charset="0"/>
              <a:buNone/>
              <a:defRPr sz="1186"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dirty="0">
                <a:latin typeface="+mn-lt"/>
                <a:cs typeface="+mn-ea"/>
                <a:sym typeface="+mn-lt"/>
              </a:rPr>
              <a:t>Please add specific content here, text as simple as possible, simple description can be</a:t>
            </a:r>
            <a:r>
              <a:rPr lang="en-US" altLang="zh-CN" sz="1200" dirty="0">
                <a:latin typeface="+mn-lt"/>
                <a:cs typeface="+mn-ea"/>
                <a:sym typeface="+mn-lt"/>
              </a:rPr>
              <a:t>.</a:t>
            </a:r>
          </a:p>
        </p:txBody>
      </p:sp>
      <p:sp>
        <p:nvSpPr>
          <p:cNvPr id="23" name="Rounded Rectangle 11"/>
          <p:cNvSpPr>
            <a:spLocks noChangeAspect="1"/>
          </p:cNvSpPr>
          <p:nvPr/>
        </p:nvSpPr>
        <p:spPr>
          <a:xfrm>
            <a:off x="4161277" y="2038024"/>
            <a:ext cx="719905" cy="720606"/>
          </a:xfrm>
          <a:prstGeom prst="roundRect">
            <a:avLst>
              <a:gd name="adj" fmla="val 0"/>
            </a:avLst>
          </a:prstGeom>
          <a:solidFill>
            <a:srgbClr val="E5700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dirty="0">
              <a:solidFill>
                <a:schemeClr val="tx1"/>
              </a:solidFill>
              <a:cs typeface="+mn-ea"/>
              <a:sym typeface="+mn-lt"/>
            </a:endParaRPr>
          </a:p>
        </p:txBody>
      </p:sp>
      <p:sp>
        <p:nvSpPr>
          <p:cNvPr id="24" name="Text Placeholder 7"/>
          <p:cNvSpPr txBox="1">
            <a:spLocks/>
          </p:cNvSpPr>
          <p:nvPr/>
        </p:nvSpPr>
        <p:spPr>
          <a:xfrm>
            <a:off x="4219001" y="2129302"/>
            <a:ext cx="582762" cy="480928"/>
          </a:xfrm>
          <a:prstGeom prst="rect">
            <a:avLst/>
          </a:prstGeom>
        </p:spPr>
        <p:txBody>
          <a:bodyPr vert="horz" lIns="0" tIns="98497" rIns="0" bIns="98497" anchor="ctr"/>
          <a:lstStyle>
            <a:lvl1pPr marL="0" indent="0" algn="ctr" defTabSz="914476" rtl="0" eaLnBrk="1" latinLnBrk="0" hangingPunct="1">
              <a:lnSpc>
                <a:spcPct val="100000"/>
              </a:lnSpc>
              <a:spcBef>
                <a:spcPts val="0"/>
              </a:spcBef>
              <a:buFont typeface="Arial" panose="020B0604020202020204" pitchFamily="34" charset="0"/>
              <a:buNone/>
              <a:defRPr sz="1582" b="1" kern="1200">
                <a:solidFill>
                  <a:schemeClr val="bg1"/>
                </a:solidFill>
                <a:latin typeface="FontAwesome"/>
                <a:ea typeface="+mn-ea"/>
                <a:cs typeface="FontAwesome"/>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500" dirty="0">
                <a:latin typeface="+mn-lt"/>
                <a:cs typeface="+mn-ea"/>
                <a:sym typeface="+mn-lt"/>
              </a:rPr>
              <a:t>20</a:t>
            </a:r>
            <a:r>
              <a:rPr lang="en-US" altLang="zh-CN" sz="1500" dirty="0">
                <a:latin typeface="+mn-lt"/>
                <a:cs typeface="+mn-ea"/>
                <a:sym typeface="+mn-lt"/>
              </a:rPr>
              <a:t>%</a:t>
            </a:r>
            <a:endParaRPr lang="es-ES_tradnl" sz="1500" dirty="0">
              <a:latin typeface="+mn-lt"/>
              <a:cs typeface="+mn-ea"/>
              <a:sym typeface="+mn-lt"/>
            </a:endParaRPr>
          </a:p>
        </p:txBody>
      </p:sp>
      <p:sp>
        <p:nvSpPr>
          <p:cNvPr id="25" name="Text Placeholder 7"/>
          <p:cNvSpPr txBox="1">
            <a:spLocks/>
          </p:cNvSpPr>
          <p:nvPr/>
        </p:nvSpPr>
        <p:spPr>
          <a:xfrm>
            <a:off x="8415077" y="1884392"/>
            <a:ext cx="1527532" cy="339227"/>
          </a:xfrm>
          <a:prstGeom prst="rect">
            <a:avLst/>
          </a:prstGeom>
        </p:spPr>
        <p:txBody>
          <a:bodyPr vert="horz" lIns="0" tIns="98497" rIns="0" bIns="98497" anchor="t"/>
          <a:lstStyle>
            <a:lvl1pPr marL="0" indent="0" algn="l" defTabSz="914476" rtl="0" eaLnBrk="1" latinLnBrk="0" hangingPunct="1">
              <a:lnSpc>
                <a:spcPct val="100000"/>
              </a:lnSpc>
              <a:spcBef>
                <a:spcPts val="0"/>
              </a:spcBef>
              <a:spcAft>
                <a:spcPts val="0"/>
              </a:spcAft>
              <a:buFont typeface="Arial" panose="020B0604020202020204" pitchFamily="34" charset="0"/>
              <a:buNone/>
              <a:defRPr sz="1384" b="1" kern="1200" baseline="0">
                <a:solidFill>
                  <a:schemeClr val="accent1"/>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600" dirty="0">
                <a:solidFill>
                  <a:srgbClr val="595959"/>
                </a:solidFill>
                <a:latin typeface="+mn-lt"/>
                <a:cs typeface="+mn-ea"/>
                <a:sym typeface="+mn-lt"/>
              </a:rPr>
              <a:t>The direction in which funds are allocated</a:t>
            </a:r>
            <a:endParaRPr lang="es-ES_tradnl" altLang="zh-CN" sz="1600" dirty="0">
              <a:solidFill>
                <a:srgbClr val="595959"/>
              </a:solidFill>
              <a:latin typeface="+mn-lt"/>
              <a:cs typeface="+mn-ea"/>
              <a:sym typeface="+mn-lt"/>
            </a:endParaRPr>
          </a:p>
        </p:txBody>
      </p:sp>
      <p:sp>
        <p:nvSpPr>
          <p:cNvPr id="26" name="Text Placeholder 2"/>
          <p:cNvSpPr txBox="1">
            <a:spLocks/>
          </p:cNvSpPr>
          <p:nvPr/>
        </p:nvSpPr>
        <p:spPr>
          <a:xfrm>
            <a:off x="8395018" y="2316848"/>
            <a:ext cx="2522430" cy="582097"/>
          </a:xfrm>
          <a:prstGeom prst="rect">
            <a:avLst/>
          </a:prstGeom>
        </p:spPr>
        <p:txBody>
          <a:bodyPr vert="horz" lIns="0" tIns="0" rIns="0" bIns="0"/>
          <a:lstStyle>
            <a:lvl1pPr marL="0" indent="0" algn="l" defTabSz="914476" rtl="0" eaLnBrk="1" latinLnBrk="0" hangingPunct="1">
              <a:lnSpc>
                <a:spcPct val="120000"/>
              </a:lnSpc>
              <a:spcBef>
                <a:spcPts val="0"/>
              </a:spcBef>
              <a:buFont typeface="Arial" panose="020B0604020202020204" pitchFamily="34" charset="0"/>
              <a:buNone/>
              <a:defRPr sz="1186"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dirty="0">
                <a:latin typeface="+mn-lt"/>
                <a:cs typeface="+mn-ea"/>
                <a:sym typeface="+mn-lt"/>
              </a:rPr>
              <a:t>Please add specific content here, text as simple as possible, simple description can be</a:t>
            </a:r>
            <a:r>
              <a:rPr lang="en-US" altLang="zh-CN" sz="1200" dirty="0">
                <a:latin typeface="+mn-lt"/>
                <a:cs typeface="+mn-ea"/>
                <a:sym typeface="+mn-lt"/>
              </a:rPr>
              <a:t>.</a:t>
            </a:r>
          </a:p>
        </p:txBody>
      </p:sp>
      <p:sp>
        <p:nvSpPr>
          <p:cNvPr id="27" name="Rounded Rectangle 23"/>
          <p:cNvSpPr>
            <a:spLocks noChangeAspect="1"/>
          </p:cNvSpPr>
          <p:nvPr/>
        </p:nvSpPr>
        <p:spPr>
          <a:xfrm>
            <a:off x="7560481" y="2038024"/>
            <a:ext cx="719905" cy="720606"/>
          </a:xfrm>
          <a:prstGeom prst="roundRect">
            <a:avLst>
              <a:gd name="adj" fmla="val 0"/>
            </a:avLst>
          </a:prstGeom>
          <a:solidFill>
            <a:srgbClr val="222363"/>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dirty="0">
              <a:solidFill>
                <a:schemeClr val="tx1"/>
              </a:solidFill>
              <a:cs typeface="+mn-ea"/>
              <a:sym typeface="+mn-lt"/>
            </a:endParaRPr>
          </a:p>
        </p:txBody>
      </p:sp>
      <p:sp>
        <p:nvSpPr>
          <p:cNvPr id="28" name="Text Placeholder 7"/>
          <p:cNvSpPr txBox="1">
            <a:spLocks/>
          </p:cNvSpPr>
          <p:nvPr/>
        </p:nvSpPr>
        <p:spPr>
          <a:xfrm>
            <a:off x="7618204" y="2129302"/>
            <a:ext cx="582762" cy="480928"/>
          </a:xfrm>
          <a:prstGeom prst="rect">
            <a:avLst/>
          </a:prstGeom>
        </p:spPr>
        <p:txBody>
          <a:bodyPr vert="horz" lIns="0" tIns="98497" rIns="0" bIns="98497" anchor="ctr"/>
          <a:lstStyle>
            <a:lvl1pPr marL="0" indent="0" algn="ctr" defTabSz="914476" rtl="0" eaLnBrk="1" latinLnBrk="0" hangingPunct="1">
              <a:lnSpc>
                <a:spcPct val="100000"/>
              </a:lnSpc>
              <a:spcBef>
                <a:spcPts val="0"/>
              </a:spcBef>
              <a:buFont typeface="Arial" panose="020B0604020202020204" pitchFamily="34" charset="0"/>
              <a:buNone/>
              <a:defRPr sz="1582" b="1" kern="1200">
                <a:solidFill>
                  <a:schemeClr val="bg1"/>
                </a:solidFill>
                <a:latin typeface="FontAwesome"/>
                <a:ea typeface="+mn-ea"/>
                <a:cs typeface="FontAwesome"/>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altLang="zh-CN" sz="1500" dirty="0">
                <a:latin typeface="+mn-lt"/>
                <a:cs typeface="+mn-ea"/>
                <a:sym typeface="+mn-lt"/>
              </a:rPr>
              <a:t>40</a:t>
            </a:r>
            <a:r>
              <a:rPr lang="en-US" altLang="zh-CN" sz="1500" dirty="0">
                <a:latin typeface="+mn-lt"/>
                <a:cs typeface="+mn-ea"/>
                <a:sym typeface="+mn-lt"/>
              </a:rPr>
              <a:t>%</a:t>
            </a:r>
            <a:endParaRPr lang="es-ES_tradnl" altLang="zh-CN" sz="1500" dirty="0">
              <a:latin typeface="+mn-lt"/>
              <a:cs typeface="+mn-ea"/>
              <a:sym typeface="+mn-lt"/>
            </a:endParaRPr>
          </a:p>
        </p:txBody>
      </p:sp>
      <p:sp>
        <p:nvSpPr>
          <p:cNvPr id="29" name="Text Placeholder 7"/>
          <p:cNvSpPr txBox="1">
            <a:spLocks/>
          </p:cNvSpPr>
          <p:nvPr/>
        </p:nvSpPr>
        <p:spPr>
          <a:xfrm>
            <a:off x="2673335" y="4682976"/>
            <a:ext cx="1297630" cy="339227"/>
          </a:xfrm>
          <a:prstGeom prst="rect">
            <a:avLst/>
          </a:prstGeom>
        </p:spPr>
        <p:txBody>
          <a:bodyPr vert="horz" lIns="0" tIns="98497" rIns="0" bIns="98497" anchor="t"/>
          <a:lstStyle>
            <a:lvl1pPr marL="0" indent="0" algn="l" defTabSz="914476" rtl="0" eaLnBrk="1" latinLnBrk="0" hangingPunct="1">
              <a:lnSpc>
                <a:spcPct val="100000"/>
              </a:lnSpc>
              <a:spcBef>
                <a:spcPts val="0"/>
              </a:spcBef>
              <a:spcAft>
                <a:spcPts val="0"/>
              </a:spcAft>
              <a:buFont typeface="Arial" panose="020B0604020202020204" pitchFamily="34" charset="0"/>
              <a:buNone/>
              <a:defRPr sz="1384" b="1" kern="1200" baseline="0">
                <a:solidFill>
                  <a:schemeClr val="accent1"/>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20000"/>
              </a:lnSpc>
            </a:pPr>
            <a:r>
              <a:rPr lang="zh-CN" altLang="en-US" sz="1600" dirty="0">
                <a:solidFill>
                  <a:srgbClr val="595959"/>
                </a:solidFill>
                <a:latin typeface="+mn-lt"/>
                <a:cs typeface="+mn-ea"/>
                <a:sym typeface="+mn-lt"/>
              </a:rPr>
              <a:t>The direction in which funds are allocated</a:t>
            </a:r>
            <a:endParaRPr lang="es-ES_tradnl" altLang="zh-CN" sz="1600" dirty="0">
              <a:solidFill>
                <a:srgbClr val="595959"/>
              </a:solidFill>
              <a:latin typeface="+mn-lt"/>
              <a:cs typeface="+mn-ea"/>
              <a:sym typeface="+mn-lt"/>
            </a:endParaRPr>
          </a:p>
        </p:txBody>
      </p:sp>
      <p:sp>
        <p:nvSpPr>
          <p:cNvPr id="30" name="Text Placeholder 2"/>
          <p:cNvSpPr txBox="1">
            <a:spLocks/>
          </p:cNvSpPr>
          <p:nvPr/>
        </p:nvSpPr>
        <p:spPr>
          <a:xfrm>
            <a:off x="1481978" y="5115432"/>
            <a:ext cx="2488986" cy="595858"/>
          </a:xfrm>
          <a:prstGeom prst="rect">
            <a:avLst/>
          </a:prstGeom>
        </p:spPr>
        <p:txBody>
          <a:bodyPr vert="horz" lIns="0" tIns="0" rIns="0" bIns="0"/>
          <a:lstStyle>
            <a:lvl1pPr marL="0" indent="0" algn="l" defTabSz="914476" rtl="0" eaLnBrk="1" latinLnBrk="0" hangingPunct="1">
              <a:lnSpc>
                <a:spcPct val="120000"/>
              </a:lnSpc>
              <a:spcBef>
                <a:spcPts val="0"/>
              </a:spcBef>
              <a:buFont typeface="Arial" panose="020B0604020202020204" pitchFamily="34" charset="0"/>
              <a:buNone/>
              <a:defRPr sz="1186"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200" dirty="0">
                <a:latin typeface="+mn-lt"/>
                <a:cs typeface="+mn-ea"/>
                <a:sym typeface="+mn-lt"/>
              </a:rPr>
              <a:t>Please add specific content here, text as simple as possible, simple description can be</a:t>
            </a:r>
            <a:r>
              <a:rPr lang="en-US" altLang="zh-CN" sz="1200" dirty="0">
                <a:latin typeface="+mn-lt"/>
                <a:cs typeface="+mn-ea"/>
                <a:sym typeface="+mn-lt"/>
              </a:rPr>
              <a:t>.</a:t>
            </a:r>
          </a:p>
        </p:txBody>
      </p:sp>
      <p:sp>
        <p:nvSpPr>
          <p:cNvPr id="31" name="Rounded Rectangle 27"/>
          <p:cNvSpPr>
            <a:spLocks noChangeAspect="1"/>
          </p:cNvSpPr>
          <p:nvPr/>
        </p:nvSpPr>
        <p:spPr>
          <a:xfrm>
            <a:off x="4112474" y="4836608"/>
            <a:ext cx="719905" cy="720606"/>
          </a:xfrm>
          <a:prstGeom prst="roundRect">
            <a:avLst>
              <a:gd name="adj" fmla="val 0"/>
            </a:avLst>
          </a:prstGeom>
          <a:solidFill>
            <a:srgbClr val="222363"/>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dirty="0">
              <a:solidFill>
                <a:schemeClr val="tx1"/>
              </a:solidFill>
              <a:cs typeface="+mn-ea"/>
              <a:sym typeface="+mn-lt"/>
            </a:endParaRPr>
          </a:p>
        </p:txBody>
      </p:sp>
      <p:sp>
        <p:nvSpPr>
          <p:cNvPr id="32" name="Text Placeholder 7"/>
          <p:cNvSpPr txBox="1">
            <a:spLocks/>
          </p:cNvSpPr>
          <p:nvPr/>
        </p:nvSpPr>
        <p:spPr>
          <a:xfrm>
            <a:off x="4170198" y="4927886"/>
            <a:ext cx="582762" cy="480928"/>
          </a:xfrm>
          <a:prstGeom prst="rect">
            <a:avLst/>
          </a:prstGeom>
        </p:spPr>
        <p:txBody>
          <a:bodyPr vert="horz" lIns="0" tIns="98497" rIns="0" bIns="98497" anchor="ctr"/>
          <a:lstStyle>
            <a:lvl1pPr marL="0" indent="0" algn="ctr" defTabSz="914476" rtl="0" eaLnBrk="1" latinLnBrk="0" hangingPunct="1">
              <a:lnSpc>
                <a:spcPct val="100000"/>
              </a:lnSpc>
              <a:spcBef>
                <a:spcPts val="0"/>
              </a:spcBef>
              <a:buFont typeface="Arial" panose="020B0604020202020204" pitchFamily="34" charset="0"/>
              <a:buNone/>
              <a:defRPr sz="1582" b="1" kern="1200">
                <a:solidFill>
                  <a:schemeClr val="bg1"/>
                </a:solidFill>
                <a:latin typeface="FontAwesome"/>
                <a:ea typeface="+mn-ea"/>
                <a:cs typeface="FontAwesome"/>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altLang="zh-CN" sz="1500" dirty="0">
                <a:latin typeface="+mn-lt"/>
                <a:cs typeface="+mn-ea"/>
                <a:sym typeface="+mn-lt"/>
              </a:rPr>
              <a:t>20</a:t>
            </a:r>
            <a:r>
              <a:rPr lang="en-US" altLang="zh-CN" sz="1500" dirty="0">
                <a:latin typeface="+mn-lt"/>
                <a:cs typeface="+mn-ea"/>
                <a:sym typeface="+mn-lt"/>
              </a:rPr>
              <a:t>%</a:t>
            </a:r>
            <a:endParaRPr lang="es-ES_tradnl" altLang="zh-CN" sz="1500" dirty="0">
              <a:latin typeface="+mn-lt"/>
              <a:cs typeface="+mn-ea"/>
              <a:sym typeface="+mn-lt"/>
            </a:endParaRPr>
          </a:p>
        </p:txBody>
      </p:sp>
      <p:sp>
        <p:nvSpPr>
          <p:cNvPr id="33" name="Text Placeholder 7"/>
          <p:cNvSpPr txBox="1">
            <a:spLocks/>
          </p:cNvSpPr>
          <p:nvPr/>
        </p:nvSpPr>
        <p:spPr>
          <a:xfrm>
            <a:off x="8409877" y="4682976"/>
            <a:ext cx="1527532" cy="339227"/>
          </a:xfrm>
          <a:prstGeom prst="rect">
            <a:avLst/>
          </a:prstGeom>
        </p:spPr>
        <p:txBody>
          <a:bodyPr vert="horz" lIns="0" tIns="98497" rIns="0" bIns="98497" anchor="t"/>
          <a:lstStyle>
            <a:lvl1pPr marL="0" indent="0" algn="l" defTabSz="914476" rtl="0" eaLnBrk="1" latinLnBrk="0" hangingPunct="1">
              <a:lnSpc>
                <a:spcPct val="100000"/>
              </a:lnSpc>
              <a:spcBef>
                <a:spcPts val="0"/>
              </a:spcBef>
              <a:spcAft>
                <a:spcPts val="0"/>
              </a:spcAft>
              <a:buFont typeface="Arial" panose="020B0604020202020204" pitchFamily="34" charset="0"/>
              <a:buNone/>
              <a:defRPr sz="1384" b="1" kern="1200" baseline="0">
                <a:solidFill>
                  <a:schemeClr val="accent1"/>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600" dirty="0">
                <a:solidFill>
                  <a:srgbClr val="595959"/>
                </a:solidFill>
                <a:latin typeface="+mn-lt"/>
                <a:cs typeface="+mn-ea"/>
                <a:sym typeface="+mn-lt"/>
              </a:rPr>
              <a:t>The direction in which funds are allocated</a:t>
            </a:r>
            <a:endParaRPr lang="es-ES_tradnl" altLang="zh-CN" sz="1600" dirty="0">
              <a:solidFill>
                <a:srgbClr val="595959"/>
              </a:solidFill>
              <a:latin typeface="+mn-lt"/>
              <a:cs typeface="+mn-ea"/>
              <a:sym typeface="+mn-lt"/>
            </a:endParaRPr>
          </a:p>
        </p:txBody>
      </p:sp>
      <p:sp>
        <p:nvSpPr>
          <p:cNvPr id="34" name="Text Placeholder 2"/>
          <p:cNvSpPr txBox="1">
            <a:spLocks/>
          </p:cNvSpPr>
          <p:nvPr/>
        </p:nvSpPr>
        <p:spPr>
          <a:xfrm>
            <a:off x="8389818" y="5115432"/>
            <a:ext cx="2522430" cy="582097"/>
          </a:xfrm>
          <a:prstGeom prst="rect">
            <a:avLst/>
          </a:prstGeom>
        </p:spPr>
        <p:txBody>
          <a:bodyPr vert="horz" lIns="0" tIns="0" rIns="0" bIns="0"/>
          <a:lstStyle>
            <a:lvl1pPr marL="0" indent="0" algn="l" defTabSz="914476" rtl="0" eaLnBrk="1" latinLnBrk="0" hangingPunct="1">
              <a:lnSpc>
                <a:spcPct val="120000"/>
              </a:lnSpc>
              <a:spcBef>
                <a:spcPts val="0"/>
              </a:spcBef>
              <a:buFont typeface="Arial" panose="020B0604020202020204" pitchFamily="34" charset="0"/>
              <a:buNone/>
              <a:defRPr sz="1186"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dirty="0">
                <a:latin typeface="+mn-lt"/>
                <a:cs typeface="+mn-ea"/>
                <a:sym typeface="+mn-lt"/>
              </a:rPr>
              <a:t>Please add specific content here, text as simple as possible, simple description can be</a:t>
            </a:r>
            <a:r>
              <a:rPr lang="en-US" altLang="zh-CN" sz="1200" dirty="0">
                <a:latin typeface="+mn-lt"/>
                <a:cs typeface="+mn-ea"/>
                <a:sym typeface="+mn-lt"/>
              </a:rPr>
              <a:t>.</a:t>
            </a:r>
          </a:p>
        </p:txBody>
      </p:sp>
      <p:sp>
        <p:nvSpPr>
          <p:cNvPr id="35" name="Rounded Rectangle 16"/>
          <p:cNvSpPr>
            <a:spLocks noChangeAspect="1"/>
          </p:cNvSpPr>
          <p:nvPr/>
        </p:nvSpPr>
        <p:spPr>
          <a:xfrm>
            <a:off x="7560481" y="4836608"/>
            <a:ext cx="719905" cy="720606"/>
          </a:xfrm>
          <a:prstGeom prst="roundRect">
            <a:avLst>
              <a:gd name="adj" fmla="val 0"/>
            </a:avLst>
          </a:prstGeom>
          <a:solidFill>
            <a:srgbClr val="E5700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dirty="0">
              <a:solidFill>
                <a:schemeClr val="tx1"/>
              </a:solidFill>
              <a:cs typeface="+mn-ea"/>
              <a:sym typeface="+mn-lt"/>
            </a:endParaRPr>
          </a:p>
        </p:txBody>
      </p:sp>
      <p:sp>
        <p:nvSpPr>
          <p:cNvPr id="36" name="Text Placeholder 7"/>
          <p:cNvSpPr txBox="1">
            <a:spLocks/>
          </p:cNvSpPr>
          <p:nvPr/>
        </p:nvSpPr>
        <p:spPr>
          <a:xfrm>
            <a:off x="7618204" y="4927886"/>
            <a:ext cx="582762" cy="480928"/>
          </a:xfrm>
          <a:prstGeom prst="rect">
            <a:avLst/>
          </a:prstGeom>
        </p:spPr>
        <p:txBody>
          <a:bodyPr vert="horz" lIns="0" tIns="98497" rIns="0" bIns="98497" anchor="ctr"/>
          <a:lstStyle>
            <a:lvl1pPr marL="0" indent="0" algn="ctr" defTabSz="914476" rtl="0" eaLnBrk="1" latinLnBrk="0" hangingPunct="1">
              <a:lnSpc>
                <a:spcPct val="100000"/>
              </a:lnSpc>
              <a:spcBef>
                <a:spcPts val="0"/>
              </a:spcBef>
              <a:buFont typeface="Arial" panose="020B0604020202020204" pitchFamily="34" charset="0"/>
              <a:buNone/>
              <a:defRPr sz="1582" b="1" kern="1200">
                <a:solidFill>
                  <a:schemeClr val="bg1"/>
                </a:solidFill>
                <a:latin typeface="FontAwesome"/>
                <a:ea typeface="+mn-ea"/>
                <a:cs typeface="FontAwesome"/>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altLang="zh-CN" sz="1500" dirty="0">
                <a:latin typeface="+mn-lt"/>
                <a:cs typeface="+mn-ea"/>
                <a:sym typeface="+mn-lt"/>
              </a:rPr>
              <a:t>30</a:t>
            </a:r>
            <a:r>
              <a:rPr lang="en-US" altLang="zh-CN" sz="1500" dirty="0">
                <a:latin typeface="+mn-lt"/>
                <a:cs typeface="+mn-ea"/>
                <a:sym typeface="+mn-lt"/>
              </a:rPr>
              <a:t>%</a:t>
            </a:r>
            <a:endParaRPr lang="es-ES_tradnl" altLang="zh-CN" sz="1500" dirty="0">
              <a:latin typeface="+mn-lt"/>
              <a:cs typeface="+mn-ea"/>
              <a:sym typeface="+mn-lt"/>
            </a:endParaRPr>
          </a:p>
        </p:txBody>
      </p:sp>
      <p:grpSp>
        <p:nvGrpSpPr>
          <p:cNvPr id="38" name="组合 37"/>
          <p:cNvGrpSpPr/>
          <p:nvPr/>
        </p:nvGrpSpPr>
        <p:grpSpPr>
          <a:xfrm>
            <a:off x="1262155" y="486755"/>
            <a:ext cx="4859684" cy="577363"/>
            <a:chOff x="3945869" y="560470"/>
            <a:chExt cx="2974142" cy="608934"/>
          </a:xfrm>
        </p:grpSpPr>
        <p:sp>
          <p:nvSpPr>
            <p:cNvPr id="48" name="TextBox 8"/>
            <p:cNvSpPr txBox="1"/>
            <p:nvPr/>
          </p:nvSpPr>
          <p:spPr>
            <a:xfrm>
              <a:off x="3945869" y="560470"/>
              <a:ext cx="2974142" cy="427804"/>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buClrTx/>
                <a:buSzTx/>
                <a:buFontTx/>
                <a:buNone/>
                <a:tabLst/>
                <a:defRPr/>
              </a:pPr>
              <a:r>
                <a:rPr kumimoji="0" lang="zh-CN" altLang="en-US" sz="2400" b="1" i="0" u="none" strike="noStrike" kern="0" cap="none" spc="0" normalizeH="0" baseline="0" noProof="0" dirty="0">
                  <a:ln>
                    <a:noFill/>
                  </a:ln>
                  <a:solidFill>
                    <a:prstClr val="black">
                      <a:lumMod val="65000"/>
                      <a:lumOff val="35000"/>
                    </a:prstClr>
                  </a:solidFill>
                  <a:effectLst/>
                  <a:uLnTx/>
                  <a:uFillTx/>
                  <a:cs typeface="+mn-ea"/>
                  <a:sym typeface="+mn-lt"/>
                </a:rPr>
                <a:t>The budget for funds</a:t>
              </a:r>
            </a:p>
          </p:txBody>
        </p:sp>
        <p:sp>
          <p:nvSpPr>
            <p:cNvPr id="49" name="TextBox 8"/>
            <p:cNvSpPr txBox="1"/>
            <p:nvPr/>
          </p:nvSpPr>
          <p:spPr>
            <a:xfrm>
              <a:off x="3967746" y="991141"/>
              <a:ext cx="2952265" cy="178263"/>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buClrTx/>
                <a:buSzTx/>
                <a:buFontTx/>
                <a:buNone/>
                <a:tabLst/>
                <a:defRPr/>
              </a:pPr>
              <a:r>
                <a:rPr kumimoji="0" lang="zh-CN" altLang="en-US" sz="1000" b="0" i="0" u="none" strike="noStrike" kern="0" cap="none" spc="0" normalizeH="0" baseline="0" noProof="0" dirty="0">
                  <a:ln>
                    <a:noFill/>
                  </a:ln>
                  <a:solidFill>
                    <a:prstClr val="white">
                      <a:lumMod val="65000"/>
                    </a:prstClr>
                  </a:solidFill>
                  <a:effectLst/>
                  <a:uLnTx/>
                  <a:uFillTx/>
                  <a:cs typeface="+mn-ea"/>
                  <a:sym typeface="+mn-lt"/>
                </a:rPr>
                <a:t>Add your subtitle text description and here</a:t>
              </a:r>
            </a:p>
          </p:txBody>
        </p:sp>
      </p:grpSp>
      <p:grpSp>
        <p:nvGrpSpPr>
          <p:cNvPr id="39" name="组合 38"/>
          <p:cNvGrpSpPr/>
          <p:nvPr/>
        </p:nvGrpSpPr>
        <p:grpSpPr>
          <a:xfrm>
            <a:off x="250077" y="484573"/>
            <a:ext cx="1121947" cy="667710"/>
            <a:chOff x="171031" y="579507"/>
            <a:chExt cx="3487619" cy="2075606"/>
          </a:xfrm>
        </p:grpSpPr>
        <p:pic>
          <p:nvPicPr>
            <p:cNvPr id="40" name="图片 39"/>
            <p:cNvPicPr>
              <a:picLocks noChangeAspect="1"/>
            </p:cNvPicPr>
            <p:nvPr/>
          </p:nvPicPr>
          <p:blipFill rotWithShape="1">
            <a:blip r:embed="rId3" cstate="screen">
              <a:extLst>
                <a:ext uri="{28A0092B-C50C-407E-A947-70E740481C1C}">
                  <a14:useLocalDpi xmlns:a14="http://schemas.microsoft.com/office/drawing/2010/main"/>
                </a:ext>
              </a:extLst>
            </a:blip>
            <a:srcRect l="-8"/>
            <a:stretch/>
          </p:blipFill>
          <p:spPr>
            <a:xfrm>
              <a:off x="373608" y="579507"/>
              <a:ext cx="1960199" cy="1827574"/>
            </a:xfrm>
            <a:prstGeom prst="rect">
              <a:avLst/>
            </a:prstGeom>
            <a:effectLst>
              <a:outerShdw blurRad="190500" dist="63500" dir="2700000" algn="tl" rotWithShape="0">
                <a:prstClr val="black">
                  <a:alpha val="30000"/>
                </a:prstClr>
              </a:outerShdw>
            </a:effectLst>
          </p:spPr>
        </p:pic>
        <p:pic>
          <p:nvPicPr>
            <p:cNvPr id="41" name="图片 40"/>
            <p:cNvPicPr>
              <a:picLocks noChangeAspect="1"/>
            </p:cNvPicPr>
            <p:nvPr/>
          </p:nvPicPr>
          <p:blipFill rotWithShape="1">
            <a:blip r:embed="rId4" cstate="screen">
              <a:extLst>
                <a:ext uri="{28A0092B-C50C-407E-A947-70E740481C1C}">
                  <a14:useLocalDpi xmlns:a14="http://schemas.microsoft.com/office/drawing/2010/main"/>
                </a:ext>
              </a:extLst>
            </a:blip>
            <a:srcRect r="-102" b="-4775"/>
            <a:stretch/>
          </p:blipFill>
          <p:spPr>
            <a:xfrm flipH="1">
              <a:off x="373605" y="1003130"/>
              <a:ext cx="3285045" cy="1418773"/>
            </a:xfrm>
            <a:prstGeom prst="rect">
              <a:avLst/>
            </a:prstGeom>
          </p:spPr>
        </p:pic>
        <p:sp>
          <p:nvSpPr>
            <p:cNvPr id="42" name="文本框 41"/>
            <p:cNvSpPr txBox="1"/>
            <p:nvPr/>
          </p:nvSpPr>
          <p:spPr>
            <a:xfrm>
              <a:off x="171031" y="645965"/>
              <a:ext cx="2258300" cy="2009148"/>
            </a:xfrm>
            <a:prstGeom prst="rect">
              <a:avLst/>
            </a:prstGeom>
            <a:noFill/>
          </p:spPr>
          <p:txBody>
            <a:bodyPr wrap="none" rtlCol="0" anchor="ctr">
              <a:spAutoFit/>
            </a:bodyPr>
            <a:lstStyle/>
            <a:p>
              <a:pPr algn="ctr"/>
              <a:r>
                <a:rPr lang="en-US" altLang="zh-CN" sz="3600" dirty="0">
                  <a:solidFill>
                    <a:schemeClr val="bg1"/>
                  </a:solidFill>
                  <a:effectLst>
                    <a:outerShdw blurRad="38100" dist="38100" dir="2700000" algn="tl">
                      <a:srgbClr val="000000">
                        <a:alpha val="43137"/>
                      </a:srgbClr>
                    </a:outerShdw>
                  </a:effectLst>
                  <a:cs typeface="+mn-ea"/>
                  <a:sym typeface="+mn-lt"/>
                </a:rPr>
                <a:t>05</a:t>
              </a:r>
              <a:endParaRPr lang="zh-CN" altLang="en-US" sz="3600" dirty="0">
                <a:solidFill>
                  <a:schemeClr val="bg1"/>
                </a:solidFill>
                <a:effectLst>
                  <a:outerShdw blurRad="38100" dist="38100" dir="2700000" algn="tl">
                    <a:srgbClr val="000000">
                      <a:alpha val="43137"/>
                    </a:srgbClr>
                  </a:outerShdw>
                </a:effectLst>
                <a:cs typeface="+mn-ea"/>
                <a:sym typeface="+mn-lt"/>
              </a:endParaRPr>
            </a:p>
          </p:txBody>
        </p:sp>
      </p:grpSp>
    </p:spTree>
    <p:extLst>
      <p:ext uri="{BB962C8B-B14F-4D97-AF65-F5344CB8AC3E}">
        <p14:creationId xmlns:p14="http://schemas.microsoft.com/office/powerpoint/2010/main" val="1465976104"/>
      </p:ext>
    </p:extLst>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21">
                                            <p:txEl>
                                              <p:pRg st="0" end="0"/>
                                            </p:txEl>
                                          </p:spTgt>
                                        </p:tgtEl>
                                        <p:attrNameLst>
                                          <p:attrName>style.visibility</p:attrName>
                                        </p:attrNameLst>
                                      </p:cBhvr>
                                      <p:to>
                                        <p:strVal val="visible"/>
                                      </p:to>
                                    </p:set>
                                    <p:anim calcmode="lin" valueType="num">
                                      <p:cBhvr>
                                        <p:cTn id="10"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21">
                                            <p:txEl>
                                              <p:pRg st="0" end="0"/>
                                            </p:txEl>
                                          </p:spTgt>
                                        </p:tgtEl>
                                      </p:cBhvr>
                                    </p:animEffect>
                                  </p:childTnLst>
                                </p:cTn>
                              </p:par>
                              <p:par>
                                <p:cTn id="13" presetID="23" presetClass="entr" presetSubtype="16" fill="hold" grpId="0" nodeType="withEffect">
                                  <p:stCondLst>
                                    <p:cond delay="20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p:cTn id="15"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2">
                                            <p:txEl>
                                              <p:pRg st="0" end="0"/>
                                            </p:txEl>
                                          </p:spTgt>
                                        </p:tgtEl>
                                        <p:attrNameLst>
                                          <p:attrName>ppt_h</p:attrName>
                                        </p:attrNameLst>
                                      </p:cBhvr>
                                      <p:tavLst>
                                        <p:tav tm="0">
                                          <p:val>
                                            <p:fltVal val="0"/>
                                          </p:val>
                                        </p:tav>
                                        <p:tav tm="100000">
                                          <p:val>
                                            <p:strVal val="#ppt_h"/>
                                          </p:val>
                                        </p:tav>
                                      </p:tavLst>
                                    </p:anim>
                                  </p:childTnLst>
                                </p:cTn>
                              </p:par>
                              <p:par>
                                <p:cTn id="17" presetID="53" presetClass="entr" presetSubtype="16" fill="hold" grpId="0" nodeType="withEffect">
                                  <p:stCondLst>
                                    <p:cond delay="20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par>
                                <p:cTn id="22" presetID="53" presetClass="entr" presetSubtype="16" fill="hold" grpId="0" nodeType="withEffect">
                                  <p:stCondLst>
                                    <p:cond delay="200"/>
                                  </p:stCondLst>
                                  <p:childTnLst>
                                    <p:set>
                                      <p:cBhvr>
                                        <p:cTn id="23" dur="1" fill="hold">
                                          <p:stCondLst>
                                            <p:cond delay="0"/>
                                          </p:stCondLst>
                                        </p:cTn>
                                        <p:tgtEl>
                                          <p:spTgt spid="24">
                                            <p:txEl>
                                              <p:pRg st="0" end="0"/>
                                            </p:txEl>
                                          </p:spTgt>
                                        </p:tgtEl>
                                        <p:attrNameLst>
                                          <p:attrName>style.visibility</p:attrName>
                                        </p:attrNameLst>
                                      </p:cBhvr>
                                      <p:to>
                                        <p:strVal val="visible"/>
                                      </p:to>
                                    </p:set>
                                    <p:anim calcmode="lin" valueType="num">
                                      <p:cBhvr>
                                        <p:cTn id="24"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24">
                                            <p:txEl>
                                              <p:pRg st="0" end="0"/>
                                            </p:txEl>
                                          </p:spTgt>
                                        </p:tgtEl>
                                      </p:cBhvr>
                                    </p:animEffect>
                                  </p:childTnLst>
                                </p:cTn>
                              </p:par>
                              <p:par>
                                <p:cTn id="27" presetID="53" presetClass="entr" presetSubtype="16" fill="hold" grpId="0" nodeType="withEffect">
                                  <p:stCondLst>
                                    <p:cond delay="200"/>
                                  </p:stCondLst>
                                  <p:childTnLst>
                                    <p:set>
                                      <p:cBhvr>
                                        <p:cTn id="28" dur="1" fill="hold">
                                          <p:stCondLst>
                                            <p:cond delay="0"/>
                                          </p:stCondLst>
                                        </p:cTn>
                                        <p:tgtEl>
                                          <p:spTgt spid="25">
                                            <p:txEl>
                                              <p:pRg st="0" end="0"/>
                                            </p:txEl>
                                          </p:spTgt>
                                        </p:tgtEl>
                                        <p:attrNameLst>
                                          <p:attrName>style.visibility</p:attrName>
                                        </p:attrNameLst>
                                      </p:cBhvr>
                                      <p:to>
                                        <p:strVal val="visible"/>
                                      </p:to>
                                    </p:set>
                                    <p:anim calcmode="lin" valueType="num">
                                      <p:cBhvr>
                                        <p:cTn id="29"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25">
                                            <p:txEl>
                                              <p:pRg st="0" end="0"/>
                                            </p:txEl>
                                          </p:spTgt>
                                        </p:tgtEl>
                                      </p:cBhvr>
                                    </p:animEffect>
                                  </p:childTnLst>
                                </p:cTn>
                              </p:par>
                              <p:par>
                                <p:cTn id="32" presetID="23" presetClass="entr" presetSubtype="16" fill="hold" grpId="0" nodeType="withEffect">
                                  <p:stCondLst>
                                    <p:cond delay="200"/>
                                  </p:stCondLst>
                                  <p:childTnLst>
                                    <p:set>
                                      <p:cBhvr>
                                        <p:cTn id="33" dur="1" fill="hold">
                                          <p:stCondLst>
                                            <p:cond delay="0"/>
                                          </p:stCondLst>
                                        </p:cTn>
                                        <p:tgtEl>
                                          <p:spTgt spid="26">
                                            <p:txEl>
                                              <p:pRg st="0" end="0"/>
                                            </p:txEl>
                                          </p:spTgt>
                                        </p:tgtEl>
                                        <p:attrNameLst>
                                          <p:attrName>style.visibility</p:attrName>
                                        </p:attrNameLst>
                                      </p:cBhvr>
                                      <p:to>
                                        <p:strVal val="visible"/>
                                      </p:to>
                                    </p:set>
                                    <p:anim calcmode="lin" valueType="num">
                                      <p:cBhvr>
                                        <p:cTn id="34"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26">
                                            <p:txEl>
                                              <p:pRg st="0" end="0"/>
                                            </p:txEl>
                                          </p:spTgt>
                                        </p:tgtEl>
                                        <p:attrNameLst>
                                          <p:attrName>ppt_h</p:attrName>
                                        </p:attrNameLst>
                                      </p:cBhvr>
                                      <p:tavLst>
                                        <p:tav tm="0">
                                          <p:val>
                                            <p:fltVal val="0"/>
                                          </p:val>
                                        </p:tav>
                                        <p:tav tm="100000">
                                          <p:val>
                                            <p:strVal val="#ppt_h"/>
                                          </p:val>
                                        </p:tav>
                                      </p:tavLst>
                                    </p:anim>
                                  </p:childTnLst>
                                </p:cTn>
                              </p:par>
                              <p:par>
                                <p:cTn id="36" presetID="53" presetClass="entr" presetSubtype="16" fill="hold" grpId="0" nodeType="withEffect">
                                  <p:stCondLst>
                                    <p:cond delay="20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par>
                                <p:cTn id="41" presetID="53" presetClass="entr" presetSubtype="16" fill="hold" grpId="0" nodeType="withEffect">
                                  <p:stCondLst>
                                    <p:cond delay="200"/>
                                  </p:stCondLst>
                                  <p:childTnLst>
                                    <p:set>
                                      <p:cBhvr>
                                        <p:cTn id="42" dur="1" fill="hold">
                                          <p:stCondLst>
                                            <p:cond delay="0"/>
                                          </p:stCondLst>
                                        </p:cTn>
                                        <p:tgtEl>
                                          <p:spTgt spid="28">
                                            <p:txEl>
                                              <p:pRg st="0" end="0"/>
                                            </p:txEl>
                                          </p:spTgt>
                                        </p:tgtEl>
                                        <p:attrNameLst>
                                          <p:attrName>style.visibility</p:attrName>
                                        </p:attrNameLst>
                                      </p:cBhvr>
                                      <p:to>
                                        <p:strVal val="visible"/>
                                      </p:to>
                                    </p:set>
                                    <p:anim calcmode="lin" valueType="num">
                                      <p:cBhvr>
                                        <p:cTn id="43"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28">
                                            <p:txEl>
                                              <p:pRg st="0" end="0"/>
                                            </p:txEl>
                                          </p:spTgt>
                                        </p:tgtEl>
                                      </p:cBhvr>
                                    </p:animEffect>
                                  </p:childTnLst>
                                </p:cTn>
                              </p:par>
                              <p:par>
                                <p:cTn id="46" presetID="53" presetClass="entr" presetSubtype="16" fill="hold" grpId="0" nodeType="withEffect">
                                  <p:stCondLst>
                                    <p:cond delay="200"/>
                                  </p:stCondLst>
                                  <p:childTnLst>
                                    <p:set>
                                      <p:cBhvr>
                                        <p:cTn id="47" dur="1" fill="hold">
                                          <p:stCondLst>
                                            <p:cond delay="0"/>
                                          </p:stCondLst>
                                        </p:cTn>
                                        <p:tgtEl>
                                          <p:spTgt spid="29">
                                            <p:txEl>
                                              <p:pRg st="0" end="0"/>
                                            </p:txEl>
                                          </p:spTgt>
                                        </p:tgtEl>
                                        <p:attrNameLst>
                                          <p:attrName>style.visibility</p:attrName>
                                        </p:attrNameLst>
                                      </p:cBhvr>
                                      <p:to>
                                        <p:strVal val="visible"/>
                                      </p:to>
                                    </p:set>
                                    <p:anim calcmode="lin" valueType="num">
                                      <p:cBhvr>
                                        <p:cTn id="48"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50" dur="500"/>
                                        <p:tgtEl>
                                          <p:spTgt spid="29">
                                            <p:txEl>
                                              <p:pRg st="0" end="0"/>
                                            </p:txEl>
                                          </p:spTgt>
                                        </p:tgtEl>
                                      </p:cBhvr>
                                    </p:animEffect>
                                  </p:childTnLst>
                                </p:cTn>
                              </p:par>
                              <p:par>
                                <p:cTn id="51" presetID="23" presetClass="entr" presetSubtype="16" fill="hold" grpId="0" nodeType="withEffect">
                                  <p:stCondLst>
                                    <p:cond delay="200"/>
                                  </p:stCondLst>
                                  <p:childTnLst>
                                    <p:set>
                                      <p:cBhvr>
                                        <p:cTn id="52" dur="1" fill="hold">
                                          <p:stCondLst>
                                            <p:cond delay="0"/>
                                          </p:stCondLst>
                                        </p:cTn>
                                        <p:tgtEl>
                                          <p:spTgt spid="30">
                                            <p:txEl>
                                              <p:pRg st="0" end="0"/>
                                            </p:txEl>
                                          </p:spTgt>
                                        </p:tgtEl>
                                        <p:attrNameLst>
                                          <p:attrName>style.visibility</p:attrName>
                                        </p:attrNameLst>
                                      </p:cBhvr>
                                      <p:to>
                                        <p:strVal val="visible"/>
                                      </p:to>
                                    </p:set>
                                    <p:anim calcmode="lin" valueType="num">
                                      <p:cBhvr>
                                        <p:cTn id="5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30">
                                            <p:txEl>
                                              <p:pRg st="0" end="0"/>
                                            </p:txEl>
                                          </p:spTgt>
                                        </p:tgtEl>
                                        <p:attrNameLst>
                                          <p:attrName>ppt_h</p:attrName>
                                        </p:attrNameLst>
                                      </p:cBhvr>
                                      <p:tavLst>
                                        <p:tav tm="0">
                                          <p:val>
                                            <p:fltVal val="0"/>
                                          </p:val>
                                        </p:tav>
                                        <p:tav tm="100000">
                                          <p:val>
                                            <p:strVal val="#ppt_h"/>
                                          </p:val>
                                        </p:tav>
                                      </p:tavLst>
                                    </p:anim>
                                  </p:childTnLst>
                                </p:cTn>
                              </p:par>
                              <p:par>
                                <p:cTn id="55" presetID="53" presetClass="entr" presetSubtype="16" fill="hold" grpId="0" nodeType="withEffect">
                                  <p:stCondLst>
                                    <p:cond delay="2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32">
                                            <p:txEl>
                                              <p:pRg st="0" end="0"/>
                                            </p:txEl>
                                          </p:spTgt>
                                        </p:tgtEl>
                                        <p:attrNameLst>
                                          <p:attrName>style.visibility</p:attrName>
                                        </p:attrNameLst>
                                      </p:cBhvr>
                                      <p:to>
                                        <p:strVal val="visible"/>
                                      </p:to>
                                    </p:set>
                                    <p:anim calcmode="lin" valueType="num">
                                      <p:cBhvr>
                                        <p:cTn id="62"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32">
                                            <p:txEl>
                                              <p:pRg st="0" end="0"/>
                                            </p:txEl>
                                          </p:spTgt>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33">
                                            <p:txEl>
                                              <p:pRg st="0" end="0"/>
                                            </p:txEl>
                                          </p:spTgt>
                                        </p:tgtEl>
                                        <p:attrNameLst>
                                          <p:attrName>style.visibility</p:attrName>
                                        </p:attrNameLst>
                                      </p:cBhvr>
                                      <p:to>
                                        <p:strVal val="visible"/>
                                      </p:to>
                                    </p:set>
                                    <p:anim calcmode="lin" valueType="num">
                                      <p:cBhvr>
                                        <p:cTn id="67"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33">
                                            <p:txEl>
                                              <p:pRg st="0" end="0"/>
                                            </p:txEl>
                                          </p:spTgt>
                                        </p:tgtEl>
                                      </p:cBhvr>
                                    </p:animEffect>
                                  </p:childTnLst>
                                </p:cTn>
                              </p:par>
                              <p:par>
                                <p:cTn id="70" presetID="23" presetClass="entr" presetSubtype="16" fill="hold" grpId="0" nodeType="withEffect">
                                  <p:stCondLst>
                                    <p:cond delay="200"/>
                                  </p:stCondLst>
                                  <p:childTnLst>
                                    <p:set>
                                      <p:cBhvr>
                                        <p:cTn id="71" dur="1" fill="hold">
                                          <p:stCondLst>
                                            <p:cond delay="0"/>
                                          </p:stCondLst>
                                        </p:cTn>
                                        <p:tgtEl>
                                          <p:spTgt spid="34">
                                            <p:txEl>
                                              <p:pRg st="0" end="0"/>
                                            </p:txEl>
                                          </p:spTgt>
                                        </p:tgtEl>
                                        <p:attrNameLst>
                                          <p:attrName>style.visibility</p:attrName>
                                        </p:attrNameLst>
                                      </p:cBhvr>
                                      <p:to>
                                        <p:strVal val="visible"/>
                                      </p:to>
                                    </p:set>
                                    <p:anim calcmode="lin" valueType="num">
                                      <p:cBhvr>
                                        <p:cTn id="72"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73" dur="500" fill="hold"/>
                                        <p:tgtEl>
                                          <p:spTgt spid="34">
                                            <p:txEl>
                                              <p:pRg st="0" end="0"/>
                                            </p:txEl>
                                          </p:spTgt>
                                        </p:tgtEl>
                                        <p:attrNameLst>
                                          <p:attrName>ppt_h</p:attrName>
                                        </p:attrNameLst>
                                      </p:cBhvr>
                                      <p:tavLst>
                                        <p:tav tm="0">
                                          <p:val>
                                            <p:fltVal val="0"/>
                                          </p:val>
                                        </p:tav>
                                        <p:tav tm="100000">
                                          <p:val>
                                            <p:strVal val="#ppt_h"/>
                                          </p:val>
                                        </p:tav>
                                      </p:tavLst>
                                    </p:anim>
                                  </p:childTnLst>
                                </p:cTn>
                              </p:par>
                              <p:par>
                                <p:cTn id="74" presetID="53" presetClass="entr" presetSubtype="16" fill="hold" grpId="0" nodeType="withEffect">
                                  <p:stCondLst>
                                    <p:cond delay="20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par>
                                <p:cTn id="79" presetID="53" presetClass="entr" presetSubtype="16" fill="hold" grpId="0" nodeType="withEffect">
                                  <p:stCondLst>
                                    <p:cond delay="200"/>
                                  </p:stCondLst>
                                  <p:childTnLst>
                                    <p:set>
                                      <p:cBhvr>
                                        <p:cTn id="80" dur="1" fill="hold">
                                          <p:stCondLst>
                                            <p:cond delay="0"/>
                                          </p:stCondLst>
                                        </p:cTn>
                                        <p:tgtEl>
                                          <p:spTgt spid="36">
                                            <p:txEl>
                                              <p:pRg st="0" end="0"/>
                                            </p:txEl>
                                          </p:spTgt>
                                        </p:tgtEl>
                                        <p:attrNameLst>
                                          <p:attrName>style.visibility</p:attrName>
                                        </p:attrNameLst>
                                      </p:cBhvr>
                                      <p:to>
                                        <p:strVal val="visible"/>
                                      </p:to>
                                    </p:set>
                                    <p:anim calcmode="lin" valueType="num">
                                      <p:cBhvr>
                                        <p:cTn id="81"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82"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83"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53" presetClass="entr" presetSubtype="16"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build="p">
        <p:tmplLst>
          <p:tmpl lvl="1">
            <p:tnLst>
              <p:par>
                <p:cTn presetID="23" presetClass="entr" presetSubtype="16"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childTnLst>
                </p:cTn>
              </p:par>
            </p:tnLst>
          </p:tmpl>
        </p:tmplLst>
      </p:bldP>
      <p:bldP spid="23" grpId="0" animBg="1"/>
      <p:bldP spid="24" grpId="0" build="p">
        <p:tmplLst>
          <p:tmpl lvl="1">
            <p:tnLst>
              <p:par>
                <p:cTn presetID="53" presetClass="entr" presetSubtype="16"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Effect transition="in" filter="fade">
                      <p:cBhvr>
                        <p:cTn dur="500"/>
                        <p:tgtEl>
                          <p:spTgt spid="24"/>
                        </p:tgtEl>
                      </p:cBhvr>
                    </p:animEffect>
                  </p:childTnLst>
                </p:cTn>
              </p:par>
            </p:tnLst>
          </p:tmpl>
        </p:tmplLst>
      </p:bldP>
      <p:bldP spid="25" grpId="0" build="p">
        <p:tmplLst>
          <p:tmpl lvl="1">
            <p:tnLst>
              <p:par>
                <p:cTn presetID="53" presetClass="entr" presetSubtype="16"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23" presetClass="entr" presetSubtype="16"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childTnLst>
                </p:cTn>
              </p:par>
            </p:tnLst>
          </p:tmpl>
        </p:tmplLst>
      </p:bldP>
      <p:bldP spid="27" grpId="0" animBg="1"/>
      <p:bldP spid="28" grpId="0" build="p">
        <p:tmplLst>
          <p:tmpl lvl="1">
            <p:tnLst>
              <p:par>
                <p:cTn presetID="53" presetClass="entr" presetSubtype="16"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23" presetClass="entr" presetSubtype="16"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childTnLst>
                </p:cTn>
              </p:par>
            </p:tnLst>
          </p:tmpl>
        </p:tmplLst>
      </p:bldP>
      <p:bldP spid="31" grpId="0" animBg="1"/>
      <p:bldP spid="32" grpId="0" build="p">
        <p:tmplLst>
          <p:tmpl lvl="1">
            <p:tnLst>
              <p:par>
                <p:cTn presetID="53" presetClass="entr" presetSubtype="16"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withEffect">
                  <p:stCondLst>
                    <p:cond delay="200"/>
                  </p:stCondLst>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23" presetClass="entr" presetSubtype="16"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childTnLst>
                </p:cTn>
              </p:par>
            </p:tnLst>
          </p:tmpl>
        </p:tmplLst>
      </p:bldP>
      <p:bldP spid="35" grpId="0" animBg="1"/>
      <p:bldP spid="36" grpId="0" build="p">
        <p:tmplLst>
          <p:tmpl lvl="1">
            <p:tnLst>
              <p:par>
                <p:cTn presetID="53" presetClass="entr" presetSubtype="16"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Effect transition="in" filter="fade">
                      <p:cBhvr>
                        <p:cTn dur="500"/>
                        <p:tgtEl>
                          <p:spTgt spid="36"/>
                        </p:tgtEl>
                      </p:cBhvr>
                    </p:animEffect>
                  </p:childTnLst>
                </p:cTn>
              </p:par>
            </p:tnLst>
          </p:tmpl>
        </p:tmplLst>
      </p:b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0"/>
          <p:cNvSpPr txBox="1"/>
          <p:nvPr/>
        </p:nvSpPr>
        <p:spPr>
          <a:xfrm>
            <a:off x="2046218" y="5253528"/>
            <a:ext cx="2067610" cy="371384"/>
          </a:xfrm>
          <a:prstGeom prst="rect">
            <a:avLst/>
          </a:prstGeom>
          <a:noFill/>
        </p:spPr>
        <p:txBody>
          <a:bodyPr wrap="square" lIns="0" tIns="0" rIns="0" bIns="0" rtlCol="0">
            <a:spAutoFit/>
          </a:bodyPr>
          <a:lstStyle>
            <a:defPPr>
              <a:defRPr lang="zh-CN"/>
            </a:defPPr>
            <a:lvl1pPr algn="just">
              <a:lnSpc>
                <a:spcPts val="18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pPr algn="ctr">
              <a:lnSpc>
                <a:spcPct val="120000"/>
              </a:lnSpc>
            </a:pPr>
            <a:r>
              <a:rPr lang="zh-CN" altLang="en-US" sz="1050" dirty="0">
                <a:solidFill>
                  <a:srgbClr val="4F4D50"/>
                </a:solidFill>
                <a:latin typeface="+mn-lt"/>
                <a:ea typeface="+mn-ea"/>
                <a:cs typeface="+mn-ea"/>
                <a:sym typeface="+mn-lt"/>
              </a:rPr>
              <a:t>Please add specific content here, text as simple as possible, simple description can be</a:t>
            </a:r>
            <a:r>
              <a:rPr lang="en-US" altLang="zh-CN" sz="1050" dirty="0">
                <a:solidFill>
                  <a:srgbClr val="4F4D50"/>
                </a:solidFill>
                <a:latin typeface="+mn-lt"/>
                <a:ea typeface="+mn-ea"/>
                <a:cs typeface="+mn-ea"/>
                <a:sym typeface="+mn-lt"/>
              </a:rPr>
              <a:t>.</a:t>
            </a:r>
          </a:p>
        </p:txBody>
      </p:sp>
      <p:sp>
        <p:nvSpPr>
          <p:cNvPr id="18" name="TextBox 16"/>
          <p:cNvSpPr txBox="1"/>
          <p:nvPr/>
        </p:nvSpPr>
        <p:spPr>
          <a:xfrm>
            <a:off x="5220945" y="5311380"/>
            <a:ext cx="1899945" cy="371384"/>
          </a:xfrm>
          <a:prstGeom prst="rect">
            <a:avLst/>
          </a:prstGeom>
          <a:noFill/>
        </p:spPr>
        <p:txBody>
          <a:bodyPr wrap="square" lIns="0" tIns="0" rIns="0" bIns="0" rtlCol="0">
            <a:spAutoFit/>
          </a:bodyPr>
          <a:lstStyle>
            <a:defPPr>
              <a:defRPr lang="zh-CN"/>
            </a:defPPr>
            <a:lvl1pPr algn="just">
              <a:lnSpc>
                <a:spcPts val="18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pPr algn="ctr">
              <a:lnSpc>
                <a:spcPct val="120000"/>
              </a:lnSpc>
            </a:pPr>
            <a:r>
              <a:rPr lang="zh-CN" altLang="en-US" sz="1050" dirty="0">
                <a:solidFill>
                  <a:srgbClr val="4F4D50"/>
                </a:solidFill>
                <a:latin typeface="+mn-lt"/>
                <a:ea typeface="+mn-ea"/>
                <a:cs typeface="+mn-ea"/>
                <a:sym typeface="+mn-lt"/>
              </a:rPr>
              <a:t>Please add specific content here, text as simple as possible, simple description can be</a:t>
            </a:r>
            <a:r>
              <a:rPr lang="en-US" altLang="zh-CN" sz="1050" dirty="0">
                <a:solidFill>
                  <a:srgbClr val="4F4D50"/>
                </a:solidFill>
                <a:latin typeface="+mn-lt"/>
                <a:ea typeface="+mn-ea"/>
                <a:cs typeface="+mn-ea"/>
                <a:sym typeface="+mn-lt"/>
              </a:rPr>
              <a:t>.</a:t>
            </a:r>
          </a:p>
        </p:txBody>
      </p:sp>
      <p:sp>
        <p:nvSpPr>
          <p:cNvPr id="19" name="TextBox 22"/>
          <p:cNvSpPr txBox="1"/>
          <p:nvPr/>
        </p:nvSpPr>
        <p:spPr>
          <a:xfrm>
            <a:off x="8284564" y="5311380"/>
            <a:ext cx="2091731" cy="565283"/>
          </a:xfrm>
          <a:prstGeom prst="rect">
            <a:avLst/>
          </a:prstGeom>
          <a:noFill/>
        </p:spPr>
        <p:txBody>
          <a:bodyPr wrap="square" lIns="0" tIns="0" rIns="0" bIns="0" rtlCol="0">
            <a:spAutoFit/>
          </a:bodyPr>
          <a:lstStyle>
            <a:defPPr>
              <a:defRPr lang="zh-CN"/>
            </a:defPPr>
            <a:lvl1pPr algn="just">
              <a:lnSpc>
                <a:spcPts val="18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pPr algn="ctr">
              <a:lnSpc>
                <a:spcPct val="120000"/>
              </a:lnSpc>
            </a:pPr>
            <a:r>
              <a:rPr lang="zh-CN" altLang="en-US" sz="1050" dirty="0">
                <a:solidFill>
                  <a:srgbClr val="4F4D50"/>
                </a:solidFill>
                <a:latin typeface="+mn-lt"/>
                <a:ea typeface="+mn-ea"/>
                <a:cs typeface="+mn-ea"/>
                <a:sym typeface="+mn-lt"/>
              </a:rPr>
              <a:t>Please add specific content here, text as simple as possible, simple description can be</a:t>
            </a:r>
            <a:r>
              <a:rPr lang="en-US" altLang="zh-CN" sz="1050" dirty="0">
                <a:solidFill>
                  <a:srgbClr val="4F4D50"/>
                </a:solidFill>
                <a:latin typeface="+mn-lt"/>
                <a:ea typeface="+mn-ea"/>
                <a:cs typeface="+mn-ea"/>
                <a:sym typeface="+mn-lt"/>
              </a:rPr>
              <a:t>.</a:t>
            </a:r>
          </a:p>
          <a:p>
            <a:pPr algn="ctr">
              <a:lnSpc>
                <a:spcPct val="120000"/>
              </a:lnSpc>
            </a:pPr>
            <a:endParaRPr lang="en-US" altLang="zh-CN" sz="1050" dirty="0">
              <a:solidFill>
                <a:srgbClr val="4F4D50"/>
              </a:solidFill>
              <a:latin typeface="+mn-lt"/>
              <a:ea typeface="+mn-ea"/>
              <a:cs typeface="+mn-ea"/>
              <a:sym typeface="+mn-lt"/>
            </a:endParaRPr>
          </a:p>
        </p:txBody>
      </p:sp>
      <p:sp>
        <p:nvSpPr>
          <p:cNvPr id="22" name="椭圆 21"/>
          <p:cNvSpPr/>
          <p:nvPr/>
        </p:nvSpPr>
        <p:spPr>
          <a:xfrm>
            <a:off x="1854324" y="2679673"/>
            <a:ext cx="2304000" cy="2304000"/>
          </a:xfrm>
          <a:prstGeom prst="ellipse">
            <a:avLst/>
          </a:prstGeom>
          <a:solidFill>
            <a:srgbClr val="E57001"/>
          </a:solidFill>
          <a:ln w="12700">
            <a:solidFill>
              <a:schemeClr val="bg1">
                <a:lumMod val="75000"/>
              </a:schemeClr>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bg1"/>
              </a:solidFill>
              <a:cs typeface="+mn-ea"/>
              <a:sym typeface="+mn-lt"/>
            </a:endParaRPr>
          </a:p>
        </p:txBody>
      </p:sp>
      <p:sp>
        <p:nvSpPr>
          <p:cNvPr id="23" name="TextBox 30"/>
          <p:cNvSpPr txBox="1"/>
          <p:nvPr/>
        </p:nvSpPr>
        <p:spPr>
          <a:xfrm>
            <a:off x="1999627" y="3284826"/>
            <a:ext cx="2073468" cy="1115113"/>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a:lnSpc>
                <a:spcPct val="120000"/>
              </a:lnSpc>
            </a:pPr>
            <a:r>
              <a:rPr lang="zh-CN" altLang="en-US" sz="2133" b="0" dirty="0">
                <a:latin typeface="+mn-lt"/>
                <a:ea typeface="+mn-ea"/>
                <a:cs typeface="+mn-ea"/>
                <a:sym typeface="+mn-lt"/>
              </a:rPr>
              <a:t>Financing plan</a:t>
            </a:r>
            <a:endParaRPr lang="en-US" altLang="zh-CN" sz="2133" b="0" dirty="0">
              <a:latin typeface="+mn-lt"/>
              <a:ea typeface="+mn-ea"/>
              <a:cs typeface="+mn-ea"/>
              <a:sym typeface="+mn-lt"/>
            </a:endParaRPr>
          </a:p>
          <a:p>
            <a:pPr>
              <a:lnSpc>
                <a:spcPct val="120000"/>
              </a:lnSpc>
            </a:pPr>
            <a:r>
              <a:rPr lang="en-US" altLang="zh-CN" sz="4267" dirty="0">
                <a:latin typeface="+mn-lt"/>
                <a:ea typeface="+mn-ea"/>
                <a:cs typeface="+mn-ea"/>
                <a:sym typeface="+mn-lt"/>
              </a:rPr>
              <a:t>5</a:t>
            </a:r>
            <a:r>
              <a:rPr lang="zh-CN" altLang="en-US" sz="4267" dirty="0">
                <a:latin typeface="+mn-lt"/>
                <a:ea typeface="+mn-ea"/>
                <a:cs typeface="+mn-ea"/>
                <a:sym typeface="+mn-lt"/>
              </a:rPr>
              <a:t>hundred million</a:t>
            </a:r>
          </a:p>
        </p:txBody>
      </p:sp>
      <p:sp>
        <p:nvSpPr>
          <p:cNvPr id="24" name="椭圆 23"/>
          <p:cNvSpPr/>
          <p:nvPr/>
        </p:nvSpPr>
        <p:spPr>
          <a:xfrm>
            <a:off x="4951195" y="2671301"/>
            <a:ext cx="2304000" cy="2304000"/>
          </a:xfrm>
          <a:prstGeom prst="ellipse">
            <a:avLst/>
          </a:prstGeom>
          <a:solidFill>
            <a:srgbClr val="222363"/>
          </a:solidFill>
          <a:ln w="12700">
            <a:solidFill>
              <a:schemeClr val="bg1">
                <a:lumMod val="75000"/>
              </a:schemeClr>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bg1"/>
              </a:solidFill>
              <a:cs typeface="+mn-ea"/>
              <a:sym typeface="+mn-lt"/>
            </a:endParaRPr>
          </a:p>
        </p:txBody>
      </p:sp>
      <p:sp>
        <p:nvSpPr>
          <p:cNvPr id="25" name="TextBox 31"/>
          <p:cNvSpPr txBox="1"/>
          <p:nvPr/>
        </p:nvSpPr>
        <p:spPr>
          <a:xfrm>
            <a:off x="5220944" y="3330858"/>
            <a:ext cx="1764501" cy="1115113"/>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a:lnSpc>
                <a:spcPct val="120000"/>
              </a:lnSpc>
            </a:pPr>
            <a:r>
              <a:rPr lang="zh-CN" altLang="en-US" sz="2133" b="0" dirty="0">
                <a:latin typeface="+mn-lt"/>
                <a:ea typeface="+mn-ea"/>
                <a:cs typeface="+mn-ea"/>
                <a:sym typeface="+mn-lt"/>
              </a:rPr>
              <a:t>Financing plan</a:t>
            </a:r>
            <a:endParaRPr lang="en-US" altLang="zh-CN" sz="2133" b="0" dirty="0">
              <a:latin typeface="+mn-lt"/>
              <a:ea typeface="+mn-ea"/>
              <a:cs typeface="+mn-ea"/>
              <a:sym typeface="+mn-lt"/>
            </a:endParaRPr>
          </a:p>
          <a:p>
            <a:pPr>
              <a:lnSpc>
                <a:spcPct val="120000"/>
              </a:lnSpc>
            </a:pPr>
            <a:r>
              <a:rPr lang="en-US" altLang="zh-CN" sz="4267" dirty="0">
                <a:latin typeface="+mn-lt"/>
                <a:ea typeface="+mn-ea"/>
                <a:cs typeface="+mn-ea"/>
                <a:sym typeface="+mn-lt"/>
              </a:rPr>
              <a:t>8</a:t>
            </a:r>
            <a:r>
              <a:rPr lang="zh-CN" altLang="en-US" sz="4267" dirty="0">
                <a:latin typeface="+mn-lt"/>
                <a:ea typeface="+mn-ea"/>
                <a:cs typeface="+mn-ea"/>
                <a:sym typeface="+mn-lt"/>
              </a:rPr>
              <a:t>hundred million</a:t>
            </a:r>
          </a:p>
        </p:txBody>
      </p:sp>
      <p:sp>
        <p:nvSpPr>
          <p:cNvPr id="26" name="椭圆 25"/>
          <p:cNvSpPr/>
          <p:nvPr/>
        </p:nvSpPr>
        <p:spPr>
          <a:xfrm>
            <a:off x="8103870" y="2680575"/>
            <a:ext cx="2304000" cy="2304000"/>
          </a:xfrm>
          <a:prstGeom prst="ellipse">
            <a:avLst/>
          </a:prstGeom>
          <a:solidFill>
            <a:srgbClr val="E57001"/>
          </a:solidFill>
          <a:ln w="12700">
            <a:solidFill>
              <a:schemeClr val="bg1">
                <a:lumMod val="75000"/>
              </a:schemeClr>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bg1"/>
              </a:solidFill>
              <a:cs typeface="+mn-ea"/>
              <a:sym typeface="+mn-lt"/>
            </a:endParaRPr>
          </a:p>
        </p:txBody>
      </p:sp>
      <p:sp>
        <p:nvSpPr>
          <p:cNvPr id="27" name="TextBox 32"/>
          <p:cNvSpPr txBox="1"/>
          <p:nvPr/>
        </p:nvSpPr>
        <p:spPr>
          <a:xfrm>
            <a:off x="8369071" y="3352963"/>
            <a:ext cx="1773599" cy="1115113"/>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a:lnSpc>
                <a:spcPct val="120000"/>
              </a:lnSpc>
            </a:pPr>
            <a:r>
              <a:rPr lang="zh-CN" altLang="en-US" sz="2133" b="0" dirty="0">
                <a:latin typeface="+mn-lt"/>
                <a:ea typeface="+mn-ea"/>
                <a:cs typeface="+mn-ea"/>
                <a:sym typeface="+mn-lt"/>
              </a:rPr>
              <a:t>Financing plan</a:t>
            </a:r>
            <a:endParaRPr lang="en-US" altLang="zh-CN" sz="2133" b="0" dirty="0">
              <a:latin typeface="+mn-lt"/>
              <a:ea typeface="+mn-ea"/>
              <a:cs typeface="+mn-ea"/>
              <a:sym typeface="+mn-lt"/>
            </a:endParaRPr>
          </a:p>
          <a:p>
            <a:pPr>
              <a:lnSpc>
                <a:spcPct val="120000"/>
              </a:lnSpc>
            </a:pPr>
            <a:r>
              <a:rPr lang="en-US" altLang="zh-CN" sz="4267" dirty="0">
                <a:latin typeface="+mn-lt"/>
                <a:ea typeface="+mn-ea"/>
                <a:cs typeface="+mn-ea"/>
                <a:sym typeface="+mn-lt"/>
              </a:rPr>
              <a:t>9</a:t>
            </a:r>
            <a:r>
              <a:rPr lang="zh-CN" altLang="en-US" sz="4267" dirty="0">
                <a:latin typeface="+mn-lt"/>
                <a:ea typeface="+mn-ea"/>
                <a:cs typeface="+mn-ea"/>
                <a:sym typeface="+mn-lt"/>
              </a:rPr>
              <a:t>hundred million</a:t>
            </a:r>
          </a:p>
        </p:txBody>
      </p:sp>
      <p:sp>
        <p:nvSpPr>
          <p:cNvPr id="28" name="矩形 27"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p:nvPr/>
        </p:nvSpPr>
        <p:spPr>
          <a:xfrm>
            <a:off x="1662639" y="1814705"/>
            <a:ext cx="8881110" cy="295145"/>
          </a:xfrm>
          <a:prstGeom prst="rect">
            <a:avLst/>
          </a:prstGeom>
        </p:spPr>
        <p:txBody>
          <a:bodyPr wrap="square">
            <a:spAutoFit/>
          </a:bodyPr>
          <a:lstStyle/>
          <a:p>
            <a:pPr algn="ctr">
              <a:lnSpc>
                <a:spcPct val="120000"/>
              </a:lnSpc>
            </a:pPr>
            <a:r>
              <a:rPr lang="zh-CN" altLang="en-US" sz="1200" dirty="0">
                <a:solidFill>
                  <a:srgbClr val="686769"/>
                </a:solidFill>
                <a:cs typeface="+mn-ea"/>
                <a:sym typeface="+mn-lt"/>
              </a:rPr>
              <a:t>Click to enter a brief text explanation, the commentary text as much as possible to general refine, without unnecessary text modification, concise and accurate interpretation of the core concepts refined.</a:t>
            </a:r>
          </a:p>
        </p:txBody>
      </p:sp>
      <p:grpSp>
        <p:nvGrpSpPr>
          <p:cNvPr id="29" name="组合 28"/>
          <p:cNvGrpSpPr/>
          <p:nvPr/>
        </p:nvGrpSpPr>
        <p:grpSpPr>
          <a:xfrm>
            <a:off x="1262154" y="486755"/>
            <a:ext cx="4210177" cy="577363"/>
            <a:chOff x="3945869" y="560470"/>
            <a:chExt cx="2974142" cy="608934"/>
          </a:xfrm>
        </p:grpSpPr>
        <p:sp>
          <p:nvSpPr>
            <p:cNvPr id="33" name="TextBox 8"/>
            <p:cNvSpPr txBox="1"/>
            <p:nvPr/>
          </p:nvSpPr>
          <p:spPr>
            <a:xfrm>
              <a:off x="3945869" y="560470"/>
              <a:ext cx="2974142" cy="427804"/>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buClrTx/>
                <a:buSzTx/>
                <a:buFontTx/>
                <a:buNone/>
                <a:tabLst/>
                <a:defRPr/>
              </a:pPr>
              <a:r>
                <a:rPr kumimoji="0" lang="zh-CN" altLang="en-US" sz="2400" b="1" i="0" u="none" strike="noStrike" kern="0" cap="none" spc="0" normalizeH="0" baseline="0" noProof="0" dirty="0">
                  <a:ln>
                    <a:noFill/>
                  </a:ln>
                  <a:solidFill>
                    <a:prstClr val="black">
                      <a:lumMod val="65000"/>
                      <a:lumOff val="35000"/>
                    </a:prstClr>
                  </a:solidFill>
                  <a:effectLst/>
                  <a:uLnTx/>
                  <a:uFillTx/>
                  <a:cs typeface="+mn-ea"/>
                  <a:sym typeface="+mn-lt"/>
                </a:rPr>
                <a:t>Financing plan</a:t>
              </a:r>
            </a:p>
          </p:txBody>
        </p:sp>
        <p:sp>
          <p:nvSpPr>
            <p:cNvPr id="34" name="TextBox 8"/>
            <p:cNvSpPr txBox="1"/>
            <p:nvPr/>
          </p:nvSpPr>
          <p:spPr>
            <a:xfrm>
              <a:off x="3967746" y="991141"/>
              <a:ext cx="2952265" cy="178263"/>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buClrTx/>
                <a:buSzTx/>
                <a:buFontTx/>
                <a:buNone/>
                <a:tabLst/>
                <a:defRPr/>
              </a:pPr>
              <a:r>
                <a:rPr kumimoji="0" lang="zh-CN" altLang="en-US" sz="1000" b="0" i="0" u="none" strike="noStrike" kern="0" cap="none" spc="0" normalizeH="0" baseline="0" noProof="0" dirty="0">
                  <a:ln>
                    <a:noFill/>
                  </a:ln>
                  <a:solidFill>
                    <a:prstClr val="white">
                      <a:lumMod val="65000"/>
                    </a:prstClr>
                  </a:solidFill>
                  <a:effectLst/>
                  <a:uLnTx/>
                  <a:uFillTx/>
                  <a:cs typeface="+mn-ea"/>
                  <a:sym typeface="+mn-lt"/>
                </a:rPr>
                <a:t>Add your subtitle text description here</a:t>
              </a:r>
            </a:p>
          </p:txBody>
        </p:sp>
      </p:grpSp>
      <p:grpSp>
        <p:nvGrpSpPr>
          <p:cNvPr id="20" name="组合 19"/>
          <p:cNvGrpSpPr/>
          <p:nvPr/>
        </p:nvGrpSpPr>
        <p:grpSpPr>
          <a:xfrm>
            <a:off x="250077" y="484573"/>
            <a:ext cx="1121947" cy="667710"/>
            <a:chOff x="171031" y="579507"/>
            <a:chExt cx="3487619" cy="2075606"/>
          </a:xfrm>
        </p:grpSpPr>
        <p:pic>
          <p:nvPicPr>
            <p:cNvPr id="21" name="图片 20"/>
            <p:cNvPicPr>
              <a:picLocks noChangeAspect="1"/>
            </p:cNvPicPr>
            <p:nvPr/>
          </p:nvPicPr>
          <p:blipFill rotWithShape="1">
            <a:blip r:embed="rId3" cstate="screen">
              <a:extLst>
                <a:ext uri="{28A0092B-C50C-407E-A947-70E740481C1C}">
                  <a14:useLocalDpi xmlns:a14="http://schemas.microsoft.com/office/drawing/2010/main"/>
                </a:ext>
              </a:extLst>
            </a:blip>
            <a:srcRect l="-8"/>
            <a:stretch/>
          </p:blipFill>
          <p:spPr>
            <a:xfrm>
              <a:off x="373608" y="579507"/>
              <a:ext cx="1960199" cy="1827574"/>
            </a:xfrm>
            <a:prstGeom prst="rect">
              <a:avLst/>
            </a:prstGeom>
            <a:effectLst>
              <a:outerShdw blurRad="190500" dist="63500" dir="2700000" algn="tl" rotWithShape="0">
                <a:prstClr val="black">
                  <a:alpha val="30000"/>
                </a:prstClr>
              </a:outerShdw>
            </a:effectLst>
          </p:spPr>
        </p:pic>
        <p:pic>
          <p:nvPicPr>
            <p:cNvPr id="35" name="图片 34"/>
            <p:cNvPicPr>
              <a:picLocks noChangeAspect="1"/>
            </p:cNvPicPr>
            <p:nvPr/>
          </p:nvPicPr>
          <p:blipFill rotWithShape="1">
            <a:blip r:embed="rId4" cstate="screen">
              <a:extLst>
                <a:ext uri="{28A0092B-C50C-407E-A947-70E740481C1C}">
                  <a14:useLocalDpi xmlns:a14="http://schemas.microsoft.com/office/drawing/2010/main"/>
                </a:ext>
              </a:extLst>
            </a:blip>
            <a:srcRect r="-102" b="-4775"/>
            <a:stretch/>
          </p:blipFill>
          <p:spPr>
            <a:xfrm flipH="1">
              <a:off x="373605" y="1003130"/>
              <a:ext cx="3285045" cy="1418773"/>
            </a:xfrm>
            <a:prstGeom prst="rect">
              <a:avLst/>
            </a:prstGeom>
          </p:spPr>
        </p:pic>
        <p:sp>
          <p:nvSpPr>
            <p:cNvPr id="36" name="文本框 35"/>
            <p:cNvSpPr txBox="1"/>
            <p:nvPr/>
          </p:nvSpPr>
          <p:spPr>
            <a:xfrm>
              <a:off x="171031" y="645965"/>
              <a:ext cx="2258300" cy="2009148"/>
            </a:xfrm>
            <a:prstGeom prst="rect">
              <a:avLst/>
            </a:prstGeom>
            <a:noFill/>
          </p:spPr>
          <p:txBody>
            <a:bodyPr wrap="none" rtlCol="0" anchor="ctr">
              <a:spAutoFit/>
            </a:bodyPr>
            <a:lstStyle/>
            <a:p>
              <a:pPr algn="ctr"/>
              <a:r>
                <a:rPr lang="en-US" altLang="zh-CN" sz="3600" dirty="0">
                  <a:solidFill>
                    <a:schemeClr val="bg1"/>
                  </a:solidFill>
                  <a:effectLst>
                    <a:outerShdw blurRad="38100" dist="38100" dir="2700000" algn="tl">
                      <a:srgbClr val="000000">
                        <a:alpha val="43137"/>
                      </a:srgbClr>
                    </a:outerShdw>
                  </a:effectLst>
                  <a:cs typeface="+mn-ea"/>
                  <a:sym typeface="+mn-lt"/>
                </a:rPr>
                <a:t>05</a:t>
              </a:r>
              <a:endParaRPr lang="zh-CN" altLang="en-US" sz="3600" dirty="0">
                <a:solidFill>
                  <a:schemeClr val="bg1"/>
                </a:solidFill>
                <a:effectLst>
                  <a:outerShdw blurRad="38100" dist="38100" dir="2700000" algn="tl">
                    <a:srgbClr val="000000">
                      <a:alpha val="43137"/>
                    </a:srgbClr>
                  </a:outerShdw>
                </a:effectLst>
                <a:cs typeface="+mn-ea"/>
                <a:sym typeface="+mn-lt"/>
              </a:endParaRPr>
            </a:p>
          </p:txBody>
        </p:sp>
      </p:grpSp>
    </p:spTree>
    <p:extLst>
      <p:ext uri="{BB962C8B-B14F-4D97-AF65-F5344CB8AC3E}">
        <p14:creationId xmlns:p14="http://schemas.microsoft.com/office/powerpoint/2010/main" val="2539515089"/>
      </p:ext>
    </p:extLst>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5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anim calcmode="lin" valueType="num">
                                      <p:cBhvr>
                                        <p:cTn id="33" dur="1000" fill="hold"/>
                                        <p:tgtEl>
                                          <p:spTgt spid="27"/>
                                        </p:tgtEl>
                                        <p:attrNameLst>
                                          <p:attrName>ppt_x</p:attrName>
                                        </p:attrNameLst>
                                      </p:cBhvr>
                                      <p:tavLst>
                                        <p:tav tm="0">
                                          <p:val>
                                            <p:strVal val="#ppt_x"/>
                                          </p:val>
                                        </p:tav>
                                        <p:tav tm="100000">
                                          <p:val>
                                            <p:strVal val="#ppt_x"/>
                                          </p:val>
                                        </p:tav>
                                      </p:tavLst>
                                    </p:anim>
                                    <p:anim calcmode="lin" valueType="num">
                                      <p:cBhvr>
                                        <p:cTn id="34" dur="1000" fill="hold"/>
                                        <p:tgtEl>
                                          <p:spTgt spid="27"/>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6" presetClass="entr" presetSubtype="21"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800"/>
                                        <p:tgtEl>
                                          <p:spTgt spid="17"/>
                                        </p:tgtEl>
                                      </p:cBhvr>
                                    </p:animEffect>
                                  </p:childTnLst>
                                </p:cTn>
                              </p:par>
                              <p:par>
                                <p:cTn id="39" presetID="16" presetClass="entr" presetSubtype="21" fill="hold" grpId="0" nodeType="withEffect">
                                  <p:stCondLst>
                                    <p:cond delay="20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800"/>
                                        <p:tgtEl>
                                          <p:spTgt spid="18"/>
                                        </p:tgtEl>
                                      </p:cBhvr>
                                    </p:animEffect>
                                  </p:childTnLst>
                                </p:cTn>
                              </p:par>
                              <p:par>
                                <p:cTn id="42" presetID="16" presetClass="entr" presetSubtype="21" fill="hold" grpId="0" nodeType="withEffect">
                                  <p:stCondLst>
                                    <p:cond delay="400"/>
                                  </p:stCondLst>
                                  <p:childTnLst>
                                    <p:set>
                                      <p:cBhvr>
                                        <p:cTn id="43" dur="1" fill="hold">
                                          <p:stCondLst>
                                            <p:cond delay="0"/>
                                          </p:stCondLst>
                                        </p:cTn>
                                        <p:tgtEl>
                                          <p:spTgt spid="19"/>
                                        </p:tgtEl>
                                        <p:attrNameLst>
                                          <p:attrName>style.visibility</p:attrName>
                                        </p:attrNameLst>
                                      </p:cBhvr>
                                      <p:to>
                                        <p:strVal val="visible"/>
                                      </p:to>
                                    </p:set>
                                    <p:animEffect transition="in" filter="barn(inVertical)">
                                      <p:cBhvr>
                                        <p:cTn id="44" dur="800"/>
                                        <p:tgtEl>
                                          <p:spTgt spid="19"/>
                                        </p:tgtEl>
                                      </p:cBhvr>
                                    </p:animEffect>
                                  </p:childTnLst>
                                </p:cTn>
                              </p:par>
                              <p:par>
                                <p:cTn id="45" presetID="2" presetClass="entr" presetSubtype="2" fill="hold" grpId="0" nodeType="withEffect">
                                  <p:stCondLst>
                                    <p:cond delay="50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1+#ppt_w/2"/>
                                          </p:val>
                                        </p:tav>
                                        <p:tav tm="100000">
                                          <p:val>
                                            <p:strVal val="#ppt_x"/>
                                          </p:val>
                                        </p:tav>
                                      </p:tavLst>
                                    </p:anim>
                                    <p:anim calcmode="lin" valueType="num">
                                      <p:cBhvr additive="base">
                                        <p:cTn id="4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2" grpId="0" animBg="1"/>
      <p:bldP spid="23" grpId="0"/>
      <p:bldP spid="24" grpId="0" animBg="1"/>
      <p:bldP spid="25" grpId="0"/>
      <p:bldP spid="26" grpId="0" animBg="1"/>
      <p:bldP spid="27" grpId="0"/>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3299344"/>
            <a:ext cx="12192000" cy="2561708"/>
          </a:xfrm>
          <a:prstGeom prst="rect">
            <a:avLst/>
          </a:prstGeom>
          <a:solidFill>
            <a:srgbClr val="E9E7E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rotWithShape="1">
          <a:blip r:embed="rId2" cstate="screen">
            <a:extLst>
              <a:ext uri="{28A0092B-C50C-407E-A947-70E740481C1C}">
                <a14:useLocalDpi xmlns:a14="http://schemas.microsoft.com/office/drawing/2010/main"/>
              </a:ext>
            </a:extLst>
          </a:blip>
          <a:srcRect l="-8"/>
          <a:stretch/>
        </p:blipFill>
        <p:spPr>
          <a:xfrm>
            <a:off x="1259253" y="1718194"/>
            <a:ext cx="1960198" cy="2076450"/>
          </a:xfrm>
          <a:prstGeom prst="rect">
            <a:avLst/>
          </a:prstGeom>
          <a:effectLst>
            <a:outerShdw blurRad="190500" dist="63500" dir="2700000" algn="tl" rotWithShape="0">
              <a:prstClr val="black">
                <a:alpha val="30000"/>
              </a:prstClr>
            </a:outerShdw>
          </a:effectLst>
        </p:spPr>
      </p:pic>
      <p:pic>
        <p:nvPicPr>
          <p:cNvPr id="13" name="图片 12"/>
          <p:cNvPicPr>
            <a:picLocks noChangeAspect="1"/>
          </p:cNvPicPr>
          <p:nvPr/>
        </p:nvPicPr>
        <p:blipFill rotWithShape="1">
          <a:blip r:embed="rId3" cstate="screen">
            <a:extLst>
              <a:ext uri="{28A0092B-C50C-407E-A947-70E740481C1C}">
                <a14:useLocalDpi xmlns:a14="http://schemas.microsoft.com/office/drawing/2010/main"/>
              </a:ext>
            </a:extLst>
          </a:blip>
          <a:srcRect l="36314" t="47432" r="-65" b="-2510"/>
          <a:stretch/>
        </p:blipFill>
        <p:spPr>
          <a:xfrm flipH="1">
            <a:off x="1259253" y="1448192"/>
            <a:ext cx="4463632" cy="1927791"/>
          </a:xfrm>
          <a:prstGeom prst="rect">
            <a:avLst/>
          </a:prstGeom>
        </p:spPr>
      </p:pic>
      <p:sp>
        <p:nvSpPr>
          <p:cNvPr id="5" name="文本框 4"/>
          <p:cNvSpPr txBox="1"/>
          <p:nvPr/>
        </p:nvSpPr>
        <p:spPr>
          <a:xfrm>
            <a:off x="1405012" y="1933400"/>
            <a:ext cx="1627370" cy="1569660"/>
          </a:xfrm>
          <a:prstGeom prst="rect">
            <a:avLst/>
          </a:prstGeom>
          <a:noFill/>
        </p:spPr>
        <p:txBody>
          <a:bodyPr wrap="none" rtlCol="0" anchor="ctr">
            <a:spAutoFit/>
          </a:bodyPr>
          <a:lstStyle/>
          <a:p>
            <a:pPr algn="ctr"/>
            <a:r>
              <a:rPr lang="en-US" altLang="zh-CN" sz="9600" dirty="0">
                <a:solidFill>
                  <a:schemeClr val="bg1"/>
                </a:solidFill>
                <a:effectLst>
                  <a:outerShdw blurRad="38100" dist="38100" dir="2700000" algn="tl">
                    <a:srgbClr val="000000">
                      <a:alpha val="43137"/>
                    </a:srgbClr>
                  </a:outerShdw>
                </a:effectLst>
                <a:cs typeface="+mn-ea"/>
                <a:sym typeface="+mn-lt"/>
              </a:rPr>
              <a:t>06</a:t>
            </a:r>
            <a:endParaRPr lang="zh-CN" altLang="en-US" sz="9600" dirty="0">
              <a:solidFill>
                <a:schemeClr val="bg1"/>
              </a:solidFill>
              <a:effectLst>
                <a:outerShdw blurRad="38100" dist="38100" dir="2700000" algn="tl">
                  <a:srgbClr val="000000">
                    <a:alpha val="43137"/>
                  </a:srgbClr>
                </a:outerShdw>
              </a:effectLst>
              <a:cs typeface="+mn-ea"/>
              <a:sym typeface="+mn-lt"/>
            </a:endParaRPr>
          </a:p>
        </p:txBody>
      </p:sp>
      <p:sp>
        <p:nvSpPr>
          <p:cNvPr id="12" name="文本框 11"/>
          <p:cNvSpPr txBox="1"/>
          <p:nvPr/>
        </p:nvSpPr>
        <p:spPr>
          <a:xfrm>
            <a:off x="1495255" y="3179894"/>
            <a:ext cx="1376289" cy="646331"/>
          </a:xfrm>
          <a:prstGeom prst="rect">
            <a:avLst/>
          </a:prstGeom>
          <a:noFill/>
        </p:spPr>
        <p:txBody>
          <a:bodyPr wrap="square" rtlCol="0">
            <a:spAutoFit/>
          </a:bodyPr>
          <a:lstStyle/>
          <a:p>
            <a:pPr algn="dist"/>
            <a:r>
              <a:rPr lang="en-US" altLang="zh-CN" sz="3600" dirty="0">
                <a:solidFill>
                  <a:schemeClr val="bg1"/>
                </a:solidFill>
                <a:cs typeface="+mn-ea"/>
                <a:sym typeface="+mn-lt"/>
              </a:rPr>
              <a:t>PART </a:t>
            </a:r>
            <a:endParaRPr lang="zh-CN" altLang="en-US" sz="3600" dirty="0">
              <a:solidFill>
                <a:schemeClr val="bg1"/>
              </a:solidFill>
              <a:cs typeface="+mn-ea"/>
              <a:sym typeface="+mn-lt"/>
            </a:endParaRPr>
          </a:p>
        </p:txBody>
      </p:sp>
      <p:cxnSp>
        <p:nvCxnSpPr>
          <p:cNvPr id="7" name="直接连接符 6"/>
          <p:cNvCxnSpPr/>
          <p:nvPr/>
        </p:nvCxnSpPr>
        <p:spPr>
          <a:xfrm>
            <a:off x="4461934" y="3301461"/>
            <a:ext cx="414867" cy="0"/>
          </a:xfrm>
          <a:prstGeom prst="line">
            <a:avLst/>
          </a:prstGeom>
          <a:ln w="57150">
            <a:solidFill>
              <a:srgbClr val="291157"/>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365627" y="4533968"/>
            <a:ext cx="5438773" cy="553998"/>
          </a:xfrm>
          <a:prstGeom prst="rect">
            <a:avLst/>
          </a:prstGeom>
          <a:noFill/>
        </p:spPr>
        <p:txBody>
          <a:bodyPr wrap="square" rtlCol="0">
            <a:spAutoFit/>
          </a:bodyPr>
          <a:lstStyle/>
          <a:p>
            <a:r>
              <a:rPr lang="en-US" altLang="zh-CN" sz="1000" dirty="0">
                <a:solidFill>
                  <a:schemeClr val="tx1">
                    <a:lumMod val="50000"/>
                    <a:lumOff val="50000"/>
                  </a:schemeClr>
                </a:solidFill>
                <a:cs typeface="+mn-ea"/>
                <a:sym typeface="+mn-lt"/>
              </a:rPr>
              <a:t>Brief introduction to atmospheric business company product introduction to atmospheric business company product introduction company</a:t>
            </a:r>
            <a:endParaRPr lang="zh-CN" altLang="en-US" sz="1000" dirty="0">
              <a:solidFill>
                <a:schemeClr val="tx1">
                  <a:lumMod val="50000"/>
                  <a:lumOff val="50000"/>
                </a:schemeClr>
              </a:solidFill>
              <a:cs typeface="+mn-ea"/>
              <a:sym typeface="+mn-lt"/>
            </a:endParaRPr>
          </a:p>
          <a:p>
            <a:endParaRPr lang="zh-CN" altLang="en-US" sz="1000" dirty="0">
              <a:solidFill>
                <a:schemeClr val="tx1">
                  <a:lumMod val="50000"/>
                  <a:lumOff val="50000"/>
                </a:schemeClr>
              </a:solidFill>
              <a:cs typeface="+mn-ea"/>
              <a:sym typeface="+mn-lt"/>
            </a:endParaRPr>
          </a:p>
        </p:txBody>
      </p:sp>
      <p:sp>
        <p:nvSpPr>
          <p:cNvPr id="10" name="文本框 9"/>
          <p:cNvSpPr txBox="1"/>
          <p:nvPr/>
        </p:nvSpPr>
        <p:spPr>
          <a:xfrm>
            <a:off x="4325714" y="3915289"/>
            <a:ext cx="5438772" cy="584775"/>
          </a:xfrm>
          <a:prstGeom prst="rect">
            <a:avLst/>
          </a:prstGeom>
          <a:noFill/>
        </p:spPr>
        <p:txBody>
          <a:bodyPr wrap="square" rtlCol="0">
            <a:spAutoFit/>
          </a:bodyPr>
          <a:lstStyle/>
          <a:p>
            <a:r>
              <a:rPr lang="zh-CN" altLang="en-US" sz="3200" dirty="0">
                <a:gradFill>
                  <a:gsLst>
                    <a:gs pos="0">
                      <a:schemeClr val="tx1">
                        <a:lumMod val="75000"/>
                        <a:lumOff val="25000"/>
                      </a:schemeClr>
                    </a:gs>
                    <a:gs pos="93000">
                      <a:schemeClr val="tx1">
                        <a:lumMod val="95000"/>
                        <a:lumOff val="5000"/>
                      </a:schemeClr>
                    </a:gs>
                  </a:gsLst>
                  <a:lin ang="5400000" scaled="1"/>
                </a:gradFill>
                <a:cs typeface="+mn-ea"/>
                <a:sym typeface="+mn-lt"/>
              </a:rPr>
              <a:t>Enterprise planning</a:t>
            </a:r>
          </a:p>
        </p:txBody>
      </p:sp>
      <p:pic>
        <p:nvPicPr>
          <p:cNvPr id="11" name="图片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90238" y="4184037"/>
            <a:ext cx="3801761" cy="1657964"/>
          </a:xfrm>
          <a:prstGeom prst="rect">
            <a:avLst/>
          </a:prstGeom>
        </p:spPr>
      </p:pic>
      <p:sp>
        <p:nvSpPr>
          <p:cNvPr id="15" name="矩形 14"/>
          <p:cNvSpPr/>
          <p:nvPr/>
        </p:nvSpPr>
        <p:spPr>
          <a:xfrm>
            <a:off x="3009743" y="3682794"/>
            <a:ext cx="261359" cy="244561"/>
          </a:xfrm>
          <a:prstGeom prst="rect">
            <a:avLst/>
          </a:prstGeom>
          <a:noFill/>
          <a:ln w="38100">
            <a:gradFill>
              <a:gsLst>
                <a:gs pos="0">
                  <a:srgbClr val="9997E1"/>
                </a:gs>
                <a:gs pos="77000">
                  <a:srgbClr val="291157"/>
                </a:gs>
              </a:gsLst>
              <a:lin ang="5400000" scaled="1"/>
            </a:gra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3311185" y="4079242"/>
            <a:ext cx="104795" cy="104795"/>
          </a:xfrm>
          <a:prstGeom prst="rect">
            <a:avLst/>
          </a:prstGeom>
          <a:gradFill>
            <a:gsLst>
              <a:gs pos="0">
                <a:srgbClr val="9997E1">
                  <a:alpha val="70000"/>
                </a:srgbClr>
              </a:gs>
              <a:gs pos="100000">
                <a:srgbClr val="291157"/>
              </a:gs>
            </a:gsLst>
            <a:lin ang="2700000" scaled="0"/>
          </a:gra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3009743" y="4306720"/>
            <a:ext cx="72223" cy="72223"/>
          </a:xfrm>
          <a:prstGeom prst="rect">
            <a:avLst/>
          </a:prstGeom>
          <a:gradFill>
            <a:gsLst>
              <a:gs pos="0">
                <a:srgbClr val="9997E1">
                  <a:alpha val="50000"/>
                </a:srgbClr>
              </a:gs>
              <a:gs pos="100000">
                <a:srgbClr val="291157">
                  <a:alpha val="50000"/>
                </a:srgbClr>
              </a:gs>
            </a:gsLst>
            <a:lin ang="2700000" scaled="0"/>
          </a:gra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46430678"/>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a14="http://schemas.microsoft.com/office/drawing/2010/main"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1" fill="hold" nodeType="withEffect" p14:presetBounceEnd="40000">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14:bounceEnd="40000">
                                          <p:cBhvr additive="base">
                                            <p:cTn id="10"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1" dur="750" fill="hold"/>
                                            <p:tgtEl>
                                              <p:spTgt spid="4"/>
                                            </p:tgtEl>
                                            <p:attrNameLst>
                                              <p:attrName>ppt_y</p:attrName>
                                            </p:attrNameLst>
                                          </p:cBhvr>
                                          <p:tavLst>
                                            <p:tav tm="0">
                                              <p:val>
                                                <p:strVal val="0-#ppt_h/2"/>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22" presetClass="entr" presetSubtype="8" fill="hold" nodeType="withEffect">
                                      <p:stCondLst>
                                        <p:cond delay="75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53" presetClass="entr" presetSubtype="16" fill="hold" grpId="0" nodeType="withEffect">
                                      <p:stCondLst>
                                        <p:cond delay="10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75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21" presetClass="entr" presetSubtype="1" fill="hold" grpId="0" nodeType="withEffect">
                                      <p:stCondLst>
                                        <p:cond delay="750"/>
                                      </p:stCondLst>
                                      <p:childTnLst>
                                        <p:set>
                                          <p:cBhvr>
                                            <p:cTn id="31" dur="1" fill="hold">
                                              <p:stCondLst>
                                                <p:cond delay="0"/>
                                              </p:stCondLst>
                                            </p:cTn>
                                            <p:tgtEl>
                                              <p:spTgt spid="15"/>
                                            </p:tgtEl>
                                            <p:attrNameLst>
                                              <p:attrName>style.visibility</p:attrName>
                                            </p:attrNameLst>
                                          </p:cBhvr>
                                          <p:to>
                                            <p:strVal val="visible"/>
                                          </p:to>
                                        </p:set>
                                        <p:animEffect transition="in" filter="wheel(1)">
                                          <p:cBhvr>
                                            <p:cTn id="32" dur="1000"/>
                                            <p:tgtEl>
                                              <p:spTgt spid="15"/>
                                            </p:tgtEl>
                                          </p:cBhvr>
                                        </p:animEffect>
                                      </p:childTnLst>
                                    </p:cTn>
                                  </p:par>
                                  <p:par>
                                    <p:cTn id="33" presetID="53" presetClass="entr" presetSubtype="16" fill="hold" grpId="0" nodeType="withEffect">
                                      <p:stCondLst>
                                        <p:cond delay="75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par>
                                    <p:cTn id="38" presetID="53" presetClass="entr" presetSubtype="16" fill="hold" grpId="0" nodeType="withEffect">
                                      <p:stCondLst>
                                        <p:cond delay="75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par>
                              <p:cTn id="43" fill="hold">
                                <p:stCondLst>
                                  <p:cond delay="1750"/>
                                </p:stCondLst>
                                <p:childTnLst>
                                  <p:par>
                                    <p:cTn id="44" presetID="2" presetClass="entr" presetSubtype="2"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1+#ppt_w/2"/>
                                              </p:val>
                                            </p:tav>
                                            <p:tav tm="100000">
                                              <p:val>
                                                <p:strVal val="#ppt_x"/>
                                              </p:val>
                                            </p:tav>
                                          </p:tavLst>
                                        </p:anim>
                                        <p:anim calcmode="lin" valueType="num">
                                          <p:cBhvr additive="base">
                                            <p:cTn id="47" dur="500" fill="hold"/>
                                            <p:tgtEl>
                                              <p:spTgt spid="7"/>
                                            </p:tgtEl>
                                            <p:attrNameLst>
                                              <p:attrName>ppt_y</p:attrName>
                                            </p:attrNameLst>
                                          </p:cBhvr>
                                          <p:tavLst>
                                            <p:tav tm="0">
                                              <p:val>
                                                <p:strVal val="#ppt_y"/>
                                              </p:val>
                                            </p:tav>
                                            <p:tav tm="100000">
                                              <p:val>
                                                <p:strVal val="#ppt_y"/>
                                              </p:val>
                                            </p:tav>
                                          </p:tavLst>
                                        </p:anim>
                                      </p:childTnLst>
                                    </p:cTn>
                                  </p:par>
                                </p:childTnLst>
                              </p:cTn>
                            </p:par>
                            <p:par>
                              <p:cTn id="48" fill="hold">
                                <p:stCondLst>
                                  <p:cond delay="225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0"/>
                                            </p:tgtEl>
                                            <p:attrNameLst>
                                              <p:attrName>ppt_y</p:attrName>
                                            </p:attrNameLst>
                                          </p:cBhvr>
                                          <p:tavLst>
                                            <p:tav tm="0">
                                              <p:val>
                                                <p:strVal val="#ppt_y"/>
                                              </p:val>
                                            </p:tav>
                                            <p:tav tm="100000">
                                              <p:val>
                                                <p:strVal val="#ppt_y"/>
                                              </p:val>
                                            </p:tav>
                                          </p:tavLst>
                                        </p:anim>
                                        <p:anim calcmode="lin" valueType="num">
                                          <p:cBhvr>
                                            <p:cTn id="5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0"/>
                                            </p:tgtEl>
                                          </p:cBhvr>
                                        </p:animEffect>
                                      </p:childTnLst>
                                    </p:cTn>
                                  </p:par>
                                </p:childTnLst>
                              </p:cTn>
                            </p:par>
                            <p:par>
                              <p:cTn id="56" fill="hold">
                                <p:stCondLst>
                                  <p:cond delay="2900"/>
                                </p:stCondLst>
                                <p:childTnLst>
                                  <p:par>
                                    <p:cTn id="57" presetID="22" presetClass="entr" presetSubtype="1"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2" grpId="0"/>
          <p:bldP spid="9" grpId="0"/>
          <p:bldP spid="10" grpId="0"/>
          <p:bldP spid="15" grpId="0" animBg="1"/>
          <p:bldP spid="16" grpId="0" animBg="1"/>
          <p:bldP spid="17" grpId="0" animBg="1"/>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750" fill="hold"/>
                                            <p:tgtEl>
                                              <p:spTgt spid="4"/>
                                            </p:tgtEl>
                                            <p:attrNameLst>
                                              <p:attrName>ppt_x</p:attrName>
                                            </p:attrNameLst>
                                          </p:cBhvr>
                                          <p:tavLst>
                                            <p:tav tm="0">
                                              <p:val>
                                                <p:strVal val="#ppt_x"/>
                                              </p:val>
                                            </p:tav>
                                            <p:tav tm="100000">
                                              <p:val>
                                                <p:strVal val="#ppt_x"/>
                                              </p:val>
                                            </p:tav>
                                          </p:tavLst>
                                        </p:anim>
                                        <p:anim calcmode="lin" valueType="num">
                                          <p:cBhvr additive="base">
                                            <p:cTn id="11" dur="750" fill="hold"/>
                                            <p:tgtEl>
                                              <p:spTgt spid="4"/>
                                            </p:tgtEl>
                                            <p:attrNameLst>
                                              <p:attrName>ppt_y</p:attrName>
                                            </p:attrNameLst>
                                          </p:cBhvr>
                                          <p:tavLst>
                                            <p:tav tm="0">
                                              <p:val>
                                                <p:strVal val="0-#ppt_h/2"/>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22" presetClass="entr" presetSubtype="8" fill="hold" nodeType="withEffect">
                                      <p:stCondLst>
                                        <p:cond delay="75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53" presetClass="entr" presetSubtype="16" fill="hold" grpId="0" nodeType="withEffect">
                                      <p:stCondLst>
                                        <p:cond delay="10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75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21" presetClass="entr" presetSubtype="1" fill="hold" grpId="0" nodeType="withEffect">
                                      <p:stCondLst>
                                        <p:cond delay="750"/>
                                      </p:stCondLst>
                                      <p:childTnLst>
                                        <p:set>
                                          <p:cBhvr>
                                            <p:cTn id="31" dur="1" fill="hold">
                                              <p:stCondLst>
                                                <p:cond delay="0"/>
                                              </p:stCondLst>
                                            </p:cTn>
                                            <p:tgtEl>
                                              <p:spTgt spid="15"/>
                                            </p:tgtEl>
                                            <p:attrNameLst>
                                              <p:attrName>style.visibility</p:attrName>
                                            </p:attrNameLst>
                                          </p:cBhvr>
                                          <p:to>
                                            <p:strVal val="visible"/>
                                          </p:to>
                                        </p:set>
                                        <p:animEffect transition="in" filter="wheel(1)">
                                          <p:cBhvr>
                                            <p:cTn id="32" dur="1000"/>
                                            <p:tgtEl>
                                              <p:spTgt spid="15"/>
                                            </p:tgtEl>
                                          </p:cBhvr>
                                        </p:animEffect>
                                      </p:childTnLst>
                                    </p:cTn>
                                  </p:par>
                                  <p:par>
                                    <p:cTn id="33" presetID="53" presetClass="entr" presetSubtype="16" fill="hold" grpId="0" nodeType="withEffect">
                                      <p:stCondLst>
                                        <p:cond delay="75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par>
                                    <p:cTn id="38" presetID="53" presetClass="entr" presetSubtype="16" fill="hold" grpId="0" nodeType="withEffect">
                                      <p:stCondLst>
                                        <p:cond delay="75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par>
                              <p:cTn id="43" fill="hold">
                                <p:stCondLst>
                                  <p:cond delay="1750"/>
                                </p:stCondLst>
                                <p:childTnLst>
                                  <p:par>
                                    <p:cTn id="44" presetID="2" presetClass="entr" presetSubtype="2"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1+#ppt_w/2"/>
                                              </p:val>
                                            </p:tav>
                                            <p:tav tm="100000">
                                              <p:val>
                                                <p:strVal val="#ppt_x"/>
                                              </p:val>
                                            </p:tav>
                                          </p:tavLst>
                                        </p:anim>
                                        <p:anim calcmode="lin" valueType="num">
                                          <p:cBhvr additive="base">
                                            <p:cTn id="47" dur="500" fill="hold"/>
                                            <p:tgtEl>
                                              <p:spTgt spid="7"/>
                                            </p:tgtEl>
                                            <p:attrNameLst>
                                              <p:attrName>ppt_y</p:attrName>
                                            </p:attrNameLst>
                                          </p:cBhvr>
                                          <p:tavLst>
                                            <p:tav tm="0">
                                              <p:val>
                                                <p:strVal val="#ppt_y"/>
                                              </p:val>
                                            </p:tav>
                                            <p:tav tm="100000">
                                              <p:val>
                                                <p:strVal val="#ppt_y"/>
                                              </p:val>
                                            </p:tav>
                                          </p:tavLst>
                                        </p:anim>
                                      </p:childTnLst>
                                    </p:cTn>
                                  </p:par>
                                </p:childTnLst>
                              </p:cTn>
                            </p:par>
                            <p:par>
                              <p:cTn id="48" fill="hold">
                                <p:stCondLst>
                                  <p:cond delay="225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0"/>
                                            </p:tgtEl>
                                            <p:attrNameLst>
                                              <p:attrName>ppt_y</p:attrName>
                                            </p:attrNameLst>
                                          </p:cBhvr>
                                          <p:tavLst>
                                            <p:tav tm="0">
                                              <p:val>
                                                <p:strVal val="#ppt_y"/>
                                              </p:val>
                                            </p:tav>
                                            <p:tav tm="100000">
                                              <p:val>
                                                <p:strVal val="#ppt_y"/>
                                              </p:val>
                                            </p:tav>
                                          </p:tavLst>
                                        </p:anim>
                                        <p:anim calcmode="lin" valueType="num">
                                          <p:cBhvr>
                                            <p:cTn id="5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0"/>
                                            </p:tgtEl>
                                          </p:cBhvr>
                                        </p:animEffect>
                                      </p:childTnLst>
                                    </p:cTn>
                                  </p:par>
                                </p:childTnLst>
                              </p:cTn>
                            </p:par>
                            <p:par>
                              <p:cTn id="56" fill="hold">
                                <p:stCondLst>
                                  <p:cond delay="2900"/>
                                </p:stCondLst>
                                <p:childTnLst>
                                  <p:par>
                                    <p:cTn id="57" presetID="22" presetClass="entr" presetSubtype="1"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2" grpId="0"/>
          <p:bldP spid="9" grpId="0"/>
          <p:bldP spid="10" grpId="0"/>
          <p:bldP spid="15" grpId="0" animBg="1"/>
          <p:bldP spid="16" grpId="0" animBg="1"/>
          <p:bldP spid="17" grpId="0" animBg="1"/>
        </p:bldLst>
      </p:timing>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 y="3838952"/>
            <a:ext cx="12190476" cy="3019048"/>
          </a:xfrm>
          <a:prstGeom prst="rect">
            <a:avLst/>
          </a:prstGeom>
        </p:spPr>
      </p:pic>
      <p:sp>
        <p:nvSpPr>
          <p:cNvPr id="16" name="任意多边形 15"/>
          <p:cNvSpPr/>
          <p:nvPr/>
        </p:nvSpPr>
        <p:spPr>
          <a:xfrm>
            <a:off x="8967041" y="2460094"/>
            <a:ext cx="738553" cy="1378858"/>
          </a:xfrm>
          <a:custGeom>
            <a:avLst/>
            <a:gdLst>
              <a:gd name="connsiteX0" fmla="*/ 0 w 738553"/>
              <a:gd name="connsiteY0" fmla="*/ 0 h 1378858"/>
              <a:gd name="connsiteX1" fmla="*/ 738553 w 738553"/>
              <a:gd name="connsiteY1" fmla="*/ 428361 h 1378858"/>
              <a:gd name="connsiteX2" fmla="*/ 36000 w 738553"/>
              <a:gd name="connsiteY2" fmla="*/ 835841 h 1378858"/>
              <a:gd name="connsiteX3" fmla="*/ 36000 w 738553"/>
              <a:gd name="connsiteY3" fmla="*/ 1378858 h 1378858"/>
              <a:gd name="connsiteX4" fmla="*/ 0 w 738553"/>
              <a:gd name="connsiteY4" fmla="*/ 1378858 h 1378858"/>
              <a:gd name="connsiteX5" fmla="*/ 0 w 738553"/>
              <a:gd name="connsiteY5" fmla="*/ 856721 h 1378858"/>
              <a:gd name="connsiteX6" fmla="*/ 0 w 738553"/>
              <a:gd name="connsiteY6" fmla="*/ 89431 h 137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553" h="1378858">
                <a:moveTo>
                  <a:pt x="0" y="0"/>
                </a:moveTo>
                <a:lnTo>
                  <a:pt x="738553" y="428361"/>
                </a:lnTo>
                <a:lnTo>
                  <a:pt x="36000" y="835841"/>
                </a:lnTo>
                <a:lnTo>
                  <a:pt x="36000" y="1378858"/>
                </a:lnTo>
                <a:lnTo>
                  <a:pt x="0" y="1378858"/>
                </a:lnTo>
                <a:lnTo>
                  <a:pt x="0" y="856721"/>
                </a:lnTo>
                <a:lnTo>
                  <a:pt x="0" y="89431"/>
                </a:lnTo>
                <a:close/>
              </a:path>
            </a:pathLst>
          </a:custGeom>
          <a:solidFill>
            <a:srgbClr val="E5700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cs typeface="+mn-ea"/>
              <a:sym typeface="+mn-lt"/>
            </a:endParaRPr>
          </a:p>
        </p:txBody>
      </p:sp>
      <p:sp>
        <p:nvSpPr>
          <p:cNvPr id="17" name="文本框 16"/>
          <p:cNvSpPr txBox="1"/>
          <p:nvPr/>
        </p:nvSpPr>
        <p:spPr>
          <a:xfrm>
            <a:off x="1118382" y="1865038"/>
            <a:ext cx="1486497" cy="371833"/>
          </a:xfrm>
          <a:prstGeom prst="rect">
            <a:avLst/>
          </a:prstGeom>
          <a:noFill/>
        </p:spPr>
        <p:txBody>
          <a:bodyPr wrap="none" lIns="0" tIns="0" rIns="0" bIns="0" rtlCol="0">
            <a:spAutoFit/>
          </a:bodyPr>
          <a:lstStyle/>
          <a:p>
            <a:pPr>
              <a:lnSpc>
                <a:spcPct val="120000"/>
              </a:lnSpc>
            </a:pPr>
            <a:r>
              <a:rPr lang="en-US" altLang="zh-CN" sz="2200" dirty="0">
                <a:solidFill>
                  <a:srgbClr val="595959"/>
                </a:solidFill>
                <a:cs typeface="+mn-ea"/>
                <a:sym typeface="+mn-lt"/>
              </a:rPr>
              <a:t>STRATEGIC</a:t>
            </a:r>
          </a:p>
        </p:txBody>
      </p:sp>
      <p:sp>
        <p:nvSpPr>
          <p:cNvPr id="18" name="文本框 17"/>
          <p:cNvSpPr txBox="1"/>
          <p:nvPr/>
        </p:nvSpPr>
        <p:spPr>
          <a:xfrm>
            <a:off x="1118382" y="2133091"/>
            <a:ext cx="1641475" cy="540854"/>
          </a:xfrm>
          <a:prstGeom prst="rect">
            <a:avLst/>
          </a:prstGeom>
          <a:noFill/>
        </p:spPr>
        <p:txBody>
          <a:bodyPr wrap="none" lIns="0" tIns="0" rIns="0" bIns="0" rtlCol="0">
            <a:spAutoFit/>
          </a:bodyPr>
          <a:lstStyle/>
          <a:p>
            <a:pPr>
              <a:lnSpc>
                <a:spcPct val="120000"/>
              </a:lnSpc>
            </a:pPr>
            <a:r>
              <a:rPr lang="zh-CN" altLang="en-US" sz="3200" dirty="0">
                <a:solidFill>
                  <a:srgbClr val="E57001"/>
                </a:solidFill>
                <a:cs typeface="+mn-ea"/>
                <a:sym typeface="+mn-lt"/>
              </a:rPr>
              <a:t>Corporate goals</a:t>
            </a:r>
            <a:endParaRPr lang="en-US" altLang="zh-CN" sz="3200" dirty="0">
              <a:solidFill>
                <a:srgbClr val="E57001"/>
              </a:solidFill>
              <a:cs typeface="+mn-ea"/>
              <a:sym typeface="+mn-lt"/>
            </a:endParaRPr>
          </a:p>
        </p:txBody>
      </p:sp>
      <p:sp>
        <p:nvSpPr>
          <p:cNvPr id="19" name="TextBox 11"/>
          <p:cNvSpPr txBox="1"/>
          <p:nvPr/>
        </p:nvSpPr>
        <p:spPr>
          <a:xfrm>
            <a:off x="4488141" y="1865038"/>
            <a:ext cx="4478900" cy="424412"/>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1200" dirty="0">
                <a:solidFill>
                  <a:schemeClr val="tx1">
                    <a:lumMod val="50000"/>
                    <a:lumOff val="50000"/>
                  </a:schemeClr>
                </a:solidFill>
                <a:latin typeface="+mn-lt"/>
                <a:ea typeface="+mn-ea"/>
                <a:cs typeface="+mn-ea"/>
                <a:sym typeface="+mn-lt"/>
              </a:rPr>
              <a:t>After your content is typed here, or by copying your text, choose paste in this box and choose to keep only the text.</a:t>
            </a:r>
          </a:p>
        </p:txBody>
      </p:sp>
      <p:grpSp>
        <p:nvGrpSpPr>
          <p:cNvPr id="12" name="组合 11"/>
          <p:cNvGrpSpPr/>
          <p:nvPr/>
        </p:nvGrpSpPr>
        <p:grpSpPr>
          <a:xfrm>
            <a:off x="1262154" y="486755"/>
            <a:ext cx="4660343" cy="577363"/>
            <a:chOff x="3945869" y="560470"/>
            <a:chExt cx="2974142" cy="608934"/>
          </a:xfrm>
        </p:grpSpPr>
        <p:sp>
          <p:nvSpPr>
            <p:cNvPr id="20" name="TextBox 8"/>
            <p:cNvSpPr txBox="1"/>
            <p:nvPr/>
          </p:nvSpPr>
          <p:spPr>
            <a:xfrm>
              <a:off x="3945869" y="560470"/>
              <a:ext cx="2974142" cy="427804"/>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buClrTx/>
                <a:buSzTx/>
                <a:buFontTx/>
                <a:buNone/>
                <a:tabLst/>
                <a:defRPr/>
              </a:pPr>
              <a:r>
                <a:rPr kumimoji="0" lang="zh-CN" altLang="en-US" sz="2400" b="1" i="0" u="none" strike="noStrike" kern="0" cap="none" spc="0" normalizeH="0" baseline="0" noProof="0" dirty="0">
                  <a:ln>
                    <a:noFill/>
                  </a:ln>
                  <a:solidFill>
                    <a:prstClr val="black">
                      <a:lumMod val="65000"/>
                      <a:lumOff val="35000"/>
                    </a:prstClr>
                  </a:solidFill>
                  <a:effectLst/>
                  <a:uLnTx/>
                  <a:uFillTx/>
                  <a:cs typeface="+mn-ea"/>
                  <a:sym typeface="+mn-lt"/>
                </a:rPr>
                <a:t>Corporate goals</a:t>
              </a:r>
            </a:p>
          </p:txBody>
        </p:sp>
        <p:sp>
          <p:nvSpPr>
            <p:cNvPr id="21" name="TextBox 8"/>
            <p:cNvSpPr txBox="1"/>
            <p:nvPr/>
          </p:nvSpPr>
          <p:spPr>
            <a:xfrm>
              <a:off x="3967746" y="991141"/>
              <a:ext cx="2952265" cy="178263"/>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buClrTx/>
                <a:buSzTx/>
                <a:buFontTx/>
                <a:buNone/>
                <a:tabLst/>
                <a:defRPr/>
              </a:pPr>
              <a:r>
                <a:rPr kumimoji="0" lang="zh-CN" altLang="en-US" sz="1000" b="0" i="0" u="none" strike="noStrike" kern="0" cap="none" spc="0" normalizeH="0" baseline="0" noProof="0" dirty="0">
                  <a:ln>
                    <a:noFill/>
                  </a:ln>
                  <a:solidFill>
                    <a:prstClr val="white">
                      <a:lumMod val="65000"/>
                    </a:prstClr>
                  </a:solidFill>
                  <a:effectLst/>
                  <a:uLnTx/>
                  <a:uFillTx/>
                  <a:cs typeface="+mn-ea"/>
                  <a:sym typeface="+mn-lt"/>
                </a:rPr>
                <a:t>Add your subtitle text description here</a:t>
              </a:r>
            </a:p>
          </p:txBody>
        </p:sp>
      </p:grpSp>
      <p:grpSp>
        <p:nvGrpSpPr>
          <p:cNvPr id="22" name="组合 21"/>
          <p:cNvGrpSpPr/>
          <p:nvPr/>
        </p:nvGrpSpPr>
        <p:grpSpPr>
          <a:xfrm>
            <a:off x="250077" y="484573"/>
            <a:ext cx="1121947" cy="667710"/>
            <a:chOff x="171031" y="579507"/>
            <a:chExt cx="3487619" cy="2075606"/>
          </a:xfrm>
        </p:grpSpPr>
        <p:pic>
          <p:nvPicPr>
            <p:cNvPr id="23" name="图片 22"/>
            <p:cNvPicPr>
              <a:picLocks noChangeAspect="1"/>
            </p:cNvPicPr>
            <p:nvPr/>
          </p:nvPicPr>
          <p:blipFill rotWithShape="1">
            <a:blip r:embed="rId4" cstate="screen">
              <a:extLst>
                <a:ext uri="{28A0092B-C50C-407E-A947-70E740481C1C}">
                  <a14:useLocalDpi xmlns:a14="http://schemas.microsoft.com/office/drawing/2010/main"/>
                </a:ext>
              </a:extLst>
            </a:blip>
            <a:srcRect l="-8"/>
            <a:stretch/>
          </p:blipFill>
          <p:spPr>
            <a:xfrm>
              <a:off x="373608" y="579507"/>
              <a:ext cx="1960199" cy="1827574"/>
            </a:xfrm>
            <a:prstGeom prst="rect">
              <a:avLst/>
            </a:prstGeom>
            <a:effectLst>
              <a:outerShdw blurRad="190500" dist="63500" dir="2700000" algn="tl" rotWithShape="0">
                <a:prstClr val="black">
                  <a:alpha val="30000"/>
                </a:prstClr>
              </a:outerShdw>
            </a:effectLst>
          </p:spPr>
        </p:pic>
        <p:pic>
          <p:nvPicPr>
            <p:cNvPr id="24" name="图片 23"/>
            <p:cNvPicPr>
              <a:picLocks noChangeAspect="1"/>
            </p:cNvPicPr>
            <p:nvPr/>
          </p:nvPicPr>
          <p:blipFill rotWithShape="1">
            <a:blip r:embed="rId5" cstate="screen">
              <a:extLst>
                <a:ext uri="{28A0092B-C50C-407E-A947-70E740481C1C}">
                  <a14:useLocalDpi xmlns:a14="http://schemas.microsoft.com/office/drawing/2010/main"/>
                </a:ext>
              </a:extLst>
            </a:blip>
            <a:srcRect r="-102" b="-4775"/>
            <a:stretch/>
          </p:blipFill>
          <p:spPr>
            <a:xfrm flipH="1">
              <a:off x="373605" y="1003130"/>
              <a:ext cx="3285045" cy="1418773"/>
            </a:xfrm>
            <a:prstGeom prst="rect">
              <a:avLst/>
            </a:prstGeom>
          </p:spPr>
        </p:pic>
        <p:sp>
          <p:nvSpPr>
            <p:cNvPr id="25" name="文本框 24"/>
            <p:cNvSpPr txBox="1"/>
            <p:nvPr/>
          </p:nvSpPr>
          <p:spPr>
            <a:xfrm>
              <a:off x="171031" y="645965"/>
              <a:ext cx="2258300" cy="2009148"/>
            </a:xfrm>
            <a:prstGeom prst="rect">
              <a:avLst/>
            </a:prstGeom>
            <a:noFill/>
          </p:spPr>
          <p:txBody>
            <a:bodyPr wrap="none" rtlCol="0" anchor="ctr">
              <a:spAutoFit/>
            </a:bodyPr>
            <a:lstStyle/>
            <a:p>
              <a:pPr algn="ctr"/>
              <a:r>
                <a:rPr lang="en-US" altLang="zh-CN" sz="3600" dirty="0">
                  <a:solidFill>
                    <a:schemeClr val="bg1"/>
                  </a:solidFill>
                  <a:effectLst>
                    <a:outerShdw blurRad="38100" dist="38100" dir="2700000" algn="tl">
                      <a:srgbClr val="000000">
                        <a:alpha val="43137"/>
                      </a:srgbClr>
                    </a:outerShdw>
                  </a:effectLst>
                  <a:cs typeface="+mn-ea"/>
                  <a:sym typeface="+mn-lt"/>
                </a:rPr>
                <a:t>06</a:t>
              </a:r>
              <a:endParaRPr lang="zh-CN" altLang="en-US" sz="3600" dirty="0">
                <a:solidFill>
                  <a:schemeClr val="bg1"/>
                </a:solidFill>
                <a:effectLst>
                  <a:outerShdw blurRad="38100" dist="38100" dir="2700000" algn="tl">
                    <a:srgbClr val="000000">
                      <a:alpha val="43137"/>
                    </a:srgbClr>
                  </a:outerShdw>
                </a:effectLst>
                <a:cs typeface="+mn-ea"/>
                <a:sym typeface="+mn-lt"/>
              </a:endParaRPr>
            </a:p>
          </p:txBody>
        </p:sp>
      </p:grpSp>
    </p:spTree>
    <p:extLst>
      <p:ext uri="{BB962C8B-B14F-4D97-AF65-F5344CB8AC3E}">
        <p14:creationId xmlns:p14="http://schemas.microsoft.com/office/powerpoint/2010/main" val="3423838240"/>
      </p:ext>
    </p:extLst>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7"/>
                                        </p:tgtEl>
                                        <p:attrNameLst>
                                          <p:attrName>ppt_y</p:attrName>
                                        </p:attrNameLst>
                                      </p:cBhvr>
                                      <p:tavLst>
                                        <p:tav tm="0">
                                          <p:val>
                                            <p:strVal val="#ppt_y"/>
                                          </p:val>
                                        </p:tav>
                                        <p:tav tm="100000">
                                          <p:val>
                                            <p:strVal val="#ppt_y"/>
                                          </p:val>
                                        </p:tav>
                                      </p:tavLst>
                                    </p:anim>
                                    <p:anim calcmode="lin" valueType="num">
                                      <p:cBhvr>
                                        <p:cTn id="1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7"/>
                                        </p:tgtEl>
                                      </p:cBhvr>
                                    </p:animEffect>
                                  </p:childTnLst>
                                </p:cTn>
                              </p:par>
                              <p:par>
                                <p:cTn id="17" presetID="34" presetClass="emph" presetSubtype="0" fill="hold" grpId="1" nodeType="withEffect">
                                  <p:stCondLst>
                                    <p:cond delay="0"/>
                                  </p:stCondLst>
                                  <p:iterate type="lt">
                                    <p:tmPct val="10000"/>
                                  </p:iterate>
                                  <p:childTnLst>
                                    <p:animMotion origin="layout" path="M -2.29167E-6 -4.07407E-6 L 0.00013 -0.07407 " pathEditMode="relative" rAng="0" ptsTypes="AA">
                                      <p:cBhvr>
                                        <p:cTn id="18" dur="250" accel="50000" decel="50000" autoRev="1" fill="hold">
                                          <p:stCondLst>
                                            <p:cond delay="0"/>
                                          </p:stCondLst>
                                        </p:cTn>
                                        <p:tgtEl>
                                          <p:spTgt spid="17"/>
                                        </p:tgtEl>
                                        <p:attrNameLst>
                                          <p:attrName>ppt_x</p:attrName>
                                          <p:attrName>ppt_y</p:attrName>
                                        </p:attrNameLst>
                                      </p:cBhvr>
                                      <p:rCtr x="0" y="-3704"/>
                                    </p:animMotion>
                                    <p:animRot by="1500000">
                                      <p:cBhvr>
                                        <p:cTn id="19" dur="125" fill="hold">
                                          <p:stCondLst>
                                            <p:cond delay="0"/>
                                          </p:stCondLst>
                                        </p:cTn>
                                        <p:tgtEl>
                                          <p:spTgt spid="17"/>
                                        </p:tgtEl>
                                        <p:attrNameLst>
                                          <p:attrName>r</p:attrName>
                                        </p:attrNameLst>
                                      </p:cBhvr>
                                    </p:animRot>
                                    <p:animRot by="-1500000">
                                      <p:cBhvr>
                                        <p:cTn id="20" dur="125" fill="hold">
                                          <p:stCondLst>
                                            <p:cond delay="125"/>
                                          </p:stCondLst>
                                        </p:cTn>
                                        <p:tgtEl>
                                          <p:spTgt spid="17"/>
                                        </p:tgtEl>
                                        <p:attrNameLst>
                                          <p:attrName>r</p:attrName>
                                        </p:attrNameLst>
                                      </p:cBhvr>
                                    </p:animRot>
                                    <p:animRot by="-1500000">
                                      <p:cBhvr>
                                        <p:cTn id="21" dur="125" fill="hold">
                                          <p:stCondLst>
                                            <p:cond delay="250"/>
                                          </p:stCondLst>
                                        </p:cTn>
                                        <p:tgtEl>
                                          <p:spTgt spid="17"/>
                                        </p:tgtEl>
                                        <p:attrNameLst>
                                          <p:attrName>r</p:attrName>
                                        </p:attrNameLst>
                                      </p:cBhvr>
                                    </p:animRot>
                                    <p:animRot by="1500000">
                                      <p:cBhvr>
                                        <p:cTn id="22" dur="125" fill="hold">
                                          <p:stCondLst>
                                            <p:cond delay="375"/>
                                          </p:stCondLst>
                                        </p:cTn>
                                        <p:tgtEl>
                                          <p:spTgt spid="17"/>
                                        </p:tgtEl>
                                        <p:attrNameLst>
                                          <p:attrName>r</p:attrName>
                                        </p:attrNameLst>
                                      </p:cBhvr>
                                    </p:animRot>
                                  </p:childTnLst>
                                </p:cTn>
                              </p:par>
                            </p:childTnLst>
                          </p:cTn>
                        </p:par>
                        <p:par>
                          <p:cTn id="23" fill="hold">
                            <p:stCondLst>
                              <p:cond delay="14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8"/>
                                        </p:tgtEl>
                                        <p:attrNameLst>
                                          <p:attrName>ppt_y</p:attrName>
                                        </p:attrNameLst>
                                      </p:cBhvr>
                                      <p:tavLst>
                                        <p:tav tm="0">
                                          <p:val>
                                            <p:strVal val="#ppt_y"/>
                                          </p:val>
                                        </p:tav>
                                        <p:tav tm="100000">
                                          <p:val>
                                            <p:strVal val="#ppt_y"/>
                                          </p:val>
                                        </p:tav>
                                      </p:tavLst>
                                    </p:anim>
                                    <p:anim calcmode="lin" valueType="num">
                                      <p:cBhvr>
                                        <p:cTn id="28"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8"/>
                                        </p:tgtEl>
                                      </p:cBhvr>
                                    </p:animEffect>
                                  </p:childTnLst>
                                </p:cTn>
                              </p:par>
                              <p:par>
                                <p:cTn id="31" presetID="34" presetClass="emph" presetSubtype="0" fill="hold" grpId="1" nodeType="withEffect">
                                  <p:stCondLst>
                                    <p:cond delay="0"/>
                                  </p:stCondLst>
                                  <p:iterate type="lt">
                                    <p:tmPct val="10000"/>
                                  </p:iterate>
                                  <p:childTnLst>
                                    <p:animMotion origin="layout" path="M -4.375E-6 -2.96296E-6 L 0.00013 -0.07407 " pathEditMode="relative" rAng="0" ptsTypes="AA">
                                      <p:cBhvr>
                                        <p:cTn id="32" dur="250" accel="50000" decel="50000" autoRev="1" fill="hold">
                                          <p:stCondLst>
                                            <p:cond delay="0"/>
                                          </p:stCondLst>
                                        </p:cTn>
                                        <p:tgtEl>
                                          <p:spTgt spid="18"/>
                                        </p:tgtEl>
                                        <p:attrNameLst>
                                          <p:attrName>ppt_x</p:attrName>
                                          <p:attrName>ppt_y</p:attrName>
                                        </p:attrNameLst>
                                      </p:cBhvr>
                                      <p:rCtr x="0" y="-3704"/>
                                    </p:animMotion>
                                    <p:animRot by="1500000">
                                      <p:cBhvr>
                                        <p:cTn id="33" dur="125" fill="hold">
                                          <p:stCondLst>
                                            <p:cond delay="0"/>
                                          </p:stCondLst>
                                        </p:cTn>
                                        <p:tgtEl>
                                          <p:spTgt spid="18"/>
                                        </p:tgtEl>
                                        <p:attrNameLst>
                                          <p:attrName>r</p:attrName>
                                        </p:attrNameLst>
                                      </p:cBhvr>
                                    </p:animRot>
                                    <p:animRot by="-1500000">
                                      <p:cBhvr>
                                        <p:cTn id="34" dur="125" fill="hold">
                                          <p:stCondLst>
                                            <p:cond delay="125"/>
                                          </p:stCondLst>
                                        </p:cTn>
                                        <p:tgtEl>
                                          <p:spTgt spid="18"/>
                                        </p:tgtEl>
                                        <p:attrNameLst>
                                          <p:attrName>r</p:attrName>
                                        </p:attrNameLst>
                                      </p:cBhvr>
                                    </p:animRot>
                                    <p:animRot by="-1500000">
                                      <p:cBhvr>
                                        <p:cTn id="35" dur="125" fill="hold">
                                          <p:stCondLst>
                                            <p:cond delay="250"/>
                                          </p:stCondLst>
                                        </p:cTn>
                                        <p:tgtEl>
                                          <p:spTgt spid="18"/>
                                        </p:tgtEl>
                                        <p:attrNameLst>
                                          <p:attrName>r</p:attrName>
                                        </p:attrNameLst>
                                      </p:cBhvr>
                                    </p:animRot>
                                    <p:animRot by="1500000">
                                      <p:cBhvr>
                                        <p:cTn id="36" dur="125" fill="hold">
                                          <p:stCondLst>
                                            <p:cond delay="375"/>
                                          </p:stCondLst>
                                        </p:cTn>
                                        <p:tgtEl>
                                          <p:spTgt spid="18"/>
                                        </p:tgtEl>
                                        <p:attrNameLst>
                                          <p:attrName>r</p:attrName>
                                        </p:attrNameLst>
                                      </p:cBhvr>
                                    </p:animRot>
                                  </p:childTnLst>
                                </p:cTn>
                              </p:par>
                            </p:childTnLst>
                          </p:cTn>
                        </p:par>
                        <p:par>
                          <p:cTn id="37" fill="hold">
                            <p:stCondLst>
                              <p:cond delay="2050"/>
                            </p:stCondLst>
                            <p:childTnLst>
                              <p:par>
                                <p:cTn id="38" presetID="41"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3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41" dur="300" fill="hold"/>
                                        <p:tgtEl>
                                          <p:spTgt spid="19"/>
                                        </p:tgtEl>
                                        <p:attrNameLst>
                                          <p:attrName>ppt_y</p:attrName>
                                        </p:attrNameLst>
                                      </p:cBhvr>
                                      <p:tavLst>
                                        <p:tav tm="0">
                                          <p:val>
                                            <p:strVal val="#ppt_y"/>
                                          </p:val>
                                        </p:tav>
                                        <p:tav tm="100000">
                                          <p:val>
                                            <p:strVal val="#ppt_y"/>
                                          </p:val>
                                        </p:tav>
                                      </p:tavLst>
                                    </p:anim>
                                    <p:anim calcmode="lin" valueType="num">
                                      <p:cBhvr>
                                        <p:cTn id="42" dur="3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3" dur="3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4" dur="300" tmFilter="0,0; .5, 1; 1, 1"/>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7" grpId="1"/>
      <p:bldP spid="18" grpId="0"/>
      <p:bldP spid="18" grpId="1"/>
      <p:bldP spid="1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4"/>
          <p:cNvSpPr/>
          <p:nvPr/>
        </p:nvSpPr>
        <p:spPr>
          <a:xfrm>
            <a:off x="1068256" y="2152005"/>
            <a:ext cx="2268279" cy="3274435"/>
          </a:xfrm>
          <a:prstGeom prst="rect">
            <a:avLst/>
          </a:prstGeom>
          <a:solidFill>
            <a:srgbClr val="222363"/>
          </a:solidFill>
          <a:ln w="3175">
            <a:solidFill>
              <a:schemeClr val="bg1">
                <a:lumMod val="95000"/>
              </a:scheme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1619367" anchor="t" anchorCtr="1">
            <a:normAutofit/>
          </a:bodyPr>
          <a:lstStyle/>
          <a:p>
            <a:pPr algn="ctr" fontAlgn="base">
              <a:lnSpc>
                <a:spcPct val="120000"/>
              </a:lnSpc>
              <a:spcBef>
                <a:spcPct val="0"/>
              </a:spcBef>
              <a:spcAft>
                <a:spcPct val="0"/>
              </a:spcAft>
              <a:buFont typeface="Arial" pitchFamily="34" charset="0"/>
              <a:buNone/>
            </a:pPr>
            <a:endParaRPr lang="zh-CN" altLang="en-US" sz="1050" dirty="0">
              <a:solidFill>
                <a:srgbClr val="000000">
                  <a:lumMod val="85000"/>
                  <a:lumOff val="15000"/>
                </a:srgbClr>
              </a:solidFill>
              <a:cs typeface="+mn-ea"/>
              <a:sym typeface="+mn-lt"/>
            </a:endParaRPr>
          </a:p>
        </p:txBody>
      </p:sp>
      <p:sp>
        <p:nvSpPr>
          <p:cNvPr id="5" name="Rectangle 5"/>
          <p:cNvSpPr/>
          <p:nvPr/>
        </p:nvSpPr>
        <p:spPr>
          <a:xfrm>
            <a:off x="1068256" y="4779332"/>
            <a:ext cx="2268279" cy="457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scene3d>
              <a:camera prst="orthographicFront"/>
              <a:lightRig rig="threePt" dir="t"/>
            </a:scene3d>
            <a:sp3d contourW="12700"/>
          </a:bodyPr>
          <a:lstStyle/>
          <a:p>
            <a:pPr algn="ctr" fontAlgn="base">
              <a:lnSpc>
                <a:spcPct val="120000"/>
              </a:lnSpc>
              <a:spcBef>
                <a:spcPct val="0"/>
              </a:spcBef>
              <a:spcAft>
                <a:spcPct val="0"/>
              </a:spcAft>
              <a:buFont typeface="Arial" pitchFamily="34" charset="0"/>
              <a:buNone/>
            </a:pPr>
            <a:r>
              <a:rPr lang="zh-CN" altLang="en-US" sz="1599" b="1" dirty="0">
                <a:solidFill>
                  <a:srgbClr val="595959"/>
                </a:solidFill>
                <a:cs typeface="+mn-ea"/>
                <a:sym typeface="+mn-lt"/>
              </a:rPr>
              <a:t>Plan for the future</a:t>
            </a:r>
          </a:p>
        </p:txBody>
      </p:sp>
      <p:sp>
        <p:nvSpPr>
          <p:cNvPr id="7" name="Freeform: Shape 9"/>
          <p:cNvSpPr/>
          <p:nvPr/>
        </p:nvSpPr>
        <p:spPr>
          <a:xfrm>
            <a:off x="1840912" y="2553310"/>
            <a:ext cx="722964" cy="716704"/>
          </a:xfrm>
          <a:custGeom>
            <a:avLst/>
            <a:gdLst/>
            <a:ahLst/>
            <a:cxnLst/>
            <a:rect l="l" t="t" r="r" b="b"/>
            <a:pathLst>
              <a:path w="206276" h="204490">
                <a:moveTo>
                  <a:pt x="97334" y="133052"/>
                </a:moveTo>
                <a:lnTo>
                  <a:pt x="119212" y="133052"/>
                </a:lnTo>
                <a:cubicBezTo>
                  <a:pt x="121593" y="133052"/>
                  <a:pt x="122783" y="134094"/>
                  <a:pt x="122783" y="136178"/>
                </a:cubicBezTo>
                <a:cubicBezTo>
                  <a:pt x="122783" y="138559"/>
                  <a:pt x="121593" y="139750"/>
                  <a:pt x="119212" y="139750"/>
                </a:cubicBezTo>
                <a:lnTo>
                  <a:pt x="97334" y="139750"/>
                </a:lnTo>
                <a:cubicBezTo>
                  <a:pt x="95250" y="139750"/>
                  <a:pt x="94208" y="138559"/>
                  <a:pt x="94208" y="136178"/>
                </a:cubicBezTo>
                <a:cubicBezTo>
                  <a:pt x="94208" y="134094"/>
                  <a:pt x="95250" y="133052"/>
                  <a:pt x="97334" y="133052"/>
                </a:cubicBezTo>
                <a:close/>
                <a:moveTo>
                  <a:pt x="71884" y="133052"/>
                </a:moveTo>
                <a:lnTo>
                  <a:pt x="84386" y="133052"/>
                </a:lnTo>
                <a:cubicBezTo>
                  <a:pt x="86469" y="133052"/>
                  <a:pt x="87511" y="134094"/>
                  <a:pt x="87511" y="136178"/>
                </a:cubicBezTo>
                <a:cubicBezTo>
                  <a:pt x="87511" y="138559"/>
                  <a:pt x="86469" y="139750"/>
                  <a:pt x="84386" y="139750"/>
                </a:cubicBezTo>
                <a:lnTo>
                  <a:pt x="71884" y="139750"/>
                </a:lnTo>
                <a:cubicBezTo>
                  <a:pt x="69801" y="139750"/>
                  <a:pt x="68759" y="138559"/>
                  <a:pt x="68759" y="136178"/>
                </a:cubicBezTo>
                <a:cubicBezTo>
                  <a:pt x="68759" y="134094"/>
                  <a:pt x="69801" y="133052"/>
                  <a:pt x="71884" y="133052"/>
                </a:cubicBezTo>
                <a:close/>
                <a:moveTo>
                  <a:pt x="160735" y="117426"/>
                </a:moveTo>
                <a:lnTo>
                  <a:pt x="166985" y="117426"/>
                </a:lnTo>
                <a:cubicBezTo>
                  <a:pt x="169069" y="117426"/>
                  <a:pt x="170111" y="118467"/>
                  <a:pt x="170111" y="120551"/>
                </a:cubicBezTo>
                <a:cubicBezTo>
                  <a:pt x="170111" y="122634"/>
                  <a:pt x="169069" y="123676"/>
                  <a:pt x="166985" y="123676"/>
                </a:cubicBezTo>
                <a:lnTo>
                  <a:pt x="160735" y="123676"/>
                </a:lnTo>
                <a:cubicBezTo>
                  <a:pt x="158651" y="123676"/>
                  <a:pt x="157609" y="122634"/>
                  <a:pt x="157609" y="120551"/>
                </a:cubicBezTo>
                <a:cubicBezTo>
                  <a:pt x="157609" y="118467"/>
                  <a:pt x="158651" y="117426"/>
                  <a:pt x="160735" y="117426"/>
                </a:cubicBezTo>
                <a:close/>
                <a:moveTo>
                  <a:pt x="116086" y="117426"/>
                </a:moveTo>
                <a:lnTo>
                  <a:pt x="147787" y="117426"/>
                </a:lnTo>
                <a:cubicBezTo>
                  <a:pt x="150168" y="117426"/>
                  <a:pt x="151358" y="118467"/>
                  <a:pt x="151358" y="120551"/>
                </a:cubicBezTo>
                <a:cubicBezTo>
                  <a:pt x="151358" y="122634"/>
                  <a:pt x="150168" y="123676"/>
                  <a:pt x="147787" y="123676"/>
                </a:cubicBezTo>
                <a:lnTo>
                  <a:pt x="116086" y="123676"/>
                </a:lnTo>
                <a:cubicBezTo>
                  <a:pt x="114003" y="123676"/>
                  <a:pt x="112961" y="122634"/>
                  <a:pt x="112961" y="120551"/>
                </a:cubicBezTo>
                <a:cubicBezTo>
                  <a:pt x="112961" y="118467"/>
                  <a:pt x="114003" y="117426"/>
                  <a:pt x="116086" y="117426"/>
                </a:cubicBezTo>
                <a:close/>
                <a:moveTo>
                  <a:pt x="71884" y="117426"/>
                </a:moveTo>
                <a:lnTo>
                  <a:pt x="103585" y="117426"/>
                </a:lnTo>
                <a:cubicBezTo>
                  <a:pt x="105668" y="117426"/>
                  <a:pt x="106710" y="118467"/>
                  <a:pt x="106710" y="120551"/>
                </a:cubicBezTo>
                <a:cubicBezTo>
                  <a:pt x="106710" y="122634"/>
                  <a:pt x="105668" y="123676"/>
                  <a:pt x="103585" y="123676"/>
                </a:cubicBezTo>
                <a:lnTo>
                  <a:pt x="71884" y="123676"/>
                </a:lnTo>
                <a:cubicBezTo>
                  <a:pt x="69801" y="123676"/>
                  <a:pt x="68759" y="122634"/>
                  <a:pt x="68759" y="120551"/>
                </a:cubicBezTo>
                <a:cubicBezTo>
                  <a:pt x="68759" y="118467"/>
                  <a:pt x="69801" y="117426"/>
                  <a:pt x="71884" y="117426"/>
                </a:cubicBezTo>
                <a:close/>
                <a:moveTo>
                  <a:pt x="135285" y="98227"/>
                </a:moveTo>
                <a:lnTo>
                  <a:pt x="166985" y="98227"/>
                </a:lnTo>
                <a:cubicBezTo>
                  <a:pt x="169069" y="98227"/>
                  <a:pt x="170111" y="99268"/>
                  <a:pt x="170111" y="101352"/>
                </a:cubicBezTo>
                <a:cubicBezTo>
                  <a:pt x="170111" y="103436"/>
                  <a:pt x="169069" y="104477"/>
                  <a:pt x="166985" y="104477"/>
                </a:cubicBezTo>
                <a:lnTo>
                  <a:pt x="135285" y="104477"/>
                </a:lnTo>
                <a:cubicBezTo>
                  <a:pt x="133201" y="104477"/>
                  <a:pt x="132160" y="103436"/>
                  <a:pt x="132160" y="101352"/>
                </a:cubicBezTo>
                <a:cubicBezTo>
                  <a:pt x="132160" y="99268"/>
                  <a:pt x="133201" y="98227"/>
                  <a:pt x="135285" y="98227"/>
                </a:cubicBezTo>
                <a:close/>
                <a:moveTo>
                  <a:pt x="97334" y="98227"/>
                </a:moveTo>
                <a:lnTo>
                  <a:pt x="122783" y="98227"/>
                </a:lnTo>
                <a:cubicBezTo>
                  <a:pt x="124867" y="98227"/>
                  <a:pt x="125909" y="99268"/>
                  <a:pt x="125909" y="101352"/>
                </a:cubicBezTo>
                <a:cubicBezTo>
                  <a:pt x="125909" y="103436"/>
                  <a:pt x="124867" y="104477"/>
                  <a:pt x="122783" y="104477"/>
                </a:cubicBezTo>
                <a:lnTo>
                  <a:pt x="97334" y="104477"/>
                </a:lnTo>
                <a:cubicBezTo>
                  <a:pt x="95250" y="104477"/>
                  <a:pt x="94208" y="103436"/>
                  <a:pt x="94208" y="101352"/>
                </a:cubicBezTo>
                <a:cubicBezTo>
                  <a:pt x="94208" y="99268"/>
                  <a:pt x="95250" y="98227"/>
                  <a:pt x="97334" y="98227"/>
                </a:cubicBezTo>
                <a:close/>
                <a:moveTo>
                  <a:pt x="71884" y="98227"/>
                </a:moveTo>
                <a:lnTo>
                  <a:pt x="84386" y="98227"/>
                </a:lnTo>
                <a:cubicBezTo>
                  <a:pt x="86469" y="98227"/>
                  <a:pt x="87511" y="99268"/>
                  <a:pt x="87511" y="101352"/>
                </a:cubicBezTo>
                <a:cubicBezTo>
                  <a:pt x="87511" y="103436"/>
                  <a:pt x="86469" y="104477"/>
                  <a:pt x="84386" y="104477"/>
                </a:cubicBezTo>
                <a:lnTo>
                  <a:pt x="71884" y="104477"/>
                </a:lnTo>
                <a:cubicBezTo>
                  <a:pt x="69801" y="104477"/>
                  <a:pt x="68759" y="103436"/>
                  <a:pt x="68759" y="101352"/>
                </a:cubicBezTo>
                <a:cubicBezTo>
                  <a:pt x="68759" y="99268"/>
                  <a:pt x="69801" y="98227"/>
                  <a:pt x="71884" y="98227"/>
                </a:cubicBezTo>
                <a:close/>
                <a:moveTo>
                  <a:pt x="154484" y="82600"/>
                </a:moveTo>
                <a:lnTo>
                  <a:pt x="166985" y="82600"/>
                </a:lnTo>
                <a:cubicBezTo>
                  <a:pt x="169069" y="82600"/>
                  <a:pt x="170111" y="83642"/>
                  <a:pt x="170111" y="85725"/>
                </a:cubicBezTo>
                <a:cubicBezTo>
                  <a:pt x="170111" y="87809"/>
                  <a:pt x="169069" y="88851"/>
                  <a:pt x="166985" y="88851"/>
                </a:cubicBezTo>
                <a:lnTo>
                  <a:pt x="154484" y="88851"/>
                </a:lnTo>
                <a:cubicBezTo>
                  <a:pt x="152400" y="88851"/>
                  <a:pt x="151358" y="87809"/>
                  <a:pt x="151358" y="85725"/>
                </a:cubicBezTo>
                <a:cubicBezTo>
                  <a:pt x="151358" y="83642"/>
                  <a:pt x="152400" y="82600"/>
                  <a:pt x="154484" y="82600"/>
                </a:cubicBezTo>
                <a:close/>
                <a:moveTo>
                  <a:pt x="109835" y="82600"/>
                </a:moveTo>
                <a:lnTo>
                  <a:pt x="141536" y="82600"/>
                </a:lnTo>
                <a:cubicBezTo>
                  <a:pt x="143619" y="82600"/>
                  <a:pt x="144661" y="83642"/>
                  <a:pt x="144661" y="85725"/>
                </a:cubicBezTo>
                <a:cubicBezTo>
                  <a:pt x="144661" y="87809"/>
                  <a:pt x="143619" y="88851"/>
                  <a:pt x="141536" y="88851"/>
                </a:cubicBezTo>
                <a:lnTo>
                  <a:pt x="109835" y="88851"/>
                </a:lnTo>
                <a:cubicBezTo>
                  <a:pt x="107752" y="88851"/>
                  <a:pt x="106710" y="87809"/>
                  <a:pt x="106710" y="85725"/>
                </a:cubicBezTo>
                <a:cubicBezTo>
                  <a:pt x="106710" y="83642"/>
                  <a:pt x="107752" y="82600"/>
                  <a:pt x="109835" y="82600"/>
                </a:cubicBezTo>
                <a:close/>
                <a:moveTo>
                  <a:pt x="71884" y="82600"/>
                </a:moveTo>
                <a:lnTo>
                  <a:pt x="97334" y="82600"/>
                </a:lnTo>
                <a:cubicBezTo>
                  <a:pt x="99417" y="82600"/>
                  <a:pt x="100459" y="83642"/>
                  <a:pt x="100459" y="85725"/>
                </a:cubicBezTo>
                <a:cubicBezTo>
                  <a:pt x="100459" y="87809"/>
                  <a:pt x="99417" y="88851"/>
                  <a:pt x="97334" y="88851"/>
                </a:cubicBezTo>
                <a:lnTo>
                  <a:pt x="71884" y="88851"/>
                </a:lnTo>
                <a:cubicBezTo>
                  <a:pt x="69801" y="88851"/>
                  <a:pt x="68759" y="87809"/>
                  <a:pt x="68759" y="85725"/>
                </a:cubicBezTo>
                <a:cubicBezTo>
                  <a:pt x="68759" y="83642"/>
                  <a:pt x="69801" y="82600"/>
                  <a:pt x="71884" y="82600"/>
                </a:cubicBezTo>
                <a:close/>
                <a:moveTo>
                  <a:pt x="55811" y="60276"/>
                </a:moveTo>
                <a:cubicBezTo>
                  <a:pt x="50453" y="60276"/>
                  <a:pt x="47774" y="63252"/>
                  <a:pt x="47774" y="69205"/>
                </a:cubicBezTo>
                <a:lnTo>
                  <a:pt x="47774" y="152251"/>
                </a:lnTo>
                <a:cubicBezTo>
                  <a:pt x="47774" y="158502"/>
                  <a:pt x="50453" y="161627"/>
                  <a:pt x="55811" y="161627"/>
                </a:cubicBezTo>
                <a:lnTo>
                  <a:pt x="78135" y="161627"/>
                </a:lnTo>
                <a:cubicBezTo>
                  <a:pt x="79623" y="161627"/>
                  <a:pt x="81112" y="162372"/>
                  <a:pt x="82600" y="163860"/>
                </a:cubicBezTo>
                <a:cubicBezTo>
                  <a:pt x="83790" y="164753"/>
                  <a:pt x="84386" y="166241"/>
                  <a:pt x="84386" y="168325"/>
                </a:cubicBezTo>
                <a:lnTo>
                  <a:pt x="83939" y="185738"/>
                </a:lnTo>
                <a:lnTo>
                  <a:pt x="115640" y="162967"/>
                </a:lnTo>
                <a:cubicBezTo>
                  <a:pt x="116830" y="162074"/>
                  <a:pt x="118021" y="161627"/>
                  <a:pt x="119212" y="161627"/>
                </a:cubicBezTo>
                <a:lnTo>
                  <a:pt x="183059" y="161627"/>
                </a:lnTo>
                <a:cubicBezTo>
                  <a:pt x="185738" y="161627"/>
                  <a:pt x="188193" y="160734"/>
                  <a:pt x="190426" y="158949"/>
                </a:cubicBezTo>
                <a:cubicBezTo>
                  <a:pt x="192658" y="157163"/>
                  <a:pt x="193774" y="154930"/>
                  <a:pt x="193774" y="152251"/>
                </a:cubicBezTo>
                <a:lnTo>
                  <a:pt x="193774" y="69205"/>
                </a:lnTo>
                <a:cubicBezTo>
                  <a:pt x="193774" y="66824"/>
                  <a:pt x="192658" y="64740"/>
                  <a:pt x="190426" y="62954"/>
                </a:cubicBezTo>
                <a:cubicBezTo>
                  <a:pt x="188193" y="61168"/>
                  <a:pt x="185738" y="60276"/>
                  <a:pt x="183059" y="60276"/>
                </a:cubicBezTo>
                <a:close/>
                <a:moveTo>
                  <a:pt x="55811" y="47327"/>
                </a:moveTo>
                <a:lnTo>
                  <a:pt x="183059" y="47327"/>
                </a:lnTo>
                <a:cubicBezTo>
                  <a:pt x="189310" y="47327"/>
                  <a:pt x="194742" y="49485"/>
                  <a:pt x="199355" y="53801"/>
                </a:cubicBezTo>
                <a:cubicBezTo>
                  <a:pt x="203969" y="58117"/>
                  <a:pt x="206276" y="63252"/>
                  <a:pt x="206276" y="69205"/>
                </a:cubicBezTo>
                <a:lnTo>
                  <a:pt x="206276" y="152251"/>
                </a:lnTo>
                <a:cubicBezTo>
                  <a:pt x="206276" y="158204"/>
                  <a:pt x="203895" y="163413"/>
                  <a:pt x="199132" y="167878"/>
                </a:cubicBezTo>
                <a:cubicBezTo>
                  <a:pt x="194370" y="172343"/>
                  <a:pt x="189012" y="174576"/>
                  <a:pt x="183059" y="174576"/>
                </a:cubicBezTo>
                <a:lnTo>
                  <a:pt x="121444" y="174576"/>
                </a:lnTo>
                <a:lnTo>
                  <a:pt x="80814" y="203597"/>
                </a:lnTo>
                <a:cubicBezTo>
                  <a:pt x="79623" y="204192"/>
                  <a:pt x="78433" y="204490"/>
                  <a:pt x="77242" y="204490"/>
                </a:cubicBezTo>
                <a:cubicBezTo>
                  <a:pt x="76051" y="204490"/>
                  <a:pt x="75158" y="204341"/>
                  <a:pt x="74563" y="204044"/>
                </a:cubicBezTo>
                <a:cubicBezTo>
                  <a:pt x="72182" y="202555"/>
                  <a:pt x="70991" y="200620"/>
                  <a:pt x="70991" y="198239"/>
                </a:cubicBezTo>
                <a:lnTo>
                  <a:pt x="71438" y="174576"/>
                </a:lnTo>
                <a:lnTo>
                  <a:pt x="55811" y="174576"/>
                </a:lnTo>
                <a:cubicBezTo>
                  <a:pt x="49858" y="174576"/>
                  <a:pt x="44872" y="172418"/>
                  <a:pt x="40854" y="168102"/>
                </a:cubicBezTo>
                <a:cubicBezTo>
                  <a:pt x="36835" y="163785"/>
                  <a:pt x="34826" y="158502"/>
                  <a:pt x="34826" y="152251"/>
                </a:cubicBezTo>
                <a:lnTo>
                  <a:pt x="34826" y="69205"/>
                </a:lnTo>
                <a:cubicBezTo>
                  <a:pt x="34826" y="63252"/>
                  <a:pt x="36835" y="58117"/>
                  <a:pt x="40854" y="53801"/>
                </a:cubicBezTo>
                <a:cubicBezTo>
                  <a:pt x="44872" y="49485"/>
                  <a:pt x="49858" y="47327"/>
                  <a:pt x="55811" y="47327"/>
                </a:cubicBezTo>
                <a:close/>
                <a:moveTo>
                  <a:pt x="20538" y="0"/>
                </a:moveTo>
                <a:lnTo>
                  <a:pt x="148233" y="0"/>
                </a:lnTo>
                <a:cubicBezTo>
                  <a:pt x="154484" y="0"/>
                  <a:pt x="159916" y="2084"/>
                  <a:pt x="164530" y="6251"/>
                </a:cubicBezTo>
                <a:cubicBezTo>
                  <a:pt x="169143" y="10418"/>
                  <a:pt x="171450" y="15478"/>
                  <a:pt x="171450" y="21431"/>
                </a:cubicBezTo>
                <a:lnTo>
                  <a:pt x="171450" y="25450"/>
                </a:lnTo>
                <a:cubicBezTo>
                  <a:pt x="171450" y="26938"/>
                  <a:pt x="170855" y="28352"/>
                  <a:pt x="169664" y="29691"/>
                </a:cubicBezTo>
                <a:cubicBezTo>
                  <a:pt x="168474" y="31031"/>
                  <a:pt x="166985" y="31701"/>
                  <a:pt x="165199" y="31701"/>
                </a:cubicBezTo>
                <a:cubicBezTo>
                  <a:pt x="163413" y="31701"/>
                  <a:pt x="161851" y="31031"/>
                  <a:pt x="160511" y="29691"/>
                </a:cubicBezTo>
                <a:cubicBezTo>
                  <a:pt x="159172" y="28352"/>
                  <a:pt x="158502" y="26938"/>
                  <a:pt x="158502" y="25450"/>
                </a:cubicBezTo>
                <a:lnTo>
                  <a:pt x="158502" y="21431"/>
                </a:lnTo>
                <a:cubicBezTo>
                  <a:pt x="158502" y="19050"/>
                  <a:pt x="157460" y="16967"/>
                  <a:pt x="155377" y="15181"/>
                </a:cubicBezTo>
                <a:cubicBezTo>
                  <a:pt x="153293" y="13395"/>
                  <a:pt x="150912" y="12502"/>
                  <a:pt x="148233" y="12502"/>
                </a:cubicBezTo>
                <a:lnTo>
                  <a:pt x="20538" y="12502"/>
                </a:lnTo>
                <a:cubicBezTo>
                  <a:pt x="15181" y="12502"/>
                  <a:pt x="12502" y="15478"/>
                  <a:pt x="12502" y="21431"/>
                </a:cubicBezTo>
                <a:lnTo>
                  <a:pt x="12502" y="104477"/>
                </a:lnTo>
                <a:cubicBezTo>
                  <a:pt x="12502" y="107156"/>
                  <a:pt x="13246" y="109240"/>
                  <a:pt x="14734" y="110728"/>
                </a:cubicBezTo>
                <a:cubicBezTo>
                  <a:pt x="17711" y="113407"/>
                  <a:pt x="17860" y="116384"/>
                  <a:pt x="15181" y="119658"/>
                </a:cubicBezTo>
                <a:cubicBezTo>
                  <a:pt x="13692" y="121146"/>
                  <a:pt x="12055" y="121890"/>
                  <a:pt x="10269" y="121890"/>
                </a:cubicBezTo>
                <a:cubicBezTo>
                  <a:pt x="8781" y="121890"/>
                  <a:pt x="7442" y="121295"/>
                  <a:pt x="6251" y="120104"/>
                </a:cubicBezTo>
                <a:cubicBezTo>
                  <a:pt x="2084" y="116235"/>
                  <a:pt x="0" y="111026"/>
                  <a:pt x="0" y="104477"/>
                </a:cubicBezTo>
                <a:lnTo>
                  <a:pt x="0" y="21431"/>
                </a:lnTo>
                <a:cubicBezTo>
                  <a:pt x="0" y="15478"/>
                  <a:pt x="1935" y="10418"/>
                  <a:pt x="5804" y="6251"/>
                </a:cubicBezTo>
                <a:cubicBezTo>
                  <a:pt x="9674" y="2084"/>
                  <a:pt x="14585" y="0"/>
                  <a:pt x="20538" y="0"/>
                </a:cubicBezTo>
                <a:close/>
              </a:path>
            </a:pathLst>
          </a:custGeom>
          <a:solidFill>
            <a:schemeClr val="bg1"/>
          </a:solidFill>
          <a:ln>
            <a:noFill/>
          </a:ln>
          <a:effectLst/>
        </p:spPr>
        <p:txBody>
          <a:bodyPr anchor="ctr"/>
          <a:lstStyle/>
          <a:p>
            <a:pPr algn="ctr" fontAlgn="base">
              <a:lnSpc>
                <a:spcPct val="120000"/>
              </a:lnSpc>
              <a:spcBef>
                <a:spcPct val="0"/>
              </a:spcBef>
              <a:spcAft>
                <a:spcPct val="0"/>
              </a:spcAft>
              <a:buFont typeface="Arial" pitchFamily="34" charset="0"/>
              <a:buNone/>
            </a:pPr>
            <a:endParaRPr sz="1799" dirty="0">
              <a:solidFill>
                <a:srgbClr val="000000"/>
              </a:solidFill>
              <a:cs typeface="+mn-ea"/>
              <a:sym typeface="+mn-lt"/>
            </a:endParaRPr>
          </a:p>
        </p:txBody>
      </p:sp>
      <p:sp>
        <p:nvSpPr>
          <p:cNvPr id="8" name="Rectangle: Rounded Corners 11"/>
          <p:cNvSpPr/>
          <p:nvPr/>
        </p:nvSpPr>
        <p:spPr>
          <a:xfrm>
            <a:off x="3663993" y="2152005"/>
            <a:ext cx="2268279" cy="3274435"/>
          </a:xfrm>
          <a:prstGeom prst="rect">
            <a:avLst/>
          </a:prstGeom>
          <a:solidFill>
            <a:srgbClr val="E57001"/>
          </a:solidFill>
          <a:ln w="3175">
            <a:solidFill>
              <a:schemeClr val="bg1">
                <a:lumMod val="95000"/>
              </a:scheme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1619367" anchor="t" anchorCtr="1">
            <a:normAutofit/>
          </a:bodyPr>
          <a:lstStyle/>
          <a:p>
            <a:pPr algn="ctr" fontAlgn="base">
              <a:lnSpc>
                <a:spcPct val="120000"/>
              </a:lnSpc>
              <a:spcBef>
                <a:spcPct val="0"/>
              </a:spcBef>
              <a:spcAft>
                <a:spcPct val="0"/>
              </a:spcAft>
              <a:buFont typeface="Arial" pitchFamily="34" charset="0"/>
              <a:buNone/>
            </a:pPr>
            <a:endParaRPr lang="zh-CN" altLang="en-US" sz="1050" dirty="0">
              <a:solidFill>
                <a:srgbClr val="E57001"/>
              </a:solidFill>
              <a:cs typeface="+mn-ea"/>
              <a:sym typeface="+mn-lt"/>
            </a:endParaRPr>
          </a:p>
        </p:txBody>
      </p:sp>
      <p:sp>
        <p:nvSpPr>
          <p:cNvPr id="9" name="Rectangle 12"/>
          <p:cNvSpPr/>
          <p:nvPr/>
        </p:nvSpPr>
        <p:spPr>
          <a:xfrm>
            <a:off x="3663993" y="4779332"/>
            <a:ext cx="2268279" cy="457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scene3d>
              <a:camera prst="orthographicFront"/>
              <a:lightRig rig="threePt" dir="t"/>
            </a:scene3d>
            <a:sp3d contourW="12700"/>
          </a:bodyPr>
          <a:lstStyle/>
          <a:p>
            <a:pPr algn="ctr" fontAlgn="base">
              <a:lnSpc>
                <a:spcPct val="120000"/>
              </a:lnSpc>
              <a:spcBef>
                <a:spcPct val="0"/>
              </a:spcBef>
              <a:spcAft>
                <a:spcPct val="0"/>
              </a:spcAft>
              <a:buFont typeface="Arial" pitchFamily="34" charset="0"/>
              <a:buNone/>
            </a:pPr>
            <a:r>
              <a:rPr lang="zh-CN" altLang="en-US" sz="1599" b="1" dirty="0">
                <a:solidFill>
                  <a:srgbClr val="595959"/>
                </a:solidFill>
                <a:cs typeface="+mn-ea"/>
                <a:sym typeface="+mn-lt"/>
              </a:rPr>
              <a:t>Plan for the future</a:t>
            </a:r>
          </a:p>
        </p:txBody>
      </p:sp>
      <p:sp>
        <p:nvSpPr>
          <p:cNvPr id="11" name="Freeform: Shape 16"/>
          <p:cNvSpPr/>
          <p:nvPr/>
        </p:nvSpPr>
        <p:spPr>
          <a:xfrm>
            <a:off x="4438766" y="2551285"/>
            <a:ext cx="718729" cy="718729"/>
          </a:xfrm>
          <a:custGeom>
            <a:avLst/>
            <a:gdLst/>
            <a:ahLst/>
            <a:cxnLst/>
            <a:rect l="l" t="t" r="r" b="b"/>
            <a:pathLst>
              <a:path w="203597" h="203597">
                <a:moveTo>
                  <a:pt x="30249" y="120104"/>
                </a:moveTo>
                <a:cubicBezTo>
                  <a:pt x="30919" y="120402"/>
                  <a:pt x="31402" y="121146"/>
                  <a:pt x="31700" y="122336"/>
                </a:cubicBezTo>
                <a:cubicBezTo>
                  <a:pt x="36165" y="136029"/>
                  <a:pt x="44202" y="147339"/>
                  <a:pt x="55810" y="156269"/>
                </a:cubicBezTo>
                <a:cubicBezTo>
                  <a:pt x="57596" y="157460"/>
                  <a:pt x="57894" y="158948"/>
                  <a:pt x="56703" y="160734"/>
                </a:cubicBezTo>
                <a:cubicBezTo>
                  <a:pt x="55810" y="161627"/>
                  <a:pt x="54917" y="162073"/>
                  <a:pt x="54024" y="162073"/>
                </a:cubicBezTo>
                <a:cubicBezTo>
                  <a:pt x="53429" y="162073"/>
                  <a:pt x="52834" y="161776"/>
                  <a:pt x="52238" y="161180"/>
                </a:cubicBezTo>
                <a:cubicBezTo>
                  <a:pt x="39141" y="151358"/>
                  <a:pt x="30361" y="139005"/>
                  <a:pt x="25896" y="124122"/>
                </a:cubicBezTo>
                <a:cubicBezTo>
                  <a:pt x="24705" y="122336"/>
                  <a:pt x="25300" y="121146"/>
                  <a:pt x="27682" y="120550"/>
                </a:cubicBezTo>
                <a:cubicBezTo>
                  <a:pt x="28724" y="119955"/>
                  <a:pt x="29579" y="119806"/>
                  <a:pt x="30249" y="120104"/>
                </a:cubicBezTo>
                <a:close/>
                <a:moveTo>
                  <a:pt x="25449" y="98673"/>
                </a:moveTo>
                <a:cubicBezTo>
                  <a:pt x="27533" y="98673"/>
                  <a:pt x="28575" y="99714"/>
                  <a:pt x="28575" y="101798"/>
                </a:cubicBezTo>
                <a:cubicBezTo>
                  <a:pt x="28575" y="104179"/>
                  <a:pt x="28724" y="106114"/>
                  <a:pt x="29021" y="107602"/>
                </a:cubicBezTo>
                <a:cubicBezTo>
                  <a:pt x="29021" y="109686"/>
                  <a:pt x="27979" y="110728"/>
                  <a:pt x="25896" y="110728"/>
                </a:cubicBezTo>
                <a:lnTo>
                  <a:pt x="25449" y="110728"/>
                </a:lnTo>
                <a:cubicBezTo>
                  <a:pt x="23961" y="110728"/>
                  <a:pt x="22919" y="109835"/>
                  <a:pt x="22324" y="108049"/>
                </a:cubicBezTo>
                <a:lnTo>
                  <a:pt x="22324" y="101798"/>
                </a:lnTo>
                <a:cubicBezTo>
                  <a:pt x="22324" y="99714"/>
                  <a:pt x="23366" y="98673"/>
                  <a:pt x="25449" y="98673"/>
                </a:cubicBezTo>
                <a:close/>
                <a:moveTo>
                  <a:pt x="36611" y="41076"/>
                </a:moveTo>
                <a:cubicBezTo>
                  <a:pt x="20538" y="58043"/>
                  <a:pt x="12501" y="78283"/>
                  <a:pt x="12501" y="101798"/>
                </a:cubicBezTo>
                <a:cubicBezTo>
                  <a:pt x="12501" y="126206"/>
                  <a:pt x="21282" y="147191"/>
                  <a:pt x="38844" y="164752"/>
                </a:cubicBezTo>
                <a:cubicBezTo>
                  <a:pt x="56406" y="182314"/>
                  <a:pt x="77390" y="191095"/>
                  <a:pt x="101798" y="191095"/>
                </a:cubicBezTo>
                <a:cubicBezTo>
                  <a:pt x="125313" y="191095"/>
                  <a:pt x="145628" y="183058"/>
                  <a:pt x="162743" y="166985"/>
                </a:cubicBezTo>
                <a:cubicBezTo>
                  <a:pt x="179858" y="150911"/>
                  <a:pt x="189160" y="131117"/>
                  <a:pt x="190649" y="107602"/>
                </a:cubicBezTo>
                <a:cubicBezTo>
                  <a:pt x="190946" y="106709"/>
                  <a:pt x="191095" y="104923"/>
                  <a:pt x="191095" y="102245"/>
                </a:cubicBezTo>
                <a:lnTo>
                  <a:pt x="101798" y="104923"/>
                </a:lnTo>
                <a:lnTo>
                  <a:pt x="100459" y="104923"/>
                </a:lnTo>
                <a:lnTo>
                  <a:pt x="100459" y="104477"/>
                </a:lnTo>
                <a:cubicBezTo>
                  <a:pt x="100161" y="104477"/>
                  <a:pt x="99863" y="104328"/>
                  <a:pt x="99566" y="104030"/>
                </a:cubicBezTo>
                <a:close/>
                <a:moveTo>
                  <a:pt x="165199" y="39290"/>
                </a:moveTo>
                <a:lnTo>
                  <a:pt x="109388" y="98226"/>
                </a:lnTo>
                <a:lnTo>
                  <a:pt x="190649" y="95994"/>
                </a:lnTo>
                <a:cubicBezTo>
                  <a:pt x="189160" y="73670"/>
                  <a:pt x="180677" y="54768"/>
                  <a:pt x="165199" y="39290"/>
                </a:cubicBezTo>
                <a:close/>
                <a:moveTo>
                  <a:pt x="101798" y="12501"/>
                </a:moveTo>
                <a:cubicBezTo>
                  <a:pt x="78283" y="12501"/>
                  <a:pt x="58043" y="20538"/>
                  <a:pt x="41076" y="36611"/>
                </a:cubicBezTo>
                <a:lnTo>
                  <a:pt x="101798" y="97333"/>
                </a:lnTo>
                <a:lnTo>
                  <a:pt x="160734" y="34825"/>
                </a:lnTo>
                <a:cubicBezTo>
                  <a:pt x="156567" y="31551"/>
                  <a:pt x="153590" y="29319"/>
                  <a:pt x="151804" y="28128"/>
                </a:cubicBezTo>
                <a:cubicBezTo>
                  <a:pt x="136922" y="17710"/>
                  <a:pt x="120253" y="12501"/>
                  <a:pt x="101798" y="12501"/>
                </a:cubicBezTo>
                <a:close/>
                <a:moveTo>
                  <a:pt x="101798" y="0"/>
                </a:moveTo>
                <a:cubicBezTo>
                  <a:pt x="122932" y="0"/>
                  <a:pt x="141982" y="5804"/>
                  <a:pt x="158948" y="17412"/>
                </a:cubicBezTo>
                <a:cubicBezTo>
                  <a:pt x="172938" y="26937"/>
                  <a:pt x="183877" y="39141"/>
                  <a:pt x="191765" y="54024"/>
                </a:cubicBezTo>
                <a:cubicBezTo>
                  <a:pt x="199653" y="68907"/>
                  <a:pt x="203597" y="84832"/>
                  <a:pt x="203597" y="101798"/>
                </a:cubicBezTo>
                <a:lnTo>
                  <a:pt x="203597" y="108942"/>
                </a:lnTo>
                <a:cubicBezTo>
                  <a:pt x="201811" y="135433"/>
                  <a:pt x="191095" y="157832"/>
                  <a:pt x="171450" y="176138"/>
                </a:cubicBezTo>
                <a:cubicBezTo>
                  <a:pt x="151804" y="194444"/>
                  <a:pt x="128587" y="203597"/>
                  <a:pt x="101798" y="203597"/>
                </a:cubicBezTo>
                <a:cubicBezTo>
                  <a:pt x="73818" y="203597"/>
                  <a:pt x="49857" y="193625"/>
                  <a:pt x="29914" y="173682"/>
                </a:cubicBezTo>
                <a:cubicBezTo>
                  <a:pt x="9971" y="153739"/>
                  <a:pt x="0" y="129778"/>
                  <a:pt x="0" y="101798"/>
                </a:cubicBezTo>
                <a:cubicBezTo>
                  <a:pt x="0" y="73818"/>
                  <a:pt x="9971" y="49857"/>
                  <a:pt x="29914" y="29914"/>
                </a:cubicBezTo>
                <a:cubicBezTo>
                  <a:pt x="49857" y="9971"/>
                  <a:pt x="73818" y="0"/>
                  <a:pt x="101798" y="0"/>
                </a:cubicBezTo>
                <a:close/>
              </a:path>
            </a:pathLst>
          </a:custGeom>
          <a:solidFill>
            <a:schemeClr val="bg1"/>
          </a:solidFill>
          <a:ln>
            <a:noFill/>
          </a:ln>
          <a:effectLst/>
        </p:spPr>
        <p:txBody>
          <a:bodyPr anchor="ctr"/>
          <a:lstStyle/>
          <a:p>
            <a:pPr algn="ctr" fontAlgn="base">
              <a:lnSpc>
                <a:spcPct val="120000"/>
              </a:lnSpc>
              <a:spcBef>
                <a:spcPct val="0"/>
              </a:spcBef>
              <a:spcAft>
                <a:spcPct val="0"/>
              </a:spcAft>
              <a:buFont typeface="Arial" pitchFamily="34" charset="0"/>
              <a:buNone/>
            </a:pPr>
            <a:endParaRPr sz="1799" dirty="0">
              <a:solidFill>
                <a:srgbClr val="000000"/>
              </a:solidFill>
              <a:cs typeface="+mn-ea"/>
              <a:sym typeface="+mn-lt"/>
            </a:endParaRPr>
          </a:p>
        </p:txBody>
      </p:sp>
      <p:sp>
        <p:nvSpPr>
          <p:cNvPr id="12" name="Rectangle: Rounded Corners 18"/>
          <p:cNvSpPr/>
          <p:nvPr/>
        </p:nvSpPr>
        <p:spPr>
          <a:xfrm>
            <a:off x="6259731" y="2152005"/>
            <a:ext cx="2268279" cy="3274435"/>
          </a:xfrm>
          <a:prstGeom prst="rect">
            <a:avLst/>
          </a:prstGeom>
          <a:solidFill>
            <a:srgbClr val="222363"/>
          </a:solidFill>
          <a:ln w="3175">
            <a:solidFill>
              <a:schemeClr val="bg1">
                <a:lumMod val="95000"/>
              </a:scheme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1619367" anchor="t" anchorCtr="1">
            <a:normAutofit/>
          </a:bodyPr>
          <a:lstStyle/>
          <a:p>
            <a:pPr algn="ctr" fontAlgn="base">
              <a:lnSpc>
                <a:spcPct val="120000"/>
              </a:lnSpc>
              <a:spcBef>
                <a:spcPct val="0"/>
              </a:spcBef>
              <a:spcAft>
                <a:spcPct val="0"/>
              </a:spcAft>
              <a:buFont typeface="Arial" pitchFamily="34" charset="0"/>
              <a:buNone/>
            </a:pPr>
            <a:endParaRPr lang="zh-CN" altLang="en-US" sz="1050" dirty="0">
              <a:solidFill>
                <a:srgbClr val="000000">
                  <a:lumMod val="85000"/>
                  <a:lumOff val="15000"/>
                </a:srgbClr>
              </a:solidFill>
              <a:cs typeface="+mn-ea"/>
              <a:sym typeface="+mn-lt"/>
            </a:endParaRPr>
          </a:p>
        </p:txBody>
      </p:sp>
      <p:sp>
        <p:nvSpPr>
          <p:cNvPr id="13" name="Rectangle 19"/>
          <p:cNvSpPr/>
          <p:nvPr/>
        </p:nvSpPr>
        <p:spPr>
          <a:xfrm>
            <a:off x="6259731" y="4779332"/>
            <a:ext cx="2268279" cy="457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scene3d>
              <a:camera prst="orthographicFront"/>
              <a:lightRig rig="threePt" dir="t"/>
            </a:scene3d>
            <a:sp3d contourW="12700"/>
          </a:bodyPr>
          <a:lstStyle/>
          <a:p>
            <a:pPr algn="ctr" fontAlgn="base">
              <a:lnSpc>
                <a:spcPct val="120000"/>
              </a:lnSpc>
              <a:spcBef>
                <a:spcPct val="0"/>
              </a:spcBef>
              <a:spcAft>
                <a:spcPct val="0"/>
              </a:spcAft>
              <a:buFont typeface="Arial" pitchFamily="34" charset="0"/>
              <a:buNone/>
            </a:pPr>
            <a:r>
              <a:rPr lang="zh-CN" altLang="en-US" sz="1599" b="1" dirty="0">
                <a:solidFill>
                  <a:srgbClr val="595959"/>
                </a:solidFill>
                <a:cs typeface="+mn-ea"/>
                <a:sym typeface="+mn-lt"/>
              </a:rPr>
              <a:t>Plan for the future</a:t>
            </a:r>
          </a:p>
        </p:txBody>
      </p:sp>
      <p:sp>
        <p:nvSpPr>
          <p:cNvPr id="15" name="Freeform: Shape 23"/>
          <p:cNvSpPr/>
          <p:nvPr/>
        </p:nvSpPr>
        <p:spPr>
          <a:xfrm>
            <a:off x="7035858" y="2543429"/>
            <a:ext cx="716020" cy="718729"/>
          </a:xfrm>
          <a:custGeom>
            <a:avLst/>
            <a:gdLst/>
            <a:ahLst/>
            <a:cxnLst/>
            <a:rect l="l" t="t" r="r" b="b"/>
            <a:pathLst>
              <a:path w="204608" h="205382">
                <a:moveTo>
                  <a:pt x="46881" y="32147"/>
                </a:moveTo>
                <a:cubicBezTo>
                  <a:pt x="48667" y="31254"/>
                  <a:pt x="50155" y="31551"/>
                  <a:pt x="51346" y="33039"/>
                </a:cubicBezTo>
                <a:cubicBezTo>
                  <a:pt x="52536" y="34825"/>
                  <a:pt x="52239" y="36314"/>
                  <a:pt x="50453" y="37504"/>
                </a:cubicBezTo>
                <a:cubicBezTo>
                  <a:pt x="37356" y="45541"/>
                  <a:pt x="30807" y="57298"/>
                  <a:pt x="30807" y="72777"/>
                </a:cubicBezTo>
                <a:cubicBezTo>
                  <a:pt x="30807" y="74860"/>
                  <a:pt x="29766" y="75902"/>
                  <a:pt x="27682" y="75902"/>
                </a:cubicBezTo>
                <a:cubicBezTo>
                  <a:pt x="25599" y="75902"/>
                  <a:pt x="24557" y="74860"/>
                  <a:pt x="24557" y="72777"/>
                </a:cubicBezTo>
                <a:cubicBezTo>
                  <a:pt x="24557" y="54917"/>
                  <a:pt x="31998" y="41374"/>
                  <a:pt x="46881" y="32147"/>
                </a:cubicBezTo>
                <a:close/>
                <a:moveTo>
                  <a:pt x="61168" y="25896"/>
                </a:moveTo>
                <a:cubicBezTo>
                  <a:pt x="63252" y="25300"/>
                  <a:pt x="64591" y="26045"/>
                  <a:pt x="65187" y="28128"/>
                </a:cubicBezTo>
                <a:cubicBezTo>
                  <a:pt x="65782" y="30212"/>
                  <a:pt x="65038" y="31551"/>
                  <a:pt x="62954" y="32147"/>
                </a:cubicBezTo>
                <a:cubicBezTo>
                  <a:pt x="62657" y="32147"/>
                  <a:pt x="62136" y="32221"/>
                  <a:pt x="61392" y="32370"/>
                </a:cubicBezTo>
                <a:cubicBezTo>
                  <a:pt x="60648" y="32519"/>
                  <a:pt x="60127" y="32742"/>
                  <a:pt x="59829" y="33039"/>
                </a:cubicBezTo>
                <a:lnTo>
                  <a:pt x="58936" y="33039"/>
                </a:lnTo>
                <a:cubicBezTo>
                  <a:pt x="57448" y="33039"/>
                  <a:pt x="56406" y="32295"/>
                  <a:pt x="55811" y="30807"/>
                </a:cubicBezTo>
                <a:cubicBezTo>
                  <a:pt x="55215" y="29319"/>
                  <a:pt x="55811" y="27979"/>
                  <a:pt x="57597" y="26789"/>
                </a:cubicBezTo>
                <a:cubicBezTo>
                  <a:pt x="58787" y="26789"/>
                  <a:pt x="59978" y="26491"/>
                  <a:pt x="61168" y="25896"/>
                </a:cubicBezTo>
                <a:close/>
                <a:moveTo>
                  <a:pt x="72331" y="12948"/>
                </a:moveTo>
                <a:cubicBezTo>
                  <a:pt x="55959" y="12948"/>
                  <a:pt x="41895" y="18752"/>
                  <a:pt x="30138" y="30361"/>
                </a:cubicBezTo>
                <a:cubicBezTo>
                  <a:pt x="18380" y="41969"/>
                  <a:pt x="12502" y="55959"/>
                  <a:pt x="12502" y="72330"/>
                </a:cubicBezTo>
                <a:cubicBezTo>
                  <a:pt x="12502" y="88999"/>
                  <a:pt x="18380" y="103138"/>
                  <a:pt x="30138" y="114746"/>
                </a:cubicBezTo>
                <a:cubicBezTo>
                  <a:pt x="41895" y="126355"/>
                  <a:pt x="55959" y="132159"/>
                  <a:pt x="72331" y="132159"/>
                </a:cubicBezTo>
                <a:cubicBezTo>
                  <a:pt x="82451" y="132159"/>
                  <a:pt x="91678" y="129778"/>
                  <a:pt x="100013" y="125015"/>
                </a:cubicBezTo>
                <a:cubicBezTo>
                  <a:pt x="102691" y="123527"/>
                  <a:pt x="105222" y="123973"/>
                  <a:pt x="107603" y="126355"/>
                </a:cubicBezTo>
                <a:lnTo>
                  <a:pt x="132606" y="151358"/>
                </a:lnTo>
                <a:lnTo>
                  <a:pt x="134838" y="149572"/>
                </a:lnTo>
                <a:cubicBezTo>
                  <a:pt x="137517" y="148084"/>
                  <a:pt x="140047" y="148232"/>
                  <a:pt x="142429" y="150018"/>
                </a:cubicBezTo>
                <a:lnTo>
                  <a:pt x="150912" y="157162"/>
                </a:lnTo>
                <a:cubicBezTo>
                  <a:pt x="153293" y="159543"/>
                  <a:pt x="153740" y="161925"/>
                  <a:pt x="152251" y="164306"/>
                </a:cubicBezTo>
                <a:lnTo>
                  <a:pt x="150465" y="169217"/>
                </a:lnTo>
                <a:lnTo>
                  <a:pt x="157609" y="176361"/>
                </a:lnTo>
                <a:lnTo>
                  <a:pt x="167878" y="177254"/>
                </a:lnTo>
                <a:cubicBezTo>
                  <a:pt x="170259" y="177254"/>
                  <a:pt x="172045" y="178593"/>
                  <a:pt x="173236" y="181272"/>
                </a:cubicBezTo>
                <a:lnTo>
                  <a:pt x="176808" y="191541"/>
                </a:lnTo>
                <a:lnTo>
                  <a:pt x="191542" y="187970"/>
                </a:lnTo>
                <a:lnTo>
                  <a:pt x="189309" y="169217"/>
                </a:lnTo>
                <a:lnTo>
                  <a:pt x="126802" y="106263"/>
                </a:lnTo>
                <a:cubicBezTo>
                  <a:pt x="124420" y="103882"/>
                  <a:pt x="123974" y="101500"/>
                  <a:pt x="125462" y="99119"/>
                </a:cubicBezTo>
                <a:cubicBezTo>
                  <a:pt x="129629" y="91082"/>
                  <a:pt x="131713" y="82153"/>
                  <a:pt x="131713" y="72330"/>
                </a:cubicBezTo>
                <a:cubicBezTo>
                  <a:pt x="131713" y="55959"/>
                  <a:pt x="125909" y="41969"/>
                  <a:pt x="114300" y="30361"/>
                </a:cubicBezTo>
                <a:cubicBezTo>
                  <a:pt x="102691" y="18752"/>
                  <a:pt x="88702" y="12948"/>
                  <a:pt x="72331" y="12948"/>
                </a:cubicBezTo>
                <a:close/>
                <a:moveTo>
                  <a:pt x="72331" y="0"/>
                </a:moveTo>
                <a:cubicBezTo>
                  <a:pt x="92274" y="0"/>
                  <a:pt x="109314" y="7069"/>
                  <a:pt x="123453" y="21208"/>
                </a:cubicBezTo>
                <a:cubicBezTo>
                  <a:pt x="137592" y="35346"/>
                  <a:pt x="144661" y="52387"/>
                  <a:pt x="144661" y="72330"/>
                </a:cubicBezTo>
                <a:cubicBezTo>
                  <a:pt x="144661" y="81260"/>
                  <a:pt x="142726" y="90636"/>
                  <a:pt x="138857" y="100459"/>
                </a:cubicBezTo>
                <a:lnTo>
                  <a:pt x="200025" y="161627"/>
                </a:lnTo>
                <a:cubicBezTo>
                  <a:pt x="201216" y="162818"/>
                  <a:pt x="201811" y="164157"/>
                  <a:pt x="201811" y="165645"/>
                </a:cubicBezTo>
                <a:lnTo>
                  <a:pt x="204490" y="192434"/>
                </a:lnTo>
                <a:cubicBezTo>
                  <a:pt x="205085" y="196304"/>
                  <a:pt x="203448" y="198536"/>
                  <a:pt x="199579" y="199132"/>
                </a:cubicBezTo>
                <a:lnTo>
                  <a:pt x="174129" y="204936"/>
                </a:lnTo>
                <a:cubicBezTo>
                  <a:pt x="173831" y="205234"/>
                  <a:pt x="173385" y="205382"/>
                  <a:pt x="172790" y="205382"/>
                </a:cubicBezTo>
                <a:cubicBezTo>
                  <a:pt x="169515" y="205382"/>
                  <a:pt x="167432" y="203894"/>
                  <a:pt x="166539" y="200918"/>
                </a:cubicBezTo>
                <a:lnTo>
                  <a:pt x="162967" y="189309"/>
                </a:lnTo>
                <a:lnTo>
                  <a:pt x="154484" y="188863"/>
                </a:lnTo>
                <a:cubicBezTo>
                  <a:pt x="152698" y="188863"/>
                  <a:pt x="151358" y="188267"/>
                  <a:pt x="150465" y="187077"/>
                </a:cubicBezTo>
                <a:lnTo>
                  <a:pt x="138410" y="175022"/>
                </a:lnTo>
                <a:cubicBezTo>
                  <a:pt x="136624" y="173236"/>
                  <a:pt x="136178" y="170854"/>
                  <a:pt x="137071" y="167878"/>
                </a:cubicBezTo>
                <a:lnTo>
                  <a:pt x="138857" y="163859"/>
                </a:lnTo>
                <a:lnTo>
                  <a:pt x="137964" y="162966"/>
                </a:lnTo>
                <a:lnTo>
                  <a:pt x="135731" y="164752"/>
                </a:lnTo>
                <a:cubicBezTo>
                  <a:pt x="132755" y="166538"/>
                  <a:pt x="129927" y="166390"/>
                  <a:pt x="127248" y="164306"/>
                </a:cubicBezTo>
                <a:lnTo>
                  <a:pt x="101799" y="138410"/>
                </a:lnTo>
                <a:cubicBezTo>
                  <a:pt x="91976" y="142577"/>
                  <a:pt x="82153" y="144661"/>
                  <a:pt x="72331" y="144661"/>
                </a:cubicBezTo>
                <a:cubicBezTo>
                  <a:pt x="52388" y="144661"/>
                  <a:pt x="35347" y="137666"/>
                  <a:pt x="21208" y="123676"/>
                </a:cubicBezTo>
                <a:cubicBezTo>
                  <a:pt x="7069" y="109686"/>
                  <a:pt x="0" y="92571"/>
                  <a:pt x="0" y="72330"/>
                </a:cubicBezTo>
                <a:cubicBezTo>
                  <a:pt x="0" y="52387"/>
                  <a:pt x="7069" y="35346"/>
                  <a:pt x="21208" y="21208"/>
                </a:cubicBezTo>
                <a:cubicBezTo>
                  <a:pt x="35347" y="7069"/>
                  <a:pt x="52388" y="0"/>
                  <a:pt x="72331" y="0"/>
                </a:cubicBezTo>
                <a:close/>
              </a:path>
            </a:pathLst>
          </a:custGeom>
          <a:solidFill>
            <a:schemeClr val="bg1"/>
          </a:solidFill>
          <a:ln>
            <a:noFill/>
          </a:ln>
          <a:effectLst/>
        </p:spPr>
        <p:txBody>
          <a:bodyPr anchor="ctr"/>
          <a:lstStyle/>
          <a:p>
            <a:pPr algn="ctr" fontAlgn="base">
              <a:lnSpc>
                <a:spcPct val="120000"/>
              </a:lnSpc>
              <a:spcBef>
                <a:spcPct val="0"/>
              </a:spcBef>
              <a:spcAft>
                <a:spcPct val="0"/>
              </a:spcAft>
              <a:buFont typeface="Arial" pitchFamily="34" charset="0"/>
              <a:buNone/>
            </a:pPr>
            <a:endParaRPr sz="1799" dirty="0">
              <a:solidFill>
                <a:srgbClr val="000000"/>
              </a:solidFill>
              <a:cs typeface="+mn-ea"/>
              <a:sym typeface="+mn-lt"/>
            </a:endParaRPr>
          </a:p>
        </p:txBody>
      </p:sp>
      <p:sp>
        <p:nvSpPr>
          <p:cNvPr id="16" name="Rectangle: Rounded Corners 25"/>
          <p:cNvSpPr/>
          <p:nvPr/>
        </p:nvSpPr>
        <p:spPr>
          <a:xfrm>
            <a:off x="8855468" y="2152005"/>
            <a:ext cx="2268279" cy="3274435"/>
          </a:xfrm>
          <a:prstGeom prst="rect">
            <a:avLst/>
          </a:prstGeom>
          <a:solidFill>
            <a:srgbClr val="E57001"/>
          </a:solidFill>
          <a:ln w="3175">
            <a:solidFill>
              <a:schemeClr val="bg1">
                <a:lumMod val="95000"/>
              </a:scheme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1619367" anchor="t" anchorCtr="1">
            <a:normAutofit/>
          </a:bodyPr>
          <a:lstStyle/>
          <a:p>
            <a:pPr algn="ctr" fontAlgn="base">
              <a:lnSpc>
                <a:spcPct val="120000"/>
              </a:lnSpc>
              <a:spcBef>
                <a:spcPct val="0"/>
              </a:spcBef>
              <a:spcAft>
                <a:spcPct val="0"/>
              </a:spcAft>
              <a:buFont typeface="Arial" pitchFamily="34" charset="0"/>
              <a:buNone/>
            </a:pPr>
            <a:endParaRPr lang="zh-CN" altLang="en-US" sz="1050" dirty="0">
              <a:solidFill>
                <a:srgbClr val="000000">
                  <a:lumMod val="85000"/>
                  <a:lumOff val="15000"/>
                </a:srgbClr>
              </a:solidFill>
              <a:cs typeface="+mn-ea"/>
              <a:sym typeface="+mn-lt"/>
            </a:endParaRPr>
          </a:p>
        </p:txBody>
      </p:sp>
      <p:sp>
        <p:nvSpPr>
          <p:cNvPr id="17" name="Rectangle 26"/>
          <p:cNvSpPr/>
          <p:nvPr/>
        </p:nvSpPr>
        <p:spPr>
          <a:xfrm>
            <a:off x="8855468" y="4779332"/>
            <a:ext cx="2268279" cy="457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scene3d>
              <a:camera prst="orthographicFront"/>
              <a:lightRig rig="threePt" dir="t"/>
            </a:scene3d>
            <a:sp3d contourW="12700"/>
          </a:bodyPr>
          <a:lstStyle/>
          <a:p>
            <a:pPr algn="ctr" fontAlgn="base">
              <a:lnSpc>
                <a:spcPct val="120000"/>
              </a:lnSpc>
              <a:spcBef>
                <a:spcPct val="0"/>
              </a:spcBef>
              <a:spcAft>
                <a:spcPct val="0"/>
              </a:spcAft>
              <a:buFont typeface="Arial" pitchFamily="34" charset="0"/>
              <a:buNone/>
            </a:pPr>
            <a:r>
              <a:rPr lang="zh-CN" altLang="en-US" sz="1599" b="1" dirty="0">
                <a:solidFill>
                  <a:srgbClr val="595959"/>
                </a:solidFill>
                <a:cs typeface="+mn-ea"/>
                <a:sym typeface="+mn-lt"/>
              </a:rPr>
              <a:t>Plan for the future</a:t>
            </a:r>
          </a:p>
        </p:txBody>
      </p:sp>
      <p:sp>
        <p:nvSpPr>
          <p:cNvPr id="19" name="Freeform: Shape 30"/>
          <p:cNvSpPr/>
          <p:nvPr/>
        </p:nvSpPr>
        <p:spPr>
          <a:xfrm>
            <a:off x="9629318" y="2543430"/>
            <a:ext cx="714081" cy="704804"/>
          </a:xfrm>
          <a:custGeom>
            <a:avLst/>
            <a:gdLst/>
            <a:ahLst/>
            <a:cxnLst/>
            <a:rect l="l" t="t" r="r" b="b"/>
            <a:pathLst>
              <a:path w="206276" h="203596">
                <a:moveTo>
                  <a:pt x="95548" y="108049"/>
                </a:moveTo>
                <a:cubicBezTo>
                  <a:pt x="93762" y="108049"/>
                  <a:pt x="92199" y="108719"/>
                  <a:pt x="90860" y="110058"/>
                </a:cubicBezTo>
                <a:cubicBezTo>
                  <a:pt x="89520" y="111397"/>
                  <a:pt x="88850" y="112960"/>
                  <a:pt x="88850" y="114746"/>
                </a:cubicBezTo>
                <a:lnTo>
                  <a:pt x="88850" y="129927"/>
                </a:lnTo>
                <a:cubicBezTo>
                  <a:pt x="88850" y="134391"/>
                  <a:pt x="91083" y="136624"/>
                  <a:pt x="95548" y="136624"/>
                </a:cubicBezTo>
                <a:lnTo>
                  <a:pt x="110728" y="136624"/>
                </a:lnTo>
                <a:cubicBezTo>
                  <a:pt x="115193" y="136624"/>
                  <a:pt x="117426" y="134391"/>
                  <a:pt x="117426" y="129927"/>
                </a:cubicBezTo>
                <a:lnTo>
                  <a:pt x="117426" y="114746"/>
                </a:lnTo>
                <a:cubicBezTo>
                  <a:pt x="117426" y="112960"/>
                  <a:pt x="116756" y="111397"/>
                  <a:pt x="115416" y="110058"/>
                </a:cubicBezTo>
                <a:cubicBezTo>
                  <a:pt x="114077" y="108719"/>
                  <a:pt x="112514" y="108049"/>
                  <a:pt x="110728" y="108049"/>
                </a:cubicBezTo>
                <a:close/>
                <a:moveTo>
                  <a:pt x="21878" y="54024"/>
                </a:moveTo>
                <a:cubicBezTo>
                  <a:pt x="19497" y="54024"/>
                  <a:pt x="17339" y="54992"/>
                  <a:pt x="15404" y="56926"/>
                </a:cubicBezTo>
                <a:cubicBezTo>
                  <a:pt x="13469" y="58861"/>
                  <a:pt x="12502" y="61019"/>
                  <a:pt x="12502" y="63400"/>
                </a:cubicBezTo>
                <a:lnTo>
                  <a:pt x="12502" y="117871"/>
                </a:lnTo>
                <a:lnTo>
                  <a:pt x="22771" y="117871"/>
                </a:lnTo>
                <a:cubicBezTo>
                  <a:pt x="24854" y="117871"/>
                  <a:pt x="25896" y="118913"/>
                  <a:pt x="25896" y="120997"/>
                </a:cubicBezTo>
                <a:cubicBezTo>
                  <a:pt x="25896" y="123080"/>
                  <a:pt x="24854" y="124122"/>
                  <a:pt x="22771" y="124122"/>
                </a:cubicBezTo>
                <a:lnTo>
                  <a:pt x="12502" y="124122"/>
                </a:lnTo>
                <a:lnTo>
                  <a:pt x="12502" y="181272"/>
                </a:lnTo>
                <a:cubicBezTo>
                  <a:pt x="12502" y="183951"/>
                  <a:pt x="13469" y="186184"/>
                  <a:pt x="15404" y="187970"/>
                </a:cubicBezTo>
                <a:cubicBezTo>
                  <a:pt x="17339" y="189755"/>
                  <a:pt x="19497" y="190648"/>
                  <a:pt x="21878" y="190648"/>
                </a:cubicBezTo>
                <a:lnTo>
                  <a:pt x="184398" y="190648"/>
                </a:lnTo>
                <a:cubicBezTo>
                  <a:pt x="186779" y="190648"/>
                  <a:pt x="188937" y="189755"/>
                  <a:pt x="190872" y="187970"/>
                </a:cubicBezTo>
                <a:cubicBezTo>
                  <a:pt x="192807" y="186184"/>
                  <a:pt x="193774" y="183951"/>
                  <a:pt x="193774" y="181272"/>
                </a:cubicBezTo>
                <a:lnTo>
                  <a:pt x="193774" y="124122"/>
                </a:lnTo>
                <a:lnTo>
                  <a:pt x="123676" y="124122"/>
                </a:lnTo>
                <a:lnTo>
                  <a:pt x="123676" y="130373"/>
                </a:lnTo>
                <a:cubicBezTo>
                  <a:pt x="123676" y="133647"/>
                  <a:pt x="122411" y="136549"/>
                  <a:pt x="119881" y="139079"/>
                </a:cubicBezTo>
                <a:cubicBezTo>
                  <a:pt x="117351" y="141610"/>
                  <a:pt x="114300" y="142875"/>
                  <a:pt x="110728" y="142875"/>
                </a:cubicBezTo>
                <a:lnTo>
                  <a:pt x="95548" y="142875"/>
                </a:lnTo>
                <a:cubicBezTo>
                  <a:pt x="91976" y="142875"/>
                  <a:pt x="88925" y="141610"/>
                  <a:pt x="86395" y="139079"/>
                </a:cubicBezTo>
                <a:cubicBezTo>
                  <a:pt x="83865" y="136549"/>
                  <a:pt x="82600" y="133647"/>
                  <a:pt x="82600" y="130373"/>
                </a:cubicBezTo>
                <a:lnTo>
                  <a:pt x="82600" y="124122"/>
                </a:lnTo>
                <a:lnTo>
                  <a:pt x="41523" y="124122"/>
                </a:lnTo>
                <a:cubicBezTo>
                  <a:pt x="39440" y="124122"/>
                  <a:pt x="38398" y="123080"/>
                  <a:pt x="38398" y="120997"/>
                </a:cubicBezTo>
                <a:cubicBezTo>
                  <a:pt x="38398" y="118913"/>
                  <a:pt x="39440" y="117871"/>
                  <a:pt x="41523" y="117871"/>
                </a:cubicBezTo>
                <a:lnTo>
                  <a:pt x="82600" y="117871"/>
                </a:lnTo>
                <a:lnTo>
                  <a:pt x="82600" y="114746"/>
                </a:lnTo>
                <a:cubicBezTo>
                  <a:pt x="82600" y="111174"/>
                  <a:pt x="83865" y="108123"/>
                  <a:pt x="86395" y="105593"/>
                </a:cubicBezTo>
                <a:cubicBezTo>
                  <a:pt x="88925" y="103063"/>
                  <a:pt x="91976" y="101798"/>
                  <a:pt x="95548" y="101798"/>
                </a:cubicBezTo>
                <a:lnTo>
                  <a:pt x="110728" y="101798"/>
                </a:lnTo>
                <a:cubicBezTo>
                  <a:pt x="114300" y="101798"/>
                  <a:pt x="117351" y="103063"/>
                  <a:pt x="119881" y="105593"/>
                </a:cubicBezTo>
                <a:cubicBezTo>
                  <a:pt x="122411" y="108123"/>
                  <a:pt x="123676" y="111174"/>
                  <a:pt x="123676" y="114746"/>
                </a:cubicBezTo>
                <a:lnTo>
                  <a:pt x="123676" y="117871"/>
                </a:lnTo>
                <a:lnTo>
                  <a:pt x="193774" y="117871"/>
                </a:lnTo>
                <a:lnTo>
                  <a:pt x="193774" y="63400"/>
                </a:lnTo>
                <a:cubicBezTo>
                  <a:pt x="193774" y="61019"/>
                  <a:pt x="192807" y="58861"/>
                  <a:pt x="190872" y="56926"/>
                </a:cubicBezTo>
                <a:cubicBezTo>
                  <a:pt x="188937" y="54992"/>
                  <a:pt x="186779" y="54024"/>
                  <a:pt x="184398" y="54024"/>
                </a:cubicBezTo>
                <a:close/>
                <a:moveTo>
                  <a:pt x="89743" y="12948"/>
                </a:moveTo>
                <a:cubicBezTo>
                  <a:pt x="84981" y="12948"/>
                  <a:pt x="82600" y="15329"/>
                  <a:pt x="82600" y="20091"/>
                </a:cubicBezTo>
                <a:lnTo>
                  <a:pt x="82600" y="41523"/>
                </a:lnTo>
                <a:lnTo>
                  <a:pt x="123676" y="41523"/>
                </a:lnTo>
                <a:lnTo>
                  <a:pt x="123676" y="20091"/>
                </a:lnTo>
                <a:cubicBezTo>
                  <a:pt x="123676" y="15329"/>
                  <a:pt x="119807" y="12948"/>
                  <a:pt x="112068" y="12948"/>
                </a:cubicBezTo>
                <a:close/>
                <a:moveTo>
                  <a:pt x="89743" y="0"/>
                </a:moveTo>
                <a:lnTo>
                  <a:pt x="115193" y="0"/>
                </a:lnTo>
                <a:cubicBezTo>
                  <a:pt x="121742" y="0"/>
                  <a:pt x="126950" y="1860"/>
                  <a:pt x="130820" y="5581"/>
                </a:cubicBezTo>
                <a:cubicBezTo>
                  <a:pt x="134690" y="9301"/>
                  <a:pt x="136624" y="14138"/>
                  <a:pt x="136624" y="20091"/>
                </a:cubicBezTo>
                <a:lnTo>
                  <a:pt x="136624" y="41523"/>
                </a:lnTo>
                <a:lnTo>
                  <a:pt x="184398" y="41523"/>
                </a:lnTo>
                <a:cubicBezTo>
                  <a:pt x="190351" y="41523"/>
                  <a:pt x="195486" y="43681"/>
                  <a:pt x="199802" y="47997"/>
                </a:cubicBezTo>
                <a:cubicBezTo>
                  <a:pt x="204118" y="52313"/>
                  <a:pt x="206276" y="57447"/>
                  <a:pt x="206276" y="63400"/>
                </a:cubicBezTo>
                <a:lnTo>
                  <a:pt x="206276" y="181272"/>
                </a:lnTo>
                <a:cubicBezTo>
                  <a:pt x="206276" y="187225"/>
                  <a:pt x="204118" y="192434"/>
                  <a:pt x="199802" y="196899"/>
                </a:cubicBezTo>
                <a:cubicBezTo>
                  <a:pt x="195486" y="201364"/>
                  <a:pt x="190351" y="203596"/>
                  <a:pt x="184398" y="203596"/>
                </a:cubicBezTo>
                <a:lnTo>
                  <a:pt x="21878" y="203596"/>
                </a:lnTo>
                <a:cubicBezTo>
                  <a:pt x="15925" y="203596"/>
                  <a:pt x="10790" y="201364"/>
                  <a:pt x="6474" y="196899"/>
                </a:cubicBezTo>
                <a:cubicBezTo>
                  <a:pt x="2158" y="192434"/>
                  <a:pt x="0" y="187225"/>
                  <a:pt x="0" y="181272"/>
                </a:cubicBezTo>
                <a:lnTo>
                  <a:pt x="0" y="63400"/>
                </a:lnTo>
                <a:cubicBezTo>
                  <a:pt x="0" y="57447"/>
                  <a:pt x="2158" y="52313"/>
                  <a:pt x="6474" y="47997"/>
                </a:cubicBezTo>
                <a:cubicBezTo>
                  <a:pt x="10790" y="43681"/>
                  <a:pt x="15925" y="41523"/>
                  <a:pt x="21878" y="41523"/>
                </a:cubicBezTo>
                <a:lnTo>
                  <a:pt x="69652" y="41523"/>
                </a:lnTo>
                <a:lnTo>
                  <a:pt x="69652" y="20091"/>
                </a:lnTo>
                <a:cubicBezTo>
                  <a:pt x="69652" y="14138"/>
                  <a:pt x="71363" y="9301"/>
                  <a:pt x="74786" y="5581"/>
                </a:cubicBezTo>
                <a:cubicBezTo>
                  <a:pt x="78209" y="1860"/>
                  <a:pt x="83195" y="0"/>
                  <a:pt x="89743" y="0"/>
                </a:cubicBezTo>
                <a:close/>
              </a:path>
            </a:pathLst>
          </a:custGeom>
          <a:solidFill>
            <a:schemeClr val="bg1"/>
          </a:solidFill>
          <a:ln>
            <a:noFill/>
          </a:ln>
          <a:effectLst/>
        </p:spPr>
        <p:txBody>
          <a:bodyPr anchor="ctr"/>
          <a:lstStyle/>
          <a:p>
            <a:pPr algn="ctr" fontAlgn="base">
              <a:lnSpc>
                <a:spcPct val="120000"/>
              </a:lnSpc>
              <a:spcBef>
                <a:spcPct val="0"/>
              </a:spcBef>
              <a:spcAft>
                <a:spcPct val="0"/>
              </a:spcAft>
              <a:buFont typeface="Arial" pitchFamily="34" charset="0"/>
              <a:buNone/>
            </a:pPr>
            <a:endParaRPr sz="1799" dirty="0">
              <a:solidFill>
                <a:srgbClr val="000000"/>
              </a:solidFill>
              <a:cs typeface="+mn-ea"/>
              <a:sym typeface="+mn-lt"/>
            </a:endParaRPr>
          </a:p>
        </p:txBody>
      </p:sp>
      <p:sp>
        <p:nvSpPr>
          <p:cNvPr id="21" name="文本框 20"/>
          <p:cNvSpPr txBox="1"/>
          <p:nvPr/>
        </p:nvSpPr>
        <p:spPr>
          <a:xfrm>
            <a:off x="1286200" y="3544515"/>
            <a:ext cx="1832388" cy="516745"/>
          </a:xfrm>
          <a:prstGeom prst="rect">
            <a:avLst/>
          </a:prstGeom>
          <a:noFill/>
        </p:spPr>
        <p:txBody>
          <a:bodyPr wrap="square" rtlCol="0">
            <a:spAutoFit/>
            <a:scene3d>
              <a:camera prst="orthographicFront"/>
              <a:lightRig rig="threePt" dir="t"/>
            </a:scene3d>
            <a:sp3d contourW="12700"/>
          </a:bodyPr>
          <a:lstStyle/>
          <a:p>
            <a:pPr algn="ctr" fontAlgn="base">
              <a:lnSpc>
                <a:spcPct val="120000"/>
              </a:lnSpc>
              <a:spcBef>
                <a:spcPct val="0"/>
              </a:spcBef>
              <a:spcAft>
                <a:spcPct val="0"/>
              </a:spcAft>
              <a:buFont typeface="Arial" pitchFamily="34" charset="0"/>
              <a:buNone/>
            </a:pPr>
            <a:r>
              <a:rPr lang="zh-CN" altLang="en-US" sz="1200" dirty="0">
                <a:solidFill>
                  <a:srgbClr val="FFFFFF"/>
                </a:solidFill>
                <a:cs typeface="+mn-ea"/>
                <a:sym typeface="+mn-lt"/>
              </a:rPr>
              <a:t>Please add specifics here, and the text should be as concise as possible</a:t>
            </a:r>
            <a:endParaRPr lang="en-US" altLang="zh-CN" sz="1200" dirty="0">
              <a:solidFill>
                <a:srgbClr val="FFFFFF"/>
              </a:solidFill>
              <a:cs typeface="+mn-ea"/>
              <a:sym typeface="+mn-lt"/>
            </a:endParaRPr>
          </a:p>
        </p:txBody>
      </p:sp>
      <p:sp>
        <p:nvSpPr>
          <p:cNvPr id="22" name="文本框 21"/>
          <p:cNvSpPr txBox="1"/>
          <p:nvPr/>
        </p:nvSpPr>
        <p:spPr>
          <a:xfrm>
            <a:off x="3876265" y="3544515"/>
            <a:ext cx="1832388" cy="516745"/>
          </a:xfrm>
          <a:prstGeom prst="rect">
            <a:avLst/>
          </a:prstGeom>
          <a:noFill/>
        </p:spPr>
        <p:txBody>
          <a:bodyPr wrap="square" rtlCol="0">
            <a:spAutoFit/>
            <a:scene3d>
              <a:camera prst="orthographicFront"/>
              <a:lightRig rig="threePt" dir="t"/>
            </a:scene3d>
            <a:sp3d contourW="12700"/>
          </a:bodyPr>
          <a:lstStyle/>
          <a:p>
            <a:pPr algn="ctr" fontAlgn="base">
              <a:lnSpc>
                <a:spcPct val="120000"/>
              </a:lnSpc>
              <a:spcBef>
                <a:spcPct val="0"/>
              </a:spcBef>
              <a:spcAft>
                <a:spcPct val="0"/>
              </a:spcAft>
              <a:buFont typeface="Arial" pitchFamily="34" charset="0"/>
              <a:buNone/>
            </a:pPr>
            <a:r>
              <a:rPr lang="zh-CN" altLang="en-US" sz="1200" dirty="0">
                <a:solidFill>
                  <a:srgbClr val="FFFFFF"/>
                </a:solidFill>
                <a:cs typeface="+mn-ea"/>
                <a:sym typeface="+mn-lt"/>
              </a:rPr>
              <a:t>Please add specifics here, and the text should be as concise as possible</a:t>
            </a:r>
            <a:endParaRPr lang="en-US" altLang="zh-CN" sz="1200" dirty="0">
              <a:solidFill>
                <a:srgbClr val="FFFFFF"/>
              </a:solidFill>
              <a:cs typeface="+mn-ea"/>
              <a:sym typeface="+mn-lt"/>
            </a:endParaRPr>
          </a:p>
        </p:txBody>
      </p:sp>
      <p:sp>
        <p:nvSpPr>
          <p:cNvPr id="23" name="文本框 22"/>
          <p:cNvSpPr txBox="1"/>
          <p:nvPr/>
        </p:nvSpPr>
        <p:spPr>
          <a:xfrm>
            <a:off x="6477674" y="3544515"/>
            <a:ext cx="1832388" cy="516745"/>
          </a:xfrm>
          <a:prstGeom prst="rect">
            <a:avLst/>
          </a:prstGeom>
          <a:noFill/>
        </p:spPr>
        <p:txBody>
          <a:bodyPr wrap="square" rtlCol="0">
            <a:spAutoFit/>
            <a:scene3d>
              <a:camera prst="orthographicFront"/>
              <a:lightRig rig="threePt" dir="t"/>
            </a:scene3d>
            <a:sp3d contourW="12700"/>
          </a:bodyPr>
          <a:lstStyle/>
          <a:p>
            <a:pPr algn="ctr" fontAlgn="base">
              <a:lnSpc>
                <a:spcPct val="120000"/>
              </a:lnSpc>
              <a:spcBef>
                <a:spcPct val="0"/>
              </a:spcBef>
              <a:spcAft>
                <a:spcPct val="0"/>
              </a:spcAft>
              <a:buFont typeface="Arial" pitchFamily="34" charset="0"/>
              <a:buNone/>
            </a:pPr>
            <a:r>
              <a:rPr lang="zh-CN" altLang="en-US" sz="1200" dirty="0">
                <a:solidFill>
                  <a:srgbClr val="FFFFFF"/>
                </a:solidFill>
                <a:cs typeface="+mn-ea"/>
                <a:sym typeface="+mn-lt"/>
              </a:rPr>
              <a:t>Please add specifics here, and the text should be as concise as possible</a:t>
            </a:r>
            <a:endParaRPr lang="en-US" altLang="zh-CN" sz="1200" dirty="0">
              <a:solidFill>
                <a:srgbClr val="FFFFFF"/>
              </a:solidFill>
              <a:cs typeface="+mn-ea"/>
              <a:sym typeface="+mn-lt"/>
            </a:endParaRPr>
          </a:p>
        </p:txBody>
      </p:sp>
      <p:sp>
        <p:nvSpPr>
          <p:cNvPr id="24" name="文本框 23"/>
          <p:cNvSpPr txBox="1"/>
          <p:nvPr/>
        </p:nvSpPr>
        <p:spPr>
          <a:xfrm>
            <a:off x="9067739" y="3544515"/>
            <a:ext cx="1832388" cy="516745"/>
          </a:xfrm>
          <a:prstGeom prst="rect">
            <a:avLst/>
          </a:prstGeom>
          <a:noFill/>
        </p:spPr>
        <p:txBody>
          <a:bodyPr wrap="square" rtlCol="0">
            <a:spAutoFit/>
            <a:scene3d>
              <a:camera prst="orthographicFront"/>
              <a:lightRig rig="threePt" dir="t"/>
            </a:scene3d>
            <a:sp3d contourW="12700"/>
          </a:bodyPr>
          <a:lstStyle/>
          <a:p>
            <a:pPr algn="ctr" fontAlgn="base">
              <a:lnSpc>
                <a:spcPct val="120000"/>
              </a:lnSpc>
              <a:spcBef>
                <a:spcPct val="0"/>
              </a:spcBef>
              <a:spcAft>
                <a:spcPct val="0"/>
              </a:spcAft>
              <a:buFont typeface="Arial" pitchFamily="34" charset="0"/>
              <a:buNone/>
            </a:pPr>
            <a:r>
              <a:rPr lang="zh-CN" altLang="en-US" sz="1200" dirty="0">
                <a:solidFill>
                  <a:srgbClr val="FFFFFF"/>
                </a:solidFill>
                <a:cs typeface="+mn-ea"/>
                <a:sym typeface="+mn-lt"/>
              </a:rPr>
              <a:t>Please add specifics here, and the text should be as concise as possible</a:t>
            </a:r>
            <a:endParaRPr lang="en-US" altLang="zh-CN" sz="1200" dirty="0">
              <a:solidFill>
                <a:srgbClr val="FFFFFF"/>
              </a:solidFill>
              <a:cs typeface="+mn-ea"/>
              <a:sym typeface="+mn-lt"/>
            </a:endParaRPr>
          </a:p>
        </p:txBody>
      </p:sp>
      <p:grpSp>
        <p:nvGrpSpPr>
          <p:cNvPr id="26" name="组合 25"/>
          <p:cNvGrpSpPr/>
          <p:nvPr/>
        </p:nvGrpSpPr>
        <p:grpSpPr>
          <a:xfrm>
            <a:off x="1262155" y="486755"/>
            <a:ext cx="4446498" cy="577363"/>
            <a:chOff x="3945869" y="560470"/>
            <a:chExt cx="2974142" cy="608934"/>
          </a:xfrm>
        </p:grpSpPr>
        <p:sp>
          <p:nvSpPr>
            <p:cNvPr id="30" name="TextBox 8"/>
            <p:cNvSpPr txBox="1"/>
            <p:nvPr/>
          </p:nvSpPr>
          <p:spPr>
            <a:xfrm>
              <a:off x="3945869" y="560470"/>
              <a:ext cx="2974142" cy="427804"/>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buClrTx/>
                <a:buSzTx/>
                <a:buFontTx/>
                <a:buNone/>
                <a:tabLst/>
                <a:defRPr/>
              </a:pPr>
              <a:r>
                <a:rPr kumimoji="0" lang="zh-CN" altLang="en-US" sz="2400" b="1" i="0" u="none" strike="noStrike" kern="0" cap="none" spc="0" normalizeH="0" baseline="0" noProof="0" dirty="0">
                  <a:ln>
                    <a:noFill/>
                  </a:ln>
                  <a:solidFill>
                    <a:prstClr val="black">
                      <a:lumMod val="65000"/>
                      <a:lumOff val="35000"/>
                    </a:prstClr>
                  </a:solidFill>
                  <a:effectLst/>
                  <a:uLnTx/>
                  <a:uFillTx/>
                  <a:cs typeface="+mn-ea"/>
                  <a:sym typeface="+mn-lt"/>
                </a:rPr>
                <a:t>Plan for the future</a:t>
              </a:r>
            </a:p>
          </p:txBody>
        </p:sp>
        <p:sp>
          <p:nvSpPr>
            <p:cNvPr id="31" name="TextBox 8"/>
            <p:cNvSpPr txBox="1"/>
            <p:nvPr/>
          </p:nvSpPr>
          <p:spPr>
            <a:xfrm>
              <a:off x="3967746" y="991141"/>
              <a:ext cx="2952265" cy="178263"/>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buClrTx/>
                <a:buSzTx/>
                <a:buFontTx/>
                <a:buNone/>
                <a:tabLst/>
                <a:defRPr/>
              </a:pPr>
              <a:r>
                <a:rPr kumimoji="0" lang="zh-CN" altLang="en-US" sz="1000" b="0" i="0" u="none" strike="noStrike" kern="0" cap="none" spc="0" normalizeH="0" baseline="0" noProof="0" dirty="0">
                  <a:ln>
                    <a:noFill/>
                  </a:ln>
                  <a:solidFill>
                    <a:prstClr val="white">
                      <a:lumMod val="65000"/>
                    </a:prstClr>
                  </a:solidFill>
                  <a:effectLst/>
                  <a:uLnTx/>
                  <a:uFillTx/>
                  <a:cs typeface="+mn-ea"/>
                  <a:sym typeface="+mn-lt"/>
                </a:rPr>
                <a:t>Add your subtitle text description here</a:t>
              </a:r>
            </a:p>
          </p:txBody>
        </p:sp>
      </p:grpSp>
      <p:grpSp>
        <p:nvGrpSpPr>
          <p:cNvPr id="32" name="组合 31"/>
          <p:cNvGrpSpPr/>
          <p:nvPr/>
        </p:nvGrpSpPr>
        <p:grpSpPr>
          <a:xfrm>
            <a:off x="250077" y="484573"/>
            <a:ext cx="1121947" cy="667710"/>
            <a:chOff x="171031" y="579507"/>
            <a:chExt cx="3487619" cy="2075606"/>
          </a:xfrm>
        </p:grpSpPr>
        <p:pic>
          <p:nvPicPr>
            <p:cNvPr id="33" name="图片 32"/>
            <p:cNvPicPr>
              <a:picLocks noChangeAspect="1"/>
            </p:cNvPicPr>
            <p:nvPr/>
          </p:nvPicPr>
          <p:blipFill rotWithShape="1">
            <a:blip r:embed="rId3" cstate="screen">
              <a:extLst>
                <a:ext uri="{28A0092B-C50C-407E-A947-70E740481C1C}">
                  <a14:useLocalDpi xmlns:a14="http://schemas.microsoft.com/office/drawing/2010/main"/>
                </a:ext>
              </a:extLst>
            </a:blip>
            <a:srcRect l="-8"/>
            <a:stretch/>
          </p:blipFill>
          <p:spPr>
            <a:xfrm>
              <a:off x="373608" y="579507"/>
              <a:ext cx="1960199" cy="1827574"/>
            </a:xfrm>
            <a:prstGeom prst="rect">
              <a:avLst/>
            </a:prstGeom>
            <a:effectLst>
              <a:outerShdw blurRad="190500" dist="63500" dir="2700000" algn="tl" rotWithShape="0">
                <a:prstClr val="black">
                  <a:alpha val="30000"/>
                </a:prstClr>
              </a:outerShdw>
            </a:effectLst>
          </p:spPr>
        </p:pic>
        <p:pic>
          <p:nvPicPr>
            <p:cNvPr id="34" name="图片 33"/>
            <p:cNvPicPr>
              <a:picLocks noChangeAspect="1"/>
            </p:cNvPicPr>
            <p:nvPr/>
          </p:nvPicPr>
          <p:blipFill rotWithShape="1">
            <a:blip r:embed="rId4" cstate="screen">
              <a:extLst>
                <a:ext uri="{28A0092B-C50C-407E-A947-70E740481C1C}">
                  <a14:useLocalDpi xmlns:a14="http://schemas.microsoft.com/office/drawing/2010/main"/>
                </a:ext>
              </a:extLst>
            </a:blip>
            <a:srcRect r="-102" b="-4775"/>
            <a:stretch/>
          </p:blipFill>
          <p:spPr>
            <a:xfrm flipH="1">
              <a:off x="373605" y="1003130"/>
              <a:ext cx="3285045" cy="1418773"/>
            </a:xfrm>
            <a:prstGeom prst="rect">
              <a:avLst/>
            </a:prstGeom>
          </p:spPr>
        </p:pic>
        <p:sp>
          <p:nvSpPr>
            <p:cNvPr id="35" name="文本框 34"/>
            <p:cNvSpPr txBox="1"/>
            <p:nvPr/>
          </p:nvSpPr>
          <p:spPr>
            <a:xfrm>
              <a:off x="171031" y="645965"/>
              <a:ext cx="2258300" cy="2009148"/>
            </a:xfrm>
            <a:prstGeom prst="rect">
              <a:avLst/>
            </a:prstGeom>
            <a:noFill/>
          </p:spPr>
          <p:txBody>
            <a:bodyPr wrap="none" rtlCol="0" anchor="ctr">
              <a:spAutoFit/>
            </a:bodyPr>
            <a:lstStyle/>
            <a:p>
              <a:pPr algn="ctr"/>
              <a:r>
                <a:rPr lang="en-US" altLang="zh-CN" sz="3600" dirty="0">
                  <a:solidFill>
                    <a:schemeClr val="bg1"/>
                  </a:solidFill>
                  <a:effectLst>
                    <a:outerShdw blurRad="38100" dist="38100" dir="2700000" algn="tl">
                      <a:srgbClr val="000000">
                        <a:alpha val="43137"/>
                      </a:srgbClr>
                    </a:outerShdw>
                  </a:effectLst>
                  <a:cs typeface="+mn-ea"/>
                  <a:sym typeface="+mn-lt"/>
                </a:rPr>
                <a:t>06</a:t>
              </a:r>
              <a:endParaRPr lang="zh-CN" altLang="en-US" sz="3600" dirty="0">
                <a:solidFill>
                  <a:schemeClr val="bg1"/>
                </a:solidFill>
                <a:effectLst>
                  <a:outerShdw blurRad="38100" dist="38100" dir="2700000" algn="tl">
                    <a:srgbClr val="000000">
                      <a:alpha val="43137"/>
                    </a:srgbClr>
                  </a:outerShdw>
                </a:effectLst>
                <a:cs typeface="+mn-ea"/>
                <a:sym typeface="+mn-lt"/>
              </a:endParaRPr>
            </a:p>
          </p:txBody>
        </p:sp>
      </p:grpSp>
    </p:spTree>
    <p:extLst>
      <p:ext uri="{BB962C8B-B14F-4D97-AF65-F5344CB8AC3E}">
        <p14:creationId xmlns:p14="http://schemas.microsoft.com/office/powerpoint/2010/main" val="4075043421"/>
      </p:ext>
    </p:extLst>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500" fill="hold"/>
                                        <p:tgtEl>
                                          <p:spTgt spid="21"/>
                                        </p:tgtEl>
                                        <p:attrNameLst>
                                          <p:attrName>ppt_w</p:attrName>
                                        </p:attrNameLst>
                                      </p:cBhvr>
                                      <p:tavLst>
                                        <p:tav tm="0">
                                          <p:val>
                                            <p:fltVal val="0"/>
                                          </p:val>
                                        </p:tav>
                                        <p:tav tm="100000">
                                          <p:val>
                                            <p:strVal val="#ppt_w"/>
                                          </p:val>
                                        </p:tav>
                                      </p:tavLst>
                                    </p:anim>
                                    <p:anim calcmode="lin" valueType="num">
                                      <p:cBhvr>
                                        <p:cTn id="68" dur="500" fill="hold"/>
                                        <p:tgtEl>
                                          <p:spTgt spid="21"/>
                                        </p:tgtEl>
                                        <p:attrNameLst>
                                          <p:attrName>ppt_h</p:attrName>
                                        </p:attrNameLst>
                                      </p:cBhvr>
                                      <p:tavLst>
                                        <p:tav tm="0">
                                          <p:val>
                                            <p:fltVal val="0"/>
                                          </p:val>
                                        </p:tav>
                                        <p:tav tm="100000">
                                          <p:val>
                                            <p:strVal val="#ppt_h"/>
                                          </p:val>
                                        </p:tav>
                                      </p:tavLst>
                                    </p:anim>
                                    <p:animEffect transition="in" filter="fade">
                                      <p:cBhvr>
                                        <p:cTn id="69" dur="500"/>
                                        <p:tgtEl>
                                          <p:spTgt spid="21"/>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ppt_w</p:attrName>
                                        </p:attrNameLst>
                                      </p:cBhvr>
                                      <p:tavLst>
                                        <p:tav tm="0">
                                          <p:val>
                                            <p:fltVal val="0"/>
                                          </p:val>
                                        </p:tav>
                                        <p:tav tm="100000">
                                          <p:val>
                                            <p:strVal val="#ppt_w"/>
                                          </p:val>
                                        </p:tav>
                                      </p:tavLst>
                                    </p:anim>
                                    <p:anim calcmode="lin" valueType="num">
                                      <p:cBhvr>
                                        <p:cTn id="73" dur="500" fill="hold"/>
                                        <p:tgtEl>
                                          <p:spTgt spid="22"/>
                                        </p:tgtEl>
                                        <p:attrNameLst>
                                          <p:attrName>ppt_h</p:attrName>
                                        </p:attrNameLst>
                                      </p:cBhvr>
                                      <p:tavLst>
                                        <p:tav tm="0">
                                          <p:val>
                                            <p:fltVal val="0"/>
                                          </p:val>
                                        </p:tav>
                                        <p:tav tm="100000">
                                          <p:val>
                                            <p:strVal val="#ppt_h"/>
                                          </p:val>
                                        </p:tav>
                                      </p:tavLst>
                                    </p:anim>
                                    <p:animEffect transition="in" filter="fade">
                                      <p:cBhvr>
                                        <p:cTn id="74" dur="500"/>
                                        <p:tgtEl>
                                          <p:spTgt spid="22"/>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p:cTn id="77" dur="500" fill="hold"/>
                                        <p:tgtEl>
                                          <p:spTgt spid="23"/>
                                        </p:tgtEl>
                                        <p:attrNameLst>
                                          <p:attrName>ppt_w</p:attrName>
                                        </p:attrNameLst>
                                      </p:cBhvr>
                                      <p:tavLst>
                                        <p:tav tm="0">
                                          <p:val>
                                            <p:fltVal val="0"/>
                                          </p:val>
                                        </p:tav>
                                        <p:tav tm="100000">
                                          <p:val>
                                            <p:strVal val="#ppt_w"/>
                                          </p:val>
                                        </p:tav>
                                      </p:tavLst>
                                    </p:anim>
                                    <p:anim calcmode="lin" valueType="num">
                                      <p:cBhvr>
                                        <p:cTn id="78" dur="500" fill="hold"/>
                                        <p:tgtEl>
                                          <p:spTgt spid="23"/>
                                        </p:tgtEl>
                                        <p:attrNameLst>
                                          <p:attrName>ppt_h</p:attrName>
                                        </p:attrNameLst>
                                      </p:cBhvr>
                                      <p:tavLst>
                                        <p:tav tm="0">
                                          <p:val>
                                            <p:fltVal val="0"/>
                                          </p:val>
                                        </p:tav>
                                        <p:tav tm="100000">
                                          <p:val>
                                            <p:strVal val="#ppt_h"/>
                                          </p:val>
                                        </p:tav>
                                      </p:tavLst>
                                    </p:anim>
                                    <p:animEffect transition="in" filter="fade">
                                      <p:cBhvr>
                                        <p:cTn id="79" dur="500"/>
                                        <p:tgtEl>
                                          <p:spTgt spid="2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500" fill="hold"/>
                                        <p:tgtEl>
                                          <p:spTgt spid="24"/>
                                        </p:tgtEl>
                                        <p:attrNameLst>
                                          <p:attrName>ppt_w</p:attrName>
                                        </p:attrNameLst>
                                      </p:cBhvr>
                                      <p:tavLst>
                                        <p:tav tm="0">
                                          <p:val>
                                            <p:fltVal val="0"/>
                                          </p:val>
                                        </p:tav>
                                        <p:tav tm="100000">
                                          <p:val>
                                            <p:strVal val="#ppt_w"/>
                                          </p:val>
                                        </p:tav>
                                      </p:tavLst>
                                    </p:anim>
                                    <p:anim calcmode="lin" valueType="num">
                                      <p:cBhvr>
                                        <p:cTn id="83" dur="500" fill="hold"/>
                                        <p:tgtEl>
                                          <p:spTgt spid="24"/>
                                        </p:tgtEl>
                                        <p:attrNameLst>
                                          <p:attrName>ppt_h</p:attrName>
                                        </p:attrNameLst>
                                      </p:cBhvr>
                                      <p:tavLst>
                                        <p:tav tm="0">
                                          <p:val>
                                            <p:fltVal val="0"/>
                                          </p:val>
                                        </p:tav>
                                        <p:tav tm="100000">
                                          <p:val>
                                            <p:strVal val="#ppt_h"/>
                                          </p:val>
                                        </p:tav>
                                      </p:tavLst>
                                    </p:anim>
                                    <p:animEffect transition="in" filter="fade">
                                      <p:cBhvr>
                                        <p:cTn id="8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1" grpId="0" animBg="1"/>
      <p:bldP spid="12" grpId="0" animBg="1"/>
      <p:bldP spid="13" grpId="0" animBg="1"/>
      <p:bldP spid="15" grpId="0" animBg="1"/>
      <p:bldP spid="16" grpId="0" animBg="1"/>
      <p:bldP spid="17" grpId="0" animBg="1"/>
      <p:bldP spid="19" grpId="0" animBg="1"/>
      <p:bldP spid="21" grpId="0"/>
      <p:bldP spid="22" grpId="0"/>
      <p:bldP spid="23" grpId="0"/>
      <p:bldP spid="2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
            <a:extLst>
              <a:ext uri="{FF2B5EF4-FFF2-40B4-BE49-F238E27FC236}">
                <a16:creationId xmlns:a16="http://schemas.microsoft.com/office/drawing/2014/main" id="{B1E623BF-4081-4582-B696-4878C6E330AF}"/>
              </a:ext>
            </a:extLst>
          </p:cNvPr>
          <p:cNvGrpSpPr/>
          <p:nvPr/>
        </p:nvGrpSpPr>
        <p:grpSpPr>
          <a:xfrm flipH="1">
            <a:off x="1093602" y="1925288"/>
            <a:ext cx="9792805" cy="3824670"/>
            <a:chOff x="1171444" y="2167131"/>
            <a:chExt cx="9796676" cy="3827566"/>
          </a:xfrm>
        </p:grpSpPr>
        <p:sp>
          <p:nvSpPr>
            <p:cNvPr id="6" name="矩形 5">
              <a:extLst>
                <a:ext uri="{FF2B5EF4-FFF2-40B4-BE49-F238E27FC236}">
                  <a16:creationId xmlns:a16="http://schemas.microsoft.com/office/drawing/2014/main" id="{9FDD2044-3F15-4E23-BE86-12CEAB99D67F}"/>
                </a:ext>
              </a:extLst>
            </p:cNvPr>
            <p:cNvSpPr/>
            <p:nvPr/>
          </p:nvSpPr>
          <p:spPr>
            <a:xfrm flipV="1">
              <a:off x="1290088" y="4356530"/>
              <a:ext cx="9497261" cy="134461"/>
            </a:xfrm>
            <a:prstGeom prst="rect">
              <a:avLst/>
            </a:prstGeom>
            <a:solidFill>
              <a:srgbClr val="222363"/>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20000"/>
                </a:lnSpc>
                <a:spcBef>
                  <a:spcPct val="0"/>
                </a:spcBef>
                <a:spcAft>
                  <a:spcPct val="0"/>
                </a:spcAft>
                <a:buFont typeface="Arial" pitchFamily="34" charset="0"/>
                <a:buNone/>
              </a:pPr>
              <a:endParaRPr lang="zh-CN" altLang="en-US" sz="2398" dirty="0">
                <a:solidFill>
                  <a:srgbClr val="99CC39"/>
                </a:solidFill>
                <a:cs typeface="+mn-ea"/>
                <a:sym typeface="+mn-lt"/>
              </a:endParaRPr>
            </a:p>
          </p:txBody>
        </p:sp>
        <p:grpSp>
          <p:nvGrpSpPr>
            <p:cNvPr id="7" name="组合 34">
              <a:extLst>
                <a:ext uri="{FF2B5EF4-FFF2-40B4-BE49-F238E27FC236}">
                  <a16:creationId xmlns:a16="http://schemas.microsoft.com/office/drawing/2014/main" id="{82AD3CF1-9E5B-408F-B1FB-A604020A6DB1}"/>
                </a:ext>
              </a:extLst>
            </p:cNvPr>
            <p:cNvGrpSpPr/>
            <p:nvPr/>
          </p:nvGrpSpPr>
          <p:grpSpPr bwMode="auto">
            <a:xfrm>
              <a:off x="4990230" y="2167131"/>
              <a:ext cx="2007470" cy="2011082"/>
              <a:chOff x="0" y="0"/>
              <a:chExt cx="1154113" cy="1155699"/>
            </a:xfrm>
            <a:solidFill>
              <a:schemeClr val="bg1"/>
            </a:solidFill>
          </p:grpSpPr>
          <p:sp>
            <p:nvSpPr>
              <p:cNvPr id="21" name="Oval 30">
                <a:extLst>
                  <a:ext uri="{FF2B5EF4-FFF2-40B4-BE49-F238E27FC236}">
                    <a16:creationId xmlns:a16="http://schemas.microsoft.com/office/drawing/2014/main" id="{B8F7E5D3-74F7-493D-A10F-4BE12FF663C1}"/>
                  </a:ext>
                </a:extLst>
              </p:cNvPr>
              <p:cNvSpPr>
                <a:spLocks noChangeArrowheads="1"/>
              </p:cNvSpPr>
              <p:nvPr/>
            </p:nvSpPr>
            <p:spPr bwMode="auto">
              <a:xfrm>
                <a:off x="0" y="0"/>
                <a:ext cx="1154113" cy="1155699"/>
              </a:xfrm>
              <a:prstGeom prst="ellipse">
                <a:avLst/>
              </a:prstGeom>
              <a:solidFill>
                <a:srgbClr val="222363"/>
              </a:solidFill>
              <a:ln>
                <a:noFill/>
              </a:ln>
              <a:effectLst>
                <a:outerShdw blurRad="190500" dist="63500" dir="2700000" algn="tl" rotWithShape="0">
                  <a:prstClr val="black">
                    <a:alpha val="30000"/>
                  </a:prstClr>
                </a:outerShdw>
              </a:effectLst>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spcBef>
                    <a:spcPct val="0"/>
                  </a:spcBef>
                  <a:spcAft>
                    <a:spcPct val="0"/>
                  </a:spcAft>
                  <a:buFontTx/>
                  <a:buNone/>
                </a:pPr>
                <a:endParaRPr lang="zh-CN" altLang="en-US" sz="1465" dirty="0">
                  <a:solidFill>
                    <a:srgbClr val="294A5A"/>
                  </a:solidFill>
                  <a:latin typeface="+mn-lt"/>
                  <a:ea typeface="+mn-ea"/>
                  <a:cs typeface="+mn-ea"/>
                  <a:sym typeface="+mn-lt"/>
                </a:endParaRPr>
              </a:p>
            </p:txBody>
          </p:sp>
          <p:sp>
            <p:nvSpPr>
              <p:cNvPr id="22" name="Freeform 34">
                <a:extLst>
                  <a:ext uri="{FF2B5EF4-FFF2-40B4-BE49-F238E27FC236}">
                    <a16:creationId xmlns:a16="http://schemas.microsoft.com/office/drawing/2014/main" id="{7B32F998-5631-4A81-9316-9F3A794EFEA6}"/>
                  </a:ext>
                </a:extLst>
              </p:cNvPr>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base">
                  <a:lnSpc>
                    <a:spcPct val="120000"/>
                  </a:lnSpc>
                  <a:spcBef>
                    <a:spcPct val="0"/>
                  </a:spcBef>
                  <a:spcAft>
                    <a:spcPct val="0"/>
                  </a:spcAft>
                  <a:buFont typeface="Arial" pitchFamily="34" charset="0"/>
                  <a:buNone/>
                </a:pPr>
                <a:endParaRPr lang="zh-CN" altLang="en-US" sz="1998" dirty="0">
                  <a:solidFill>
                    <a:srgbClr val="294A5A"/>
                  </a:solidFill>
                  <a:cs typeface="+mn-ea"/>
                  <a:sym typeface="+mn-lt"/>
                </a:endParaRPr>
              </a:p>
            </p:txBody>
          </p:sp>
        </p:grpSp>
        <p:grpSp>
          <p:nvGrpSpPr>
            <p:cNvPr id="8" name="组合 37">
              <a:extLst>
                <a:ext uri="{FF2B5EF4-FFF2-40B4-BE49-F238E27FC236}">
                  <a16:creationId xmlns:a16="http://schemas.microsoft.com/office/drawing/2014/main" id="{6E927955-2DA7-435F-AB9B-260FDFDF703F}"/>
                </a:ext>
              </a:extLst>
            </p:cNvPr>
            <p:cNvGrpSpPr/>
            <p:nvPr/>
          </p:nvGrpSpPr>
          <p:grpSpPr bwMode="auto">
            <a:xfrm>
              <a:off x="8851398" y="2485469"/>
              <a:ext cx="1473702" cy="1476354"/>
              <a:chOff x="0" y="0"/>
              <a:chExt cx="1154113" cy="1155698"/>
            </a:xfrm>
            <a:solidFill>
              <a:schemeClr val="bg1"/>
            </a:solidFill>
          </p:grpSpPr>
          <p:sp>
            <p:nvSpPr>
              <p:cNvPr id="19" name="Oval 31">
                <a:extLst>
                  <a:ext uri="{FF2B5EF4-FFF2-40B4-BE49-F238E27FC236}">
                    <a16:creationId xmlns:a16="http://schemas.microsoft.com/office/drawing/2014/main" id="{CACA8B91-30A6-4B20-85BC-00C1EC10A59D}"/>
                  </a:ext>
                </a:extLst>
              </p:cNvPr>
              <p:cNvSpPr>
                <a:spLocks noChangeArrowheads="1"/>
              </p:cNvSpPr>
              <p:nvPr/>
            </p:nvSpPr>
            <p:spPr bwMode="auto">
              <a:xfrm>
                <a:off x="0" y="0"/>
                <a:ext cx="1154113" cy="1155699"/>
              </a:xfrm>
              <a:prstGeom prst="ellipse">
                <a:avLst/>
              </a:prstGeom>
              <a:solidFill>
                <a:srgbClr val="E57001"/>
              </a:solidFill>
              <a:ln>
                <a:noFill/>
              </a:ln>
              <a:effectLst>
                <a:outerShdw blurRad="190500" dist="63500" dir="2700000" algn="tl" rotWithShape="0">
                  <a:prstClr val="black">
                    <a:alpha val="30000"/>
                  </a:prstClr>
                </a:outerShdw>
              </a:effectLst>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spcBef>
                    <a:spcPct val="0"/>
                  </a:spcBef>
                  <a:spcAft>
                    <a:spcPct val="0"/>
                  </a:spcAft>
                  <a:buFontTx/>
                  <a:buNone/>
                </a:pPr>
                <a:endParaRPr lang="zh-CN" altLang="en-US" sz="1465" dirty="0">
                  <a:solidFill>
                    <a:srgbClr val="294A5A"/>
                  </a:solidFill>
                  <a:latin typeface="+mn-lt"/>
                  <a:ea typeface="+mn-ea"/>
                  <a:cs typeface="+mn-ea"/>
                  <a:sym typeface="+mn-lt"/>
                </a:endParaRPr>
              </a:p>
            </p:txBody>
          </p:sp>
          <p:sp>
            <p:nvSpPr>
              <p:cNvPr id="20" name="Freeform 35">
                <a:extLst>
                  <a:ext uri="{FF2B5EF4-FFF2-40B4-BE49-F238E27FC236}">
                    <a16:creationId xmlns:a16="http://schemas.microsoft.com/office/drawing/2014/main" id="{882C7BDD-7C9A-464B-B6A9-A6062C93AC25}"/>
                  </a:ext>
                </a:extLst>
              </p:cNvPr>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base">
                  <a:lnSpc>
                    <a:spcPct val="120000"/>
                  </a:lnSpc>
                  <a:spcBef>
                    <a:spcPct val="0"/>
                  </a:spcBef>
                  <a:spcAft>
                    <a:spcPct val="0"/>
                  </a:spcAft>
                  <a:buFont typeface="Arial" pitchFamily="34" charset="0"/>
                  <a:buNone/>
                </a:pPr>
                <a:endParaRPr lang="zh-CN" altLang="en-US" sz="1998" dirty="0">
                  <a:solidFill>
                    <a:srgbClr val="294A5A"/>
                  </a:solidFill>
                  <a:cs typeface="+mn-ea"/>
                  <a:sym typeface="+mn-lt"/>
                </a:endParaRPr>
              </a:p>
            </p:txBody>
          </p:sp>
        </p:grpSp>
        <p:grpSp>
          <p:nvGrpSpPr>
            <p:cNvPr id="9" name="组合 40">
              <a:extLst>
                <a:ext uri="{FF2B5EF4-FFF2-40B4-BE49-F238E27FC236}">
                  <a16:creationId xmlns:a16="http://schemas.microsoft.com/office/drawing/2014/main" id="{7E8BE0F0-F0ED-4FC8-9DB5-66F58FF1171C}"/>
                </a:ext>
              </a:extLst>
            </p:cNvPr>
            <p:cNvGrpSpPr/>
            <p:nvPr/>
          </p:nvGrpSpPr>
          <p:grpSpPr bwMode="auto">
            <a:xfrm>
              <a:off x="1778680" y="2460754"/>
              <a:ext cx="1486602" cy="1487230"/>
              <a:chOff x="0" y="0"/>
              <a:chExt cx="1155700" cy="1155698"/>
            </a:xfrm>
            <a:solidFill>
              <a:schemeClr val="bg1"/>
            </a:solidFill>
          </p:grpSpPr>
          <p:sp>
            <p:nvSpPr>
              <p:cNvPr id="17" name="Oval 33">
                <a:extLst>
                  <a:ext uri="{FF2B5EF4-FFF2-40B4-BE49-F238E27FC236}">
                    <a16:creationId xmlns:a16="http://schemas.microsoft.com/office/drawing/2014/main" id="{171411C8-6F7B-43A9-890E-9FDB1C753464}"/>
                  </a:ext>
                </a:extLst>
              </p:cNvPr>
              <p:cNvSpPr>
                <a:spLocks noChangeArrowheads="1"/>
              </p:cNvSpPr>
              <p:nvPr/>
            </p:nvSpPr>
            <p:spPr bwMode="auto">
              <a:xfrm>
                <a:off x="0" y="0"/>
                <a:ext cx="1155700" cy="1155698"/>
              </a:xfrm>
              <a:prstGeom prst="ellipse">
                <a:avLst/>
              </a:prstGeom>
              <a:solidFill>
                <a:srgbClr val="E57001"/>
              </a:solidFill>
              <a:ln>
                <a:noFill/>
              </a:ln>
              <a:effectLst>
                <a:outerShdw blurRad="190500" dist="63500" dir="2700000" algn="tl" rotWithShape="0">
                  <a:prstClr val="black">
                    <a:alpha val="30000"/>
                  </a:prstClr>
                </a:outerShdw>
              </a:effectLst>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spcBef>
                    <a:spcPct val="0"/>
                  </a:spcBef>
                  <a:spcAft>
                    <a:spcPct val="0"/>
                  </a:spcAft>
                  <a:buFontTx/>
                  <a:buNone/>
                </a:pPr>
                <a:endParaRPr lang="zh-CN" altLang="en-US" sz="1465" dirty="0">
                  <a:solidFill>
                    <a:srgbClr val="294A5A"/>
                  </a:solidFill>
                  <a:latin typeface="+mn-lt"/>
                  <a:ea typeface="+mn-ea"/>
                  <a:cs typeface="+mn-ea"/>
                  <a:sym typeface="+mn-lt"/>
                </a:endParaRPr>
              </a:p>
            </p:txBody>
          </p:sp>
          <p:sp>
            <p:nvSpPr>
              <p:cNvPr id="18" name="Freeform 36">
                <a:extLst>
                  <a:ext uri="{FF2B5EF4-FFF2-40B4-BE49-F238E27FC236}">
                    <a16:creationId xmlns:a16="http://schemas.microsoft.com/office/drawing/2014/main" id="{90E794D1-22C1-4EFA-841D-2C3F20521355}"/>
                  </a:ext>
                </a:extLst>
              </p:cNvPr>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base">
                  <a:lnSpc>
                    <a:spcPct val="120000"/>
                  </a:lnSpc>
                  <a:spcBef>
                    <a:spcPct val="0"/>
                  </a:spcBef>
                  <a:spcAft>
                    <a:spcPct val="0"/>
                  </a:spcAft>
                  <a:buFont typeface="Arial" pitchFamily="34" charset="0"/>
                  <a:buNone/>
                </a:pPr>
                <a:endParaRPr lang="zh-CN" altLang="en-US" sz="1998" dirty="0">
                  <a:solidFill>
                    <a:srgbClr val="294A5A"/>
                  </a:solidFill>
                  <a:cs typeface="+mn-ea"/>
                  <a:sym typeface="+mn-lt"/>
                </a:endParaRPr>
              </a:p>
            </p:txBody>
          </p:sp>
        </p:grpSp>
        <p:grpSp>
          <p:nvGrpSpPr>
            <p:cNvPr id="10" name="组合 17">
              <a:extLst>
                <a:ext uri="{FF2B5EF4-FFF2-40B4-BE49-F238E27FC236}">
                  <a16:creationId xmlns:a16="http://schemas.microsoft.com/office/drawing/2014/main" id="{09C4B7DB-EF43-4A52-91A7-07649455EF6E}"/>
                </a:ext>
              </a:extLst>
            </p:cNvPr>
            <p:cNvGrpSpPr/>
            <p:nvPr/>
          </p:nvGrpSpPr>
          <p:grpSpPr>
            <a:xfrm>
              <a:off x="1171444" y="4699850"/>
              <a:ext cx="9796676" cy="1294847"/>
              <a:chOff x="1137991" y="3631201"/>
              <a:chExt cx="9796676" cy="1294847"/>
            </a:xfrm>
          </p:grpSpPr>
          <p:sp>
            <p:nvSpPr>
              <p:cNvPr id="11" name="文本框 10">
                <a:extLst>
                  <a:ext uri="{FF2B5EF4-FFF2-40B4-BE49-F238E27FC236}">
                    <a16:creationId xmlns:a16="http://schemas.microsoft.com/office/drawing/2014/main" id="{7CA1F47E-9F09-4E76-83C6-A9FC34A7E478}"/>
                  </a:ext>
                </a:extLst>
              </p:cNvPr>
              <p:cNvSpPr txBox="1"/>
              <p:nvPr/>
            </p:nvSpPr>
            <p:spPr>
              <a:xfrm>
                <a:off x="1137991" y="3631201"/>
                <a:ext cx="2771775" cy="362681"/>
              </a:xfrm>
              <a:prstGeom prst="rect">
                <a:avLst/>
              </a:prstGeom>
              <a:noFill/>
            </p:spPr>
            <p:txBody>
              <a:bodyPr wrap="square" rtlCol="0">
                <a:spAutoFit/>
              </a:bodyPr>
              <a:lstStyle/>
              <a:p>
                <a:pPr algn="ctr" fontAlgn="base">
                  <a:lnSpc>
                    <a:spcPct val="120000"/>
                  </a:lnSpc>
                  <a:spcBef>
                    <a:spcPct val="0"/>
                  </a:spcBef>
                  <a:spcAft>
                    <a:spcPct val="0"/>
                  </a:spcAft>
                  <a:buFont typeface="Arial" pitchFamily="34" charset="0"/>
                  <a:buNone/>
                </a:pPr>
                <a:r>
                  <a:rPr lang="zh-CN" altLang="en-US" sz="1598" b="1" dirty="0">
                    <a:solidFill>
                      <a:srgbClr val="595959"/>
                    </a:solidFill>
                    <a:cs typeface="+mn-ea"/>
                    <a:sym typeface="+mn-lt"/>
                  </a:rPr>
                  <a:t>Steps for enterprise implementation</a:t>
                </a:r>
              </a:p>
            </p:txBody>
          </p:sp>
          <p:sp>
            <p:nvSpPr>
              <p:cNvPr id="12" name="矩形 11">
                <a:extLst>
                  <a:ext uri="{FF2B5EF4-FFF2-40B4-BE49-F238E27FC236}">
                    <a16:creationId xmlns:a16="http://schemas.microsoft.com/office/drawing/2014/main" id="{3B8F29E4-9B69-4468-A12F-C1D25CDA3A65}"/>
                  </a:ext>
                </a:extLst>
              </p:cNvPr>
              <p:cNvSpPr/>
              <p:nvPr/>
            </p:nvSpPr>
            <p:spPr>
              <a:xfrm>
                <a:off x="1219057" y="4168345"/>
                <a:ext cx="2609634" cy="757703"/>
              </a:xfrm>
              <a:prstGeom prst="rect">
                <a:avLst/>
              </a:prstGeom>
            </p:spPr>
            <p:txBody>
              <a:bodyPr wrap="square">
                <a:spAutoFit/>
              </a:bodyPr>
              <a:lstStyle/>
              <a:p>
                <a:pPr algn="ctr" fontAlgn="base">
                  <a:lnSpc>
                    <a:spcPct val="120000"/>
                  </a:lnSpc>
                  <a:spcBef>
                    <a:spcPct val="0"/>
                  </a:spcBef>
                  <a:spcAft>
                    <a:spcPct val="0"/>
                  </a:spcAft>
                  <a:buFont typeface="Arial" pitchFamily="34" charset="0"/>
                  <a:buNone/>
                </a:pPr>
                <a:r>
                  <a:rPr lang="zh-CN" altLang="en-US" sz="1200" dirty="0">
                    <a:solidFill>
                      <a:srgbClr val="595959"/>
                    </a:solidFill>
                    <a:cs typeface="+mn-ea"/>
                    <a:sym typeface="+mn-lt"/>
                  </a:rPr>
                  <a:t>After your content is typed here, or by copying your text, choose paste in this box and choose to keep only the text</a:t>
                </a:r>
              </a:p>
            </p:txBody>
          </p:sp>
          <p:sp>
            <p:nvSpPr>
              <p:cNvPr id="13" name="文本框 12">
                <a:extLst>
                  <a:ext uri="{FF2B5EF4-FFF2-40B4-BE49-F238E27FC236}">
                    <a16:creationId xmlns:a16="http://schemas.microsoft.com/office/drawing/2014/main" id="{68C7363A-7EC9-4706-B799-2BB6CB5E3FEA}"/>
                  </a:ext>
                </a:extLst>
              </p:cNvPr>
              <p:cNvSpPr txBox="1"/>
              <p:nvPr/>
            </p:nvSpPr>
            <p:spPr>
              <a:xfrm>
                <a:off x="4619380" y="3631201"/>
                <a:ext cx="2771775" cy="362681"/>
              </a:xfrm>
              <a:prstGeom prst="rect">
                <a:avLst/>
              </a:prstGeom>
              <a:noFill/>
            </p:spPr>
            <p:txBody>
              <a:bodyPr wrap="square" rtlCol="0">
                <a:spAutoFit/>
              </a:bodyPr>
              <a:lstStyle/>
              <a:p>
                <a:pPr algn="ctr" fontAlgn="base">
                  <a:lnSpc>
                    <a:spcPct val="120000"/>
                  </a:lnSpc>
                  <a:spcBef>
                    <a:spcPct val="0"/>
                  </a:spcBef>
                  <a:spcAft>
                    <a:spcPct val="0"/>
                  </a:spcAft>
                  <a:buFont typeface="Arial" pitchFamily="34" charset="0"/>
                  <a:buNone/>
                </a:pPr>
                <a:r>
                  <a:rPr lang="zh-CN" altLang="en-US" sz="1598" b="1" dirty="0">
                    <a:solidFill>
                      <a:srgbClr val="595959"/>
                    </a:solidFill>
                    <a:cs typeface="+mn-ea"/>
                    <a:sym typeface="+mn-lt"/>
                  </a:rPr>
                  <a:t>Steps for enterprise implementation</a:t>
                </a:r>
              </a:p>
            </p:txBody>
          </p:sp>
          <p:sp>
            <p:nvSpPr>
              <p:cNvPr id="14" name="矩形 13">
                <a:extLst>
                  <a:ext uri="{FF2B5EF4-FFF2-40B4-BE49-F238E27FC236}">
                    <a16:creationId xmlns:a16="http://schemas.microsoft.com/office/drawing/2014/main" id="{E9B4F4F1-34C8-49BF-886F-2F076E12301B}"/>
                  </a:ext>
                </a:extLst>
              </p:cNvPr>
              <p:cNvSpPr/>
              <p:nvPr/>
            </p:nvSpPr>
            <p:spPr>
              <a:xfrm>
                <a:off x="4700450" y="4168345"/>
                <a:ext cx="2609634" cy="757703"/>
              </a:xfrm>
              <a:prstGeom prst="rect">
                <a:avLst/>
              </a:prstGeom>
            </p:spPr>
            <p:txBody>
              <a:bodyPr wrap="square">
                <a:spAutoFit/>
              </a:bodyPr>
              <a:lstStyle/>
              <a:p>
                <a:pPr algn="ctr" fontAlgn="base">
                  <a:lnSpc>
                    <a:spcPct val="120000"/>
                  </a:lnSpc>
                  <a:spcBef>
                    <a:spcPct val="0"/>
                  </a:spcBef>
                  <a:spcAft>
                    <a:spcPct val="0"/>
                  </a:spcAft>
                  <a:buFont typeface="Arial" pitchFamily="34" charset="0"/>
                  <a:buNone/>
                </a:pPr>
                <a:r>
                  <a:rPr lang="zh-CN" altLang="en-US" sz="1200" dirty="0">
                    <a:solidFill>
                      <a:srgbClr val="595959"/>
                    </a:solidFill>
                    <a:cs typeface="+mn-ea"/>
                    <a:sym typeface="+mn-lt"/>
                  </a:rPr>
                  <a:t>After your content is typed here, or by copying your text, choose paste in this box and choose to keep only the text</a:t>
                </a:r>
              </a:p>
            </p:txBody>
          </p:sp>
          <p:sp>
            <p:nvSpPr>
              <p:cNvPr id="15" name="文本框 14">
                <a:extLst>
                  <a:ext uri="{FF2B5EF4-FFF2-40B4-BE49-F238E27FC236}">
                    <a16:creationId xmlns:a16="http://schemas.microsoft.com/office/drawing/2014/main" id="{488DDE51-EEB4-46A5-AEB0-D831432B70DF}"/>
                  </a:ext>
                </a:extLst>
              </p:cNvPr>
              <p:cNvSpPr txBox="1"/>
              <p:nvPr/>
            </p:nvSpPr>
            <p:spPr>
              <a:xfrm>
                <a:off x="8162892" y="3631201"/>
                <a:ext cx="2771775" cy="362681"/>
              </a:xfrm>
              <a:prstGeom prst="rect">
                <a:avLst/>
              </a:prstGeom>
              <a:noFill/>
            </p:spPr>
            <p:txBody>
              <a:bodyPr wrap="square" rtlCol="0">
                <a:spAutoFit/>
              </a:bodyPr>
              <a:lstStyle/>
              <a:p>
                <a:pPr algn="ctr" fontAlgn="base">
                  <a:lnSpc>
                    <a:spcPct val="120000"/>
                  </a:lnSpc>
                  <a:spcBef>
                    <a:spcPct val="0"/>
                  </a:spcBef>
                  <a:spcAft>
                    <a:spcPct val="0"/>
                  </a:spcAft>
                  <a:buFont typeface="Arial" pitchFamily="34" charset="0"/>
                  <a:buNone/>
                </a:pPr>
                <a:r>
                  <a:rPr lang="zh-CN" altLang="en-US" sz="1598" b="1" dirty="0">
                    <a:solidFill>
                      <a:srgbClr val="595959"/>
                    </a:solidFill>
                    <a:cs typeface="+mn-ea"/>
                    <a:sym typeface="+mn-lt"/>
                  </a:rPr>
                  <a:t>Steps for enterprise implementation</a:t>
                </a:r>
              </a:p>
            </p:txBody>
          </p:sp>
          <p:sp>
            <p:nvSpPr>
              <p:cNvPr id="16" name="矩形 15">
                <a:extLst>
                  <a:ext uri="{FF2B5EF4-FFF2-40B4-BE49-F238E27FC236}">
                    <a16:creationId xmlns:a16="http://schemas.microsoft.com/office/drawing/2014/main" id="{75A5AC0F-EEBC-426C-B475-79D5284D32CA}"/>
                  </a:ext>
                </a:extLst>
              </p:cNvPr>
              <p:cNvSpPr/>
              <p:nvPr/>
            </p:nvSpPr>
            <p:spPr>
              <a:xfrm>
                <a:off x="8243957" y="4168345"/>
                <a:ext cx="2609634" cy="757703"/>
              </a:xfrm>
              <a:prstGeom prst="rect">
                <a:avLst/>
              </a:prstGeom>
            </p:spPr>
            <p:txBody>
              <a:bodyPr wrap="square">
                <a:spAutoFit/>
              </a:bodyPr>
              <a:lstStyle/>
              <a:p>
                <a:pPr algn="ctr" fontAlgn="base">
                  <a:lnSpc>
                    <a:spcPct val="120000"/>
                  </a:lnSpc>
                  <a:spcBef>
                    <a:spcPct val="0"/>
                  </a:spcBef>
                  <a:spcAft>
                    <a:spcPct val="0"/>
                  </a:spcAft>
                  <a:buFont typeface="Arial" pitchFamily="34" charset="0"/>
                  <a:buNone/>
                </a:pPr>
                <a:r>
                  <a:rPr lang="zh-CN" altLang="en-US" sz="1200" dirty="0">
                    <a:solidFill>
                      <a:srgbClr val="595959"/>
                    </a:solidFill>
                    <a:cs typeface="+mn-ea"/>
                    <a:sym typeface="+mn-lt"/>
                  </a:rPr>
                  <a:t>After your content is typed here, or by copying your text, choose paste in this box and choose to keep only the text</a:t>
                </a:r>
              </a:p>
            </p:txBody>
          </p:sp>
        </p:grpSp>
      </p:grpSp>
      <p:grpSp>
        <p:nvGrpSpPr>
          <p:cNvPr id="28" name="组合 27"/>
          <p:cNvGrpSpPr/>
          <p:nvPr/>
        </p:nvGrpSpPr>
        <p:grpSpPr>
          <a:xfrm>
            <a:off x="1262155" y="486755"/>
            <a:ext cx="4646276" cy="577363"/>
            <a:chOff x="3945869" y="560470"/>
            <a:chExt cx="2974142" cy="608934"/>
          </a:xfrm>
        </p:grpSpPr>
        <p:sp>
          <p:nvSpPr>
            <p:cNvPr id="32" name="TextBox 8"/>
            <p:cNvSpPr txBox="1"/>
            <p:nvPr/>
          </p:nvSpPr>
          <p:spPr>
            <a:xfrm>
              <a:off x="3945869" y="560470"/>
              <a:ext cx="2974142" cy="427804"/>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buClrTx/>
                <a:buSzTx/>
                <a:buFontTx/>
                <a:buNone/>
                <a:tabLst/>
                <a:defRPr/>
              </a:pPr>
              <a:r>
                <a:rPr kumimoji="0" lang="zh-CN" altLang="en-US" sz="2400" b="1" i="0" u="none" strike="noStrike" kern="0" cap="none" spc="0" normalizeH="0" baseline="0" noProof="0" dirty="0">
                  <a:ln>
                    <a:noFill/>
                  </a:ln>
                  <a:solidFill>
                    <a:prstClr val="black">
                      <a:lumMod val="65000"/>
                      <a:lumOff val="35000"/>
                    </a:prstClr>
                  </a:solidFill>
                  <a:effectLst/>
                  <a:uLnTx/>
                  <a:uFillTx/>
                  <a:cs typeface="+mn-ea"/>
                  <a:sym typeface="+mn-lt"/>
                </a:rPr>
                <a:t>Implementation steps</a:t>
              </a:r>
            </a:p>
          </p:txBody>
        </p:sp>
        <p:sp>
          <p:nvSpPr>
            <p:cNvPr id="33" name="TextBox 8"/>
            <p:cNvSpPr txBox="1"/>
            <p:nvPr/>
          </p:nvSpPr>
          <p:spPr>
            <a:xfrm>
              <a:off x="3967746" y="991141"/>
              <a:ext cx="2952265" cy="178263"/>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buClrTx/>
                <a:buSzTx/>
                <a:buFontTx/>
                <a:buNone/>
                <a:tabLst/>
                <a:defRPr/>
              </a:pPr>
              <a:r>
                <a:rPr kumimoji="0" lang="zh-CN" altLang="en-US" sz="1000" b="0" i="0" u="none" strike="noStrike" kern="0" cap="none" spc="0" normalizeH="0" baseline="0" noProof="0" dirty="0">
                  <a:ln>
                    <a:noFill/>
                  </a:ln>
                  <a:solidFill>
                    <a:prstClr val="white">
                      <a:lumMod val="65000"/>
                    </a:prstClr>
                  </a:solidFill>
                  <a:effectLst/>
                  <a:uLnTx/>
                  <a:uFillTx/>
                  <a:cs typeface="+mn-ea"/>
                  <a:sym typeface="+mn-lt"/>
                </a:rPr>
                <a:t>Add your subtitle text description here</a:t>
              </a:r>
            </a:p>
          </p:txBody>
        </p:sp>
      </p:grpSp>
      <p:grpSp>
        <p:nvGrpSpPr>
          <p:cNvPr id="34" name="组合 33"/>
          <p:cNvGrpSpPr/>
          <p:nvPr/>
        </p:nvGrpSpPr>
        <p:grpSpPr>
          <a:xfrm>
            <a:off x="250077" y="484573"/>
            <a:ext cx="1121947" cy="667710"/>
            <a:chOff x="171031" y="579507"/>
            <a:chExt cx="3487619" cy="2075606"/>
          </a:xfrm>
        </p:grpSpPr>
        <p:pic>
          <p:nvPicPr>
            <p:cNvPr id="35" name="图片 34"/>
            <p:cNvPicPr>
              <a:picLocks noChangeAspect="1"/>
            </p:cNvPicPr>
            <p:nvPr/>
          </p:nvPicPr>
          <p:blipFill rotWithShape="1">
            <a:blip r:embed="rId3" cstate="screen">
              <a:extLst>
                <a:ext uri="{28A0092B-C50C-407E-A947-70E740481C1C}">
                  <a14:useLocalDpi xmlns:a14="http://schemas.microsoft.com/office/drawing/2010/main"/>
                </a:ext>
              </a:extLst>
            </a:blip>
            <a:srcRect l="-8"/>
            <a:stretch/>
          </p:blipFill>
          <p:spPr>
            <a:xfrm>
              <a:off x="373608" y="579507"/>
              <a:ext cx="1960199" cy="1827574"/>
            </a:xfrm>
            <a:prstGeom prst="rect">
              <a:avLst/>
            </a:prstGeom>
            <a:effectLst>
              <a:outerShdw blurRad="190500" dist="63500" dir="2700000" algn="tl" rotWithShape="0">
                <a:prstClr val="black">
                  <a:alpha val="30000"/>
                </a:prstClr>
              </a:outerShdw>
            </a:effectLst>
          </p:spPr>
        </p:pic>
        <p:pic>
          <p:nvPicPr>
            <p:cNvPr id="36" name="图片 35"/>
            <p:cNvPicPr>
              <a:picLocks noChangeAspect="1"/>
            </p:cNvPicPr>
            <p:nvPr/>
          </p:nvPicPr>
          <p:blipFill rotWithShape="1">
            <a:blip r:embed="rId4" cstate="screen">
              <a:extLst>
                <a:ext uri="{28A0092B-C50C-407E-A947-70E740481C1C}">
                  <a14:useLocalDpi xmlns:a14="http://schemas.microsoft.com/office/drawing/2010/main"/>
                </a:ext>
              </a:extLst>
            </a:blip>
            <a:srcRect r="-102" b="-4775"/>
            <a:stretch/>
          </p:blipFill>
          <p:spPr>
            <a:xfrm flipH="1">
              <a:off x="373605" y="1003130"/>
              <a:ext cx="3285045" cy="1418773"/>
            </a:xfrm>
            <a:prstGeom prst="rect">
              <a:avLst/>
            </a:prstGeom>
          </p:spPr>
        </p:pic>
        <p:sp>
          <p:nvSpPr>
            <p:cNvPr id="37" name="文本框 36"/>
            <p:cNvSpPr txBox="1"/>
            <p:nvPr/>
          </p:nvSpPr>
          <p:spPr>
            <a:xfrm>
              <a:off x="171031" y="645965"/>
              <a:ext cx="2258300" cy="2009148"/>
            </a:xfrm>
            <a:prstGeom prst="rect">
              <a:avLst/>
            </a:prstGeom>
            <a:noFill/>
          </p:spPr>
          <p:txBody>
            <a:bodyPr wrap="none" rtlCol="0" anchor="ctr">
              <a:spAutoFit/>
            </a:bodyPr>
            <a:lstStyle/>
            <a:p>
              <a:pPr algn="ctr"/>
              <a:r>
                <a:rPr lang="en-US" altLang="zh-CN" sz="3600" dirty="0">
                  <a:solidFill>
                    <a:schemeClr val="bg1"/>
                  </a:solidFill>
                  <a:effectLst>
                    <a:outerShdw blurRad="38100" dist="38100" dir="2700000" algn="tl">
                      <a:srgbClr val="000000">
                        <a:alpha val="43137"/>
                      </a:srgbClr>
                    </a:outerShdw>
                  </a:effectLst>
                  <a:cs typeface="+mn-ea"/>
                  <a:sym typeface="+mn-lt"/>
                </a:rPr>
                <a:t>06</a:t>
              </a:r>
              <a:endParaRPr lang="zh-CN" altLang="en-US" sz="3600" dirty="0">
                <a:solidFill>
                  <a:schemeClr val="bg1"/>
                </a:solidFill>
                <a:effectLst>
                  <a:outerShdw blurRad="38100" dist="38100" dir="2700000" algn="tl">
                    <a:srgbClr val="000000">
                      <a:alpha val="43137"/>
                    </a:srgbClr>
                  </a:outerShdw>
                </a:effectLst>
                <a:cs typeface="+mn-ea"/>
                <a:sym typeface="+mn-lt"/>
              </a:endParaRPr>
            </a:p>
          </p:txBody>
        </p:sp>
      </p:grpSp>
    </p:spTree>
    <p:extLst>
      <p:ext uri="{BB962C8B-B14F-4D97-AF65-F5344CB8AC3E}">
        <p14:creationId xmlns:p14="http://schemas.microsoft.com/office/powerpoint/2010/main" val="1196921983"/>
      </p:ext>
    </p:extLst>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4">
            <a:extLst>
              <a:ext uri="{FF2B5EF4-FFF2-40B4-BE49-F238E27FC236}">
                <a16:creationId xmlns:a16="http://schemas.microsoft.com/office/drawing/2014/main" id="{140F7A6D-6637-44EF-8E28-C95E429189DB}"/>
              </a:ext>
            </a:extLst>
          </p:cNvPr>
          <p:cNvGrpSpPr/>
          <p:nvPr/>
        </p:nvGrpSpPr>
        <p:grpSpPr>
          <a:xfrm>
            <a:off x="6678134" y="2003368"/>
            <a:ext cx="4531415" cy="1122519"/>
            <a:chOff x="6678540" y="2002809"/>
            <a:chExt cx="4534584" cy="1122957"/>
          </a:xfrm>
        </p:grpSpPr>
        <p:sp>
          <p:nvSpPr>
            <p:cNvPr id="7" name="Oval 8">
              <a:extLst>
                <a:ext uri="{FF2B5EF4-FFF2-40B4-BE49-F238E27FC236}">
                  <a16:creationId xmlns:a16="http://schemas.microsoft.com/office/drawing/2014/main" id="{7FE48972-9FB0-4C49-8FA7-37D4EFCC78E5}"/>
                </a:ext>
              </a:extLst>
            </p:cNvPr>
            <p:cNvSpPr>
              <a:spLocks noChangeArrowheads="1"/>
            </p:cNvSpPr>
            <p:nvPr/>
          </p:nvSpPr>
          <p:spPr bwMode="auto">
            <a:xfrm rot="2700000">
              <a:off x="6675661" y="2055695"/>
              <a:ext cx="1072950" cy="1067191"/>
            </a:xfrm>
            <a:prstGeom prst="rect">
              <a:avLst/>
            </a:prstGeom>
            <a:solidFill>
              <a:srgbClr val="E5700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20000"/>
                </a:lnSpc>
                <a:spcBef>
                  <a:spcPct val="0"/>
                </a:spcBef>
                <a:spcAft>
                  <a:spcPct val="0"/>
                </a:spcAft>
                <a:buFont typeface="Arial" pitchFamily="34" charset="0"/>
                <a:buNone/>
              </a:pPr>
              <a:endParaRPr lang="zh-CN" altLang="en-US" sz="2398" dirty="0">
                <a:solidFill>
                  <a:prstClr val="white"/>
                </a:solidFill>
                <a:cs typeface="+mn-ea"/>
                <a:sym typeface="+mn-lt"/>
              </a:endParaRPr>
            </a:p>
          </p:txBody>
        </p:sp>
        <p:sp>
          <p:nvSpPr>
            <p:cNvPr id="8" name="AutoShape 59">
              <a:extLst>
                <a:ext uri="{FF2B5EF4-FFF2-40B4-BE49-F238E27FC236}">
                  <a16:creationId xmlns:a16="http://schemas.microsoft.com/office/drawing/2014/main" id="{C5D1713A-57A6-4D35-8E7E-FC6F2E33B86B}"/>
                </a:ext>
              </a:extLst>
            </p:cNvPr>
            <p:cNvSpPr/>
            <p:nvPr/>
          </p:nvSpPr>
          <p:spPr bwMode="auto">
            <a:xfrm>
              <a:off x="6884390" y="2284059"/>
              <a:ext cx="539418" cy="537043"/>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25382" tIns="25382" rIns="25382" bIns="25382" anchor="ctr"/>
            <a:lstStyle/>
            <a:p>
              <a:pPr algn="ctr" defTabSz="228435" fontAlgn="base">
                <a:lnSpc>
                  <a:spcPct val="120000"/>
                </a:lnSpc>
                <a:spcBef>
                  <a:spcPct val="0"/>
                </a:spcBef>
                <a:spcAft>
                  <a:spcPct val="0"/>
                </a:spcAft>
                <a:defRPr/>
              </a:pPr>
              <a:endParaRPr lang="en-US" sz="1465" kern="0" dirty="0">
                <a:solidFill>
                  <a:srgbClr val="FFFFFF"/>
                </a:solidFill>
                <a:effectLst>
                  <a:outerShdw blurRad="38100" dist="38100" dir="2700000" algn="tl">
                    <a:srgbClr val="000000"/>
                  </a:outerShdw>
                </a:effectLst>
                <a:cs typeface="+mn-ea"/>
                <a:sym typeface="+mn-lt"/>
              </a:endParaRPr>
            </a:p>
          </p:txBody>
        </p:sp>
        <p:sp>
          <p:nvSpPr>
            <p:cNvPr id="9" name="TextBox 76">
              <a:extLst>
                <a:ext uri="{FF2B5EF4-FFF2-40B4-BE49-F238E27FC236}">
                  <a16:creationId xmlns:a16="http://schemas.microsoft.com/office/drawing/2014/main" id="{B97CAAAF-87DE-487C-93EC-D4B0B041A7F3}"/>
                </a:ext>
              </a:extLst>
            </p:cNvPr>
            <p:cNvSpPr txBox="1"/>
            <p:nvPr/>
          </p:nvSpPr>
          <p:spPr>
            <a:xfrm>
              <a:off x="8097945" y="2002809"/>
              <a:ext cx="2284695" cy="362548"/>
            </a:xfrm>
            <a:prstGeom prst="rect">
              <a:avLst/>
            </a:prstGeom>
            <a:noFill/>
            <a:effectLst/>
          </p:spPr>
          <p:txBody>
            <a:bodyPr wrap="square" rtlCol="0">
              <a:spAutoFit/>
            </a:bodyPr>
            <a:lstStyle/>
            <a:p>
              <a:pPr fontAlgn="base">
                <a:lnSpc>
                  <a:spcPct val="120000"/>
                </a:lnSpc>
                <a:spcBef>
                  <a:spcPct val="0"/>
                </a:spcBef>
                <a:spcAft>
                  <a:spcPct val="0"/>
                </a:spcAft>
                <a:buFont typeface="Arial" pitchFamily="34" charset="0"/>
                <a:buNone/>
              </a:pPr>
              <a:r>
                <a:rPr lang="zh-CN" altLang="en-US" sz="1598" b="1" dirty="0">
                  <a:solidFill>
                    <a:srgbClr val="484849">
                      <a:lumMod val="75000"/>
                    </a:srgbClr>
                  </a:solidFill>
                  <a:cs typeface="+mn-ea"/>
                  <a:sym typeface="+mn-lt"/>
                </a:rPr>
                <a:t>Plans for the future</a:t>
              </a:r>
            </a:p>
          </p:txBody>
        </p:sp>
        <p:sp>
          <p:nvSpPr>
            <p:cNvPr id="10" name="文本框 9">
              <a:extLst>
                <a:ext uri="{FF2B5EF4-FFF2-40B4-BE49-F238E27FC236}">
                  <a16:creationId xmlns:a16="http://schemas.microsoft.com/office/drawing/2014/main" id="{9AF956FF-7231-41E9-BB64-52B6C1EF88EF}"/>
                </a:ext>
              </a:extLst>
            </p:cNvPr>
            <p:cNvSpPr txBox="1"/>
            <p:nvPr/>
          </p:nvSpPr>
          <p:spPr>
            <a:xfrm>
              <a:off x="8097945" y="2319883"/>
              <a:ext cx="3115179" cy="757425"/>
            </a:xfrm>
            <a:prstGeom prst="rect">
              <a:avLst/>
            </a:prstGeom>
            <a:noFill/>
            <a:effectLst/>
          </p:spPr>
          <p:txBody>
            <a:bodyPr wrap="square" rtlCol="0">
              <a:spAutoFit/>
            </a:bodyPr>
            <a:lstStyle/>
            <a:p>
              <a:pPr fontAlgn="base">
                <a:lnSpc>
                  <a:spcPct val="120000"/>
                </a:lnSpc>
                <a:spcBef>
                  <a:spcPct val="0"/>
                </a:spcBef>
                <a:spcAft>
                  <a:spcPct val="0"/>
                </a:spcAft>
                <a:buFont typeface="Arial" pitchFamily="34" charset="0"/>
                <a:buNone/>
              </a:pPr>
              <a:r>
                <a:rPr lang="zh-CN" altLang="en-US" sz="1200" dirty="0">
                  <a:solidFill>
                    <a:srgbClr val="595959"/>
                  </a:solidFill>
                  <a:cs typeface="+mn-ea"/>
                  <a:sym typeface="+mn-lt"/>
                </a:rPr>
                <a:t>Please add specific content here, text as simple as possible, simple instructions can not be too cumbersome, pay attention to the beauty of the layout</a:t>
              </a:r>
              <a:endParaRPr lang="en-US" altLang="zh-CN" sz="1200" dirty="0">
                <a:solidFill>
                  <a:srgbClr val="595959"/>
                </a:solidFill>
                <a:cs typeface="+mn-ea"/>
                <a:sym typeface="+mn-lt"/>
              </a:endParaRPr>
            </a:p>
          </p:txBody>
        </p:sp>
      </p:grpSp>
      <p:grpSp>
        <p:nvGrpSpPr>
          <p:cNvPr id="11" name="组合 3">
            <a:extLst>
              <a:ext uri="{FF2B5EF4-FFF2-40B4-BE49-F238E27FC236}">
                <a16:creationId xmlns:a16="http://schemas.microsoft.com/office/drawing/2014/main" id="{E375FBCF-544B-4AF6-BC48-FCDDC46C648E}"/>
              </a:ext>
            </a:extLst>
          </p:cNvPr>
          <p:cNvGrpSpPr/>
          <p:nvPr/>
        </p:nvGrpSpPr>
        <p:grpSpPr>
          <a:xfrm>
            <a:off x="6676218" y="4280913"/>
            <a:ext cx="4533332" cy="1117403"/>
            <a:chOff x="6676621" y="4281248"/>
            <a:chExt cx="4536503" cy="1117840"/>
          </a:xfrm>
        </p:grpSpPr>
        <p:sp>
          <p:nvSpPr>
            <p:cNvPr id="12" name="Oval 6">
              <a:extLst>
                <a:ext uri="{FF2B5EF4-FFF2-40B4-BE49-F238E27FC236}">
                  <a16:creationId xmlns:a16="http://schemas.microsoft.com/office/drawing/2014/main" id="{0109FDB0-042C-47B9-A7A3-F95A4DB1EBB2}"/>
                </a:ext>
              </a:extLst>
            </p:cNvPr>
            <p:cNvSpPr>
              <a:spLocks noChangeArrowheads="1"/>
            </p:cNvSpPr>
            <p:nvPr/>
          </p:nvSpPr>
          <p:spPr bwMode="auto">
            <a:xfrm rot="2700000">
              <a:off x="6675661" y="4282208"/>
              <a:ext cx="1072950" cy="1071030"/>
            </a:xfrm>
            <a:prstGeom prst="rect">
              <a:avLst/>
            </a:prstGeom>
            <a:solidFill>
              <a:srgbClr val="222363"/>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20000"/>
                </a:lnSpc>
                <a:spcBef>
                  <a:spcPct val="0"/>
                </a:spcBef>
                <a:spcAft>
                  <a:spcPct val="0"/>
                </a:spcAft>
                <a:buFont typeface="Arial" pitchFamily="34" charset="0"/>
                <a:buNone/>
              </a:pPr>
              <a:endParaRPr lang="zh-CN" altLang="en-US" sz="2398" dirty="0">
                <a:solidFill>
                  <a:prstClr val="white"/>
                </a:solidFill>
                <a:cs typeface="+mn-ea"/>
                <a:sym typeface="+mn-lt"/>
              </a:endParaRPr>
            </a:p>
          </p:txBody>
        </p:sp>
        <p:sp>
          <p:nvSpPr>
            <p:cNvPr id="13" name="AutoShape 4">
              <a:extLst>
                <a:ext uri="{FF2B5EF4-FFF2-40B4-BE49-F238E27FC236}">
                  <a16:creationId xmlns:a16="http://schemas.microsoft.com/office/drawing/2014/main" id="{9A9C5E5F-33F0-48C6-9440-675E57A53E39}"/>
                </a:ext>
              </a:extLst>
            </p:cNvPr>
            <p:cNvSpPr/>
            <p:nvPr/>
          </p:nvSpPr>
          <p:spPr bwMode="auto">
            <a:xfrm>
              <a:off x="6982785" y="4556330"/>
              <a:ext cx="520409" cy="5227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p:spPr>
          <p:txBody>
            <a:bodyPr lIns="25382" tIns="25382" rIns="25382" bIns="25382" anchor="ctr"/>
            <a:lstStyle/>
            <a:p>
              <a:pPr algn="ctr" defTabSz="228435" fontAlgn="base">
                <a:lnSpc>
                  <a:spcPct val="120000"/>
                </a:lnSpc>
                <a:spcBef>
                  <a:spcPct val="0"/>
                </a:spcBef>
                <a:spcAft>
                  <a:spcPct val="0"/>
                </a:spcAft>
                <a:defRPr/>
              </a:pPr>
              <a:endParaRPr lang="en-US" sz="1465" kern="0" dirty="0">
                <a:solidFill>
                  <a:srgbClr val="FFFFFF"/>
                </a:solidFill>
                <a:effectLst>
                  <a:outerShdw blurRad="38100" dist="38100" dir="2700000" algn="tl">
                    <a:srgbClr val="000000"/>
                  </a:outerShdw>
                </a:effectLst>
                <a:cs typeface="+mn-ea"/>
                <a:sym typeface="+mn-lt"/>
              </a:endParaRPr>
            </a:p>
          </p:txBody>
        </p:sp>
        <p:sp>
          <p:nvSpPr>
            <p:cNvPr id="14" name="TextBox 76">
              <a:extLst>
                <a:ext uri="{FF2B5EF4-FFF2-40B4-BE49-F238E27FC236}">
                  <a16:creationId xmlns:a16="http://schemas.microsoft.com/office/drawing/2014/main" id="{87DEEEAE-ED4D-4D1B-91DE-72300B5A45E0}"/>
                </a:ext>
              </a:extLst>
            </p:cNvPr>
            <p:cNvSpPr txBox="1"/>
            <p:nvPr/>
          </p:nvSpPr>
          <p:spPr>
            <a:xfrm>
              <a:off x="8097945" y="4324588"/>
              <a:ext cx="2284695" cy="362549"/>
            </a:xfrm>
            <a:prstGeom prst="rect">
              <a:avLst/>
            </a:prstGeom>
            <a:noFill/>
            <a:effectLst/>
          </p:spPr>
          <p:txBody>
            <a:bodyPr wrap="square" rtlCol="0">
              <a:spAutoFit/>
            </a:bodyPr>
            <a:lstStyle/>
            <a:p>
              <a:pPr fontAlgn="base">
                <a:lnSpc>
                  <a:spcPct val="120000"/>
                </a:lnSpc>
                <a:spcBef>
                  <a:spcPct val="0"/>
                </a:spcBef>
                <a:spcAft>
                  <a:spcPct val="0"/>
                </a:spcAft>
                <a:buFont typeface="Arial" pitchFamily="34" charset="0"/>
                <a:buNone/>
              </a:pPr>
              <a:r>
                <a:rPr lang="zh-CN" altLang="en-US" sz="1598" b="1" dirty="0">
                  <a:solidFill>
                    <a:srgbClr val="484849">
                      <a:lumMod val="75000"/>
                    </a:srgbClr>
                  </a:solidFill>
                  <a:cs typeface="+mn-ea"/>
                  <a:sym typeface="+mn-lt"/>
                </a:rPr>
                <a:t>Plans for the future</a:t>
              </a:r>
            </a:p>
          </p:txBody>
        </p:sp>
        <p:sp>
          <p:nvSpPr>
            <p:cNvPr id="15" name="文本框 14">
              <a:extLst>
                <a:ext uri="{FF2B5EF4-FFF2-40B4-BE49-F238E27FC236}">
                  <a16:creationId xmlns:a16="http://schemas.microsoft.com/office/drawing/2014/main" id="{F4688268-089E-49B1-8882-88E0B10CC513}"/>
                </a:ext>
              </a:extLst>
            </p:cNvPr>
            <p:cNvSpPr txBox="1"/>
            <p:nvPr/>
          </p:nvSpPr>
          <p:spPr>
            <a:xfrm>
              <a:off x="8097945" y="4641662"/>
              <a:ext cx="3115179" cy="757426"/>
            </a:xfrm>
            <a:prstGeom prst="rect">
              <a:avLst/>
            </a:prstGeom>
            <a:noFill/>
            <a:effectLst/>
          </p:spPr>
          <p:txBody>
            <a:bodyPr wrap="square" rtlCol="0">
              <a:spAutoFit/>
            </a:bodyPr>
            <a:lstStyle/>
            <a:p>
              <a:pPr fontAlgn="base">
                <a:lnSpc>
                  <a:spcPct val="120000"/>
                </a:lnSpc>
                <a:spcBef>
                  <a:spcPct val="0"/>
                </a:spcBef>
                <a:spcAft>
                  <a:spcPct val="0"/>
                </a:spcAft>
                <a:buFont typeface="Arial" pitchFamily="34" charset="0"/>
                <a:buNone/>
              </a:pPr>
              <a:r>
                <a:rPr lang="zh-CN" altLang="en-US" sz="1200" dirty="0">
                  <a:solidFill>
                    <a:srgbClr val="595959"/>
                  </a:solidFill>
                  <a:cs typeface="+mn-ea"/>
                  <a:sym typeface="+mn-lt"/>
                </a:rPr>
                <a:t>Please add specific content here, text as simple as possible, simple instructions can not be too cumbersome, pay attention to the beauty of the layout</a:t>
              </a:r>
              <a:endParaRPr lang="en-US" altLang="zh-CN" sz="1200" dirty="0">
                <a:solidFill>
                  <a:srgbClr val="595959"/>
                </a:solidFill>
                <a:cs typeface="+mn-ea"/>
                <a:sym typeface="+mn-lt"/>
              </a:endParaRPr>
            </a:p>
          </p:txBody>
        </p:sp>
      </p:grpSp>
      <p:grpSp>
        <p:nvGrpSpPr>
          <p:cNvPr id="16" name="组合 1">
            <a:extLst>
              <a:ext uri="{FF2B5EF4-FFF2-40B4-BE49-F238E27FC236}">
                <a16:creationId xmlns:a16="http://schemas.microsoft.com/office/drawing/2014/main" id="{6374B123-31FA-4C29-A4B9-660D296035AE}"/>
              </a:ext>
            </a:extLst>
          </p:cNvPr>
          <p:cNvGrpSpPr/>
          <p:nvPr/>
        </p:nvGrpSpPr>
        <p:grpSpPr>
          <a:xfrm>
            <a:off x="978089" y="2003371"/>
            <a:ext cx="4537695" cy="1120599"/>
            <a:chOff x="974509" y="2002809"/>
            <a:chExt cx="4540869" cy="1121037"/>
          </a:xfrm>
        </p:grpSpPr>
        <p:sp>
          <p:nvSpPr>
            <p:cNvPr id="17" name="Oval 7">
              <a:extLst>
                <a:ext uri="{FF2B5EF4-FFF2-40B4-BE49-F238E27FC236}">
                  <a16:creationId xmlns:a16="http://schemas.microsoft.com/office/drawing/2014/main" id="{EBB1B9D3-B800-40B0-BAA6-36D40BD61E70}"/>
                </a:ext>
              </a:extLst>
            </p:cNvPr>
            <p:cNvSpPr>
              <a:spLocks noChangeArrowheads="1"/>
            </p:cNvSpPr>
            <p:nvPr/>
          </p:nvSpPr>
          <p:spPr bwMode="auto">
            <a:xfrm rot="2700000">
              <a:off x="4447228" y="2055695"/>
              <a:ext cx="1069110" cy="1067191"/>
            </a:xfrm>
            <a:prstGeom prst="rect">
              <a:avLst/>
            </a:prstGeom>
            <a:solidFill>
              <a:srgbClr val="222363"/>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20000"/>
                </a:lnSpc>
                <a:spcBef>
                  <a:spcPct val="0"/>
                </a:spcBef>
                <a:spcAft>
                  <a:spcPct val="0"/>
                </a:spcAft>
                <a:buFont typeface="Arial" pitchFamily="34" charset="0"/>
                <a:buNone/>
              </a:pPr>
              <a:endParaRPr lang="zh-CN" altLang="en-US" sz="2398" dirty="0">
                <a:solidFill>
                  <a:prstClr val="white"/>
                </a:solidFill>
                <a:cs typeface="+mn-ea"/>
                <a:sym typeface="+mn-lt"/>
              </a:endParaRPr>
            </a:p>
          </p:txBody>
        </p:sp>
        <p:grpSp>
          <p:nvGrpSpPr>
            <p:cNvPr id="18" name="组合 55">
              <a:extLst>
                <a:ext uri="{FF2B5EF4-FFF2-40B4-BE49-F238E27FC236}">
                  <a16:creationId xmlns:a16="http://schemas.microsoft.com/office/drawing/2014/main" id="{1EE76E73-366A-48FC-89AB-4E51EE29B358}"/>
                </a:ext>
              </a:extLst>
            </p:cNvPr>
            <p:cNvGrpSpPr/>
            <p:nvPr/>
          </p:nvGrpSpPr>
          <p:grpSpPr>
            <a:xfrm>
              <a:off x="4716835" y="2320478"/>
              <a:ext cx="537625" cy="537627"/>
              <a:chOff x="3191434" y="2145028"/>
              <a:chExt cx="359165" cy="359165"/>
            </a:xfrm>
            <a:solidFill>
              <a:schemeClr val="bg1"/>
            </a:solidFill>
            <a:effectLst/>
          </p:grpSpPr>
          <p:sp>
            <p:nvSpPr>
              <p:cNvPr id="21" name="AutoShape 123">
                <a:extLst>
                  <a:ext uri="{FF2B5EF4-FFF2-40B4-BE49-F238E27FC236}">
                    <a16:creationId xmlns:a16="http://schemas.microsoft.com/office/drawing/2014/main" id="{64851413-DD97-41A3-B73F-B8BFD51982B5}"/>
                  </a:ext>
                </a:extLst>
              </p:cNvPr>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p:spPr>
            <p:txBody>
              <a:bodyPr lIns="25382" tIns="25382" rIns="25382" bIns="25382" anchor="ctr"/>
              <a:lstStyle/>
              <a:p>
                <a:pPr algn="ctr" defTabSz="228435" fontAlgn="base">
                  <a:lnSpc>
                    <a:spcPct val="120000"/>
                  </a:lnSpc>
                  <a:spcBef>
                    <a:spcPct val="0"/>
                  </a:spcBef>
                  <a:spcAft>
                    <a:spcPct val="0"/>
                  </a:spcAft>
                  <a:defRPr/>
                </a:pPr>
                <a:endParaRPr lang="en-US" sz="1465" kern="0" dirty="0">
                  <a:solidFill>
                    <a:srgbClr val="FFFFFF"/>
                  </a:solidFill>
                  <a:effectLst>
                    <a:outerShdw blurRad="38100" dist="38100" dir="2700000" algn="tl">
                      <a:srgbClr val="000000"/>
                    </a:outerShdw>
                  </a:effectLst>
                  <a:cs typeface="+mn-ea"/>
                  <a:sym typeface="+mn-lt"/>
                </a:endParaRPr>
              </a:p>
            </p:txBody>
          </p:sp>
          <p:sp>
            <p:nvSpPr>
              <p:cNvPr id="22" name="AutoShape 124">
                <a:extLst>
                  <a:ext uri="{FF2B5EF4-FFF2-40B4-BE49-F238E27FC236}">
                    <a16:creationId xmlns:a16="http://schemas.microsoft.com/office/drawing/2014/main" id="{28E118B3-AAC4-49E5-87FF-8A66954B5640}"/>
                  </a:ext>
                </a:extLst>
              </p:cNvPr>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p:spPr>
            <p:txBody>
              <a:bodyPr lIns="25382" tIns="25382" rIns="25382" bIns="25382" anchor="ctr"/>
              <a:lstStyle/>
              <a:p>
                <a:pPr algn="ctr" defTabSz="228435" fontAlgn="base">
                  <a:lnSpc>
                    <a:spcPct val="120000"/>
                  </a:lnSpc>
                  <a:spcBef>
                    <a:spcPct val="0"/>
                  </a:spcBef>
                  <a:spcAft>
                    <a:spcPct val="0"/>
                  </a:spcAft>
                  <a:defRPr/>
                </a:pPr>
                <a:endParaRPr lang="en-US" sz="1465" kern="0" dirty="0">
                  <a:solidFill>
                    <a:srgbClr val="FFFFFF"/>
                  </a:solidFill>
                  <a:effectLst>
                    <a:outerShdw blurRad="38100" dist="38100" dir="2700000" algn="tl">
                      <a:srgbClr val="000000"/>
                    </a:outerShdw>
                  </a:effectLst>
                  <a:cs typeface="+mn-ea"/>
                  <a:sym typeface="+mn-lt"/>
                </a:endParaRPr>
              </a:p>
            </p:txBody>
          </p:sp>
          <p:sp>
            <p:nvSpPr>
              <p:cNvPr id="23" name="AutoShape 125">
                <a:extLst>
                  <a:ext uri="{FF2B5EF4-FFF2-40B4-BE49-F238E27FC236}">
                    <a16:creationId xmlns:a16="http://schemas.microsoft.com/office/drawing/2014/main" id="{EADCF38F-C210-47A1-A815-09CCA85DF072}"/>
                  </a:ext>
                </a:extLst>
              </p:cNvPr>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bg1"/>
              </a:solidFill>
              <a:ln>
                <a:noFill/>
              </a:ln>
              <a:effectLst/>
            </p:spPr>
            <p:txBody>
              <a:bodyPr lIns="25382" tIns="25382" rIns="25382" bIns="25382" anchor="ctr"/>
              <a:lstStyle/>
              <a:p>
                <a:pPr algn="ctr" defTabSz="228435" fontAlgn="base">
                  <a:lnSpc>
                    <a:spcPct val="120000"/>
                  </a:lnSpc>
                  <a:spcBef>
                    <a:spcPct val="0"/>
                  </a:spcBef>
                  <a:spcAft>
                    <a:spcPct val="0"/>
                  </a:spcAft>
                  <a:defRPr/>
                </a:pPr>
                <a:endParaRPr lang="en-US" sz="1465" kern="0" dirty="0">
                  <a:solidFill>
                    <a:srgbClr val="FFFFFF"/>
                  </a:solidFill>
                  <a:effectLst>
                    <a:outerShdw blurRad="38100" dist="38100" dir="2700000" algn="tl">
                      <a:srgbClr val="000000"/>
                    </a:outerShdw>
                  </a:effectLst>
                  <a:cs typeface="+mn-ea"/>
                  <a:sym typeface="+mn-lt"/>
                </a:endParaRPr>
              </a:p>
            </p:txBody>
          </p:sp>
        </p:grpSp>
        <p:sp>
          <p:nvSpPr>
            <p:cNvPr id="19" name="TextBox 76">
              <a:extLst>
                <a:ext uri="{FF2B5EF4-FFF2-40B4-BE49-F238E27FC236}">
                  <a16:creationId xmlns:a16="http://schemas.microsoft.com/office/drawing/2014/main" id="{CDD83174-A595-40AF-8AF7-3568DA792B0C}"/>
                </a:ext>
              </a:extLst>
            </p:cNvPr>
            <p:cNvSpPr txBox="1"/>
            <p:nvPr/>
          </p:nvSpPr>
          <p:spPr>
            <a:xfrm>
              <a:off x="1775520" y="2002809"/>
              <a:ext cx="2284694" cy="362549"/>
            </a:xfrm>
            <a:prstGeom prst="rect">
              <a:avLst/>
            </a:prstGeom>
            <a:noFill/>
            <a:effectLst/>
          </p:spPr>
          <p:txBody>
            <a:bodyPr wrap="square" rtlCol="0">
              <a:spAutoFit/>
            </a:bodyPr>
            <a:lstStyle/>
            <a:p>
              <a:pPr algn="r" fontAlgn="base">
                <a:lnSpc>
                  <a:spcPct val="120000"/>
                </a:lnSpc>
                <a:spcBef>
                  <a:spcPct val="0"/>
                </a:spcBef>
                <a:spcAft>
                  <a:spcPct val="0"/>
                </a:spcAft>
                <a:buFont typeface="Arial" pitchFamily="34" charset="0"/>
                <a:buNone/>
              </a:pPr>
              <a:r>
                <a:rPr lang="zh-CN" altLang="en-US" sz="1598" b="1" dirty="0">
                  <a:solidFill>
                    <a:srgbClr val="484849">
                      <a:lumMod val="75000"/>
                    </a:srgbClr>
                  </a:solidFill>
                  <a:cs typeface="+mn-ea"/>
                  <a:sym typeface="+mn-lt"/>
                </a:rPr>
                <a:t>Plans for the future</a:t>
              </a:r>
              <a:endParaRPr lang="id-ID" altLang="zh-CN" sz="1598" b="1" dirty="0">
                <a:solidFill>
                  <a:srgbClr val="484849">
                    <a:lumMod val="75000"/>
                  </a:srgbClr>
                </a:solidFill>
                <a:cs typeface="+mn-ea"/>
                <a:sym typeface="+mn-lt"/>
              </a:endParaRPr>
            </a:p>
          </p:txBody>
        </p:sp>
        <p:sp>
          <p:nvSpPr>
            <p:cNvPr id="20" name="文本框 19">
              <a:extLst>
                <a:ext uri="{FF2B5EF4-FFF2-40B4-BE49-F238E27FC236}">
                  <a16:creationId xmlns:a16="http://schemas.microsoft.com/office/drawing/2014/main" id="{C8185A24-58EE-4763-8B4F-6ADFA8ACDF12}"/>
                </a:ext>
              </a:extLst>
            </p:cNvPr>
            <p:cNvSpPr txBox="1"/>
            <p:nvPr/>
          </p:nvSpPr>
          <p:spPr>
            <a:xfrm>
              <a:off x="974509" y="2319883"/>
              <a:ext cx="3115178" cy="757426"/>
            </a:xfrm>
            <a:prstGeom prst="rect">
              <a:avLst/>
            </a:prstGeom>
            <a:noFill/>
            <a:effectLst/>
          </p:spPr>
          <p:txBody>
            <a:bodyPr wrap="square" rtlCol="0">
              <a:spAutoFit/>
            </a:bodyPr>
            <a:lstStyle/>
            <a:p>
              <a:pPr algn="r" fontAlgn="base">
                <a:lnSpc>
                  <a:spcPct val="120000"/>
                </a:lnSpc>
                <a:spcBef>
                  <a:spcPct val="0"/>
                </a:spcBef>
                <a:spcAft>
                  <a:spcPct val="0"/>
                </a:spcAft>
                <a:buFont typeface="Arial" pitchFamily="34" charset="0"/>
                <a:buNone/>
              </a:pPr>
              <a:r>
                <a:rPr lang="zh-CN" altLang="en-US" sz="1200" dirty="0">
                  <a:solidFill>
                    <a:srgbClr val="595959"/>
                  </a:solidFill>
                  <a:cs typeface="+mn-ea"/>
                  <a:sym typeface="+mn-lt"/>
                </a:rPr>
                <a:t>Please add specific content here, text as simple as possible, simple instructions can not be too cumbersome, pay attention to the beauty of the layout</a:t>
              </a:r>
              <a:endParaRPr lang="en-US" altLang="zh-CN" sz="1200" dirty="0">
                <a:solidFill>
                  <a:srgbClr val="595959"/>
                </a:solidFill>
                <a:cs typeface="+mn-ea"/>
                <a:sym typeface="+mn-lt"/>
              </a:endParaRPr>
            </a:p>
          </p:txBody>
        </p:sp>
      </p:grpSp>
      <p:grpSp>
        <p:nvGrpSpPr>
          <p:cNvPr id="24" name="组合 2">
            <a:extLst>
              <a:ext uri="{FF2B5EF4-FFF2-40B4-BE49-F238E27FC236}">
                <a16:creationId xmlns:a16="http://schemas.microsoft.com/office/drawing/2014/main" id="{FEC330AD-0626-4E95-87B6-444E4D950893}"/>
              </a:ext>
            </a:extLst>
          </p:cNvPr>
          <p:cNvGrpSpPr/>
          <p:nvPr/>
        </p:nvGrpSpPr>
        <p:grpSpPr>
          <a:xfrm>
            <a:off x="978088" y="4282835"/>
            <a:ext cx="4539615" cy="1115483"/>
            <a:chOff x="974509" y="4283168"/>
            <a:chExt cx="4542789" cy="1115918"/>
          </a:xfrm>
        </p:grpSpPr>
        <p:sp>
          <p:nvSpPr>
            <p:cNvPr id="25" name="Oval 9">
              <a:extLst>
                <a:ext uri="{FF2B5EF4-FFF2-40B4-BE49-F238E27FC236}">
                  <a16:creationId xmlns:a16="http://schemas.microsoft.com/office/drawing/2014/main" id="{A3A86C1B-1B3C-4653-A994-879E66C15972}"/>
                </a:ext>
              </a:extLst>
            </p:cNvPr>
            <p:cNvSpPr>
              <a:spLocks noChangeArrowheads="1"/>
            </p:cNvSpPr>
            <p:nvPr/>
          </p:nvSpPr>
          <p:spPr bwMode="auto">
            <a:xfrm rot="2700000">
              <a:off x="4447228" y="4282208"/>
              <a:ext cx="1069110" cy="1071030"/>
            </a:xfrm>
            <a:prstGeom prst="rect">
              <a:avLst/>
            </a:prstGeom>
            <a:solidFill>
              <a:srgbClr val="E5700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20000"/>
                </a:lnSpc>
                <a:spcBef>
                  <a:spcPct val="0"/>
                </a:spcBef>
                <a:spcAft>
                  <a:spcPct val="0"/>
                </a:spcAft>
                <a:buFont typeface="Arial" pitchFamily="34" charset="0"/>
                <a:buNone/>
              </a:pPr>
              <a:endParaRPr lang="zh-CN" altLang="en-US" sz="2398" dirty="0">
                <a:solidFill>
                  <a:prstClr val="white"/>
                </a:solidFill>
                <a:cs typeface="+mn-ea"/>
                <a:sym typeface="+mn-lt"/>
              </a:endParaRPr>
            </a:p>
          </p:txBody>
        </p:sp>
        <p:grpSp>
          <p:nvGrpSpPr>
            <p:cNvPr id="26" name="Group 112">
              <a:extLst>
                <a:ext uri="{FF2B5EF4-FFF2-40B4-BE49-F238E27FC236}">
                  <a16:creationId xmlns:a16="http://schemas.microsoft.com/office/drawing/2014/main" id="{3A37225B-180C-4F22-B264-4E13EE0A835E}"/>
                </a:ext>
              </a:extLst>
            </p:cNvPr>
            <p:cNvGrpSpPr/>
            <p:nvPr/>
          </p:nvGrpSpPr>
          <p:grpSpPr>
            <a:xfrm>
              <a:off x="4698745" y="4574573"/>
              <a:ext cx="538545" cy="504543"/>
              <a:chOff x="5368132" y="3540125"/>
              <a:chExt cx="465138" cy="435769"/>
            </a:xfrm>
            <a:solidFill>
              <a:schemeClr val="bg1"/>
            </a:solidFill>
            <a:effectLst/>
          </p:grpSpPr>
          <p:sp>
            <p:nvSpPr>
              <p:cNvPr id="29" name="AutoShape 110">
                <a:extLst>
                  <a:ext uri="{FF2B5EF4-FFF2-40B4-BE49-F238E27FC236}">
                    <a16:creationId xmlns:a16="http://schemas.microsoft.com/office/drawing/2014/main" id="{277974D5-3E37-488F-A160-098EBDD37791}"/>
                  </a:ext>
                </a:extLst>
              </p:cNvPr>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solidFill>
              <a:ln>
                <a:noFill/>
              </a:ln>
              <a:effectLst/>
            </p:spPr>
            <p:txBody>
              <a:bodyPr lIns="25382" tIns="25382" rIns="25382" bIns="25382" anchor="ctr"/>
              <a:lstStyle/>
              <a:p>
                <a:pPr algn="ctr" defTabSz="228435" fontAlgn="base">
                  <a:lnSpc>
                    <a:spcPct val="120000"/>
                  </a:lnSpc>
                  <a:spcBef>
                    <a:spcPct val="0"/>
                  </a:spcBef>
                  <a:spcAft>
                    <a:spcPct val="0"/>
                  </a:spcAft>
                  <a:defRPr/>
                </a:pPr>
                <a:endParaRPr lang="en-US" sz="1465" kern="0" dirty="0">
                  <a:solidFill>
                    <a:srgbClr val="FFFFFF"/>
                  </a:solidFill>
                  <a:effectLst>
                    <a:outerShdw blurRad="38100" dist="38100" dir="2700000" algn="tl">
                      <a:srgbClr val="000000"/>
                    </a:outerShdw>
                  </a:effectLst>
                  <a:cs typeface="+mn-ea"/>
                  <a:sym typeface="+mn-lt"/>
                </a:endParaRPr>
              </a:p>
            </p:txBody>
          </p:sp>
          <p:sp>
            <p:nvSpPr>
              <p:cNvPr id="30" name="AutoShape 111">
                <a:extLst>
                  <a:ext uri="{FF2B5EF4-FFF2-40B4-BE49-F238E27FC236}">
                    <a16:creationId xmlns:a16="http://schemas.microsoft.com/office/drawing/2014/main" id="{C905A3EE-3757-485F-872C-45A37B8A38EB}"/>
                  </a:ext>
                </a:extLst>
              </p:cNvPr>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bg1"/>
              </a:solidFill>
              <a:ln>
                <a:noFill/>
              </a:ln>
              <a:effectLst/>
            </p:spPr>
            <p:txBody>
              <a:bodyPr lIns="25382" tIns="25382" rIns="25382" bIns="25382" anchor="ctr"/>
              <a:lstStyle/>
              <a:p>
                <a:pPr algn="ctr" defTabSz="228435" fontAlgn="base">
                  <a:lnSpc>
                    <a:spcPct val="120000"/>
                  </a:lnSpc>
                  <a:spcBef>
                    <a:spcPct val="0"/>
                  </a:spcBef>
                  <a:spcAft>
                    <a:spcPct val="0"/>
                  </a:spcAft>
                  <a:defRPr/>
                </a:pPr>
                <a:endParaRPr lang="en-US" sz="1465" kern="0" dirty="0">
                  <a:solidFill>
                    <a:srgbClr val="FFFFFF"/>
                  </a:solidFill>
                  <a:effectLst>
                    <a:outerShdw blurRad="38100" dist="38100" dir="2700000" algn="tl">
                      <a:srgbClr val="000000"/>
                    </a:outerShdw>
                  </a:effectLst>
                  <a:cs typeface="+mn-ea"/>
                  <a:sym typeface="+mn-lt"/>
                </a:endParaRPr>
              </a:p>
            </p:txBody>
          </p:sp>
        </p:grpSp>
        <p:sp>
          <p:nvSpPr>
            <p:cNvPr id="27" name="TextBox 76">
              <a:extLst>
                <a:ext uri="{FF2B5EF4-FFF2-40B4-BE49-F238E27FC236}">
                  <a16:creationId xmlns:a16="http://schemas.microsoft.com/office/drawing/2014/main" id="{482C5C04-3141-4463-8B74-D11307157056}"/>
                </a:ext>
              </a:extLst>
            </p:cNvPr>
            <p:cNvSpPr txBox="1"/>
            <p:nvPr/>
          </p:nvSpPr>
          <p:spPr>
            <a:xfrm>
              <a:off x="1804993" y="4324589"/>
              <a:ext cx="2284694" cy="362548"/>
            </a:xfrm>
            <a:prstGeom prst="rect">
              <a:avLst/>
            </a:prstGeom>
            <a:noFill/>
            <a:effectLst/>
          </p:spPr>
          <p:txBody>
            <a:bodyPr wrap="square" rtlCol="0">
              <a:spAutoFit/>
            </a:bodyPr>
            <a:lstStyle/>
            <a:p>
              <a:pPr algn="r" fontAlgn="base">
                <a:lnSpc>
                  <a:spcPct val="120000"/>
                </a:lnSpc>
                <a:spcBef>
                  <a:spcPct val="0"/>
                </a:spcBef>
                <a:spcAft>
                  <a:spcPct val="0"/>
                </a:spcAft>
                <a:buFont typeface="Arial" pitchFamily="34" charset="0"/>
                <a:buNone/>
              </a:pPr>
              <a:r>
                <a:rPr lang="zh-CN" altLang="en-US" sz="1598" b="1" dirty="0">
                  <a:solidFill>
                    <a:srgbClr val="484849">
                      <a:lumMod val="75000"/>
                    </a:srgbClr>
                  </a:solidFill>
                  <a:cs typeface="+mn-ea"/>
                  <a:sym typeface="+mn-lt"/>
                </a:rPr>
                <a:t>Plans for the future</a:t>
              </a:r>
              <a:endParaRPr lang="id-ID" altLang="zh-CN" sz="1598" b="1" dirty="0">
                <a:solidFill>
                  <a:srgbClr val="484849">
                    <a:lumMod val="75000"/>
                  </a:srgbClr>
                </a:solidFill>
                <a:cs typeface="+mn-ea"/>
                <a:sym typeface="+mn-lt"/>
              </a:endParaRPr>
            </a:p>
          </p:txBody>
        </p:sp>
        <p:sp>
          <p:nvSpPr>
            <p:cNvPr id="28" name="文本框 27">
              <a:extLst>
                <a:ext uri="{FF2B5EF4-FFF2-40B4-BE49-F238E27FC236}">
                  <a16:creationId xmlns:a16="http://schemas.microsoft.com/office/drawing/2014/main" id="{EA4BC92F-C930-4010-BCF0-71C2F5CA326E}"/>
                </a:ext>
              </a:extLst>
            </p:cNvPr>
            <p:cNvSpPr txBox="1"/>
            <p:nvPr/>
          </p:nvSpPr>
          <p:spPr>
            <a:xfrm>
              <a:off x="974509" y="4641661"/>
              <a:ext cx="3115178" cy="757425"/>
            </a:xfrm>
            <a:prstGeom prst="rect">
              <a:avLst/>
            </a:prstGeom>
            <a:noFill/>
            <a:effectLst/>
          </p:spPr>
          <p:txBody>
            <a:bodyPr wrap="square" rtlCol="0">
              <a:spAutoFit/>
            </a:bodyPr>
            <a:lstStyle/>
            <a:p>
              <a:pPr algn="r" fontAlgn="base">
                <a:lnSpc>
                  <a:spcPct val="120000"/>
                </a:lnSpc>
                <a:spcBef>
                  <a:spcPct val="0"/>
                </a:spcBef>
                <a:spcAft>
                  <a:spcPct val="0"/>
                </a:spcAft>
                <a:buFont typeface="Arial" pitchFamily="34" charset="0"/>
                <a:buNone/>
              </a:pPr>
              <a:r>
                <a:rPr lang="zh-CN" altLang="en-US" sz="1200" dirty="0">
                  <a:solidFill>
                    <a:srgbClr val="595959"/>
                  </a:solidFill>
                  <a:cs typeface="+mn-ea"/>
                  <a:sym typeface="+mn-lt"/>
                </a:rPr>
                <a:t>Please add specific content here, text as simple as possible, simple instructions can not be too cumbersome, pay attention to the beauty of the layout</a:t>
              </a:r>
              <a:endParaRPr lang="en-US" altLang="zh-CN" sz="1200" dirty="0">
                <a:solidFill>
                  <a:srgbClr val="595959"/>
                </a:solidFill>
                <a:cs typeface="+mn-ea"/>
                <a:sym typeface="+mn-lt"/>
              </a:endParaRPr>
            </a:p>
          </p:txBody>
        </p:sp>
      </p:grpSp>
      <p:grpSp>
        <p:nvGrpSpPr>
          <p:cNvPr id="31" name="组合 5">
            <a:extLst>
              <a:ext uri="{FF2B5EF4-FFF2-40B4-BE49-F238E27FC236}">
                <a16:creationId xmlns:a16="http://schemas.microsoft.com/office/drawing/2014/main" id="{25954BE7-872A-4E45-8438-B69F0ADEF8EE}"/>
              </a:ext>
            </a:extLst>
          </p:cNvPr>
          <p:cNvGrpSpPr/>
          <p:nvPr/>
        </p:nvGrpSpPr>
        <p:grpSpPr>
          <a:xfrm>
            <a:off x="5383889" y="3019347"/>
            <a:ext cx="1459767" cy="1462844"/>
            <a:chOff x="5383388" y="3019186"/>
            <a:chExt cx="1460788" cy="1463415"/>
          </a:xfrm>
          <a:solidFill>
            <a:srgbClr val="595959"/>
          </a:solidFill>
          <a:effectLst>
            <a:outerShdw blurRad="190500" dist="63500" dir="2700000" algn="tl" rotWithShape="0">
              <a:prstClr val="black">
                <a:alpha val="30000"/>
              </a:prstClr>
            </a:outerShdw>
          </a:effectLst>
        </p:grpSpPr>
        <p:sp>
          <p:nvSpPr>
            <p:cNvPr id="32" name="Oval 7">
              <a:extLst>
                <a:ext uri="{FF2B5EF4-FFF2-40B4-BE49-F238E27FC236}">
                  <a16:creationId xmlns:a16="http://schemas.microsoft.com/office/drawing/2014/main" id="{0D4F7135-BD82-48FF-9D77-4D197221C27D}"/>
                </a:ext>
              </a:extLst>
            </p:cNvPr>
            <p:cNvSpPr>
              <a:spLocks noChangeArrowheads="1"/>
            </p:cNvSpPr>
            <p:nvPr/>
          </p:nvSpPr>
          <p:spPr bwMode="auto">
            <a:xfrm rot="2700000">
              <a:off x="5382074" y="3020500"/>
              <a:ext cx="1463415" cy="1460788"/>
            </a:xfrm>
            <a:prstGeom prst="rect">
              <a:avLst/>
            </a:prstGeom>
            <a:solidFill>
              <a:srgbClr val="2223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20000"/>
                </a:lnSpc>
                <a:spcBef>
                  <a:spcPct val="0"/>
                </a:spcBef>
                <a:spcAft>
                  <a:spcPct val="0"/>
                </a:spcAft>
                <a:buFont typeface="Arial" pitchFamily="34" charset="0"/>
                <a:buNone/>
              </a:pPr>
              <a:endParaRPr lang="zh-CN" altLang="en-US" sz="2398" dirty="0">
                <a:solidFill>
                  <a:prstClr val="white"/>
                </a:solidFill>
                <a:cs typeface="+mn-ea"/>
                <a:sym typeface="+mn-lt"/>
              </a:endParaRPr>
            </a:p>
          </p:txBody>
        </p:sp>
        <p:sp>
          <p:nvSpPr>
            <p:cNvPr id="33" name="TextBox 76">
              <a:extLst>
                <a:ext uri="{FF2B5EF4-FFF2-40B4-BE49-F238E27FC236}">
                  <a16:creationId xmlns:a16="http://schemas.microsoft.com/office/drawing/2014/main" id="{719A1091-0461-4203-BC33-3E11DFD09F23}"/>
                </a:ext>
              </a:extLst>
            </p:cNvPr>
            <p:cNvSpPr txBox="1"/>
            <p:nvPr/>
          </p:nvSpPr>
          <p:spPr>
            <a:xfrm>
              <a:off x="5772608" y="3534518"/>
              <a:ext cx="646783" cy="396674"/>
            </a:xfrm>
            <a:prstGeom prst="rect">
              <a:avLst/>
            </a:prstGeom>
            <a:noFill/>
          </p:spPr>
          <p:txBody>
            <a:bodyPr wrap="none" rtlCol="0">
              <a:spAutoFit/>
            </a:bodyPr>
            <a:lstStyle/>
            <a:p>
              <a:pPr algn="ctr" fontAlgn="base">
                <a:lnSpc>
                  <a:spcPct val="120000"/>
                </a:lnSpc>
                <a:spcBef>
                  <a:spcPct val="0"/>
                </a:spcBef>
                <a:spcAft>
                  <a:spcPct val="0"/>
                </a:spcAft>
                <a:buFont typeface="Arial" pitchFamily="34" charset="0"/>
                <a:buNone/>
              </a:pPr>
              <a:r>
                <a:rPr lang="zh-CN" altLang="en-US" sz="1799" b="1" dirty="0">
                  <a:solidFill>
                    <a:srgbClr val="FFFFFF"/>
                  </a:solidFill>
                  <a:cs typeface="+mn-ea"/>
                  <a:sym typeface="+mn-lt"/>
                </a:rPr>
                <a:t>title</a:t>
              </a:r>
            </a:p>
          </p:txBody>
        </p:sp>
      </p:grpSp>
      <p:grpSp>
        <p:nvGrpSpPr>
          <p:cNvPr id="38" name="组合 37"/>
          <p:cNvGrpSpPr/>
          <p:nvPr/>
        </p:nvGrpSpPr>
        <p:grpSpPr>
          <a:xfrm>
            <a:off x="1262155" y="486755"/>
            <a:ext cx="4350854" cy="577363"/>
            <a:chOff x="3945869" y="560470"/>
            <a:chExt cx="2974142" cy="608934"/>
          </a:xfrm>
        </p:grpSpPr>
        <p:sp>
          <p:nvSpPr>
            <p:cNvPr id="42" name="TextBox 8"/>
            <p:cNvSpPr txBox="1"/>
            <p:nvPr/>
          </p:nvSpPr>
          <p:spPr>
            <a:xfrm>
              <a:off x="3945869" y="560470"/>
              <a:ext cx="2974142" cy="427804"/>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buClrTx/>
                <a:buSzTx/>
                <a:buFontTx/>
                <a:buNone/>
                <a:tabLst/>
                <a:defRPr/>
              </a:pPr>
              <a:r>
                <a:rPr kumimoji="0" lang="zh-CN" altLang="en-US" sz="2400" b="1" i="0" u="none" strike="noStrike" kern="0" cap="none" spc="0" normalizeH="0" baseline="0" noProof="0" dirty="0">
                  <a:ln>
                    <a:noFill/>
                  </a:ln>
                  <a:solidFill>
                    <a:prstClr val="black">
                      <a:lumMod val="65000"/>
                      <a:lumOff val="35000"/>
                    </a:prstClr>
                  </a:solidFill>
                  <a:effectLst/>
                  <a:uLnTx/>
                  <a:uFillTx/>
                  <a:cs typeface="+mn-ea"/>
                  <a:sym typeface="+mn-lt"/>
                </a:rPr>
                <a:t>Plan for the future</a:t>
              </a:r>
            </a:p>
          </p:txBody>
        </p:sp>
        <p:sp>
          <p:nvSpPr>
            <p:cNvPr id="43" name="TextBox 8"/>
            <p:cNvSpPr txBox="1"/>
            <p:nvPr/>
          </p:nvSpPr>
          <p:spPr>
            <a:xfrm>
              <a:off x="3967746" y="991141"/>
              <a:ext cx="2952265" cy="178263"/>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buClrTx/>
                <a:buSzTx/>
                <a:buFontTx/>
                <a:buNone/>
                <a:tabLst/>
                <a:defRPr/>
              </a:pPr>
              <a:r>
                <a:rPr kumimoji="0" lang="zh-CN" altLang="en-US" sz="1000" b="0" i="0" u="none" strike="noStrike" kern="0" cap="none" spc="0" normalizeH="0" baseline="0" noProof="0" dirty="0">
                  <a:ln>
                    <a:noFill/>
                  </a:ln>
                  <a:solidFill>
                    <a:prstClr val="white">
                      <a:lumMod val="65000"/>
                    </a:prstClr>
                  </a:solidFill>
                  <a:effectLst/>
                  <a:uLnTx/>
                  <a:uFillTx/>
                  <a:cs typeface="+mn-ea"/>
                  <a:sym typeface="+mn-lt"/>
                </a:rPr>
                <a:t>Add your subtitle text description here</a:t>
              </a:r>
            </a:p>
          </p:txBody>
        </p:sp>
      </p:grpSp>
      <p:grpSp>
        <p:nvGrpSpPr>
          <p:cNvPr id="44" name="组合 43"/>
          <p:cNvGrpSpPr/>
          <p:nvPr/>
        </p:nvGrpSpPr>
        <p:grpSpPr>
          <a:xfrm>
            <a:off x="250077" y="484573"/>
            <a:ext cx="1121947" cy="667710"/>
            <a:chOff x="171031" y="579507"/>
            <a:chExt cx="3487619" cy="2075606"/>
          </a:xfrm>
        </p:grpSpPr>
        <p:pic>
          <p:nvPicPr>
            <p:cNvPr id="45" name="图片 44"/>
            <p:cNvPicPr>
              <a:picLocks noChangeAspect="1"/>
            </p:cNvPicPr>
            <p:nvPr/>
          </p:nvPicPr>
          <p:blipFill rotWithShape="1">
            <a:blip r:embed="rId3" cstate="screen">
              <a:extLst>
                <a:ext uri="{28A0092B-C50C-407E-A947-70E740481C1C}">
                  <a14:useLocalDpi xmlns:a14="http://schemas.microsoft.com/office/drawing/2010/main"/>
                </a:ext>
              </a:extLst>
            </a:blip>
            <a:srcRect l="-8"/>
            <a:stretch/>
          </p:blipFill>
          <p:spPr>
            <a:xfrm>
              <a:off x="373608" y="579507"/>
              <a:ext cx="1960199" cy="1827574"/>
            </a:xfrm>
            <a:prstGeom prst="rect">
              <a:avLst/>
            </a:prstGeom>
            <a:effectLst>
              <a:outerShdw blurRad="190500" dist="63500" dir="2700000" algn="tl" rotWithShape="0">
                <a:prstClr val="black">
                  <a:alpha val="30000"/>
                </a:prstClr>
              </a:outerShdw>
            </a:effectLst>
          </p:spPr>
        </p:pic>
        <p:pic>
          <p:nvPicPr>
            <p:cNvPr id="46" name="图片 45"/>
            <p:cNvPicPr>
              <a:picLocks noChangeAspect="1"/>
            </p:cNvPicPr>
            <p:nvPr/>
          </p:nvPicPr>
          <p:blipFill rotWithShape="1">
            <a:blip r:embed="rId4" cstate="screen">
              <a:extLst>
                <a:ext uri="{28A0092B-C50C-407E-A947-70E740481C1C}">
                  <a14:useLocalDpi xmlns:a14="http://schemas.microsoft.com/office/drawing/2010/main"/>
                </a:ext>
              </a:extLst>
            </a:blip>
            <a:srcRect r="-102" b="-4775"/>
            <a:stretch/>
          </p:blipFill>
          <p:spPr>
            <a:xfrm flipH="1">
              <a:off x="373605" y="1003130"/>
              <a:ext cx="3285045" cy="1418773"/>
            </a:xfrm>
            <a:prstGeom prst="rect">
              <a:avLst/>
            </a:prstGeom>
          </p:spPr>
        </p:pic>
        <p:sp>
          <p:nvSpPr>
            <p:cNvPr id="47" name="文本框 46"/>
            <p:cNvSpPr txBox="1"/>
            <p:nvPr/>
          </p:nvSpPr>
          <p:spPr>
            <a:xfrm>
              <a:off x="171031" y="645965"/>
              <a:ext cx="2258300" cy="2009148"/>
            </a:xfrm>
            <a:prstGeom prst="rect">
              <a:avLst/>
            </a:prstGeom>
            <a:noFill/>
          </p:spPr>
          <p:txBody>
            <a:bodyPr wrap="none" rtlCol="0" anchor="ctr">
              <a:spAutoFit/>
            </a:bodyPr>
            <a:lstStyle/>
            <a:p>
              <a:pPr algn="ctr"/>
              <a:r>
                <a:rPr lang="en-US" altLang="zh-CN" sz="3600" dirty="0">
                  <a:solidFill>
                    <a:schemeClr val="bg1"/>
                  </a:solidFill>
                  <a:effectLst>
                    <a:outerShdw blurRad="38100" dist="38100" dir="2700000" algn="tl">
                      <a:srgbClr val="000000">
                        <a:alpha val="43137"/>
                      </a:srgbClr>
                    </a:outerShdw>
                  </a:effectLst>
                  <a:cs typeface="+mn-ea"/>
                  <a:sym typeface="+mn-lt"/>
                </a:rPr>
                <a:t>06</a:t>
              </a:r>
              <a:endParaRPr lang="zh-CN" altLang="en-US" sz="3600" dirty="0">
                <a:solidFill>
                  <a:schemeClr val="bg1"/>
                </a:solidFill>
                <a:effectLst>
                  <a:outerShdw blurRad="38100" dist="38100" dir="2700000" algn="tl">
                    <a:srgbClr val="000000">
                      <a:alpha val="43137"/>
                    </a:srgbClr>
                  </a:outerShdw>
                </a:effectLst>
                <a:cs typeface="+mn-ea"/>
                <a:sym typeface="+mn-lt"/>
              </a:endParaRPr>
            </a:p>
          </p:txBody>
        </p:sp>
      </p:grpSp>
    </p:spTree>
    <p:extLst>
      <p:ext uri="{BB962C8B-B14F-4D97-AF65-F5344CB8AC3E}">
        <p14:creationId xmlns:p14="http://schemas.microsoft.com/office/powerpoint/2010/main" val="13789688"/>
      </p:ext>
    </p:extLst>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22" presetClass="entr" presetSubtype="8"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par>
                                <p:cTn id="16" presetID="22" presetClass="entr" presetSubtype="2"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right)">
                                      <p:cBhvr>
                                        <p:cTn id="18" dur="500"/>
                                        <p:tgtEl>
                                          <p:spTgt spid="6"/>
                                        </p:tgtEl>
                                      </p:cBhvr>
                                    </p:animEffect>
                                  </p:childTnLst>
                                </p:cTn>
                              </p:par>
                              <p:par>
                                <p:cTn id="19" presetID="22" presetClass="entr" presetSubtype="2"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right)">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167680" y="3363793"/>
            <a:ext cx="359617" cy="3494019"/>
          </a:xfrm>
          <a:prstGeom prst="rect">
            <a:avLst/>
          </a:prstGeom>
          <a:solidFill>
            <a:srgbClr val="E5700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dirty="0">
              <a:cs typeface="+mn-ea"/>
              <a:sym typeface="+mn-lt"/>
            </a:endParaRPr>
          </a:p>
        </p:txBody>
      </p:sp>
      <p:grpSp>
        <p:nvGrpSpPr>
          <p:cNvPr id="59" name="Group 58"/>
          <p:cNvGrpSpPr/>
          <p:nvPr/>
        </p:nvGrpSpPr>
        <p:grpSpPr>
          <a:xfrm>
            <a:off x="2167682" y="2876818"/>
            <a:ext cx="4147380" cy="629320"/>
            <a:chOff x="643467" y="1947984"/>
            <a:chExt cx="4045562" cy="629355"/>
          </a:xfrm>
          <a:solidFill>
            <a:srgbClr val="F65056"/>
          </a:solidFill>
          <a:effectLst>
            <a:outerShdw blurRad="190500" dist="63500" dir="2700000" algn="tl" rotWithShape="0">
              <a:prstClr val="black">
                <a:alpha val="30000"/>
              </a:prstClr>
            </a:outerShdw>
          </a:effectLst>
        </p:grpSpPr>
        <p:sp>
          <p:nvSpPr>
            <p:cNvPr id="31" name="Right Arrow 30"/>
            <p:cNvSpPr/>
            <p:nvPr/>
          </p:nvSpPr>
          <p:spPr>
            <a:xfrm>
              <a:off x="1003098" y="1947984"/>
              <a:ext cx="3685931" cy="629355"/>
            </a:xfrm>
            <a:prstGeom prst="rightArrow">
              <a:avLst>
                <a:gd name="adj1" fmla="val 54891"/>
                <a:gd name="adj2" fmla="val 58152"/>
              </a:avLst>
            </a:prstGeom>
            <a:solidFill>
              <a:srgbClr val="E57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dirty="0">
                <a:cs typeface="+mn-ea"/>
                <a:sym typeface="+mn-lt"/>
              </a:endParaRPr>
            </a:p>
          </p:txBody>
        </p:sp>
        <p:sp>
          <p:nvSpPr>
            <p:cNvPr id="36" name="Flowchart: Manual Operation 35"/>
            <p:cNvSpPr/>
            <p:nvPr/>
          </p:nvSpPr>
          <p:spPr>
            <a:xfrm rot="10800000">
              <a:off x="643467" y="2089868"/>
              <a:ext cx="1123849" cy="345114"/>
            </a:xfrm>
            <a:prstGeom prst="flowChartManualOperation">
              <a:avLst/>
            </a:prstGeom>
            <a:solidFill>
              <a:srgbClr val="E57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dirty="0">
                <a:cs typeface="+mn-ea"/>
                <a:sym typeface="+mn-lt"/>
              </a:endParaRPr>
            </a:p>
          </p:txBody>
        </p:sp>
      </p:grpSp>
      <p:sp>
        <p:nvSpPr>
          <p:cNvPr id="41" name="Rectangle 40"/>
          <p:cNvSpPr/>
          <p:nvPr/>
        </p:nvSpPr>
        <p:spPr>
          <a:xfrm>
            <a:off x="2617197" y="3993113"/>
            <a:ext cx="359615" cy="2864699"/>
          </a:xfrm>
          <a:prstGeom prst="rect">
            <a:avLst/>
          </a:prstGeom>
          <a:solidFill>
            <a:srgbClr val="222363"/>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dirty="0">
              <a:cs typeface="+mn-ea"/>
              <a:sym typeface="+mn-lt"/>
            </a:endParaRPr>
          </a:p>
        </p:txBody>
      </p:sp>
      <p:grpSp>
        <p:nvGrpSpPr>
          <p:cNvPr id="60" name="Group 59"/>
          <p:cNvGrpSpPr/>
          <p:nvPr/>
        </p:nvGrpSpPr>
        <p:grpSpPr>
          <a:xfrm>
            <a:off x="2617198" y="3506141"/>
            <a:ext cx="3431179" cy="629321"/>
            <a:chOff x="1093007" y="2577339"/>
            <a:chExt cx="3431368" cy="629356"/>
          </a:xfrm>
          <a:solidFill>
            <a:srgbClr val="222363"/>
          </a:solidFill>
          <a:effectLst>
            <a:outerShdw blurRad="190500" dist="63500" dir="2700000" algn="tl" rotWithShape="0">
              <a:prstClr val="black">
                <a:alpha val="30000"/>
              </a:prstClr>
            </a:outerShdw>
          </a:effectLst>
        </p:grpSpPr>
        <p:sp>
          <p:nvSpPr>
            <p:cNvPr id="43" name="Right Arrow 42"/>
            <p:cNvSpPr/>
            <p:nvPr/>
          </p:nvSpPr>
          <p:spPr>
            <a:xfrm>
              <a:off x="1452637" y="2577339"/>
              <a:ext cx="3071738" cy="629356"/>
            </a:xfrm>
            <a:prstGeom prst="rightArrow">
              <a:avLst>
                <a:gd name="adj1" fmla="val 54891"/>
                <a:gd name="adj2" fmla="val 5815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dirty="0">
                <a:cs typeface="+mn-ea"/>
                <a:sym typeface="+mn-lt"/>
              </a:endParaRPr>
            </a:p>
          </p:txBody>
        </p:sp>
        <p:sp>
          <p:nvSpPr>
            <p:cNvPr id="44" name="Flowchart: Manual Operation 43"/>
            <p:cNvSpPr/>
            <p:nvPr/>
          </p:nvSpPr>
          <p:spPr>
            <a:xfrm rot="10800000">
              <a:off x="1093007" y="2719223"/>
              <a:ext cx="1123849" cy="34511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dirty="0">
                <a:cs typeface="+mn-ea"/>
                <a:sym typeface="+mn-lt"/>
              </a:endParaRPr>
            </a:p>
          </p:txBody>
        </p:sp>
      </p:grpSp>
      <p:sp>
        <p:nvSpPr>
          <p:cNvPr id="47" name="Rectangle 46"/>
          <p:cNvSpPr/>
          <p:nvPr/>
        </p:nvSpPr>
        <p:spPr>
          <a:xfrm>
            <a:off x="3078090" y="4611037"/>
            <a:ext cx="348236" cy="2246775"/>
          </a:xfrm>
          <a:prstGeom prst="rect">
            <a:avLst/>
          </a:prstGeom>
          <a:solidFill>
            <a:srgbClr val="E57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dirty="0">
              <a:cs typeface="+mn-ea"/>
              <a:sym typeface="+mn-lt"/>
            </a:endParaRPr>
          </a:p>
        </p:txBody>
      </p:sp>
      <p:grpSp>
        <p:nvGrpSpPr>
          <p:cNvPr id="48" name="Group 47"/>
          <p:cNvGrpSpPr/>
          <p:nvPr/>
        </p:nvGrpSpPr>
        <p:grpSpPr>
          <a:xfrm>
            <a:off x="3066711" y="4124064"/>
            <a:ext cx="2734029" cy="629321"/>
            <a:chOff x="-982317" y="1123950"/>
            <a:chExt cx="3986335" cy="1066800"/>
          </a:xfrm>
          <a:solidFill>
            <a:srgbClr val="E57001"/>
          </a:solidFill>
          <a:effectLst>
            <a:outerShdw blurRad="190500" dist="63500" dir="2700000" algn="tl" rotWithShape="0">
              <a:prstClr val="black">
                <a:alpha val="30000"/>
              </a:prstClr>
            </a:outerShdw>
          </a:effectLst>
        </p:grpSpPr>
        <p:sp>
          <p:nvSpPr>
            <p:cNvPr id="49" name="Right Arrow 48"/>
            <p:cNvSpPr/>
            <p:nvPr/>
          </p:nvSpPr>
          <p:spPr>
            <a:xfrm>
              <a:off x="-372717" y="1123950"/>
              <a:ext cx="3376735" cy="1066800"/>
            </a:xfrm>
            <a:prstGeom prst="rightArrow">
              <a:avLst>
                <a:gd name="adj1" fmla="val 54891"/>
                <a:gd name="adj2" fmla="val 5815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dirty="0">
                <a:cs typeface="+mn-ea"/>
                <a:sym typeface="+mn-lt"/>
              </a:endParaRPr>
            </a:p>
          </p:txBody>
        </p:sp>
        <p:sp>
          <p:nvSpPr>
            <p:cNvPr id="50" name="Flowchart: Manual Operation 49"/>
            <p:cNvSpPr/>
            <p:nvPr/>
          </p:nvSpPr>
          <p:spPr>
            <a:xfrm rot="10800000">
              <a:off x="-982317" y="1364453"/>
              <a:ext cx="1905000" cy="584993"/>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dirty="0">
                <a:cs typeface="+mn-ea"/>
                <a:sym typeface="+mn-lt"/>
              </a:endParaRPr>
            </a:p>
          </p:txBody>
        </p:sp>
      </p:grpSp>
      <p:sp>
        <p:nvSpPr>
          <p:cNvPr id="52" name="Rectangle 51"/>
          <p:cNvSpPr/>
          <p:nvPr/>
        </p:nvSpPr>
        <p:spPr>
          <a:xfrm>
            <a:off x="3527605" y="5231732"/>
            <a:ext cx="359613" cy="1626080"/>
          </a:xfrm>
          <a:prstGeom prst="rect">
            <a:avLst/>
          </a:prstGeom>
          <a:solidFill>
            <a:srgbClr val="222363"/>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dirty="0">
              <a:cs typeface="+mn-ea"/>
              <a:sym typeface="+mn-lt"/>
            </a:endParaRPr>
          </a:p>
        </p:txBody>
      </p:sp>
      <p:grpSp>
        <p:nvGrpSpPr>
          <p:cNvPr id="53" name="Group 52"/>
          <p:cNvGrpSpPr/>
          <p:nvPr/>
        </p:nvGrpSpPr>
        <p:grpSpPr>
          <a:xfrm>
            <a:off x="3527606" y="4744758"/>
            <a:ext cx="2060406" cy="629321"/>
            <a:chOff x="304800" y="1123950"/>
            <a:chExt cx="3492723" cy="1066800"/>
          </a:xfrm>
          <a:solidFill>
            <a:srgbClr val="222363"/>
          </a:solidFill>
          <a:effectLst>
            <a:outerShdw blurRad="190500" dist="63500" dir="2700000" algn="tl" rotWithShape="0">
              <a:prstClr val="black">
                <a:alpha val="30000"/>
              </a:prstClr>
            </a:outerShdw>
          </a:effectLst>
        </p:grpSpPr>
        <p:sp>
          <p:nvSpPr>
            <p:cNvPr id="54" name="Right Arrow 53"/>
            <p:cNvSpPr/>
            <p:nvPr/>
          </p:nvSpPr>
          <p:spPr>
            <a:xfrm>
              <a:off x="1143000" y="1123950"/>
              <a:ext cx="2654523" cy="1066800"/>
            </a:xfrm>
            <a:prstGeom prst="rightArrow">
              <a:avLst>
                <a:gd name="adj1" fmla="val 54891"/>
                <a:gd name="adj2" fmla="val 5815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dirty="0">
                <a:cs typeface="+mn-ea"/>
                <a:sym typeface="+mn-lt"/>
              </a:endParaRPr>
            </a:p>
          </p:txBody>
        </p:sp>
        <p:sp>
          <p:nvSpPr>
            <p:cNvPr id="55" name="Flowchart: Manual Operation 54"/>
            <p:cNvSpPr/>
            <p:nvPr/>
          </p:nvSpPr>
          <p:spPr>
            <a:xfrm rot="10800000">
              <a:off x="304800" y="1364453"/>
              <a:ext cx="1905000" cy="584993"/>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dirty="0">
                <a:cs typeface="+mn-ea"/>
                <a:sym typeface="+mn-lt"/>
              </a:endParaRPr>
            </a:p>
          </p:txBody>
        </p:sp>
      </p:grpSp>
      <p:sp>
        <p:nvSpPr>
          <p:cNvPr id="58" name="Footer Text"/>
          <p:cNvSpPr txBox="1"/>
          <p:nvPr/>
        </p:nvSpPr>
        <p:spPr>
          <a:xfrm>
            <a:off x="1658173" y="2063515"/>
            <a:ext cx="9277049" cy="424412"/>
          </a:xfrm>
          <a:prstGeom prst="rect">
            <a:avLst/>
          </a:prstGeom>
          <a:noFill/>
        </p:spPr>
        <p:txBody>
          <a:bodyPr wrap="square" lIns="0" tIns="0" rIns="0" bIns="0" rtlCol="0">
            <a:spAutoFit/>
          </a:bodyPr>
          <a:lstStyle/>
          <a:p>
            <a:pPr>
              <a:lnSpc>
                <a:spcPct val="120000"/>
              </a:lnSpc>
            </a:pPr>
            <a:r>
              <a:rPr lang="zh-CN" altLang="en-US" sz="1200" dirty="0">
                <a:solidFill>
                  <a:schemeClr val="tx1">
                    <a:lumMod val="50000"/>
                    <a:lumOff val="50000"/>
                  </a:schemeClr>
                </a:solidFill>
                <a:cs typeface="+mn-ea"/>
                <a:sym typeface="+mn-lt"/>
              </a:rPr>
              <a:t>Please add specific content here, text as simple as possible, simple description can be</a:t>
            </a:r>
            <a:r>
              <a:rPr lang="en-US" altLang="zh-CN" sz="1200" dirty="0">
                <a:solidFill>
                  <a:schemeClr val="tx1">
                    <a:lumMod val="50000"/>
                    <a:lumOff val="50000"/>
                  </a:schemeClr>
                </a:solidFill>
                <a:cs typeface="+mn-ea"/>
                <a:sym typeface="+mn-lt"/>
              </a:rPr>
              <a:t>.</a:t>
            </a:r>
            <a:r>
              <a:rPr lang="zh-CN" altLang="en-US" sz="1200" dirty="0">
                <a:solidFill>
                  <a:schemeClr val="tx1">
                    <a:lumMod val="50000"/>
                    <a:lumOff val="50000"/>
                  </a:schemeClr>
                </a:solidFill>
                <a:cs typeface="+mn-ea"/>
                <a:sym typeface="+mn-lt"/>
              </a:rPr>
              <a:t>Please add specific content here, text as simple as possible, simple description can be</a:t>
            </a:r>
            <a:r>
              <a:rPr lang="en-US" altLang="zh-CN" sz="1200" dirty="0">
                <a:solidFill>
                  <a:schemeClr val="tx1">
                    <a:lumMod val="50000"/>
                    <a:lumOff val="50000"/>
                  </a:schemeClr>
                </a:solidFill>
                <a:cs typeface="+mn-ea"/>
                <a:sym typeface="+mn-lt"/>
              </a:rPr>
              <a:t>.</a:t>
            </a:r>
          </a:p>
          <a:p>
            <a:pPr>
              <a:lnSpc>
                <a:spcPct val="120000"/>
              </a:lnSpc>
            </a:pPr>
            <a:endParaRPr lang="en-US" altLang="zh-CN" sz="1200" dirty="0">
              <a:solidFill>
                <a:schemeClr val="tx1">
                  <a:lumMod val="50000"/>
                  <a:lumOff val="50000"/>
                </a:schemeClr>
              </a:solidFill>
              <a:cs typeface="+mn-ea"/>
              <a:sym typeface="+mn-lt"/>
            </a:endParaRPr>
          </a:p>
        </p:txBody>
      </p:sp>
      <p:sp>
        <p:nvSpPr>
          <p:cNvPr id="61" name="Text Placeholder 3"/>
          <p:cNvSpPr txBox="1">
            <a:spLocks/>
          </p:cNvSpPr>
          <p:nvPr/>
        </p:nvSpPr>
        <p:spPr>
          <a:xfrm>
            <a:off x="5739410" y="3052990"/>
            <a:ext cx="432787" cy="276983"/>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321">
              <a:lnSpc>
                <a:spcPct val="120000"/>
              </a:lnSpc>
              <a:defRPr/>
            </a:pPr>
            <a:r>
              <a:rPr lang="en-US" sz="1799" dirty="0">
                <a:solidFill>
                  <a:schemeClr val="bg1"/>
                </a:solidFill>
                <a:cs typeface="+mn-ea"/>
                <a:sym typeface="+mn-lt"/>
              </a:rPr>
              <a:t>01</a:t>
            </a:r>
          </a:p>
        </p:txBody>
      </p:sp>
      <p:sp>
        <p:nvSpPr>
          <p:cNvPr id="62" name="Text Placeholder 3"/>
          <p:cNvSpPr txBox="1">
            <a:spLocks/>
          </p:cNvSpPr>
          <p:nvPr/>
        </p:nvSpPr>
        <p:spPr>
          <a:xfrm>
            <a:off x="5463201" y="3708882"/>
            <a:ext cx="432787" cy="276983"/>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321">
              <a:lnSpc>
                <a:spcPct val="120000"/>
              </a:lnSpc>
              <a:defRPr/>
            </a:pPr>
            <a:r>
              <a:rPr lang="en-US" sz="1799" dirty="0">
                <a:solidFill>
                  <a:schemeClr val="bg1"/>
                </a:solidFill>
                <a:cs typeface="+mn-ea"/>
                <a:sym typeface="+mn-lt"/>
              </a:rPr>
              <a:t>02</a:t>
            </a:r>
          </a:p>
        </p:txBody>
      </p:sp>
      <p:sp>
        <p:nvSpPr>
          <p:cNvPr id="63" name="Text Placeholder 3"/>
          <p:cNvSpPr txBox="1">
            <a:spLocks/>
          </p:cNvSpPr>
          <p:nvPr/>
        </p:nvSpPr>
        <p:spPr>
          <a:xfrm>
            <a:off x="5123217" y="4299835"/>
            <a:ext cx="432787" cy="276983"/>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321">
              <a:lnSpc>
                <a:spcPct val="120000"/>
              </a:lnSpc>
              <a:defRPr/>
            </a:pPr>
            <a:r>
              <a:rPr lang="en-US" sz="1799" dirty="0">
                <a:solidFill>
                  <a:schemeClr val="bg1"/>
                </a:solidFill>
                <a:cs typeface="+mn-ea"/>
                <a:sym typeface="+mn-lt"/>
              </a:rPr>
              <a:t>03</a:t>
            </a:r>
          </a:p>
        </p:txBody>
      </p:sp>
      <p:sp>
        <p:nvSpPr>
          <p:cNvPr id="64" name="Text Placeholder 3"/>
          <p:cNvSpPr txBox="1">
            <a:spLocks/>
          </p:cNvSpPr>
          <p:nvPr/>
        </p:nvSpPr>
        <p:spPr>
          <a:xfrm>
            <a:off x="5007267" y="4915752"/>
            <a:ext cx="432787" cy="276983"/>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321">
              <a:lnSpc>
                <a:spcPct val="120000"/>
              </a:lnSpc>
              <a:defRPr/>
            </a:pPr>
            <a:r>
              <a:rPr lang="en-US" sz="1799" dirty="0">
                <a:solidFill>
                  <a:schemeClr val="bg1"/>
                </a:solidFill>
                <a:cs typeface="+mn-ea"/>
                <a:sym typeface="+mn-lt"/>
              </a:rPr>
              <a:t>04</a:t>
            </a:r>
          </a:p>
        </p:txBody>
      </p:sp>
      <p:grpSp>
        <p:nvGrpSpPr>
          <p:cNvPr id="70" name="Group 39"/>
          <p:cNvGrpSpPr/>
          <p:nvPr/>
        </p:nvGrpSpPr>
        <p:grpSpPr>
          <a:xfrm>
            <a:off x="6184199" y="3776451"/>
            <a:ext cx="2717276" cy="523132"/>
            <a:chOff x="-7131" y="2338926"/>
            <a:chExt cx="3513938" cy="523163"/>
          </a:xfrm>
        </p:grpSpPr>
        <p:sp>
          <p:nvSpPr>
            <p:cNvPr id="71" name="TextBox 70"/>
            <p:cNvSpPr txBox="1"/>
            <p:nvPr/>
          </p:nvSpPr>
          <p:spPr>
            <a:xfrm>
              <a:off x="-7131" y="2338926"/>
              <a:ext cx="3513938" cy="270475"/>
            </a:xfrm>
            <a:prstGeom prst="rect">
              <a:avLst/>
            </a:prstGeom>
            <a:noFill/>
          </p:spPr>
          <p:txBody>
            <a:bodyPr wrap="square" lIns="0" tIns="0" rIns="0" bIns="0" rtlCol="0" anchor="t" anchorCtr="0">
              <a:spAutoFit/>
            </a:bodyPr>
            <a:lstStyle/>
            <a:p>
              <a:pPr algn="r">
                <a:lnSpc>
                  <a:spcPct val="120000"/>
                </a:lnSpc>
              </a:pPr>
              <a:r>
                <a:rPr lang="zh-CN" altLang="en-US" sz="1600" b="1" dirty="0">
                  <a:solidFill>
                    <a:schemeClr val="tx1">
                      <a:lumMod val="50000"/>
                      <a:lumOff val="50000"/>
                    </a:schemeClr>
                  </a:solidFill>
                  <a:cs typeface="+mn-ea"/>
                  <a:sym typeface="+mn-lt"/>
                </a:rPr>
                <a:t>The direction of the plan</a:t>
              </a:r>
              <a:endParaRPr lang="en-US" altLang="zh-CN" sz="1600" b="1" dirty="0">
                <a:solidFill>
                  <a:schemeClr val="tx1">
                    <a:lumMod val="50000"/>
                    <a:lumOff val="50000"/>
                  </a:schemeClr>
                </a:solidFill>
                <a:cs typeface="+mn-ea"/>
                <a:sym typeface="+mn-lt"/>
              </a:endParaRPr>
            </a:p>
          </p:txBody>
        </p:sp>
        <p:sp>
          <p:nvSpPr>
            <p:cNvPr id="72" name="TextBox 71"/>
            <p:cNvSpPr txBox="1"/>
            <p:nvPr/>
          </p:nvSpPr>
          <p:spPr>
            <a:xfrm>
              <a:off x="885153" y="2659265"/>
              <a:ext cx="2621653" cy="202824"/>
            </a:xfrm>
            <a:prstGeom prst="rect">
              <a:avLst/>
            </a:prstGeom>
            <a:noFill/>
          </p:spPr>
          <p:txBody>
            <a:bodyPr wrap="square" lIns="0" tIns="0" rIns="0" bIns="0" rtlCol="0" anchor="t" anchorCtr="0">
              <a:spAutoFit/>
            </a:bodyPr>
            <a:lstStyle/>
            <a:p>
              <a:pPr algn="r">
                <a:lnSpc>
                  <a:spcPct val="120000"/>
                </a:lnSpc>
              </a:pPr>
              <a:r>
                <a:rPr lang="zh-CN" altLang="en-US" sz="1200" dirty="0">
                  <a:solidFill>
                    <a:schemeClr val="tx1">
                      <a:lumMod val="50000"/>
                      <a:lumOff val="50000"/>
                    </a:schemeClr>
                  </a:solidFill>
                  <a:cs typeface="+mn-ea"/>
                  <a:sym typeface="+mn-lt"/>
                </a:rPr>
                <a:t>Please replace the text</a:t>
              </a:r>
              <a:endParaRPr lang="en-US" altLang="zh-CN" sz="1200" b="1" dirty="0">
                <a:solidFill>
                  <a:schemeClr val="tx1">
                    <a:lumMod val="50000"/>
                    <a:lumOff val="50000"/>
                  </a:schemeClr>
                </a:solidFill>
                <a:cs typeface="+mn-ea"/>
                <a:sym typeface="+mn-lt"/>
              </a:endParaRPr>
            </a:p>
          </p:txBody>
        </p:sp>
      </p:grpSp>
      <p:grpSp>
        <p:nvGrpSpPr>
          <p:cNvPr id="76" name="Group 40"/>
          <p:cNvGrpSpPr/>
          <p:nvPr/>
        </p:nvGrpSpPr>
        <p:grpSpPr>
          <a:xfrm>
            <a:off x="6874189" y="5631141"/>
            <a:ext cx="2027286" cy="473125"/>
            <a:chOff x="885152" y="3406583"/>
            <a:chExt cx="2621654" cy="473150"/>
          </a:xfrm>
        </p:grpSpPr>
        <p:sp>
          <p:nvSpPr>
            <p:cNvPr id="77" name="TextBox 76"/>
            <p:cNvSpPr txBox="1"/>
            <p:nvPr/>
          </p:nvSpPr>
          <p:spPr>
            <a:xfrm>
              <a:off x="2445441" y="3406583"/>
              <a:ext cx="1061365" cy="270473"/>
            </a:xfrm>
            <a:prstGeom prst="rect">
              <a:avLst/>
            </a:prstGeom>
            <a:noFill/>
          </p:spPr>
          <p:txBody>
            <a:bodyPr wrap="none" lIns="0" tIns="0" rIns="0" bIns="0" rtlCol="0" anchor="t" anchorCtr="0">
              <a:spAutoFit/>
            </a:bodyPr>
            <a:lstStyle/>
            <a:p>
              <a:pPr algn="r">
                <a:lnSpc>
                  <a:spcPct val="120000"/>
                </a:lnSpc>
              </a:pPr>
              <a:r>
                <a:rPr lang="zh-CN" altLang="en-US" sz="1600" b="1" dirty="0">
                  <a:solidFill>
                    <a:schemeClr val="tx1">
                      <a:lumMod val="50000"/>
                      <a:lumOff val="50000"/>
                    </a:schemeClr>
                  </a:solidFill>
                  <a:cs typeface="+mn-ea"/>
                  <a:sym typeface="+mn-lt"/>
                </a:rPr>
                <a:t>The direction of the plan</a:t>
              </a:r>
              <a:endParaRPr lang="en-US" altLang="zh-CN" sz="1600" b="1" dirty="0">
                <a:solidFill>
                  <a:schemeClr val="tx1">
                    <a:lumMod val="50000"/>
                    <a:lumOff val="50000"/>
                  </a:schemeClr>
                </a:solidFill>
                <a:cs typeface="+mn-ea"/>
                <a:sym typeface="+mn-lt"/>
              </a:endParaRPr>
            </a:p>
          </p:txBody>
        </p:sp>
        <p:sp>
          <p:nvSpPr>
            <p:cNvPr id="80" name="TextBox 79"/>
            <p:cNvSpPr txBox="1"/>
            <p:nvPr/>
          </p:nvSpPr>
          <p:spPr>
            <a:xfrm>
              <a:off x="885152" y="3676910"/>
              <a:ext cx="2621653" cy="202823"/>
            </a:xfrm>
            <a:prstGeom prst="rect">
              <a:avLst/>
            </a:prstGeom>
            <a:noFill/>
          </p:spPr>
          <p:txBody>
            <a:bodyPr wrap="square" lIns="0" tIns="0" rIns="0" bIns="0" rtlCol="0" anchor="t" anchorCtr="0">
              <a:spAutoFit/>
            </a:bodyPr>
            <a:lstStyle/>
            <a:p>
              <a:pPr algn="r">
                <a:lnSpc>
                  <a:spcPct val="120000"/>
                </a:lnSpc>
              </a:pPr>
              <a:r>
                <a:rPr lang="zh-CN" altLang="en-US" sz="1200" dirty="0">
                  <a:solidFill>
                    <a:schemeClr val="tx1">
                      <a:lumMod val="50000"/>
                      <a:lumOff val="50000"/>
                    </a:schemeClr>
                  </a:solidFill>
                  <a:cs typeface="+mn-ea"/>
                  <a:sym typeface="+mn-lt"/>
                </a:rPr>
                <a:t>Please replace the text</a:t>
              </a:r>
              <a:endParaRPr lang="en-US" altLang="zh-CN" sz="1200" b="1" dirty="0">
                <a:solidFill>
                  <a:schemeClr val="tx1">
                    <a:lumMod val="50000"/>
                    <a:lumOff val="50000"/>
                  </a:schemeClr>
                </a:solidFill>
                <a:cs typeface="+mn-ea"/>
                <a:sym typeface="+mn-lt"/>
              </a:endParaRPr>
            </a:p>
          </p:txBody>
        </p:sp>
      </p:grpSp>
      <p:grpSp>
        <p:nvGrpSpPr>
          <p:cNvPr id="81" name="Group 32"/>
          <p:cNvGrpSpPr/>
          <p:nvPr/>
        </p:nvGrpSpPr>
        <p:grpSpPr>
          <a:xfrm>
            <a:off x="6852329" y="2935000"/>
            <a:ext cx="2049149" cy="473454"/>
            <a:chOff x="5638262" y="1380484"/>
            <a:chExt cx="2649927" cy="473482"/>
          </a:xfrm>
        </p:grpSpPr>
        <p:sp>
          <p:nvSpPr>
            <p:cNvPr id="82" name="TextBox 81"/>
            <p:cNvSpPr txBox="1"/>
            <p:nvPr/>
          </p:nvSpPr>
          <p:spPr>
            <a:xfrm>
              <a:off x="7226823" y="1380484"/>
              <a:ext cx="1061366" cy="270475"/>
            </a:xfrm>
            <a:prstGeom prst="rect">
              <a:avLst/>
            </a:prstGeom>
            <a:noFill/>
          </p:spPr>
          <p:txBody>
            <a:bodyPr wrap="none" lIns="0" tIns="0" rIns="0" bIns="0" rtlCol="0" anchor="t" anchorCtr="0">
              <a:spAutoFit/>
            </a:bodyPr>
            <a:lstStyle/>
            <a:p>
              <a:pPr algn="r">
                <a:lnSpc>
                  <a:spcPct val="120000"/>
                </a:lnSpc>
              </a:pPr>
              <a:r>
                <a:rPr lang="zh-CN" altLang="en-US" sz="1600" b="1" dirty="0">
                  <a:solidFill>
                    <a:schemeClr val="tx1">
                      <a:lumMod val="50000"/>
                      <a:lumOff val="50000"/>
                    </a:schemeClr>
                  </a:solidFill>
                  <a:cs typeface="+mn-ea"/>
                  <a:sym typeface="+mn-lt"/>
                </a:rPr>
                <a:t>The direction of the plan</a:t>
              </a:r>
              <a:endParaRPr lang="en-US" sz="1600" b="1" dirty="0">
                <a:solidFill>
                  <a:schemeClr val="tx1">
                    <a:lumMod val="50000"/>
                    <a:lumOff val="50000"/>
                  </a:schemeClr>
                </a:solidFill>
                <a:cs typeface="+mn-ea"/>
                <a:sym typeface="+mn-lt"/>
              </a:endParaRPr>
            </a:p>
          </p:txBody>
        </p:sp>
        <p:sp>
          <p:nvSpPr>
            <p:cNvPr id="83" name="TextBox 82"/>
            <p:cNvSpPr txBox="1"/>
            <p:nvPr/>
          </p:nvSpPr>
          <p:spPr>
            <a:xfrm>
              <a:off x="5638262" y="1651142"/>
              <a:ext cx="2649922" cy="202824"/>
            </a:xfrm>
            <a:prstGeom prst="rect">
              <a:avLst/>
            </a:prstGeom>
            <a:noFill/>
          </p:spPr>
          <p:txBody>
            <a:bodyPr wrap="square" lIns="0" tIns="0" rIns="0" bIns="0" rtlCol="0" anchor="t" anchorCtr="0">
              <a:spAutoFit/>
            </a:bodyPr>
            <a:lstStyle/>
            <a:p>
              <a:pPr algn="r">
                <a:lnSpc>
                  <a:spcPct val="120000"/>
                </a:lnSpc>
              </a:pPr>
              <a:r>
                <a:rPr lang="zh-CN" altLang="en-US" sz="1200" dirty="0">
                  <a:solidFill>
                    <a:schemeClr val="tx1">
                      <a:lumMod val="50000"/>
                      <a:lumOff val="50000"/>
                    </a:schemeClr>
                  </a:solidFill>
                  <a:cs typeface="+mn-ea"/>
                  <a:sym typeface="+mn-lt"/>
                </a:rPr>
                <a:t>Please replace the text</a:t>
              </a:r>
              <a:endParaRPr lang="en-US" altLang="zh-CN" sz="1200" b="1" dirty="0">
                <a:solidFill>
                  <a:schemeClr val="tx1">
                    <a:lumMod val="50000"/>
                    <a:lumOff val="50000"/>
                  </a:schemeClr>
                </a:solidFill>
                <a:cs typeface="+mn-ea"/>
                <a:sym typeface="+mn-lt"/>
              </a:endParaRPr>
            </a:p>
          </p:txBody>
        </p:sp>
      </p:grpSp>
      <p:grpSp>
        <p:nvGrpSpPr>
          <p:cNvPr id="85" name="Group 68"/>
          <p:cNvGrpSpPr>
            <a:grpSpLocks noChangeAspect="1"/>
          </p:cNvGrpSpPr>
          <p:nvPr/>
        </p:nvGrpSpPr>
        <p:grpSpPr>
          <a:xfrm>
            <a:off x="9165106" y="3932598"/>
            <a:ext cx="501334" cy="486977"/>
            <a:chOff x="6595471" y="2476529"/>
            <a:chExt cx="723797" cy="703077"/>
          </a:xfrm>
          <a:effectLst>
            <a:outerShdw blurRad="190500" dist="63500" dir="2700000" algn="tl" rotWithShape="0">
              <a:prstClr val="black">
                <a:alpha val="30000"/>
              </a:prstClr>
            </a:outerShdw>
          </a:effectLst>
        </p:grpSpPr>
        <p:sp>
          <p:nvSpPr>
            <p:cNvPr id="86" name="Oval 85"/>
            <p:cNvSpPr/>
            <p:nvPr/>
          </p:nvSpPr>
          <p:spPr>
            <a:xfrm>
              <a:off x="6595471" y="2476529"/>
              <a:ext cx="723797" cy="703077"/>
            </a:xfrm>
            <a:prstGeom prst="ellipse">
              <a:avLst/>
            </a:prstGeom>
            <a:solidFill>
              <a:srgbClr val="222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00" dirty="0">
                <a:solidFill>
                  <a:schemeClr val="accent3">
                    <a:lumMod val="50000"/>
                  </a:schemeClr>
                </a:solidFill>
                <a:cs typeface="+mn-ea"/>
                <a:sym typeface="+mn-lt"/>
              </a:endParaRPr>
            </a:p>
          </p:txBody>
        </p:sp>
        <p:sp>
          <p:nvSpPr>
            <p:cNvPr id="88" name="Freeform 245"/>
            <p:cNvSpPr>
              <a:spLocks/>
            </p:cNvSpPr>
            <p:nvPr/>
          </p:nvSpPr>
          <p:spPr bwMode="auto">
            <a:xfrm>
              <a:off x="6791563" y="2662261"/>
              <a:ext cx="331612" cy="331612"/>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91435" tIns="45718" rIns="91435" bIns="45718" numCol="1" anchor="t" anchorCtr="0" compatLnSpc="1">
              <a:prstTxWarp prst="textNoShape">
                <a:avLst/>
              </a:prstTxWarp>
            </a:bodyPr>
            <a:lstStyle/>
            <a:p>
              <a:pPr>
                <a:lnSpc>
                  <a:spcPct val="120000"/>
                </a:lnSpc>
              </a:pPr>
              <a:endParaRPr lang="en-US" sz="2000" dirty="0">
                <a:cs typeface="+mn-ea"/>
                <a:sym typeface="+mn-lt"/>
              </a:endParaRPr>
            </a:p>
          </p:txBody>
        </p:sp>
      </p:grpSp>
      <p:grpSp>
        <p:nvGrpSpPr>
          <p:cNvPr id="89" name="Group 69"/>
          <p:cNvGrpSpPr>
            <a:grpSpLocks noChangeAspect="1"/>
          </p:cNvGrpSpPr>
          <p:nvPr/>
        </p:nvGrpSpPr>
        <p:grpSpPr>
          <a:xfrm>
            <a:off x="9165106" y="5754713"/>
            <a:ext cx="501334" cy="486977"/>
            <a:chOff x="6595471" y="3484651"/>
            <a:chExt cx="723797" cy="703077"/>
          </a:xfrm>
          <a:effectLst>
            <a:outerShdw blurRad="190500" dist="63500" dir="2700000" algn="tl" rotWithShape="0">
              <a:prstClr val="black">
                <a:alpha val="30000"/>
              </a:prstClr>
            </a:outerShdw>
          </a:effectLst>
        </p:grpSpPr>
        <p:sp>
          <p:nvSpPr>
            <p:cNvPr id="91" name="Oval 90"/>
            <p:cNvSpPr/>
            <p:nvPr/>
          </p:nvSpPr>
          <p:spPr>
            <a:xfrm>
              <a:off x="6595471" y="3484651"/>
              <a:ext cx="723797" cy="703077"/>
            </a:xfrm>
            <a:prstGeom prst="ellipse">
              <a:avLst/>
            </a:prstGeom>
            <a:solidFill>
              <a:srgbClr val="222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3200" dirty="0">
                <a:solidFill>
                  <a:schemeClr val="accent5">
                    <a:lumMod val="50000"/>
                  </a:schemeClr>
                </a:solidFill>
                <a:cs typeface="+mn-ea"/>
                <a:sym typeface="+mn-lt"/>
              </a:endParaRPr>
            </a:p>
          </p:txBody>
        </p:sp>
        <p:sp>
          <p:nvSpPr>
            <p:cNvPr id="92" name="Freeform 91"/>
            <p:cNvSpPr>
              <a:spLocks noEditPoints="1"/>
            </p:cNvSpPr>
            <p:nvPr/>
          </p:nvSpPr>
          <p:spPr bwMode="auto">
            <a:xfrm>
              <a:off x="6809049" y="3619502"/>
              <a:ext cx="296640" cy="43337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91435" tIns="45718" rIns="91435" bIns="45718" numCol="1" anchor="t" anchorCtr="0" compatLnSpc="1">
              <a:prstTxWarp prst="textNoShape">
                <a:avLst/>
              </a:prstTxWarp>
            </a:bodyPr>
            <a:lstStyle/>
            <a:p>
              <a:pPr>
                <a:lnSpc>
                  <a:spcPct val="120000"/>
                </a:lnSpc>
              </a:pPr>
              <a:endParaRPr lang="en-US" sz="2000" dirty="0">
                <a:cs typeface="+mn-ea"/>
                <a:sym typeface="+mn-lt"/>
              </a:endParaRPr>
            </a:p>
          </p:txBody>
        </p:sp>
      </p:grpSp>
      <p:grpSp>
        <p:nvGrpSpPr>
          <p:cNvPr id="111" name="Group 67"/>
          <p:cNvGrpSpPr>
            <a:grpSpLocks noChangeAspect="1"/>
          </p:cNvGrpSpPr>
          <p:nvPr/>
        </p:nvGrpSpPr>
        <p:grpSpPr>
          <a:xfrm>
            <a:off x="9165106" y="3021540"/>
            <a:ext cx="501334" cy="486977"/>
            <a:chOff x="8049780" y="1468406"/>
            <a:chExt cx="723797" cy="703077"/>
          </a:xfrm>
          <a:effectLst>
            <a:outerShdw blurRad="190500" dist="63500" dir="2700000" algn="tl" rotWithShape="0">
              <a:prstClr val="black">
                <a:alpha val="30000"/>
              </a:prstClr>
            </a:outerShdw>
          </a:effectLst>
        </p:grpSpPr>
        <p:sp>
          <p:nvSpPr>
            <p:cNvPr id="112" name="Oval 111"/>
            <p:cNvSpPr/>
            <p:nvPr/>
          </p:nvSpPr>
          <p:spPr>
            <a:xfrm>
              <a:off x="8049780" y="1468406"/>
              <a:ext cx="723797" cy="703077"/>
            </a:xfrm>
            <a:prstGeom prst="ellipse">
              <a:avLst/>
            </a:prstGeom>
            <a:solidFill>
              <a:srgbClr val="E57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b="1" dirty="0">
                <a:solidFill>
                  <a:schemeClr val="accent2">
                    <a:lumMod val="50000"/>
                  </a:schemeClr>
                </a:solidFill>
                <a:cs typeface="+mn-ea"/>
                <a:sym typeface="+mn-lt"/>
              </a:endParaRPr>
            </a:p>
          </p:txBody>
        </p:sp>
        <p:sp>
          <p:nvSpPr>
            <p:cNvPr id="113" name="Freeform 217"/>
            <p:cNvSpPr>
              <a:spLocks noEditPoints="1"/>
            </p:cNvSpPr>
            <p:nvPr/>
          </p:nvSpPr>
          <p:spPr bwMode="auto">
            <a:xfrm>
              <a:off x="8222238" y="1677864"/>
              <a:ext cx="378880" cy="284161"/>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headEnd/>
              <a:tailEnd/>
            </a:ln>
          </p:spPr>
          <p:txBody>
            <a:bodyPr vert="horz" wrap="square" lIns="91435" tIns="45718" rIns="91435" bIns="45718" numCol="1" anchor="t" anchorCtr="0" compatLnSpc="1">
              <a:prstTxWarp prst="textNoShape">
                <a:avLst/>
              </a:prstTxWarp>
            </a:bodyPr>
            <a:lstStyle/>
            <a:p>
              <a:pPr>
                <a:lnSpc>
                  <a:spcPct val="120000"/>
                </a:lnSpc>
              </a:pPr>
              <a:endParaRPr lang="en-US" sz="2000" dirty="0">
                <a:cs typeface="+mn-ea"/>
                <a:sym typeface="+mn-lt"/>
              </a:endParaRPr>
            </a:p>
          </p:txBody>
        </p:sp>
      </p:grpSp>
      <p:grpSp>
        <p:nvGrpSpPr>
          <p:cNvPr id="114" name="Group 36"/>
          <p:cNvGrpSpPr/>
          <p:nvPr/>
        </p:nvGrpSpPr>
        <p:grpSpPr>
          <a:xfrm>
            <a:off x="6852328" y="4717263"/>
            <a:ext cx="2049146" cy="496205"/>
            <a:chOff x="5638262" y="2365850"/>
            <a:chExt cx="2649924" cy="496235"/>
          </a:xfrm>
        </p:grpSpPr>
        <p:sp>
          <p:nvSpPr>
            <p:cNvPr id="115" name="TextBox 114"/>
            <p:cNvSpPr txBox="1"/>
            <p:nvPr/>
          </p:nvSpPr>
          <p:spPr>
            <a:xfrm>
              <a:off x="7226820" y="2365850"/>
              <a:ext cx="1061366" cy="270475"/>
            </a:xfrm>
            <a:prstGeom prst="rect">
              <a:avLst/>
            </a:prstGeom>
            <a:noFill/>
          </p:spPr>
          <p:txBody>
            <a:bodyPr wrap="none" lIns="0" tIns="0" rIns="0" bIns="0" rtlCol="0" anchor="t" anchorCtr="0">
              <a:spAutoFit/>
            </a:bodyPr>
            <a:lstStyle/>
            <a:p>
              <a:pPr algn="r">
                <a:lnSpc>
                  <a:spcPct val="120000"/>
                </a:lnSpc>
              </a:pPr>
              <a:r>
                <a:rPr lang="zh-CN" altLang="en-US" sz="1600" b="1" dirty="0">
                  <a:solidFill>
                    <a:schemeClr val="tx1">
                      <a:lumMod val="50000"/>
                      <a:lumOff val="50000"/>
                    </a:schemeClr>
                  </a:solidFill>
                  <a:cs typeface="+mn-ea"/>
                  <a:sym typeface="+mn-lt"/>
                </a:rPr>
                <a:t>The direction of the plan</a:t>
              </a:r>
              <a:endParaRPr lang="en-US" altLang="zh-CN" sz="1600" b="1" dirty="0">
                <a:solidFill>
                  <a:schemeClr val="tx1">
                    <a:lumMod val="50000"/>
                    <a:lumOff val="50000"/>
                  </a:schemeClr>
                </a:solidFill>
                <a:cs typeface="+mn-ea"/>
                <a:sym typeface="+mn-lt"/>
              </a:endParaRPr>
            </a:p>
          </p:txBody>
        </p:sp>
        <p:sp>
          <p:nvSpPr>
            <p:cNvPr id="116" name="TextBox 115"/>
            <p:cNvSpPr txBox="1"/>
            <p:nvPr/>
          </p:nvSpPr>
          <p:spPr>
            <a:xfrm>
              <a:off x="5638262" y="2659261"/>
              <a:ext cx="2649923" cy="202824"/>
            </a:xfrm>
            <a:prstGeom prst="rect">
              <a:avLst/>
            </a:prstGeom>
            <a:noFill/>
          </p:spPr>
          <p:txBody>
            <a:bodyPr wrap="square" lIns="0" tIns="0" rIns="0" bIns="0" rtlCol="0" anchor="t" anchorCtr="0">
              <a:spAutoFit/>
            </a:bodyPr>
            <a:lstStyle/>
            <a:p>
              <a:pPr algn="r">
                <a:lnSpc>
                  <a:spcPct val="120000"/>
                </a:lnSpc>
              </a:pPr>
              <a:r>
                <a:rPr lang="zh-CN" altLang="en-US" sz="1200" dirty="0">
                  <a:solidFill>
                    <a:schemeClr val="tx1">
                      <a:lumMod val="50000"/>
                      <a:lumOff val="50000"/>
                    </a:schemeClr>
                  </a:solidFill>
                  <a:cs typeface="+mn-ea"/>
                  <a:sym typeface="+mn-lt"/>
                </a:rPr>
                <a:t>Please replace the text</a:t>
              </a:r>
              <a:endParaRPr lang="en-US" altLang="zh-CN" sz="1200" b="1" dirty="0">
                <a:solidFill>
                  <a:schemeClr val="tx1">
                    <a:lumMod val="50000"/>
                    <a:lumOff val="50000"/>
                  </a:schemeClr>
                </a:solidFill>
                <a:cs typeface="+mn-ea"/>
                <a:sym typeface="+mn-lt"/>
              </a:endParaRPr>
            </a:p>
          </p:txBody>
        </p:sp>
      </p:grpSp>
      <p:grpSp>
        <p:nvGrpSpPr>
          <p:cNvPr id="117" name="Group 75"/>
          <p:cNvGrpSpPr>
            <a:grpSpLocks noChangeAspect="1"/>
          </p:cNvGrpSpPr>
          <p:nvPr/>
        </p:nvGrpSpPr>
        <p:grpSpPr>
          <a:xfrm>
            <a:off x="9165106" y="4843656"/>
            <a:ext cx="501334" cy="486977"/>
            <a:chOff x="8049780" y="2476530"/>
            <a:chExt cx="723797" cy="703077"/>
          </a:xfrm>
          <a:effectLst>
            <a:outerShdw blurRad="190500" dist="63500" dir="2700000" algn="tl" rotWithShape="0">
              <a:prstClr val="black">
                <a:alpha val="30000"/>
              </a:prstClr>
            </a:outerShdw>
          </a:effectLst>
        </p:grpSpPr>
        <p:sp>
          <p:nvSpPr>
            <p:cNvPr id="118" name="Oval 117"/>
            <p:cNvSpPr/>
            <p:nvPr/>
          </p:nvSpPr>
          <p:spPr>
            <a:xfrm>
              <a:off x="8049780" y="2476530"/>
              <a:ext cx="723797" cy="703077"/>
            </a:xfrm>
            <a:prstGeom prst="ellipse">
              <a:avLst/>
            </a:prstGeom>
            <a:solidFill>
              <a:srgbClr val="E57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00" dirty="0">
                <a:solidFill>
                  <a:schemeClr val="accent4">
                    <a:lumMod val="50000"/>
                  </a:schemeClr>
                </a:solidFill>
                <a:cs typeface="+mn-ea"/>
                <a:sym typeface="+mn-lt"/>
              </a:endParaRPr>
            </a:p>
          </p:txBody>
        </p:sp>
        <p:sp>
          <p:nvSpPr>
            <p:cNvPr id="119" name="Freeform 56"/>
            <p:cNvSpPr>
              <a:spLocks noEditPoints="1"/>
            </p:cNvSpPr>
            <p:nvPr/>
          </p:nvSpPr>
          <p:spPr bwMode="auto">
            <a:xfrm>
              <a:off x="8238857" y="2655247"/>
              <a:ext cx="345642" cy="345642"/>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p:spPr>
          <p:txBody>
            <a:bodyPr vert="horz" wrap="square" lIns="91435" tIns="45718" rIns="91435" bIns="45718" numCol="1" anchor="t" anchorCtr="0" compatLnSpc="1">
              <a:prstTxWarp prst="textNoShape">
                <a:avLst/>
              </a:prstTxWarp>
            </a:bodyPr>
            <a:lstStyle/>
            <a:p>
              <a:pPr>
                <a:lnSpc>
                  <a:spcPct val="120000"/>
                </a:lnSpc>
              </a:pPr>
              <a:endParaRPr lang="en-US" sz="2000" dirty="0">
                <a:cs typeface="+mn-ea"/>
                <a:sym typeface="+mn-lt"/>
              </a:endParaRPr>
            </a:p>
          </p:txBody>
        </p:sp>
      </p:grpSp>
      <p:grpSp>
        <p:nvGrpSpPr>
          <p:cNvPr id="73" name="组合 72"/>
          <p:cNvGrpSpPr/>
          <p:nvPr/>
        </p:nvGrpSpPr>
        <p:grpSpPr>
          <a:xfrm>
            <a:off x="1262154" y="486755"/>
            <a:ext cx="4477255" cy="577363"/>
            <a:chOff x="3945869" y="560470"/>
            <a:chExt cx="2974142" cy="608934"/>
          </a:xfrm>
        </p:grpSpPr>
        <p:sp>
          <p:nvSpPr>
            <p:cNvPr id="79" name="TextBox 8"/>
            <p:cNvSpPr txBox="1"/>
            <p:nvPr/>
          </p:nvSpPr>
          <p:spPr>
            <a:xfrm>
              <a:off x="3945869" y="560470"/>
              <a:ext cx="2974142" cy="427804"/>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buClrTx/>
                <a:buSzTx/>
                <a:buFontTx/>
                <a:buNone/>
                <a:tabLst/>
                <a:defRPr/>
              </a:pPr>
              <a:r>
                <a:rPr kumimoji="0" lang="zh-CN" altLang="en-US" sz="2400" b="1" i="0" u="none" strike="noStrike" kern="0" cap="none" spc="0" normalizeH="0" baseline="0" noProof="0" dirty="0">
                  <a:ln>
                    <a:noFill/>
                  </a:ln>
                  <a:solidFill>
                    <a:prstClr val="black">
                      <a:lumMod val="65000"/>
                      <a:lumOff val="35000"/>
                    </a:prstClr>
                  </a:solidFill>
                  <a:effectLst/>
                  <a:uLnTx/>
                  <a:uFillTx/>
                  <a:cs typeface="+mn-ea"/>
                  <a:sym typeface="+mn-lt"/>
                </a:rPr>
                <a:t>Plan for the future</a:t>
              </a:r>
            </a:p>
          </p:txBody>
        </p:sp>
        <p:sp>
          <p:nvSpPr>
            <p:cNvPr id="84" name="TextBox 8"/>
            <p:cNvSpPr txBox="1"/>
            <p:nvPr/>
          </p:nvSpPr>
          <p:spPr>
            <a:xfrm>
              <a:off x="3967746" y="991141"/>
              <a:ext cx="2952265" cy="178263"/>
            </a:xfrm>
            <a:prstGeom prst="rect">
              <a:avLst/>
            </a:prstGeom>
            <a:noFill/>
          </p:spPr>
          <p:txBody>
            <a:bodyPr wrap="square" lIns="0" tIns="0" rIns="0" bIns="0" rtlCol="0" anchor="ctr">
              <a:spAutoFit/>
            </a:bodyPr>
            <a:lstStyle/>
            <a:p>
              <a:pPr marL="0" marR="0" lvl="0" indent="0" defTabSz="914400" eaLnBrk="1" fontAlgn="auto" latinLnBrk="0" hangingPunct="1">
                <a:lnSpc>
                  <a:spcPct val="120000"/>
                </a:lnSpc>
                <a:buClrTx/>
                <a:buSzTx/>
                <a:buFontTx/>
                <a:buNone/>
                <a:tabLst/>
                <a:defRPr/>
              </a:pPr>
              <a:r>
                <a:rPr kumimoji="0" lang="zh-CN" altLang="en-US" sz="1000" b="0" i="0" u="none" strike="noStrike" kern="0" cap="none" spc="0" normalizeH="0" baseline="0" noProof="0" dirty="0">
                  <a:ln>
                    <a:noFill/>
                  </a:ln>
                  <a:solidFill>
                    <a:prstClr val="white">
                      <a:lumMod val="65000"/>
                    </a:prstClr>
                  </a:solidFill>
                  <a:effectLst/>
                  <a:uLnTx/>
                  <a:uFillTx/>
                  <a:cs typeface="+mn-ea"/>
                  <a:sym typeface="+mn-lt"/>
                </a:rPr>
                <a:t>Add your subtitle text description here</a:t>
              </a:r>
            </a:p>
          </p:txBody>
        </p:sp>
      </p:grpSp>
      <p:grpSp>
        <p:nvGrpSpPr>
          <p:cNvPr id="57" name="组合 56"/>
          <p:cNvGrpSpPr/>
          <p:nvPr/>
        </p:nvGrpSpPr>
        <p:grpSpPr>
          <a:xfrm>
            <a:off x="250077" y="484573"/>
            <a:ext cx="1121947" cy="667710"/>
            <a:chOff x="171031" y="579507"/>
            <a:chExt cx="3487619" cy="2075606"/>
          </a:xfrm>
        </p:grpSpPr>
        <p:pic>
          <p:nvPicPr>
            <p:cNvPr id="65" name="图片 64"/>
            <p:cNvPicPr>
              <a:picLocks noChangeAspect="1"/>
            </p:cNvPicPr>
            <p:nvPr/>
          </p:nvPicPr>
          <p:blipFill rotWithShape="1">
            <a:blip r:embed="rId3" cstate="screen">
              <a:extLst>
                <a:ext uri="{28A0092B-C50C-407E-A947-70E740481C1C}">
                  <a14:useLocalDpi xmlns:a14="http://schemas.microsoft.com/office/drawing/2010/main"/>
                </a:ext>
              </a:extLst>
            </a:blip>
            <a:srcRect l="-8"/>
            <a:stretch/>
          </p:blipFill>
          <p:spPr>
            <a:xfrm>
              <a:off x="373608" y="579507"/>
              <a:ext cx="1960199" cy="1827574"/>
            </a:xfrm>
            <a:prstGeom prst="rect">
              <a:avLst/>
            </a:prstGeom>
            <a:effectLst>
              <a:outerShdw blurRad="190500" dist="63500" dir="2700000" algn="tl" rotWithShape="0">
                <a:prstClr val="black">
                  <a:alpha val="30000"/>
                </a:prstClr>
              </a:outerShdw>
            </a:effectLst>
          </p:spPr>
        </p:pic>
        <p:pic>
          <p:nvPicPr>
            <p:cNvPr id="66" name="图片 65"/>
            <p:cNvPicPr>
              <a:picLocks noChangeAspect="1"/>
            </p:cNvPicPr>
            <p:nvPr/>
          </p:nvPicPr>
          <p:blipFill rotWithShape="1">
            <a:blip r:embed="rId4" cstate="screen">
              <a:extLst>
                <a:ext uri="{28A0092B-C50C-407E-A947-70E740481C1C}">
                  <a14:useLocalDpi xmlns:a14="http://schemas.microsoft.com/office/drawing/2010/main"/>
                </a:ext>
              </a:extLst>
            </a:blip>
            <a:srcRect r="-102" b="-4775"/>
            <a:stretch/>
          </p:blipFill>
          <p:spPr>
            <a:xfrm flipH="1">
              <a:off x="373605" y="1003130"/>
              <a:ext cx="3285045" cy="1418773"/>
            </a:xfrm>
            <a:prstGeom prst="rect">
              <a:avLst/>
            </a:prstGeom>
          </p:spPr>
        </p:pic>
        <p:sp>
          <p:nvSpPr>
            <p:cNvPr id="67" name="文本框 66"/>
            <p:cNvSpPr txBox="1"/>
            <p:nvPr/>
          </p:nvSpPr>
          <p:spPr>
            <a:xfrm>
              <a:off x="171031" y="645965"/>
              <a:ext cx="2258300" cy="2009148"/>
            </a:xfrm>
            <a:prstGeom prst="rect">
              <a:avLst/>
            </a:prstGeom>
            <a:noFill/>
          </p:spPr>
          <p:txBody>
            <a:bodyPr wrap="none" rtlCol="0" anchor="ctr">
              <a:spAutoFit/>
            </a:bodyPr>
            <a:lstStyle/>
            <a:p>
              <a:pPr algn="ctr"/>
              <a:r>
                <a:rPr lang="en-US" altLang="zh-CN" sz="3600" dirty="0">
                  <a:solidFill>
                    <a:schemeClr val="bg1"/>
                  </a:solidFill>
                  <a:effectLst>
                    <a:outerShdw blurRad="38100" dist="38100" dir="2700000" algn="tl">
                      <a:srgbClr val="000000">
                        <a:alpha val="43137"/>
                      </a:srgbClr>
                    </a:outerShdw>
                  </a:effectLst>
                  <a:cs typeface="+mn-ea"/>
                  <a:sym typeface="+mn-lt"/>
                </a:rPr>
                <a:t>06</a:t>
              </a:r>
              <a:endParaRPr lang="zh-CN" altLang="en-US" sz="3600" dirty="0">
                <a:solidFill>
                  <a:schemeClr val="bg1"/>
                </a:solidFill>
                <a:effectLst>
                  <a:outerShdw blurRad="38100" dist="38100" dir="2700000" algn="tl">
                    <a:srgbClr val="000000">
                      <a:alpha val="43137"/>
                    </a:srgbClr>
                  </a:outerShdw>
                </a:effectLst>
                <a:cs typeface="+mn-ea"/>
                <a:sym typeface="+mn-lt"/>
              </a:endParaRPr>
            </a:p>
          </p:txBody>
        </p:sp>
      </p:grpSp>
    </p:spTree>
    <p:extLst>
      <p:ext uri="{BB962C8B-B14F-4D97-AF65-F5344CB8AC3E}">
        <p14:creationId xmlns:p14="http://schemas.microsoft.com/office/powerpoint/2010/main" val="731523431"/>
      </p:ext>
    </p:extLst>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down)">
                                      <p:cBhvr>
                                        <p:cTn id="13" dur="500"/>
                                        <p:tgtEl>
                                          <p:spTgt spid="32"/>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left)">
                                      <p:cBhvr>
                                        <p:cTn id="17" dur="500"/>
                                        <p:tgtEl>
                                          <p:spTgt spid="59"/>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p:cTn id="21" dur="500" fill="hold"/>
                                        <p:tgtEl>
                                          <p:spTgt spid="61"/>
                                        </p:tgtEl>
                                        <p:attrNameLst>
                                          <p:attrName>ppt_w</p:attrName>
                                        </p:attrNameLst>
                                      </p:cBhvr>
                                      <p:tavLst>
                                        <p:tav tm="0">
                                          <p:val>
                                            <p:fltVal val="0"/>
                                          </p:val>
                                        </p:tav>
                                        <p:tav tm="100000">
                                          <p:val>
                                            <p:strVal val="#ppt_w"/>
                                          </p:val>
                                        </p:tav>
                                      </p:tavLst>
                                    </p:anim>
                                    <p:anim calcmode="lin" valueType="num">
                                      <p:cBhvr>
                                        <p:cTn id="22" dur="500" fill="hold"/>
                                        <p:tgtEl>
                                          <p:spTgt spid="61"/>
                                        </p:tgtEl>
                                        <p:attrNameLst>
                                          <p:attrName>ppt_h</p:attrName>
                                        </p:attrNameLst>
                                      </p:cBhvr>
                                      <p:tavLst>
                                        <p:tav tm="0">
                                          <p:val>
                                            <p:fltVal val="0"/>
                                          </p:val>
                                        </p:tav>
                                        <p:tav tm="100000">
                                          <p:val>
                                            <p:strVal val="#ppt_h"/>
                                          </p:val>
                                        </p:tav>
                                      </p:tavLst>
                                    </p:anim>
                                    <p:animEffect transition="in" filter="fade">
                                      <p:cBhvr>
                                        <p:cTn id="23" dur="500"/>
                                        <p:tgtEl>
                                          <p:spTgt spid="61"/>
                                        </p:tgtEl>
                                      </p:cBhvr>
                                    </p:animEffect>
                                  </p:childTnLst>
                                </p:cTn>
                              </p:par>
                            </p:childTnLst>
                          </p:cTn>
                        </p:par>
                        <p:par>
                          <p:cTn id="24" fill="hold">
                            <p:stCondLst>
                              <p:cond delay="2000"/>
                            </p:stCondLst>
                            <p:childTnLst>
                              <p:par>
                                <p:cTn id="25" presetID="53" presetClass="entr" presetSubtype="0" fill="hold" nodeType="afterEffect">
                                  <p:stCondLst>
                                    <p:cond delay="0"/>
                                  </p:stCondLst>
                                  <p:childTnLst>
                                    <p:set>
                                      <p:cBhvr>
                                        <p:cTn id="26" dur="1" fill="hold">
                                          <p:stCondLst>
                                            <p:cond delay="0"/>
                                          </p:stCondLst>
                                        </p:cTn>
                                        <p:tgtEl>
                                          <p:spTgt spid="111"/>
                                        </p:tgtEl>
                                        <p:attrNameLst>
                                          <p:attrName>style.visibility</p:attrName>
                                        </p:attrNameLst>
                                      </p:cBhvr>
                                      <p:to>
                                        <p:strVal val="visible"/>
                                      </p:to>
                                    </p:set>
                                    <p:anim calcmode="lin" valueType="num">
                                      <p:cBhvr>
                                        <p:cTn id="27" dur="500" fill="hold"/>
                                        <p:tgtEl>
                                          <p:spTgt spid="111"/>
                                        </p:tgtEl>
                                        <p:attrNameLst>
                                          <p:attrName>ppt_w</p:attrName>
                                        </p:attrNameLst>
                                      </p:cBhvr>
                                      <p:tavLst>
                                        <p:tav tm="0">
                                          <p:val>
                                            <p:fltVal val="0"/>
                                          </p:val>
                                        </p:tav>
                                        <p:tav tm="100000">
                                          <p:val>
                                            <p:strVal val="#ppt_w"/>
                                          </p:val>
                                        </p:tav>
                                      </p:tavLst>
                                    </p:anim>
                                    <p:anim calcmode="lin" valueType="num">
                                      <p:cBhvr>
                                        <p:cTn id="28" dur="500" fill="hold"/>
                                        <p:tgtEl>
                                          <p:spTgt spid="111"/>
                                        </p:tgtEl>
                                        <p:attrNameLst>
                                          <p:attrName>ppt_h</p:attrName>
                                        </p:attrNameLst>
                                      </p:cBhvr>
                                      <p:tavLst>
                                        <p:tav tm="0">
                                          <p:val>
                                            <p:fltVal val="0"/>
                                          </p:val>
                                        </p:tav>
                                        <p:tav tm="100000">
                                          <p:val>
                                            <p:strVal val="#ppt_h"/>
                                          </p:val>
                                        </p:tav>
                                      </p:tavLst>
                                    </p:anim>
                                    <p:animEffect transition="in" filter="fade">
                                      <p:cBhvr>
                                        <p:cTn id="29" dur="500"/>
                                        <p:tgtEl>
                                          <p:spTgt spid="111"/>
                                        </p:tgtEl>
                                      </p:cBhvr>
                                    </p:animEffect>
                                  </p:childTnLst>
                                </p:cTn>
                              </p:par>
                              <p:par>
                                <p:cTn id="30" presetID="2" presetClass="entr" presetSubtype="4" accel="50000" decel="50000" fill="hold" nodeType="withEffect">
                                  <p:stCondLst>
                                    <p:cond delay="0"/>
                                  </p:stCondLst>
                                  <p:childTnLst>
                                    <p:set>
                                      <p:cBhvr>
                                        <p:cTn id="31" dur="1" fill="hold">
                                          <p:stCondLst>
                                            <p:cond delay="0"/>
                                          </p:stCondLst>
                                        </p:cTn>
                                        <p:tgtEl>
                                          <p:spTgt spid="81"/>
                                        </p:tgtEl>
                                        <p:attrNameLst>
                                          <p:attrName>style.visibility</p:attrName>
                                        </p:attrNameLst>
                                      </p:cBhvr>
                                      <p:to>
                                        <p:strVal val="visible"/>
                                      </p:to>
                                    </p:set>
                                    <p:anim calcmode="lin" valueType="num">
                                      <p:cBhvr additive="base">
                                        <p:cTn id="32" dur="500" fill="hold"/>
                                        <p:tgtEl>
                                          <p:spTgt spid="81"/>
                                        </p:tgtEl>
                                        <p:attrNameLst>
                                          <p:attrName>ppt_x</p:attrName>
                                        </p:attrNameLst>
                                      </p:cBhvr>
                                      <p:tavLst>
                                        <p:tav tm="0">
                                          <p:val>
                                            <p:strVal val="#ppt_x"/>
                                          </p:val>
                                        </p:tav>
                                        <p:tav tm="100000">
                                          <p:val>
                                            <p:strVal val="#ppt_x"/>
                                          </p:val>
                                        </p:tav>
                                      </p:tavLst>
                                    </p:anim>
                                    <p:anim calcmode="lin" valueType="num">
                                      <p:cBhvr additive="base">
                                        <p:cTn id="33" dur="500" fill="hold"/>
                                        <p:tgtEl>
                                          <p:spTgt spid="81"/>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down)">
                                      <p:cBhvr>
                                        <p:cTn id="37" dur="500"/>
                                        <p:tgtEl>
                                          <p:spTgt spid="41"/>
                                        </p:tgtEl>
                                      </p:cBhvr>
                                    </p:animEffect>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left)">
                                      <p:cBhvr>
                                        <p:cTn id="41" dur="500"/>
                                        <p:tgtEl>
                                          <p:spTgt spid="60"/>
                                        </p:tgtEl>
                                      </p:cBhvr>
                                    </p:animEffect>
                                  </p:childTnLst>
                                </p:cTn>
                              </p:par>
                            </p:childTnLst>
                          </p:cTn>
                        </p:par>
                        <p:par>
                          <p:cTn id="42" fill="hold">
                            <p:stCondLst>
                              <p:cond delay="3500"/>
                            </p:stCondLst>
                            <p:childTnLst>
                              <p:par>
                                <p:cTn id="43" presetID="53" presetClass="entr" presetSubtype="0" fill="hold" grpId="0"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4000"/>
                            </p:stCondLst>
                            <p:childTnLst>
                              <p:par>
                                <p:cTn id="49" presetID="53" presetClass="entr" presetSubtype="0" fill="hold" nodeType="afterEffect">
                                  <p:stCondLst>
                                    <p:cond delay="0"/>
                                  </p:stCondLst>
                                  <p:childTnLst>
                                    <p:set>
                                      <p:cBhvr>
                                        <p:cTn id="50" dur="1" fill="hold">
                                          <p:stCondLst>
                                            <p:cond delay="0"/>
                                          </p:stCondLst>
                                        </p:cTn>
                                        <p:tgtEl>
                                          <p:spTgt spid="85"/>
                                        </p:tgtEl>
                                        <p:attrNameLst>
                                          <p:attrName>style.visibility</p:attrName>
                                        </p:attrNameLst>
                                      </p:cBhvr>
                                      <p:to>
                                        <p:strVal val="visible"/>
                                      </p:to>
                                    </p:set>
                                    <p:anim calcmode="lin" valueType="num">
                                      <p:cBhvr>
                                        <p:cTn id="51" dur="500" fill="hold"/>
                                        <p:tgtEl>
                                          <p:spTgt spid="85"/>
                                        </p:tgtEl>
                                        <p:attrNameLst>
                                          <p:attrName>ppt_w</p:attrName>
                                        </p:attrNameLst>
                                      </p:cBhvr>
                                      <p:tavLst>
                                        <p:tav tm="0">
                                          <p:val>
                                            <p:fltVal val="0"/>
                                          </p:val>
                                        </p:tav>
                                        <p:tav tm="100000">
                                          <p:val>
                                            <p:strVal val="#ppt_w"/>
                                          </p:val>
                                        </p:tav>
                                      </p:tavLst>
                                    </p:anim>
                                    <p:anim calcmode="lin" valueType="num">
                                      <p:cBhvr>
                                        <p:cTn id="52" dur="500" fill="hold"/>
                                        <p:tgtEl>
                                          <p:spTgt spid="85"/>
                                        </p:tgtEl>
                                        <p:attrNameLst>
                                          <p:attrName>ppt_h</p:attrName>
                                        </p:attrNameLst>
                                      </p:cBhvr>
                                      <p:tavLst>
                                        <p:tav tm="0">
                                          <p:val>
                                            <p:fltVal val="0"/>
                                          </p:val>
                                        </p:tav>
                                        <p:tav tm="100000">
                                          <p:val>
                                            <p:strVal val="#ppt_h"/>
                                          </p:val>
                                        </p:tav>
                                      </p:tavLst>
                                    </p:anim>
                                    <p:animEffect transition="in" filter="fade">
                                      <p:cBhvr>
                                        <p:cTn id="53" dur="500"/>
                                        <p:tgtEl>
                                          <p:spTgt spid="85"/>
                                        </p:tgtEl>
                                      </p:cBhvr>
                                    </p:animEffect>
                                  </p:childTnLst>
                                </p:cTn>
                              </p:par>
                              <p:par>
                                <p:cTn id="54" presetID="2" presetClass="entr" presetSubtype="4" accel="50000" decel="50000" fill="hold" nodeType="with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additive="base">
                                        <p:cTn id="56" dur="500" fill="hold"/>
                                        <p:tgtEl>
                                          <p:spTgt spid="70"/>
                                        </p:tgtEl>
                                        <p:attrNameLst>
                                          <p:attrName>ppt_x</p:attrName>
                                        </p:attrNameLst>
                                      </p:cBhvr>
                                      <p:tavLst>
                                        <p:tav tm="0">
                                          <p:val>
                                            <p:strVal val="#ppt_x"/>
                                          </p:val>
                                        </p:tav>
                                        <p:tav tm="100000">
                                          <p:val>
                                            <p:strVal val="#ppt_x"/>
                                          </p:val>
                                        </p:tav>
                                      </p:tavLst>
                                    </p:anim>
                                    <p:anim calcmode="lin" valueType="num">
                                      <p:cBhvr additive="base">
                                        <p:cTn id="57" dur="500" fill="hold"/>
                                        <p:tgtEl>
                                          <p:spTgt spid="70"/>
                                        </p:tgtEl>
                                        <p:attrNameLst>
                                          <p:attrName>ppt_y</p:attrName>
                                        </p:attrNameLst>
                                      </p:cBhvr>
                                      <p:tavLst>
                                        <p:tav tm="0">
                                          <p:val>
                                            <p:strVal val="1+#ppt_h/2"/>
                                          </p:val>
                                        </p:tav>
                                        <p:tav tm="100000">
                                          <p:val>
                                            <p:strVal val="#ppt_y"/>
                                          </p:val>
                                        </p:tav>
                                      </p:tavLst>
                                    </p:anim>
                                  </p:childTnLst>
                                </p:cTn>
                              </p:par>
                            </p:childTnLst>
                          </p:cTn>
                        </p:par>
                        <p:par>
                          <p:cTn id="58" fill="hold">
                            <p:stCondLst>
                              <p:cond delay="4500"/>
                            </p:stCondLst>
                            <p:childTnLst>
                              <p:par>
                                <p:cTn id="59" presetID="22" presetClass="entr" presetSubtype="4" fill="hold" grpId="0" nodeType="after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wipe(down)">
                                      <p:cBhvr>
                                        <p:cTn id="61" dur="500"/>
                                        <p:tgtEl>
                                          <p:spTgt spid="47"/>
                                        </p:tgtEl>
                                      </p:cBhvr>
                                    </p:animEffect>
                                  </p:childTnLst>
                                </p:cTn>
                              </p:par>
                            </p:childTnLst>
                          </p:cTn>
                        </p:par>
                        <p:par>
                          <p:cTn id="62" fill="hold">
                            <p:stCondLst>
                              <p:cond delay="5000"/>
                            </p:stCondLst>
                            <p:childTnLst>
                              <p:par>
                                <p:cTn id="63" presetID="22" presetClass="entr" presetSubtype="8" fill="hold" nodeType="after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wipe(left)">
                                      <p:cBhvr>
                                        <p:cTn id="65" dur="500"/>
                                        <p:tgtEl>
                                          <p:spTgt spid="48"/>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childTnLst>
                          </p:cTn>
                        </p:par>
                        <p:par>
                          <p:cTn id="72" fill="hold">
                            <p:stCondLst>
                              <p:cond delay="6000"/>
                            </p:stCondLst>
                            <p:childTnLst>
                              <p:par>
                                <p:cTn id="73" presetID="53" presetClass="entr" presetSubtype="0" fill="hold" nodeType="afterEffect">
                                  <p:stCondLst>
                                    <p:cond delay="0"/>
                                  </p:stCondLst>
                                  <p:childTnLst>
                                    <p:set>
                                      <p:cBhvr>
                                        <p:cTn id="74" dur="1" fill="hold">
                                          <p:stCondLst>
                                            <p:cond delay="0"/>
                                          </p:stCondLst>
                                        </p:cTn>
                                        <p:tgtEl>
                                          <p:spTgt spid="117"/>
                                        </p:tgtEl>
                                        <p:attrNameLst>
                                          <p:attrName>style.visibility</p:attrName>
                                        </p:attrNameLst>
                                      </p:cBhvr>
                                      <p:to>
                                        <p:strVal val="visible"/>
                                      </p:to>
                                    </p:set>
                                    <p:anim calcmode="lin" valueType="num">
                                      <p:cBhvr>
                                        <p:cTn id="75" dur="500" fill="hold"/>
                                        <p:tgtEl>
                                          <p:spTgt spid="117"/>
                                        </p:tgtEl>
                                        <p:attrNameLst>
                                          <p:attrName>ppt_w</p:attrName>
                                        </p:attrNameLst>
                                      </p:cBhvr>
                                      <p:tavLst>
                                        <p:tav tm="0">
                                          <p:val>
                                            <p:fltVal val="0"/>
                                          </p:val>
                                        </p:tav>
                                        <p:tav tm="100000">
                                          <p:val>
                                            <p:strVal val="#ppt_w"/>
                                          </p:val>
                                        </p:tav>
                                      </p:tavLst>
                                    </p:anim>
                                    <p:anim calcmode="lin" valueType="num">
                                      <p:cBhvr>
                                        <p:cTn id="76" dur="500" fill="hold"/>
                                        <p:tgtEl>
                                          <p:spTgt spid="117"/>
                                        </p:tgtEl>
                                        <p:attrNameLst>
                                          <p:attrName>ppt_h</p:attrName>
                                        </p:attrNameLst>
                                      </p:cBhvr>
                                      <p:tavLst>
                                        <p:tav tm="0">
                                          <p:val>
                                            <p:fltVal val="0"/>
                                          </p:val>
                                        </p:tav>
                                        <p:tav tm="100000">
                                          <p:val>
                                            <p:strVal val="#ppt_h"/>
                                          </p:val>
                                        </p:tav>
                                      </p:tavLst>
                                    </p:anim>
                                    <p:animEffect transition="in" filter="fade">
                                      <p:cBhvr>
                                        <p:cTn id="77" dur="500"/>
                                        <p:tgtEl>
                                          <p:spTgt spid="117"/>
                                        </p:tgtEl>
                                      </p:cBhvr>
                                    </p:animEffect>
                                  </p:childTnLst>
                                </p:cTn>
                              </p:par>
                              <p:par>
                                <p:cTn id="78" presetID="2" presetClass="entr" presetSubtype="4" accel="50000" decel="50000" fill="hold" nodeType="withEffect">
                                  <p:stCondLst>
                                    <p:cond delay="0"/>
                                  </p:stCondLst>
                                  <p:childTnLst>
                                    <p:set>
                                      <p:cBhvr>
                                        <p:cTn id="79" dur="1" fill="hold">
                                          <p:stCondLst>
                                            <p:cond delay="0"/>
                                          </p:stCondLst>
                                        </p:cTn>
                                        <p:tgtEl>
                                          <p:spTgt spid="114"/>
                                        </p:tgtEl>
                                        <p:attrNameLst>
                                          <p:attrName>style.visibility</p:attrName>
                                        </p:attrNameLst>
                                      </p:cBhvr>
                                      <p:to>
                                        <p:strVal val="visible"/>
                                      </p:to>
                                    </p:set>
                                    <p:anim calcmode="lin" valueType="num">
                                      <p:cBhvr additive="base">
                                        <p:cTn id="80" dur="500" fill="hold"/>
                                        <p:tgtEl>
                                          <p:spTgt spid="114"/>
                                        </p:tgtEl>
                                        <p:attrNameLst>
                                          <p:attrName>ppt_x</p:attrName>
                                        </p:attrNameLst>
                                      </p:cBhvr>
                                      <p:tavLst>
                                        <p:tav tm="0">
                                          <p:val>
                                            <p:strVal val="#ppt_x"/>
                                          </p:val>
                                        </p:tav>
                                        <p:tav tm="100000">
                                          <p:val>
                                            <p:strVal val="#ppt_x"/>
                                          </p:val>
                                        </p:tav>
                                      </p:tavLst>
                                    </p:anim>
                                    <p:anim calcmode="lin" valueType="num">
                                      <p:cBhvr additive="base">
                                        <p:cTn id="81" dur="500" fill="hold"/>
                                        <p:tgtEl>
                                          <p:spTgt spid="114"/>
                                        </p:tgtEl>
                                        <p:attrNameLst>
                                          <p:attrName>ppt_y</p:attrName>
                                        </p:attrNameLst>
                                      </p:cBhvr>
                                      <p:tavLst>
                                        <p:tav tm="0">
                                          <p:val>
                                            <p:strVal val="1+#ppt_h/2"/>
                                          </p:val>
                                        </p:tav>
                                        <p:tav tm="100000">
                                          <p:val>
                                            <p:strVal val="#ppt_y"/>
                                          </p:val>
                                        </p:tav>
                                      </p:tavLst>
                                    </p:anim>
                                  </p:childTnLst>
                                </p:cTn>
                              </p:par>
                            </p:childTnLst>
                          </p:cTn>
                        </p:par>
                        <p:par>
                          <p:cTn id="82" fill="hold">
                            <p:stCondLst>
                              <p:cond delay="6500"/>
                            </p:stCondLst>
                            <p:childTnLst>
                              <p:par>
                                <p:cTn id="83" presetID="22" presetClass="entr" presetSubtype="4"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down)">
                                      <p:cBhvr>
                                        <p:cTn id="85" dur="500"/>
                                        <p:tgtEl>
                                          <p:spTgt spid="52"/>
                                        </p:tgtEl>
                                      </p:cBhvr>
                                    </p:animEffect>
                                  </p:childTnLst>
                                </p:cTn>
                              </p:par>
                            </p:childTnLst>
                          </p:cTn>
                        </p:par>
                        <p:par>
                          <p:cTn id="86" fill="hold">
                            <p:stCondLst>
                              <p:cond delay="7000"/>
                            </p:stCondLst>
                            <p:childTnLst>
                              <p:par>
                                <p:cTn id="87" presetID="22" presetClass="entr" presetSubtype="8"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left)">
                                      <p:cBhvr>
                                        <p:cTn id="89" dur="500"/>
                                        <p:tgtEl>
                                          <p:spTgt spid="53"/>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Effect transition="in" filter="fade">
                                      <p:cBhvr>
                                        <p:cTn id="95" dur="500"/>
                                        <p:tgtEl>
                                          <p:spTgt spid="64"/>
                                        </p:tgtEl>
                                      </p:cBhvr>
                                    </p:animEffect>
                                  </p:childTnLst>
                                </p:cTn>
                              </p:par>
                            </p:childTnLst>
                          </p:cTn>
                        </p:par>
                        <p:par>
                          <p:cTn id="96" fill="hold">
                            <p:stCondLst>
                              <p:cond delay="8000"/>
                            </p:stCondLst>
                            <p:childTnLst>
                              <p:par>
                                <p:cTn id="97" presetID="53" presetClass="entr" presetSubtype="0" fill="hold" nodeType="afterEffect">
                                  <p:stCondLst>
                                    <p:cond delay="0"/>
                                  </p:stCondLst>
                                  <p:childTnLst>
                                    <p:set>
                                      <p:cBhvr>
                                        <p:cTn id="98" dur="1" fill="hold">
                                          <p:stCondLst>
                                            <p:cond delay="0"/>
                                          </p:stCondLst>
                                        </p:cTn>
                                        <p:tgtEl>
                                          <p:spTgt spid="89"/>
                                        </p:tgtEl>
                                        <p:attrNameLst>
                                          <p:attrName>style.visibility</p:attrName>
                                        </p:attrNameLst>
                                      </p:cBhvr>
                                      <p:to>
                                        <p:strVal val="visible"/>
                                      </p:to>
                                    </p:set>
                                    <p:anim calcmode="lin" valueType="num">
                                      <p:cBhvr>
                                        <p:cTn id="99" dur="500" fill="hold"/>
                                        <p:tgtEl>
                                          <p:spTgt spid="89"/>
                                        </p:tgtEl>
                                        <p:attrNameLst>
                                          <p:attrName>ppt_w</p:attrName>
                                        </p:attrNameLst>
                                      </p:cBhvr>
                                      <p:tavLst>
                                        <p:tav tm="0">
                                          <p:val>
                                            <p:fltVal val="0"/>
                                          </p:val>
                                        </p:tav>
                                        <p:tav tm="100000">
                                          <p:val>
                                            <p:strVal val="#ppt_w"/>
                                          </p:val>
                                        </p:tav>
                                      </p:tavLst>
                                    </p:anim>
                                    <p:anim calcmode="lin" valueType="num">
                                      <p:cBhvr>
                                        <p:cTn id="100" dur="500" fill="hold"/>
                                        <p:tgtEl>
                                          <p:spTgt spid="89"/>
                                        </p:tgtEl>
                                        <p:attrNameLst>
                                          <p:attrName>ppt_h</p:attrName>
                                        </p:attrNameLst>
                                      </p:cBhvr>
                                      <p:tavLst>
                                        <p:tav tm="0">
                                          <p:val>
                                            <p:fltVal val="0"/>
                                          </p:val>
                                        </p:tav>
                                        <p:tav tm="100000">
                                          <p:val>
                                            <p:strVal val="#ppt_h"/>
                                          </p:val>
                                        </p:tav>
                                      </p:tavLst>
                                    </p:anim>
                                    <p:animEffect transition="in" filter="fade">
                                      <p:cBhvr>
                                        <p:cTn id="101" dur="500"/>
                                        <p:tgtEl>
                                          <p:spTgt spid="89"/>
                                        </p:tgtEl>
                                      </p:cBhvr>
                                    </p:animEffect>
                                  </p:childTnLst>
                                </p:cTn>
                              </p:par>
                              <p:par>
                                <p:cTn id="102" presetID="2" presetClass="entr" presetSubtype="4" accel="50000" decel="50000" fill="hold" nodeType="withEffect">
                                  <p:stCondLst>
                                    <p:cond delay="0"/>
                                  </p:stCondLst>
                                  <p:childTnLst>
                                    <p:set>
                                      <p:cBhvr>
                                        <p:cTn id="103" dur="1" fill="hold">
                                          <p:stCondLst>
                                            <p:cond delay="0"/>
                                          </p:stCondLst>
                                        </p:cTn>
                                        <p:tgtEl>
                                          <p:spTgt spid="76"/>
                                        </p:tgtEl>
                                        <p:attrNameLst>
                                          <p:attrName>style.visibility</p:attrName>
                                        </p:attrNameLst>
                                      </p:cBhvr>
                                      <p:to>
                                        <p:strVal val="visible"/>
                                      </p:to>
                                    </p:set>
                                    <p:anim calcmode="lin" valueType="num">
                                      <p:cBhvr additive="base">
                                        <p:cTn id="104" dur="500" fill="hold"/>
                                        <p:tgtEl>
                                          <p:spTgt spid="76"/>
                                        </p:tgtEl>
                                        <p:attrNameLst>
                                          <p:attrName>ppt_x</p:attrName>
                                        </p:attrNameLst>
                                      </p:cBhvr>
                                      <p:tavLst>
                                        <p:tav tm="0">
                                          <p:val>
                                            <p:strVal val="#ppt_x"/>
                                          </p:val>
                                        </p:tav>
                                        <p:tav tm="100000">
                                          <p:val>
                                            <p:strVal val="#ppt_x"/>
                                          </p:val>
                                        </p:tav>
                                      </p:tavLst>
                                    </p:anim>
                                    <p:anim calcmode="lin" valueType="num">
                                      <p:cBhvr additive="base">
                                        <p:cTn id="105"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1" grpId="0" animBg="1"/>
      <p:bldP spid="47" grpId="0" animBg="1"/>
      <p:bldP spid="52" grpId="0" animBg="1"/>
      <p:bldP spid="58" grpId="0"/>
      <p:bldP spid="61" grpId="0"/>
      <p:bldP spid="62" grpId="0"/>
      <p:bldP spid="63"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387685" y="1663632"/>
            <a:ext cx="2589155" cy="4207751"/>
            <a:chOff x="3774475" y="2282258"/>
            <a:chExt cx="2589155" cy="4207751"/>
          </a:xfrm>
          <a:effectLst>
            <a:outerShdw blurRad="190500" dist="63500" dir="2700000" algn="tl" rotWithShape="0">
              <a:prstClr val="black">
                <a:alpha val="30000"/>
              </a:prstClr>
            </a:outerShdw>
          </a:effectLst>
        </p:grpSpPr>
        <p:sp>
          <p:nvSpPr>
            <p:cNvPr id="4" name="Rounded Rectangle 3"/>
            <p:cNvSpPr/>
            <p:nvPr/>
          </p:nvSpPr>
          <p:spPr>
            <a:xfrm>
              <a:off x="3774478" y="2282258"/>
              <a:ext cx="2589152" cy="4207751"/>
            </a:xfrm>
            <a:prstGeom prst="roundRect">
              <a:avLst>
                <a:gd name="adj" fmla="val 1231"/>
              </a:avLst>
            </a:prstGeom>
            <a:solidFill>
              <a:schemeClr val="bg1"/>
            </a:solidFill>
            <a:ln>
              <a:noFill/>
            </a:ln>
            <a:effectLst>
              <a:outerShdw blurRad="381000" dist="254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cs typeface="+mn-ea"/>
                <a:sym typeface="+mn-lt"/>
              </a:endParaRPr>
            </a:p>
          </p:txBody>
        </p:sp>
        <p:sp>
          <p:nvSpPr>
            <p:cNvPr id="5" name="Title 3"/>
            <p:cNvSpPr txBox="1">
              <a:spLocks/>
            </p:cNvSpPr>
            <p:nvPr/>
          </p:nvSpPr>
          <p:spPr>
            <a:xfrm>
              <a:off x="3774475" y="4863133"/>
              <a:ext cx="2589155"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20000"/>
                </a:lnSpc>
              </a:pPr>
              <a:r>
                <a:rPr lang="zh-CN" altLang="en-US" sz="2000" b="0" dirty="0">
                  <a:solidFill>
                    <a:srgbClr val="4F4D50"/>
                  </a:solidFill>
                  <a:latin typeface="+mn-lt"/>
                  <a:ea typeface="+mn-ea"/>
                  <a:cs typeface="+mn-ea"/>
                  <a:sym typeface="+mn-lt"/>
                </a:rPr>
                <a:t>Ms. Wang</a:t>
              </a:r>
              <a:endParaRPr lang="en-US" sz="1000" b="0" dirty="0">
                <a:solidFill>
                  <a:srgbClr val="4F4D50"/>
                </a:solidFill>
                <a:latin typeface="+mn-lt"/>
                <a:ea typeface="+mn-ea"/>
                <a:cs typeface="+mn-ea"/>
                <a:sym typeface="+mn-lt"/>
              </a:endParaRPr>
            </a:p>
          </p:txBody>
        </p:sp>
        <p:sp>
          <p:nvSpPr>
            <p:cNvPr id="6" name="Round Same Side Corner Rectangle 5"/>
            <p:cNvSpPr/>
            <p:nvPr/>
          </p:nvSpPr>
          <p:spPr>
            <a:xfrm rot="10800000">
              <a:off x="3774476" y="5706102"/>
              <a:ext cx="2589153" cy="783907"/>
            </a:xfrm>
            <a:prstGeom prst="round2SameRect">
              <a:avLst>
                <a:gd name="adj1" fmla="val 4339"/>
                <a:gd name="adj2" fmla="val 0"/>
              </a:avLst>
            </a:prstGeom>
            <a:solidFill>
              <a:srgbClr val="E5700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cs typeface="+mn-ea"/>
                <a:sym typeface="+mn-lt"/>
              </a:endParaRPr>
            </a:p>
          </p:txBody>
        </p:sp>
        <p:sp>
          <p:nvSpPr>
            <p:cNvPr id="7" name="Title 3"/>
            <p:cNvSpPr txBox="1">
              <a:spLocks/>
            </p:cNvSpPr>
            <p:nvPr/>
          </p:nvSpPr>
          <p:spPr>
            <a:xfrm>
              <a:off x="3774475" y="5203740"/>
              <a:ext cx="2589155"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20000"/>
                </a:lnSpc>
              </a:pPr>
              <a:r>
                <a:rPr lang="en-US" sz="1050" b="0" dirty="0">
                  <a:solidFill>
                    <a:schemeClr val="tx1">
                      <a:alpha val="50000"/>
                    </a:schemeClr>
                  </a:solidFill>
                  <a:latin typeface="+mn-lt"/>
                  <a:ea typeface="+mn-ea"/>
                  <a:cs typeface="+mn-ea"/>
                  <a:sym typeface="+mn-lt"/>
                </a:rPr>
                <a:t>CEO / Founder</a:t>
              </a:r>
              <a:endParaRPr lang="en-US" sz="400" b="0" dirty="0">
                <a:solidFill>
                  <a:schemeClr val="tx1">
                    <a:alpha val="50000"/>
                  </a:schemeClr>
                </a:solidFill>
                <a:latin typeface="+mn-lt"/>
                <a:ea typeface="+mn-ea"/>
                <a:cs typeface="+mn-ea"/>
                <a:sym typeface="+mn-lt"/>
              </a:endParaRPr>
            </a:p>
          </p:txBody>
        </p:sp>
        <p:sp>
          <p:nvSpPr>
            <p:cNvPr id="8" name="Title 3"/>
            <p:cNvSpPr txBox="1">
              <a:spLocks/>
            </p:cNvSpPr>
            <p:nvPr/>
          </p:nvSpPr>
          <p:spPr>
            <a:xfrm>
              <a:off x="3946628" y="5853583"/>
              <a:ext cx="2216279" cy="552193"/>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120000"/>
                </a:lnSpc>
                <a:spcBef>
                  <a:spcPts val="0"/>
                </a:spcBef>
                <a:buClr>
                  <a:schemeClr val="accent1"/>
                </a:buClr>
                <a:buSzPct val="150000"/>
              </a:pPr>
              <a:r>
                <a:rPr lang="zh-CN" altLang="en-US" sz="1000" b="0" dirty="0">
                  <a:solidFill>
                    <a:srgbClr val="FFFFFF">
                      <a:alpha val="70000"/>
                    </a:srgbClr>
                  </a:solidFill>
                  <a:latin typeface="+mn-lt"/>
                  <a:ea typeface="+mn-ea"/>
                  <a:cs typeface="+mn-ea"/>
                  <a:sym typeface="+mn-lt"/>
                </a:rPr>
                <a:t>Click to enter a brief text commentary</a:t>
              </a:r>
              <a:endParaRPr lang="en-US" sz="1000" b="0" dirty="0">
                <a:solidFill>
                  <a:srgbClr val="FFFFFF">
                    <a:alpha val="70000"/>
                  </a:srgbClr>
                </a:solidFill>
                <a:latin typeface="+mn-lt"/>
                <a:ea typeface="+mn-ea"/>
                <a:cs typeface="+mn-ea"/>
                <a:sym typeface="+mn-lt"/>
              </a:endParaRPr>
            </a:p>
          </p:txBody>
        </p:sp>
        <p:cxnSp>
          <p:nvCxnSpPr>
            <p:cNvPr id="9" name="Straight Connector 8"/>
            <p:cNvCxnSpPr/>
            <p:nvPr/>
          </p:nvCxnSpPr>
          <p:spPr>
            <a:xfrm>
              <a:off x="5054767" y="4473811"/>
              <a:ext cx="0" cy="276576"/>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31607" y="1607129"/>
            <a:ext cx="2589155" cy="4264254"/>
            <a:chOff x="3774475" y="2225755"/>
            <a:chExt cx="2589155" cy="4264254"/>
          </a:xfrm>
          <a:effectLst>
            <a:outerShdw blurRad="190500" dist="63500" dir="2700000" algn="tl" rotWithShape="0">
              <a:prstClr val="black">
                <a:alpha val="30000"/>
              </a:prstClr>
            </a:outerShdw>
          </a:effectLst>
        </p:grpSpPr>
        <p:sp>
          <p:nvSpPr>
            <p:cNvPr id="15" name="Rounded Rectangle 14"/>
            <p:cNvSpPr/>
            <p:nvPr/>
          </p:nvSpPr>
          <p:spPr>
            <a:xfrm>
              <a:off x="3774478" y="2225755"/>
              <a:ext cx="2589152" cy="4264254"/>
            </a:xfrm>
            <a:prstGeom prst="roundRect">
              <a:avLst>
                <a:gd name="adj" fmla="val 1231"/>
              </a:avLst>
            </a:prstGeom>
            <a:solidFill>
              <a:schemeClr val="bg1"/>
            </a:solidFill>
            <a:ln>
              <a:noFill/>
            </a:ln>
            <a:effectLst>
              <a:outerShdw blurRad="381000" dist="254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cs typeface="+mn-ea"/>
                <a:sym typeface="+mn-lt"/>
              </a:endParaRPr>
            </a:p>
          </p:txBody>
        </p:sp>
        <p:sp>
          <p:nvSpPr>
            <p:cNvPr id="16" name="Title 3"/>
            <p:cNvSpPr txBox="1">
              <a:spLocks/>
            </p:cNvSpPr>
            <p:nvPr/>
          </p:nvSpPr>
          <p:spPr>
            <a:xfrm>
              <a:off x="3774475" y="4863133"/>
              <a:ext cx="2589155"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20000"/>
                </a:lnSpc>
              </a:pPr>
              <a:r>
                <a:rPr lang="zh-CN" altLang="en-US" sz="2000" b="0" dirty="0">
                  <a:solidFill>
                    <a:srgbClr val="4F4D50"/>
                  </a:solidFill>
                  <a:latin typeface="+mn-lt"/>
                  <a:ea typeface="+mn-ea"/>
                  <a:cs typeface="+mn-ea"/>
                  <a:sym typeface="+mn-lt"/>
                </a:rPr>
                <a:t>Ms. Li</a:t>
              </a:r>
              <a:endParaRPr lang="en-US" sz="2000" b="0" dirty="0">
                <a:solidFill>
                  <a:srgbClr val="4F4D50"/>
                </a:solidFill>
                <a:latin typeface="+mn-lt"/>
                <a:ea typeface="+mn-ea"/>
                <a:cs typeface="+mn-ea"/>
                <a:sym typeface="+mn-lt"/>
              </a:endParaRPr>
            </a:p>
          </p:txBody>
        </p:sp>
        <p:sp>
          <p:nvSpPr>
            <p:cNvPr id="17" name="Round Same Side Corner Rectangle 16"/>
            <p:cNvSpPr/>
            <p:nvPr/>
          </p:nvSpPr>
          <p:spPr>
            <a:xfrm rot="10800000">
              <a:off x="3774476" y="5706102"/>
              <a:ext cx="2589153" cy="783907"/>
            </a:xfrm>
            <a:prstGeom prst="round2SameRect">
              <a:avLst>
                <a:gd name="adj1" fmla="val 4339"/>
                <a:gd name="adj2" fmla="val 0"/>
              </a:avLst>
            </a:prstGeom>
            <a:solidFill>
              <a:srgbClr val="222363"/>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cs typeface="+mn-ea"/>
                <a:sym typeface="+mn-lt"/>
              </a:endParaRPr>
            </a:p>
          </p:txBody>
        </p:sp>
        <p:sp>
          <p:nvSpPr>
            <p:cNvPr id="18" name="Title 3"/>
            <p:cNvSpPr txBox="1">
              <a:spLocks/>
            </p:cNvSpPr>
            <p:nvPr/>
          </p:nvSpPr>
          <p:spPr>
            <a:xfrm>
              <a:off x="3774475" y="5203740"/>
              <a:ext cx="2589155"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20000"/>
                </a:lnSpc>
              </a:pPr>
              <a:r>
                <a:rPr lang="en-US" sz="1050" b="0" dirty="0">
                  <a:solidFill>
                    <a:schemeClr val="tx1">
                      <a:alpha val="50000"/>
                    </a:schemeClr>
                  </a:solidFill>
                  <a:latin typeface="+mn-lt"/>
                  <a:ea typeface="+mn-ea"/>
                  <a:cs typeface="+mn-ea"/>
                  <a:sym typeface="+mn-lt"/>
                </a:rPr>
                <a:t>Marketing PR</a:t>
              </a:r>
              <a:endParaRPr lang="en-US" sz="400" b="0" dirty="0">
                <a:solidFill>
                  <a:schemeClr val="tx1">
                    <a:alpha val="50000"/>
                  </a:schemeClr>
                </a:solidFill>
                <a:latin typeface="+mn-lt"/>
                <a:ea typeface="+mn-ea"/>
                <a:cs typeface="+mn-ea"/>
                <a:sym typeface="+mn-lt"/>
              </a:endParaRPr>
            </a:p>
          </p:txBody>
        </p:sp>
        <p:sp>
          <p:nvSpPr>
            <p:cNvPr id="19" name="Title 3"/>
            <p:cNvSpPr txBox="1">
              <a:spLocks/>
            </p:cNvSpPr>
            <p:nvPr/>
          </p:nvSpPr>
          <p:spPr>
            <a:xfrm>
              <a:off x="3946628" y="5853583"/>
              <a:ext cx="2216279" cy="552193"/>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120000"/>
                </a:lnSpc>
                <a:spcBef>
                  <a:spcPts val="0"/>
                </a:spcBef>
                <a:buClr>
                  <a:schemeClr val="accent1"/>
                </a:buClr>
                <a:buSzPct val="150000"/>
              </a:pPr>
              <a:r>
                <a:rPr lang="zh-CN" altLang="en-US" sz="1000" b="0" dirty="0">
                  <a:solidFill>
                    <a:srgbClr val="FFFFFF">
                      <a:alpha val="70000"/>
                    </a:srgbClr>
                  </a:solidFill>
                  <a:latin typeface="+mn-lt"/>
                  <a:ea typeface="+mn-ea"/>
                  <a:cs typeface="+mn-ea"/>
                  <a:sym typeface="+mn-lt"/>
                </a:rPr>
                <a:t>Click to enter a brief text commentary</a:t>
              </a:r>
              <a:endParaRPr lang="en-US" altLang="zh-CN" sz="1000" b="0" dirty="0">
                <a:solidFill>
                  <a:srgbClr val="FFFFFF">
                    <a:alpha val="70000"/>
                  </a:srgbClr>
                </a:solidFill>
                <a:latin typeface="+mn-lt"/>
                <a:ea typeface="+mn-ea"/>
                <a:cs typeface="+mn-ea"/>
                <a:sym typeface="+mn-lt"/>
              </a:endParaRPr>
            </a:p>
          </p:txBody>
        </p:sp>
        <p:cxnSp>
          <p:nvCxnSpPr>
            <p:cNvPr id="20" name="Straight Connector 19"/>
            <p:cNvCxnSpPr/>
            <p:nvPr/>
          </p:nvCxnSpPr>
          <p:spPr>
            <a:xfrm>
              <a:off x="5054767" y="4473811"/>
              <a:ext cx="0" cy="276576"/>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sp>
        <p:nvSpPr>
          <p:cNvPr id="22" name="Title 21"/>
          <p:cNvSpPr>
            <a:spLocks noGrp="1"/>
          </p:cNvSpPr>
          <p:nvPr>
            <p:ph type="title"/>
          </p:nvPr>
        </p:nvSpPr>
        <p:spPr>
          <a:xfrm>
            <a:off x="865032" y="4887161"/>
            <a:ext cx="3925016" cy="783909"/>
          </a:xfrm>
        </p:spPr>
        <p:txBody>
          <a:bodyPr/>
          <a:lstStyle/>
          <a:p>
            <a:pPr>
              <a:lnSpc>
                <a:spcPct val="120000"/>
              </a:lnSpc>
            </a:pPr>
            <a:r>
              <a:rPr lang="zh-CN" altLang="en-US" dirty="0">
                <a:solidFill>
                  <a:srgbClr val="4F4D50"/>
                </a:solidFill>
                <a:latin typeface="+mn-lt"/>
                <a:ea typeface="+mn-ea"/>
                <a:cs typeface="+mn-ea"/>
                <a:sym typeface="+mn-lt"/>
              </a:rPr>
              <a:t>Core members</a:t>
            </a:r>
            <a:endParaRPr lang="en-US" dirty="0">
              <a:solidFill>
                <a:srgbClr val="4F4D50"/>
              </a:solidFill>
              <a:latin typeface="+mn-lt"/>
              <a:ea typeface="+mn-ea"/>
              <a:cs typeface="+mn-ea"/>
              <a:sym typeface="+mn-lt"/>
            </a:endParaRPr>
          </a:p>
        </p:txBody>
      </p:sp>
      <p:cxnSp>
        <p:nvCxnSpPr>
          <p:cNvPr id="30" name="Straight Connector 29"/>
          <p:cNvCxnSpPr/>
          <p:nvPr/>
        </p:nvCxnSpPr>
        <p:spPr>
          <a:xfrm>
            <a:off x="1386590" y="0"/>
            <a:ext cx="0" cy="121025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图片占位符 11">
            <a:extLst>
              <a:ext uri="{FF2B5EF4-FFF2-40B4-BE49-F238E27FC236}">
                <a16:creationId xmlns:a16="http://schemas.microsoft.com/office/drawing/2014/main" id="{CF8DF926-8D34-487D-A7C8-4E4E39376E49}"/>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a:off x="5387685" y="1663632"/>
            <a:ext cx="2589153" cy="2348970"/>
          </a:xfrm>
        </p:spPr>
      </p:pic>
      <p:pic>
        <p:nvPicPr>
          <p:cNvPr id="24" name="图片占位符 23">
            <a:extLst>
              <a:ext uri="{FF2B5EF4-FFF2-40B4-BE49-F238E27FC236}">
                <a16:creationId xmlns:a16="http://schemas.microsoft.com/office/drawing/2014/main" id="{F629BBEF-F065-4416-8EC2-47E31A5487A0}"/>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a:xfrm>
            <a:off x="8331608" y="1663632"/>
            <a:ext cx="2589153" cy="2348970"/>
          </a:xfrm>
        </p:spPr>
      </p:pic>
      <p:sp>
        <p:nvSpPr>
          <p:cNvPr id="31" name="文本框 30">
            <a:extLst>
              <a:ext uri="{FF2B5EF4-FFF2-40B4-BE49-F238E27FC236}">
                <a16:creationId xmlns:a16="http://schemas.microsoft.com/office/drawing/2014/main" id="{503E0C68-DA60-417A-94AF-3E2A39D1D51A}"/>
              </a:ext>
            </a:extLst>
          </p:cNvPr>
          <p:cNvSpPr txBox="1"/>
          <p:nvPr/>
        </p:nvSpPr>
        <p:spPr>
          <a:xfrm>
            <a:off x="947548" y="2115492"/>
            <a:ext cx="2956237" cy="2289538"/>
          </a:xfrm>
          <a:prstGeom prst="rect">
            <a:avLst/>
          </a:prstGeom>
          <a:noFill/>
        </p:spPr>
        <p:txBody>
          <a:bodyPr wrap="square" rtlCol="0">
            <a:spAutoFit/>
          </a:bodyPr>
          <a:lstStyle/>
          <a:p>
            <a:pPr algn="just">
              <a:lnSpc>
                <a:spcPct val="120000"/>
              </a:lnSpc>
            </a:pPr>
            <a:r>
              <a:rPr lang="zh-CN" altLang="en-US" sz="1200" dirty="0">
                <a:solidFill>
                  <a:schemeClr val="tx1">
                    <a:lumMod val="50000"/>
                    <a:lumOff val="50000"/>
                  </a:schemeClr>
                </a:solidFill>
                <a:cs typeface="+mn-ea"/>
                <a:sym typeface="+mn-lt"/>
              </a:rPr>
              <a:t>Click to enter a brief text commentary, the commentary text as much as possible to general refine, without unnecessary text modification simple and precise.</a:t>
            </a:r>
            <a:endParaRPr lang="en-US" altLang="zh-CN" sz="1200" dirty="0">
              <a:solidFill>
                <a:schemeClr val="tx1">
                  <a:lumMod val="50000"/>
                  <a:lumOff val="50000"/>
                </a:schemeClr>
              </a:solidFill>
              <a:cs typeface="+mn-ea"/>
              <a:sym typeface="+mn-lt"/>
            </a:endParaRPr>
          </a:p>
          <a:p>
            <a:pPr algn="just">
              <a:lnSpc>
                <a:spcPct val="120000"/>
              </a:lnSpc>
            </a:pPr>
            <a:endParaRPr lang="en-US" altLang="zh-CN" sz="1200" dirty="0">
              <a:solidFill>
                <a:schemeClr val="tx1">
                  <a:lumMod val="50000"/>
                  <a:lumOff val="50000"/>
                </a:schemeClr>
              </a:solidFill>
              <a:cs typeface="+mn-ea"/>
              <a:sym typeface="+mn-lt"/>
            </a:endParaRPr>
          </a:p>
          <a:p>
            <a:pPr algn="just">
              <a:lnSpc>
                <a:spcPct val="120000"/>
              </a:lnSpc>
            </a:pPr>
            <a:endParaRPr lang="en-US" altLang="zh-CN" sz="1200" dirty="0">
              <a:solidFill>
                <a:schemeClr val="tx1">
                  <a:lumMod val="50000"/>
                  <a:lumOff val="50000"/>
                </a:schemeClr>
              </a:solidFill>
              <a:cs typeface="+mn-ea"/>
              <a:sym typeface="+mn-lt"/>
            </a:endParaRPr>
          </a:p>
          <a:p>
            <a:pPr algn="just">
              <a:lnSpc>
                <a:spcPct val="120000"/>
              </a:lnSpc>
            </a:pPr>
            <a:endParaRPr lang="en-US" altLang="zh-CN" sz="1200" dirty="0">
              <a:solidFill>
                <a:schemeClr val="tx1">
                  <a:lumMod val="50000"/>
                  <a:lumOff val="50000"/>
                </a:schemeClr>
              </a:solidFill>
              <a:cs typeface="+mn-ea"/>
              <a:sym typeface="+mn-lt"/>
            </a:endParaRPr>
          </a:p>
          <a:p>
            <a:pPr algn="just">
              <a:lnSpc>
                <a:spcPct val="120000"/>
              </a:lnSpc>
            </a:pPr>
            <a:r>
              <a:rPr lang="zh-CN" altLang="en-US" sz="1200" dirty="0">
                <a:solidFill>
                  <a:schemeClr val="tx1">
                    <a:lumMod val="50000"/>
                    <a:lumOff val="50000"/>
                  </a:schemeClr>
                </a:solidFill>
                <a:cs typeface="+mn-ea"/>
                <a:sym typeface="+mn-lt"/>
              </a:rPr>
              <a:t>The core concepts refined by concise and precise interpretation. Click to enter a brief text commentary,</a:t>
            </a:r>
            <a:endParaRPr lang="en-US" altLang="zh-CN" sz="1200" dirty="0">
              <a:solidFill>
                <a:schemeClr val="tx1">
                  <a:lumMod val="50000"/>
                  <a:lumOff val="50000"/>
                </a:schemeClr>
              </a:solidFill>
              <a:cs typeface="+mn-ea"/>
              <a:sym typeface="+mn-lt"/>
            </a:endParaRPr>
          </a:p>
          <a:p>
            <a:pPr algn="just">
              <a:lnSpc>
                <a:spcPct val="120000"/>
              </a:lnSpc>
            </a:pPr>
            <a:endParaRPr lang="zh-CN" altLang="en-US" sz="1200" dirty="0">
              <a:solidFill>
                <a:schemeClr val="tx1">
                  <a:lumMod val="50000"/>
                  <a:lumOff val="50000"/>
                </a:schemeClr>
              </a:solidFill>
              <a:cs typeface="+mn-ea"/>
              <a:sym typeface="+mn-lt"/>
            </a:endParaRPr>
          </a:p>
          <a:p>
            <a:pPr algn="just">
              <a:lnSpc>
                <a:spcPct val="120000"/>
              </a:lnSpc>
            </a:pPr>
            <a:endParaRPr lang="zh-CN" altLang="en-US" sz="1200" dirty="0">
              <a:solidFill>
                <a:schemeClr val="tx1">
                  <a:lumMod val="50000"/>
                  <a:lumOff val="50000"/>
                </a:schemeClr>
              </a:solidFill>
              <a:cs typeface="+mn-ea"/>
              <a:sym typeface="+mn-lt"/>
            </a:endParaRPr>
          </a:p>
          <a:p>
            <a:pPr algn="just">
              <a:lnSpc>
                <a:spcPct val="120000"/>
              </a:lnSpc>
            </a:pPr>
            <a:endParaRPr lang="zh-CN" altLang="en-US" sz="1200" dirty="0">
              <a:solidFill>
                <a:schemeClr val="tx1">
                  <a:lumMod val="50000"/>
                  <a:lumOff val="50000"/>
                </a:schemeClr>
              </a:solidFill>
              <a:cs typeface="+mn-ea"/>
              <a:sym typeface="+mn-lt"/>
            </a:endParaRPr>
          </a:p>
        </p:txBody>
      </p:sp>
      <p:sp>
        <p:nvSpPr>
          <p:cNvPr id="32" name="TextBox 7">
            <a:extLst>
              <a:ext uri="{FF2B5EF4-FFF2-40B4-BE49-F238E27FC236}">
                <a16:creationId xmlns:a16="http://schemas.microsoft.com/office/drawing/2014/main" id="{8DE6CD62-A5CF-42EF-B6BB-0447C20B7252}"/>
              </a:ext>
            </a:extLst>
          </p:cNvPr>
          <p:cNvSpPr txBox="1"/>
          <p:nvPr/>
        </p:nvSpPr>
        <p:spPr>
          <a:xfrm>
            <a:off x="947546" y="1607129"/>
            <a:ext cx="3877671" cy="362792"/>
          </a:xfrm>
          <a:prstGeom prst="rect">
            <a:avLst/>
          </a:prstGeom>
          <a:noFill/>
        </p:spPr>
        <p:txBody>
          <a:bodyPr wrap="square" rtlCol="0">
            <a:spAutoFit/>
          </a:bodyPr>
          <a:lstStyle/>
          <a:p>
            <a:pPr>
              <a:lnSpc>
                <a:spcPct val="120000"/>
              </a:lnSpc>
            </a:pPr>
            <a:r>
              <a:rPr lang="zh-CN" altLang="en-US" sz="1600" b="1" dirty="0">
                <a:solidFill>
                  <a:schemeClr val="tx1">
                    <a:lumMod val="50000"/>
                    <a:lumOff val="50000"/>
                  </a:schemeClr>
                </a:solidFill>
                <a:cs typeface="+mn-ea"/>
                <a:sym typeface="+mn-lt"/>
              </a:rPr>
              <a:t>Introduction to team leaders</a:t>
            </a:r>
            <a:endParaRPr lang="en-US" altLang="zh-CN" sz="1600" b="1" dirty="0">
              <a:solidFill>
                <a:schemeClr val="tx1">
                  <a:lumMod val="50000"/>
                  <a:lumOff val="50000"/>
                </a:schemeClr>
              </a:solidFill>
              <a:cs typeface="+mn-ea"/>
              <a:sym typeface="+mn-lt"/>
            </a:endParaRPr>
          </a:p>
        </p:txBody>
      </p:sp>
      <p:grpSp>
        <p:nvGrpSpPr>
          <p:cNvPr id="29" name="组合 28"/>
          <p:cNvGrpSpPr/>
          <p:nvPr/>
        </p:nvGrpSpPr>
        <p:grpSpPr>
          <a:xfrm>
            <a:off x="1262158" y="416688"/>
            <a:ext cx="3303072" cy="651617"/>
            <a:chOff x="3945874" y="486572"/>
            <a:chExt cx="4651797" cy="687248"/>
          </a:xfrm>
        </p:grpSpPr>
        <p:sp>
          <p:nvSpPr>
            <p:cNvPr id="36" name="TextBox 8"/>
            <p:cNvSpPr txBox="1"/>
            <p:nvPr/>
          </p:nvSpPr>
          <p:spPr>
            <a:xfrm>
              <a:off x="3945874" y="486572"/>
              <a:ext cx="4629925" cy="427804"/>
            </a:xfrm>
            <a:prstGeom prst="rect">
              <a:avLst/>
            </a:prstGeom>
            <a:noFill/>
          </p:spPr>
          <p:txBody>
            <a:bodyPr wrap="square" lIns="0" tIns="0" rIns="0" bIns="0" rtlCol="0" anchor="ctr">
              <a:spAutoFit/>
            </a:bodyPr>
            <a:lstStyle/>
            <a:p>
              <a:pPr>
                <a:lnSpc>
                  <a:spcPct val="120000"/>
                </a:lnSpc>
              </a:pPr>
              <a:r>
                <a:rPr lang="zh-CN" altLang="en-US" sz="2400" b="1" dirty="0">
                  <a:solidFill>
                    <a:schemeClr val="tx1">
                      <a:lumMod val="65000"/>
                      <a:lumOff val="35000"/>
                    </a:schemeClr>
                  </a:solidFill>
                  <a:cs typeface="+mn-ea"/>
                  <a:sym typeface="+mn-lt"/>
                </a:rPr>
                <a:t>Core personnel</a:t>
              </a:r>
            </a:p>
          </p:txBody>
        </p:sp>
        <p:sp>
          <p:nvSpPr>
            <p:cNvPr id="37" name="TextBox 8"/>
            <p:cNvSpPr txBox="1"/>
            <p:nvPr/>
          </p:nvSpPr>
          <p:spPr>
            <a:xfrm>
              <a:off x="3967747" y="995557"/>
              <a:ext cx="4629924" cy="178263"/>
            </a:xfrm>
            <a:prstGeom prst="rect">
              <a:avLst/>
            </a:prstGeom>
            <a:noFill/>
          </p:spPr>
          <p:txBody>
            <a:bodyPr wrap="square" lIns="0" tIns="0" rIns="0" bIns="0" rtlCol="0" anchor="ctr">
              <a:spAutoFit/>
            </a:bodyPr>
            <a:lstStyle/>
            <a:p>
              <a:pPr>
                <a:lnSpc>
                  <a:spcPct val="120000"/>
                </a:lnSpc>
              </a:pPr>
              <a:r>
                <a:rPr lang="zh-CN" altLang="en-US" sz="1000" dirty="0">
                  <a:solidFill>
                    <a:schemeClr val="bg1">
                      <a:lumMod val="65000"/>
                    </a:schemeClr>
                  </a:solidFill>
                  <a:cs typeface="+mn-ea"/>
                  <a:sym typeface="+mn-lt"/>
                </a:rPr>
                <a:t>Add your subtitle text and description here</a:t>
              </a:r>
            </a:p>
          </p:txBody>
        </p:sp>
      </p:grpSp>
      <p:grpSp>
        <p:nvGrpSpPr>
          <p:cNvPr id="38" name="组合 37"/>
          <p:cNvGrpSpPr/>
          <p:nvPr/>
        </p:nvGrpSpPr>
        <p:grpSpPr>
          <a:xfrm>
            <a:off x="250078" y="484573"/>
            <a:ext cx="1121946" cy="667710"/>
            <a:chOff x="171034" y="579507"/>
            <a:chExt cx="3487616" cy="2075606"/>
          </a:xfrm>
        </p:grpSpPr>
        <p:pic>
          <p:nvPicPr>
            <p:cNvPr id="39" name="图片 38"/>
            <p:cNvPicPr>
              <a:picLocks noChangeAspect="1"/>
            </p:cNvPicPr>
            <p:nvPr/>
          </p:nvPicPr>
          <p:blipFill rotWithShape="1">
            <a:blip r:embed="rId5" cstate="screen">
              <a:extLst>
                <a:ext uri="{28A0092B-C50C-407E-A947-70E740481C1C}">
                  <a14:useLocalDpi xmlns:a14="http://schemas.microsoft.com/office/drawing/2010/main"/>
                </a:ext>
              </a:extLst>
            </a:blip>
            <a:srcRect l="-8"/>
            <a:stretch/>
          </p:blipFill>
          <p:spPr>
            <a:xfrm>
              <a:off x="373608" y="579507"/>
              <a:ext cx="1960199" cy="1827574"/>
            </a:xfrm>
            <a:prstGeom prst="rect">
              <a:avLst/>
            </a:prstGeom>
            <a:effectLst>
              <a:outerShdw blurRad="190500" dist="63500" dir="2700000" algn="tl" rotWithShape="0">
                <a:prstClr val="black">
                  <a:alpha val="30000"/>
                </a:prstClr>
              </a:outerShdw>
            </a:effectLst>
          </p:spPr>
        </p:pic>
        <p:pic>
          <p:nvPicPr>
            <p:cNvPr id="40" name="图片 39"/>
            <p:cNvPicPr>
              <a:picLocks noChangeAspect="1"/>
            </p:cNvPicPr>
            <p:nvPr/>
          </p:nvPicPr>
          <p:blipFill rotWithShape="1">
            <a:blip r:embed="rId6" cstate="screen">
              <a:extLst>
                <a:ext uri="{28A0092B-C50C-407E-A947-70E740481C1C}">
                  <a14:useLocalDpi xmlns:a14="http://schemas.microsoft.com/office/drawing/2010/main"/>
                </a:ext>
              </a:extLst>
            </a:blip>
            <a:srcRect r="-102" b="-4775"/>
            <a:stretch/>
          </p:blipFill>
          <p:spPr>
            <a:xfrm flipH="1">
              <a:off x="373605" y="1003130"/>
              <a:ext cx="3285045" cy="1418773"/>
            </a:xfrm>
            <a:prstGeom prst="rect">
              <a:avLst/>
            </a:prstGeom>
          </p:spPr>
        </p:pic>
        <p:sp>
          <p:nvSpPr>
            <p:cNvPr id="41" name="文本框 40"/>
            <p:cNvSpPr txBox="1"/>
            <p:nvPr/>
          </p:nvSpPr>
          <p:spPr>
            <a:xfrm>
              <a:off x="171034" y="645965"/>
              <a:ext cx="2258300" cy="2009148"/>
            </a:xfrm>
            <a:prstGeom prst="rect">
              <a:avLst/>
            </a:prstGeom>
            <a:noFill/>
          </p:spPr>
          <p:txBody>
            <a:bodyPr wrap="none" rtlCol="0" anchor="ctr">
              <a:spAutoFit/>
            </a:bodyPr>
            <a:lstStyle/>
            <a:p>
              <a:pPr algn="ctr"/>
              <a:r>
                <a:rPr lang="en-US" altLang="zh-CN" sz="3600" dirty="0">
                  <a:solidFill>
                    <a:schemeClr val="bg1"/>
                  </a:solidFill>
                  <a:effectLst>
                    <a:outerShdw blurRad="38100" dist="38100" dir="2700000" algn="tl">
                      <a:srgbClr val="000000">
                        <a:alpha val="43137"/>
                      </a:srgbClr>
                    </a:outerShdw>
                  </a:effectLst>
                  <a:cs typeface="+mn-ea"/>
                  <a:sym typeface="+mn-lt"/>
                </a:rPr>
                <a:t>01</a:t>
              </a:r>
              <a:endParaRPr lang="zh-CN" altLang="en-US" sz="3600" dirty="0">
                <a:solidFill>
                  <a:schemeClr val="bg1"/>
                </a:solidFill>
                <a:effectLst>
                  <a:outerShdw blurRad="38100" dist="38100" dir="2700000" algn="tl">
                    <a:srgbClr val="000000">
                      <a:alpha val="43137"/>
                    </a:srgbClr>
                  </a:outerShdw>
                </a:effectLst>
                <a:cs typeface="+mn-ea"/>
                <a:sym typeface="+mn-lt"/>
              </a:endParaRPr>
            </a:p>
          </p:txBody>
        </p:sp>
      </p:grpSp>
    </p:spTree>
    <p:extLst>
      <p:ext uri="{BB962C8B-B14F-4D97-AF65-F5344CB8AC3E}">
        <p14:creationId xmlns:p14="http://schemas.microsoft.com/office/powerpoint/2010/main" val="30550648"/>
      </p:ext>
    </p:extLst>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decel="50000" fill="hold" nodeType="withEffect">
                                  <p:stCondLst>
                                    <p:cond delay="5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ppt_x"/>
                                          </p:val>
                                        </p:tav>
                                        <p:tav tm="100000">
                                          <p:val>
                                            <p:strVal val="#ppt_x"/>
                                          </p:val>
                                        </p:tav>
                                      </p:tavLst>
                                    </p:anim>
                                    <p:anim calcmode="lin" valueType="num">
                                      <p:cBhvr additive="base">
                                        <p:cTn id="12" dur="1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ppt_x"/>
                                          </p:val>
                                        </p:tav>
                                        <p:tav tm="100000">
                                          <p:val>
                                            <p:strVal val="#ppt_x"/>
                                          </p:val>
                                        </p:tav>
                                      </p:tavLst>
                                    </p:anim>
                                    <p:anim calcmode="lin" valueType="num">
                                      <p:cBhvr additive="base">
                                        <p:cTn id="17" dur="500" fill="hold"/>
                                        <p:tgtEl>
                                          <p:spTgt spid="22"/>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ppt_x"/>
                                          </p:val>
                                        </p:tav>
                                        <p:tav tm="100000">
                                          <p:val>
                                            <p:strVal val="#ppt_x"/>
                                          </p:val>
                                        </p:tav>
                                      </p:tavLst>
                                    </p:anim>
                                    <p:anim calcmode="lin" valueType="num">
                                      <p:cBhvr additive="base">
                                        <p:cTn id="22" dur="500" fill="hold"/>
                                        <p:tgtEl>
                                          <p:spTgt spid="3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1"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510395" y="0"/>
            <a:ext cx="174553" cy="5847347"/>
          </a:xfrm>
          <a:prstGeom prst="rect">
            <a:avLst/>
          </a:prstGeom>
          <a:solidFill>
            <a:srgbClr val="222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rotWithShape="1">
          <a:blip r:embed="rId2" cstate="screen">
            <a:extLst>
              <a:ext uri="{28A0092B-C50C-407E-A947-70E740481C1C}">
                <a14:useLocalDpi xmlns:a14="http://schemas.microsoft.com/office/drawing/2010/main"/>
              </a:ext>
            </a:extLst>
          </a:blip>
          <a:srcRect l="-8"/>
          <a:stretch/>
        </p:blipFill>
        <p:spPr>
          <a:xfrm>
            <a:off x="0" y="-1"/>
            <a:ext cx="3703236" cy="6476355"/>
          </a:xfrm>
          <a:prstGeom prst="rect">
            <a:avLst/>
          </a:prstGeom>
        </p:spPr>
      </p:pic>
      <p:pic>
        <p:nvPicPr>
          <p:cNvPr id="5" name="图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1230" y="1239742"/>
            <a:ext cx="5344034" cy="5344034"/>
          </a:xfrm>
          <a:prstGeom prst="rect">
            <a:avLst/>
          </a:prstGeom>
        </p:spPr>
      </p:pic>
      <p:sp>
        <p:nvSpPr>
          <p:cNvPr id="12" name="文本框 11"/>
          <p:cNvSpPr txBox="1"/>
          <p:nvPr/>
        </p:nvSpPr>
        <p:spPr>
          <a:xfrm rot="5400000">
            <a:off x="2063249" y="1689437"/>
            <a:ext cx="4025842" cy="1938992"/>
          </a:xfrm>
          <a:prstGeom prst="rect">
            <a:avLst/>
          </a:prstGeom>
          <a:noFill/>
        </p:spPr>
        <p:txBody>
          <a:bodyPr wrap="square" rtlCol="0">
            <a:spAutoFit/>
          </a:bodyPr>
          <a:lstStyle/>
          <a:p>
            <a:pPr algn="ctr"/>
            <a:r>
              <a:rPr lang="en-US" altLang="zh-CN" sz="12000" dirty="0">
                <a:solidFill>
                  <a:srgbClr val="291157">
                    <a:alpha val="10000"/>
                  </a:srgbClr>
                </a:solidFill>
                <a:cs typeface="+mn-ea"/>
                <a:sym typeface="+mn-lt"/>
              </a:rPr>
              <a:t>20XX</a:t>
            </a:r>
            <a:endParaRPr lang="zh-CN" altLang="en-US" sz="12000" dirty="0">
              <a:solidFill>
                <a:srgbClr val="291157">
                  <a:alpha val="10000"/>
                </a:srgbClr>
              </a:solidFill>
              <a:cs typeface="+mn-ea"/>
              <a:sym typeface="+mn-lt"/>
            </a:endParaRPr>
          </a:p>
        </p:txBody>
      </p:sp>
      <p:pic>
        <p:nvPicPr>
          <p:cNvPr id="6" name="图片 5"/>
          <p:cNvPicPr>
            <a:picLocks noChangeAspect="1"/>
          </p:cNvPicPr>
          <p:nvPr/>
        </p:nvPicPr>
        <p:blipFill rotWithShape="1">
          <a:blip r:embed="rId4" cstate="screen">
            <a:extLst>
              <a:ext uri="{28A0092B-C50C-407E-A947-70E740481C1C}">
                <a14:useLocalDpi xmlns:a14="http://schemas.microsoft.com/office/drawing/2010/main"/>
              </a:ext>
            </a:extLst>
          </a:blip>
          <a:srcRect l="36314" t="47432" r="-65" b="-2510"/>
          <a:stretch/>
        </p:blipFill>
        <p:spPr>
          <a:xfrm>
            <a:off x="5584202" y="4119652"/>
            <a:ext cx="6615692" cy="2857241"/>
          </a:xfrm>
          <a:prstGeom prst="rect">
            <a:avLst/>
          </a:prstGeom>
        </p:spPr>
      </p:pic>
      <p:pic>
        <p:nvPicPr>
          <p:cNvPr id="7" name="图片 6"/>
          <p:cNvPicPr>
            <a:picLocks noChangeAspect="1"/>
          </p:cNvPicPr>
          <p:nvPr/>
        </p:nvPicPr>
        <p:blipFill rotWithShape="1">
          <a:blip r:embed="rId5" cstate="screen">
            <a:extLst>
              <a:ext uri="{28A0092B-C50C-407E-A947-70E740481C1C}">
                <a14:useLocalDpi xmlns:a14="http://schemas.microsoft.com/office/drawing/2010/main"/>
              </a:ext>
            </a:extLst>
          </a:blip>
          <a:srcRect t="34602" r="39309"/>
          <a:stretch/>
        </p:blipFill>
        <p:spPr>
          <a:xfrm>
            <a:off x="0" y="2490537"/>
            <a:ext cx="7399421" cy="3985818"/>
          </a:xfrm>
          <a:prstGeom prst="rect">
            <a:avLst/>
          </a:prstGeom>
        </p:spPr>
      </p:pic>
      <p:sp>
        <p:nvSpPr>
          <p:cNvPr id="11" name="文本框 10"/>
          <p:cNvSpPr txBox="1"/>
          <p:nvPr/>
        </p:nvSpPr>
        <p:spPr>
          <a:xfrm>
            <a:off x="6991363" y="2508174"/>
            <a:ext cx="3828247" cy="1107996"/>
          </a:xfrm>
          <a:prstGeom prst="rect">
            <a:avLst/>
          </a:prstGeom>
          <a:noFill/>
        </p:spPr>
        <p:txBody>
          <a:bodyPr wrap="square" rtlCol="0">
            <a:spAutoFit/>
          </a:bodyPr>
          <a:lstStyle/>
          <a:p>
            <a:pPr algn="ctr"/>
            <a:r>
              <a:rPr lang="en-US" altLang="zh-CN" sz="6600" dirty="0">
                <a:solidFill>
                  <a:srgbClr val="E57001"/>
                </a:solidFill>
                <a:effectLst>
                  <a:outerShdw blurRad="38100" dist="38100" dir="2700000" algn="tl">
                    <a:srgbClr val="000000">
                      <a:alpha val="25000"/>
                    </a:srgbClr>
                  </a:outerShdw>
                </a:effectLst>
                <a:cs typeface="+mn-ea"/>
                <a:sym typeface="+mn-lt"/>
              </a:rPr>
              <a:t>THANKS</a:t>
            </a:r>
            <a:endParaRPr lang="zh-CN" altLang="en-US" sz="6600" dirty="0">
              <a:solidFill>
                <a:srgbClr val="E57001"/>
              </a:solidFill>
              <a:effectLst>
                <a:outerShdw blurRad="38100" dist="38100" dir="2700000" algn="tl">
                  <a:srgbClr val="000000">
                    <a:alpha val="25000"/>
                  </a:srgbClr>
                </a:outerShdw>
              </a:effectLst>
              <a:cs typeface="+mn-ea"/>
              <a:sym typeface="+mn-lt"/>
            </a:endParaRPr>
          </a:p>
        </p:txBody>
      </p:sp>
      <p:grpSp>
        <p:nvGrpSpPr>
          <p:cNvPr id="16" name="组合 15"/>
          <p:cNvGrpSpPr/>
          <p:nvPr/>
        </p:nvGrpSpPr>
        <p:grpSpPr>
          <a:xfrm>
            <a:off x="1626878" y="1607150"/>
            <a:ext cx="1880900" cy="416400"/>
            <a:chOff x="1626878" y="1607150"/>
            <a:chExt cx="1880900" cy="416400"/>
          </a:xfrm>
        </p:grpSpPr>
        <p:sp>
          <p:nvSpPr>
            <p:cNvPr id="26" name="文本框 25"/>
            <p:cNvSpPr txBox="1"/>
            <p:nvPr/>
          </p:nvSpPr>
          <p:spPr>
            <a:xfrm>
              <a:off x="1626878" y="1607150"/>
              <a:ext cx="1716379" cy="369332"/>
            </a:xfrm>
            <a:prstGeom prst="rect">
              <a:avLst/>
            </a:prstGeom>
            <a:noFill/>
          </p:spPr>
          <p:txBody>
            <a:bodyPr wrap="square" rtlCol="0">
              <a:spAutoFit/>
            </a:bodyPr>
            <a:lstStyle/>
            <a:p>
              <a:pPr algn="dist"/>
              <a:r>
                <a:rPr lang="zh-CN" altLang="en-US" dirty="0">
                  <a:gradFill>
                    <a:gsLst>
                      <a:gs pos="0">
                        <a:schemeClr val="bg1"/>
                      </a:gs>
                      <a:gs pos="100000">
                        <a:srgbClr val="291157"/>
                      </a:gs>
                    </a:gsLst>
                    <a:lin ang="5400000" scaled="0"/>
                  </a:gradFill>
                  <a:cs typeface="+mn-ea"/>
                  <a:sym typeface="+mn-lt"/>
                </a:rPr>
                <a:t>Enter the text</a:t>
              </a:r>
            </a:p>
          </p:txBody>
        </p:sp>
        <p:cxnSp>
          <p:nvCxnSpPr>
            <p:cNvPr id="28" name="直接连接符 27"/>
            <p:cNvCxnSpPr/>
            <p:nvPr/>
          </p:nvCxnSpPr>
          <p:spPr>
            <a:xfrm>
              <a:off x="1642377" y="2023550"/>
              <a:ext cx="1865401" cy="0"/>
            </a:xfrm>
            <a:prstGeom prst="line">
              <a:avLst/>
            </a:prstGeom>
            <a:ln w="12700">
              <a:gradFill>
                <a:gsLst>
                  <a:gs pos="0">
                    <a:schemeClr val="bg1">
                      <a:alpha val="12000"/>
                    </a:schemeClr>
                  </a:gs>
                  <a:gs pos="100000">
                    <a:srgbClr val="291157"/>
                  </a:gs>
                </a:gsLst>
                <a:lin ang="5400000" scaled="1"/>
              </a:gradFill>
              <a:headEnd type="ova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991449" y="959287"/>
            <a:ext cx="2516329" cy="421350"/>
            <a:chOff x="991449" y="959287"/>
            <a:chExt cx="2516329" cy="421350"/>
          </a:xfrm>
        </p:grpSpPr>
        <p:sp>
          <p:nvSpPr>
            <p:cNvPr id="25" name="文本框 24"/>
            <p:cNvSpPr txBox="1"/>
            <p:nvPr/>
          </p:nvSpPr>
          <p:spPr>
            <a:xfrm>
              <a:off x="996223" y="959287"/>
              <a:ext cx="2110451" cy="369332"/>
            </a:xfrm>
            <a:prstGeom prst="rect">
              <a:avLst/>
            </a:prstGeom>
            <a:noFill/>
          </p:spPr>
          <p:txBody>
            <a:bodyPr wrap="square" rtlCol="0">
              <a:spAutoFit/>
            </a:bodyPr>
            <a:lstStyle/>
            <a:p>
              <a:pPr algn="dist"/>
              <a:r>
                <a:rPr lang="zh-CN" altLang="en-US" dirty="0">
                  <a:gradFill>
                    <a:gsLst>
                      <a:gs pos="0">
                        <a:schemeClr val="bg1"/>
                      </a:gs>
                      <a:gs pos="100000">
                        <a:srgbClr val="291157"/>
                      </a:gs>
                    </a:gsLst>
                    <a:lin ang="5400000" scaled="0"/>
                  </a:gradFill>
                  <a:cs typeface="+mn-ea"/>
                  <a:sym typeface="+mn-lt"/>
                </a:rPr>
                <a:t>Enter the text</a:t>
              </a:r>
            </a:p>
          </p:txBody>
        </p:sp>
        <p:cxnSp>
          <p:nvCxnSpPr>
            <p:cNvPr id="30" name="直接连接符 29"/>
            <p:cNvCxnSpPr/>
            <p:nvPr/>
          </p:nvCxnSpPr>
          <p:spPr>
            <a:xfrm>
              <a:off x="991449" y="1380637"/>
              <a:ext cx="2516329" cy="0"/>
            </a:xfrm>
            <a:prstGeom prst="line">
              <a:avLst/>
            </a:prstGeom>
            <a:ln w="12700">
              <a:gradFill>
                <a:gsLst>
                  <a:gs pos="0">
                    <a:schemeClr val="bg1">
                      <a:alpha val="12000"/>
                    </a:schemeClr>
                  </a:gs>
                  <a:gs pos="100000">
                    <a:srgbClr val="291157"/>
                  </a:gs>
                </a:gsLst>
                <a:lin ang="5400000" scaled="1"/>
              </a:gradFill>
              <a:headEnd type="ova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0" y="6160282"/>
            <a:ext cx="12191799" cy="126410"/>
            <a:chOff x="0" y="6160282"/>
            <a:chExt cx="12191799" cy="126410"/>
          </a:xfrm>
          <a:solidFill>
            <a:srgbClr val="222363"/>
          </a:solidFill>
        </p:grpSpPr>
        <p:sp>
          <p:nvSpPr>
            <p:cNvPr id="13" name="矩形 12"/>
            <p:cNvSpPr/>
            <p:nvPr/>
          </p:nvSpPr>
          <p:spPr>
            <a:xfrm>
              <a:off x="0" y="6160282"/>
              <a:ext cx="11487150" cy="126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11816973" y="6160282"/>
              <a:ext cx="374826" cy="126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矩形 32"/>
            <p:cNvSpPr/>
            <p:nvPr/>
          </p:nvSpPr>
          <p:spPr>
            <a:xfrm>
              <a:off x="11700112" y="6160282"/>
              <a:ext cx="96824" cy="126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矩形 41"/>
            <p:cNvSpPr/>
            <p:nvPr/>
          </p:nvSpPr>
          <p:spPr>
            <a:xfrm>
              <a:off x="11630230" y="6160282"/>
              <a:ext cx="45719" cy="126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8" name="组合 37"/>
          <p:cNvGrpSpPr/>
          <p:nvPr/>
        </p:nvGrpSpPr>
        <p:grpSpPr>
          <a:xfrm>
            <a:off x="10558829" y="455867"/>
            <a:ext cx="1342430" cy="399786"/>
            <a:chOff x="10277469" y="508622"/>
            <a:chExt cx="1342430" cy="399786"/>
          </a:xfrm>
        </p:grpSpPr>
        <p:sp>
          <p:nvSpPr>
            <p:cNvPr id="17" name="文本框 16"/>
            <p:cNvSpPr txBox="1"/>
            <p:nvPr/>
          </p:nvSpPr>
          <p:spPr>
            <a:xfrm>
              <a:off x="10773451" y="508622"/>
              <a:ext cx="846448" cy="369332"/>
            </a:xfrm>
            <a:prstGeom prst="rect">
              <a:avLst/>
            </a:prstGeom>
            <a:noFill/>
          </p:spPr>
          <p:txBody>
            <a:bodyPr wrap="square" rtlCol="0">
              <a:spAutoFit/>
            </a:bodyPr>
            <a:lstStyle/>
            <a:p>
              <a:pPr algn="dist"/>
              <a:r>
                <a:rPr lang="en-US" altLang="zh-CN" dirty="0">
                  <a:solidFill>
                    <a:srgbClr val="0F2643"/>
                  </a:solidFill>
                  <a:cs typeface="+mn-ea"/>
                  <a:sym typeface="+mn-lt"/>
                </a:rPr>
                <a:t>LOGO</a:t>
              </a:r>
              <a:endParaRPr lang="zh-CN" altLang="en-US" dirty="0">
                <a:solidFill>
                  <a:srgbClr val="0F2643"/>
                </a:solidFill>
                <a:cs typeface="+mn-ea"/>
                <a:sym typeface="+mn-lt"/>
              </a:endParaRPr>
            </a:p>
          </p:txBody>
        </p:sp>
        <p:grpSp>
          <p:nvGrpSpPr>
            <p:cNvPr id="37" name="组合 36"/>
            <p:cNvGrpSpPr/>
            <p:nvPr/>
          </p:nvGrpSpPr>
          <p:grpSpPr>
            <a:xfrm>
              <a:off x="10277469" y="515511"/>
              <a:ext cx="402816" cy="392897"/>
              <a:chOff x="9317633" y="360309"/>
              <a:chExt cx="561259" cy="547438"/>
            </a:xfrm>
            <a:effectLst>
              <a:outerShdw blurRad="50800" dist="38100" dir="2700000" algn="tl" rotWithShape="0">
                <a:prstClr val="black">
                  <a:alpha val="20000"/>
                </a:prstClr>
              </a:outerShdw>
            </a:effectLst>
          </p:grpSpPr>
          <p:sp>
            <p:nvSpPr>
              <p:cNvPr id="35" name="矩形 34"/>
              <p:cNvSpPr/>
              <p:nvPr/>
            </p:nvSpPr>
            <p:spPr>
              <a:xfrm>
                <a:off x="9317633" y="360309"/>
                <a:ext cx="490747" cy="490747"/>
              </a:xfrm>
              <a:prstGeom prst="rect">
                <a:avLst/>
              </a:prstGeom>
              <a:noFill/>
              <a:ln w="38100">
                <a:gradFill>
                  <a:gsLst>
                    <a:gs pos="0">
                      <a:srgbClr val="E57001"/>
                    </a:gs>
                    <a:gs pos="100000">
                      <a:srgbClr val="291157"/>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p:cNvSpPr/>
              <p:nvPr/>
            </p:nvSpPr>
            <p:spPr>
              <a:xfrm>
                <a:off x="9680989" y="709844"/>
                <a:ext cx="197903" cy="197903"/>
              </a:xfrm>
              <a:prstGeom prst="rect">
                <a:avLst/>
              </a:prstGeom>
              <a:gradFill>
                <a:gsLst>
                  <a:gs pos="0">
                    <a:srgbClr val="E57001"/>
                  </a:gs>
                  <a:gs pos="100000">
                    <a:srgbClr val="291157"/>
                  </a:gs>
                </a:gsLst>
                <a:lin ang="2700000" scaled="0"/>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7" name="TextBox 3">
            <a:hlinkClick r:id="rId6"/>
            <a:extLst>
              <a:ext uri="{FF2B5EF4-FFF2-40B4-BE49-F238E27FC236}">
                <a16:creationId xmlns:a16="http://schemas.microsoft.com/office/drawing/2014/main" id="{ABB674D2-066A-4D53-8F15-AF48FAEF7FAE}"/>
              </a:ext>
            </a:extLst>
          </p:cNvPr>
          <p:cNvSpPr txBox="1"/>
          <p:nvPr/>
        </p:nvSpPr>
        <p:spPr>
          <a:xfrm>
            <a:off x="5121866" y="5919881"/>
            <a:ext cx="5169613" cy="246221"/>
          </a:xfrm>
          <a:prstGeom prst="rect">
            <a:avLst/>
          </a:prstGeom>
          <a:noFill/>
        </p:spPr>
        <p:txBody>
          <a:bodyPr wrap="square" rtlCol="0">
            <a:spAutoFit/>
          </a:bodyPr>
          <a:lstStyle/>
          <a:p>
            <a:r>
              <a:rPr lang="en-US" altLang="zh-CN" sz="1000" dirty="0">
                <a:solidFill>
                  <a:schemeClr val="bg1">
                    <a:lumMod val="50000"/>
                  </a:schemeClr>
                </a:solidFill>
                <a:cs typeface="Arial" pitchFamily="34" charset="0"/>
                <a:hlinkClick r:id="rId6">
                  <a:extLst>
                    <a:ext uri="{A12FA001-AC4F-418D-AE19-62706E023703}">
                      <ahyp:hlinkClr xmlns:ahyp="http://schemas.microsoft.com/office/drawing/2018/hyperlinkcolor" val="tx"/>
                    </a:ext>
                  </a:extLst>
                </a:hlinkClick>
              </a:rPr>
              <a:t>https://www.freeppt7.com</a:t>
            </a:r>
            <a:endParaRPr lang="ko-KR" altLang="en-US" sz="1000" dirty="0">
              <a:solidFill>
                <a:schemeClr val="bg1">
                  <a:lumMod val="50000"/>
                </a:schemeClr>
              </a:solidFill>
              <a:cs typeface="Arial" pitchFamily="34" charset="0"/>
            </a:endParaRPr>
          </a:p>
        </p:txBody>
      </p:sp>
    </p:spTree>
    <p:extLst>
      <p:ext uri="{BB962C8B-B14F-4D97-AF65-F5344CB8AC3E}">
        <p14:creationId xmlns:p14="http://schemas.microsoft.com/office/powerpoint/2010/main" val="2273373106"/>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ahyp="http://schemas.microsoft.com/office/drawing/2018/hyperlinkcolor" xmlns:a16="http://schemas.microsoft.com/office/drawing/2014/main" xmlns:a14="http://schemas.microsoft.com/office/drawing/2010/main" xmlns="">
      <p:transition spd="slow" advClick="0"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22" presetClass="entr" presetSubtype="1"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par>
                                    <p:cTn id="16" presetID="22" presetClass="entr" presetSubtype="8" fill="hold" nodeType="withEffect">
                                      <p:stCondLst>
                                        <p:cond delay="25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par>
                                    <p:cTn id="19" presetID="22" presetClass="entr" presetSubtype="2"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2" presetClass="entr" presetSubtype="8" fill="hold" nodeType="withEffect">
                                      <p:stCondLst>
                                        <p:cond delay="25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0-#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0-#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25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000" fill="hold"/>
                                            <p:tgtEl>
                                              <p:spTgt spid="12"/>
                                            </p:tgtEl>
                                            <p:attrNameLst>
                                              <p:attrName>ppt_x</p:attrName>
                                            </p:attrNameLst>
                                          </p:cBhvr>
                                          <p:tavLst>
                                            <p:tav tm="0">
                                              <p:val>
                                                <p:strVal val="0-#ppt_w/2"/>
                                              </p:val>
                                            </p:tav>
                                            <p:tav tm="100000">
                                              <p:val>
                                                <p:strVal val="#ppt_x"/>
                                              </p:val>
                                            </p:tav>
                                          </p:tavLst>
                                        </p:anim>
                                        <p:anim calcmode="lin" valueType="num">
                                          <p:cBhvr additive="base">
                                            <p:cTn id="38" dur="1000" fill="hold"/>
                                            <p:tgtEl>
                                              <p:spTgt spid="12"/>
                                            </p:tgtEl>
                                            <p:attrNameLst>
                                              <p:attrName>ppt_y</p:attrName>
                                            </p:attrNameLst>
                                          </p:cBhvr>
                                          <p:tavLst>
                                            <p:tav tm="0">
                                              <p:val>
                                                <p:strVal val="#ppt_y"/>
                                              </p:val>
                                            </p:tav>
                                            <p:tav tm="100000">
                                              <p:val>
                                                <p:strVal val="#ppt_y"/>
                                              </p:val>
                                            </p:tav>
                                          </p:tavLst>
                                        </p:anim>
                                      </p:childTnLst>
                                    </p:cTn>
                                  </p:par>
                                </p:childTnLst>
                              </p:cTn>
                            </p:par>
                            <p:par>
                              <p:cTn id="39" fill="hold">
                                <p:stCondLst>
                                  <p:cond delay="1250"/>
                                </p:stCondLst>
                                <p:childTnLst>
                                  <p:par>
                                    <p:cTn id="40" presetID="2" presetClass="entr" presetSubtype="2" fill="hold" nodeType="afterEffect" p14:presetBounceEnd="40000">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14:bounceEnd="40000">
                                          <p:cBhvr additive="base">
                                            <p:cTn id="42" dur="500" fill="hold"/>
                                            <p:tgtEl>
                                              <p:spTgt spid="38"/>
                                            </p:tgtEl>
                                            <p:attrNameLst>
                                              <p:attrName>ppt_x</p:attrName>
                                            </p:attrNameLst>
                                          </p:cBhvr>
                                          <p:tavLst>
                                            <p:tav tm="0">
                                              <p:val>
                                                <p:strVal val="1+#ppt_w/2"/>
                                              </p:val>
                                            </p:tav>
                                            <p:tav tm="100000">
                                              <p:val>
                                                <p:strVal val="#ppt_x"/>
                                              </p:val>
                                            </p:tav>
                                          </p:tavLst>
                                        </p:anim>
                                        <p:anim calcmode="lin" valueType="num" p14:bounceEnd="40000">
                                          <p:cBhvr additive="base">
                                            <p:cTn id="43" dur="500" fill="hold"/>
                                            <p:tgtEl>
                                              <p:spTgt spid="38"/>
                                            </p:tgtEl>
                                            <p:attrNameLst>
                                              <p:attrName>ppt_y</p:attrName>
                                            </p:attrNameLst>
                                          </p:cBhvr>
                                          <p:tavLst>
                                            <p:tav tm="0">
                                              <p:val>
                                                <p:strVal val="#ppt_y"/>
                                              </p:val>
                                            </p:tav>
                                            <p:tav tm="100000">
                                              <p:val>
                                                <p:strVal val="#ppt_y"/>
                                              </p:val>
                                            </p:tav>
                                          </p:tavLst>
                                        </p:anim>
                                      </p:childTnLst>
                                    </p:cTn>
                                  </p:par>
                                  <p:par>
                                    <p:cTn id="44" presetID="2" presetClass="entr" presetSubtype="1" fill="hold" grpId="0" nodeType="withEffect" p14:presetBounceEnd="40000">
                                      <p:stCondLst>
                                        <p:cond delay="500"/>
                                      </p:stCondLst>
                                      <p:childTnLst>
                                        <p:set>
                                          <p:cBhvr>
                                            <p:cTn id="45" dur="1" fill="hold">
                                              <p:stCondLst>
                                                <p:cond delay="0"/>
                                              </p:stCondLst>
                                            </p:cTn>
                                            <p:tgtEl>
                                              <p:spTgt spid="11"/>
                                            </p:tgtEl>
                                            <p:attrNameLst>
                                              <p:attrName>style.visibility</p:attrName>
                                            </p:attrNameLst>
                                          </p:cBhvr>
                                          <p:to>
                                            <p:strVal val="visible"/>
                                          </p:to>
                                        </p:set>
                                        <p:anim calcmode="lin" valueType="num" p14:bounceEnd="40000">
                                          <p:cBhvr additive="base">
                                            <p:cTn id="46" dur="75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47" dur="75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p:bldP spid="11" grpId="0"/>
        </p:bldLst>
      </p:timing>
    </mc:Choice>
    <mc:Fallback xmlns:ahyp="http://schemas.microsoft.com/office/drawing/2018/hyperlinkcolor" xmlns:a16="http://schemas.microsoft.com/office/drawing/2014/main"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22" presetClass="entr" presetSubtype="1"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par>
                                    <p:cTn id="16" presetID="22" presetClass="entr" presetSubtype="8" fill="hold" nodeType="withEffect">
                                      <p:stCondLst>
                                        <p:cond delay="25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par>
                                    <p:cTn id="19" presetID="22" presetClass="entr" presetSubtype="2"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2" presetClass="entr" presetSubtype="8" fill="hold" nodeType="withEffect">
                                      <p:stCondLst>
                                        <p:cond delay="25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0-#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0-#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25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000" fill="hold"/>
                                            <p:tgtEl>
                                              <p:spTgt spid="12"/>
                                            </p:tgtEl>
                                            <p:attrNameLst>
                                              <p:attrName>ppt_x</p:attrName>
                                            </p:attrNameLst>
                                          </p:cBhvr>
                                          <p:tavLst>
                                            <p:tav tm="0">
                                              <p:val>
                                                <p:strVal val="0-#ppt_w/2"/>
                                              </p:val>
                                            </p:tav>
                                            <p:tav tm="100000">
                                              <p:val>
                                                <p:strVal val="#ppt_x"/>
                                              </p:val>
                                            </p:tav>
                                          </p:tavLst>
                                        </p:anim>
                                        <p:anim calcmode="lin" valueType="num">
                                          <p:cBhvr additive="base">
                                            <p:cTn id="38" dur="1000" fill="hold"/>
                                            <p:tgtEl>
                                              <p:spTgt spid="12"/>
                                            </p:tgtEl>
                                            <p:attrNameLst>
                                              <p:attrName>ppt_y</p:attrName>
                                            </p:attrNameLst>
                                          </p:cBhvr>
                                          <p:tavLst>
                                            <p:tav tm="0">
                                              <p:val>
                                                <p:strVal val="#ppt_y"/>
                                              </p:val>
                                            </p:tav>
                                            <p:tav tm="100000">
                                              <p:val>
                                                <p:strVal val="#ppt_y"/>
                                              </p:val>
                                            </p:tav>
                                          </p:tavLst>
                                        </p:anim>
                                      </p:childTnLst>
                                    </p:cTn>
                                  </p:par>
                                </p:childTnLst>
                              </p:cTn>
                            </p:par>
                            <p:par>
                              <p:cTn id="39" fill="hold">
                                <p:stCondLst>
                                  <p:cond delay="1250"/>
                                </p:stCondLst>
                                <p:childTnLst>
                                  <p:par>
                                    <p:cTn id="40" presetID="2" presetClass="entr" presetSubtype="2" fill="hold" nodeType="after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500" fill="hold"/>
                                            <p:tgtEl>
                                              <p:spTgt spid="38"/>
                                            </p:tgtEl>
                                            <p:attrNameLst>
                                              <p:attrName>ppt_x</p:attrName>
                                            </p:attrNameLst>
                                          </p:cBhvr>
                                          <p:tavLst>
                                            <p:tav tm="0">
                                              <p:val>
                                                <p:strVal val="1+#ppt_w/2"/>
                                              </p:val>
                                            </p:tav>
                                            <p:tav tm="100000">
                                              <p:val>
                                                <p:strVal val="#ppt_x"/>
                                              </p:val>
                                            </p:tav>
                                          </p:tavLst>
                                        </p:anim>
                                        <p:anim calcmode="lin" valueType="num">
                                          <p:cBhvr additive="base">
                                            <p:cTn id="43" dur="500" fill="hold"/>
                                            <p:tgtEl>
                                              <p:spTgt spid="38"/>
                                            </p:tgtEl>
                                            <p:attrNameLst>
                                              <p:attrName>ppt_y</p:attrName>
                                            </p:attrNameLst>
                                          </p:cBhvr>
                                          <p:tavLst>
                                            <p:tav tm="0">
                                              <p:val>
                                                <p:strVal val="#ppt_y"/>
                                              </p:val>
                                            </p:tav>
                                            <p:tav tm="100000">
                                              <p:val>
                                                <p:strVal val="#ppt_y"/>
                                              </p:val>
                                            </p:tav>
                                          </p:tavLst>
                                        </p:anim>
                                      </p:childTnLst>
                                    </p:cTn>
                                  </p:par>
                                  <p:par>
                                    <p:cTn id="44" presetID="41" presetClass="entr" presetSubtype="0" fill="hold" grpId="0" nodeType="withEffect">
                                      <p:stCondLst>
                                        <p:cond delay="250"/>
                                      </p:stCondLst>
                                      <p:iterate type="lt">
                                        <p:tmPct val="10000"/>
                                      </p:iterate>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10"/>
                                            </p:tgtEl>
                                            <p:attrNameLst>
                                              <p:attrName>ppt_y</p:attrName>
                                            </p:attrNameLst>
                                          </p:cBhvr>
                                          <p:tavLst>
                                            <p:tav tm="0">
                                              <p:val>
                                                <p:strVal val="#ppt_y"/>
                                              </p:val>
                                            </p:tav>
                                            <p:tav tm="100000">
                                              <p:val>
                                                <p:strVal val="#ppt_y"/>
                                              </p:val>
                                            </p:tav>
                                          </p:tavLst>
                                        </p:anim>
                                        <p:anim calcmode="lin" valueType="num">
                                          <p:cBhvr>
                                            <p:cTn id="4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10"/>
                                            </p:tgtEl>
                                          </p:cBhvr>
                                        </p:animEffect>
                                      </p:childTnLst>
                                    </p:cTn>
                                  </p:par>
                                  <p:par>
                                    <p:cTn id="51" presetID="2" presetClass="entr" presetSubtype="1" fill="hold" grpId="0" nodeType="withEffect">
                                      <p:stCondLst>
                                        <p:cond delay="50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750" fill="hold"/>
                                            <p:tgtEl>
                                              <p:spTgt spid="11"/>
                                            </p:tgtEl>
                                            <p:attrNameLst>
                                              <p:attrName>ppt_x</p:attrName>
                                            </p:attrNameLst>
                                          </p:cBhvr>
                                          <p:tavLst>
                                            <p:tav tm="0">
                                              <p:val>
                                                <p:strVal val="#ppt_x"/>
                                              </p:val>
                                            </p:tav>
                                            <p:tav tm="100000">
                                              <p:val>
                                                <p:strVal val="#ppt_x"/>
                                              </p:val>
                                            </p:tav>
                                          </p:tavLst>
                                        </p:anim>
                                        <p:anim calcmode="lin" valueType="num">
                                          <p:cBhvr additive="base">
                                            <p:cTn id="54" dur="75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11" grpId="0"/>
          <p:bldP spid="14" grpId="0" animBg="1"/>
        </p:bldLst>
      </p:timing>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等线" panose="020F0502020204030204"/>
              <a:ea typeface="맑은 고딕" panose="020B0503020000020004" pitchFamily="34" charset="-127"/>
              <a:cs typeface="+mn-cs"/>
            </a:endParaRPr>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59" name="Freeform 19">
            <a:extLst>
              <a:ext uri="{FF2B5EF4-FFF2-40B4-BE49-F238E27FC236}">
                <a16:creationId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60" name="Rectangle 30">
            <a:extLst>
              <a:ext uri="{FF2B5EF4-FFF2-40B4-BE49-F238E27FC236}">
                <a16:creationId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61" name="Rectangle 7">
            <a:extLst>
              <a:ext uri="{FF2B5EF4-FFF2-40B4-BE49-F238E27FC236}">
                <a16:creationId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63" name="Pie 24">
            <a:extLst>
              <a:ext uri="{FF2B5EF4-FFF2-40B4-BE49-F238E27FC236}">
                <a16:creationId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等线" panose="020F0502020204030204"/>
              <a:ea typeface="맑은 고딕" panose="020B0503020000020004" pitchFamily="34" charset="-127"/>
              <a:cs typeface="+mn-cs"/>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等线" panose="020F0502020204030204"/>
              <a:ea typeface="맑은 고딕" panose="020B0503020000020004" pitchFamily="34" charset="-127"/>
              <a:cs typeface="+mn-cs"/>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等线" panose="020F0502020204030204"/>
              <a:ea typeface="맑은 고딕" panose="020B0503020000020004" pitchFamily="34" charset="-127"/>
              <a:cs typeface="+mn-cs"/>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68" name="Oval 27">
            <a:extLst>
              <a:ext uri="{FF2B5EF4-FFF2-40B4-BE49-F238E27FC236}">
                <a16:creationId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71" name="Oval 26">
            <a:extLst>
              <a:ext uri="{FF2B5EF4-FFF2-40B4-BE49-F238E27FC236}">
                <a16:creationId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72" name="Freeform 32">
            <a:extLst>
              <a:ext uri="{FF2B5EF4-FFF2-40B4-BE49-F238E27FC236}">
                <a16:creationId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73" name="Rounded Rectangle 10">
            <a:extLst>
              <a:ext uri="{FF2B5EF4-FFF2-40B4-BE49-F238E27FC236}">
                <a16:creationId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74" name="Rounded Rectangle 32">
            <a:extLst>
              <a:ext uri="{FF2B5EF4-FFF2-40B4-BE49-F238E27FC236}">
                <a16:creationId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75" name="Trapezoid 13">
            <a:extLst>
              <a:ext uri="{FF2B5EF4-FFF2-40B4-BE49-F238E27FC236}">
                <a16:creationId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76" name="Rounded Rectangle 7">
            <a:extLst>
              <a:ext uri="{FF2B5EF4-FFF2-40B4-BE49-F238E27FC236}">
                <a16:creationId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77" name="Rectangle 18">
            <a:extLst>
              <a:ext uri="{FF2B5EF4-FFF2-40B4-BE49-F238E27FC236}">
                <a16:creationId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78" name="Rounded Rectangle 25">
            <a:extLst>
              <a:ext uri="{FF2B5EF4-FFF2-40B4-BE49-F238E27FC236}">
                <a16:creationId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79" name="Chord 14">
            <a:extLst>
              <a:ext uri="{FF2B5EF4-FFF2-40B4-BE49-F238E27FC236}">
                <a16:creationId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80" name="Rounded Rectangle 6">
            <a:extLst>
              <a:ext uri="{FF2B5EF4-FFF2-40B4-BE49-F238E27FC236}">
                <a16:creationId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83" name="Smiley Face 14">
            <a:extLst>
              <a:ext uri="{FF2B5EF4-FFF2-40B4-BE49-F238E27FC236}">
                <a16:creationId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84" name="Smiley Face 12">
            <a:extLst>
              <a:ext uri="{FF2B5EF4-FFF2-40B4-BE49-F238E27FC236}">
                <a16:creationId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85" name="Smiley Face 15">
            <a:extLst>
              <a:ext uri="{FF2B5EF4-FFF2-40B4-BE49-F238E27FC236}">
                <a16:creationId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86" name="Oval 37">
            <a:extLst>
              <a:ext uri="{FF2B5EF4-FFF2-40B4-BE49-F238E27FC236}">
                <a16:creationId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87" name="Smiley Face 14">
            <a:extLst>
              <a:ext uri="{FF2B5EF4-FFF2-40B4-BE49-F238E27FC236}">
                <a16:creationId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91" name="Frame 17">
            <a:extLst>
              <a:ext uri="{FF2B5EF4-FFF2-40B4-BE49-F238E27FC236}">
                <a16:creationId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等线" panose="020F0502020204030204"/>
              <a:ea typeface="맑은 고딕" panose="020B0503020000020004" pitchFamily="34" charset="-127"/>
              <a:cs typeface="+mn-cs"/>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等线" panose="020F0502020204030204"/>
              <a:ea typeface="맑은 고딕" panose="020B0503020000020004" pitchFamily="34" charset="-127"/>
              <a:cs typeface="+mn-cs"/>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等线" panose="020F0502020204030204"/>
              <a:ea typeface="맑은 고딕" panose="020B0503020000020004" pitchFamily="34" charset="-127"/>
              <a:cs typeface="+mn-cs"/>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3137583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等线" panose="020F0502020204030204"/>
              <a:ea typeface="맑은 고딕" panose="020B0503020000020004" pitchFamily="34" charset="-127"/>
              <a:cs typeface="+mn-cs"/>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62"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63"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70"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71"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grpSp>
      <p:sp>
        <p:nvSpPr>
          <p:cNvPr id="75"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80"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81"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82"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等线" panose="020F0502020204030204"/>
              <a:ea typeface="맑은 고딕" panose="020B0503020000020004" pitchFamily="34" charset="-127"/>
              <a:cs typeface="+mn-cs"/>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等线" panose="020F0502020204030204"/>
              <a:ea typeface="맑은 고딕" panose="020B0503020000020004" pitchFamily="34" charset="-127"/>
              <a:cs typeface="+mn-cs"/>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等线" panose="020F0502020204030204"/>
              <a:ea typeface="맑은 고딕" panose="020B0503020000020004" pitchFamily="34" charset="-127"/>
              <a:cs typeface="+mn-cs"/>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97"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等线" panose="020F0502020204030204"/>
              <a:ea typeface="맑은 고딕" panose="020B0503020000020004" pitchFamily="34" charset="-127"/>
              <a:cs typeface="+mn-cs"/>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等线" panose="020F0502020204030204"/>
              <a:ea typeface="맑은 고딕" panose="020B0503020000020004" pitchFamily="34" charset="-127"/>
              <a:cs typeface="+mn-cs"/>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等线" panose="020F0502020204030204"/>
              <a:ea typeface="맑은 고딕" panose="020B0503020000020004" pitchFamily="34" charset="-127"/>
              <a:cs typeface="+mn-cs"/>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等线" panose="020F0502020204030204"/>
              <a:ea typeface="맑은 고딕" panose="020B0503020000020004" pitchFamily="34" charset="-127"/>
              <a:cs typeface="+mn-cs"/>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102"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等线" panose="020F0502020204030204"/>
              <a:ea typeface="맑은 고딕" panose="020B0503020000020004" pitchFamily="34" charset="-127"/>
              <a:cs typeface="+mn-cs"/>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104"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2126821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55"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57"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等线" panose="020F0502020204030204"/>
              <a:ea typeface="맑은 고딕" panose="020B0503020000020004" pitchFamily="34" charset="-127"/>
              <a:cs typeface="+mn-cs"/>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59"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60"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62"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等线" panose="020F0502020204030204"/>
              <a:ea typeface="맑은 고딕" panose="020B0503020000020004" pitchFamily="34" charset="-127"/>
              <a:cs typeface="+mn-cs"/>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64"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等线" panose="020F0502020204030204"/>
              <a:ea typeface="맑은 고딕" panose="020B0503020000020004" pitchFamily="34" charset="-127"/>
              <a:cs typeface="+mn-cs"/>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66"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67"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68"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69"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70"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71"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72"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73"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74"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75"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76"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等线" panose="020F0502020204030204"/>
              <a:ea typeface="맑은 고딕" panose="020B0503020000020004" pitchFamily="34" charset="-127"/>
              <a:cs typeface="+mn-cs"/>
            </a:endParaRPr>
          </a:p>
        </p:txBody>
      </p:sp>
      <p:sp>
        <p:nvSpPr>
          <p:cNvPr id="77"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78"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80"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81"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82"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83"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85"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88"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等线" panose="020F0502020204030204"/>
              <a:ea typeface="맑은 고딕" panose="020B0503020000020004" pitchFamily="34" charset="-127"/>
              <a:cs typeface="+mn-cs"/>
            </a:endParaRPr>
          </a:p>
        </p:txBody>
      </p:sp>
      <p:sp>
        <p:nvSpPr>
          <p:cNvPr id="89"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等线" panose="020F0502020204030204"/>
              <a:ea typeface="맑은 고딕" panose="020B0503020000020004" pitchFamily="34" charset="-127"/>
              <a:cs typeface="+mn-cs"/>
            </a:endParaRPr>
          </a:p>
        </p:txBody>
      </p:sp>
      <p:sp>
        <p:nvSpPr>
          <p:cNvPr id="90"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91"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等线" panose="020F0502020204030204"/>
              <a:ea typeface="맑은 고딕" panose="020B0503020000020004" pitchFamily="34" charset="-127"/>
              <a:cs typeface="+mn-cs"/>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等线" panose="020F0502020204030204"/>
              <a:ea typeface="맑은 고딕" panose="020B0503020000020004" pitchFamily="34" charset="-127"/>
              <a:cs typeface="+mn-cs"/>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94"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等线" panose="020F0502020204030204"/>
              <a:ea typeface="맑은 고딕" panose="020B0503020000020004" pitchFamily="34" charset="-127"/>
              <a:cs typeface="+mn-cs"/>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
        <p:nvSpPr>
          <p:cNvPr id="98"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等线"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4861764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E296472-046A-46D0-9E23-50DB911E346A}"/>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タイトル 15"/>
          <p:cNvSpPr>
            <a:spLocks noGrp="1"/>
          </p:cNvSpPr>
          <p:nvPr>
            <p:ph type="ctrTitle" idx="4294967295"/>
          </p:nvPr>
        </p:nvSpPr>
        <p:spPr>
          <a:xfrm>
            <a:off x="0" y="460318"/>
            <a:ext cx="12192000" cy="1057275"/>
          </a:xfrm>
          <a:prstGeom prst="rect">
            <a:avLst/>
          </a:prstGeom>
        </p:spPr>
        <p:txBody>
          <a:bodyPr/>
          <a:lstStyle/>
          <a:p>
            <a:pPr algn="ctr"/>
            <a:r>
              <a:rPr kumimoji="1" lang="en-US" altLang="ja-JP" b="1" dirty="0">
                <a:solidFill>
                  <a:schemeClr val="bg1"/>
                </a:solidFill>
                <a:latin typeface="Lato Light" panose="020F0302020204030203" pitchFamily="34" charset="0"/>
              </a:rPr>
              <a:t>Please follow us for more information:</a:t>
            </a:r>
          </a:p>
        </p:txBody>
      </p:sp>
      <p:sp>
        <p:nvSpPr>
          <p:cNvPr id="17" name="サブタイトル 16"/>
          <p:cNvSpPr>
            <a:spLocks noGrp="1"/>
          </p:cNvSpPr>
          <p:nvPr>
            <p:ph type="subTitle" idx="4294967295"/>
          </p:nvPr>
        </p:nvSpPr>
        <p:spPr>
          <a:xfrm>
            <a:off x="1882978" y="1527128"/>
            <a:ext cx="8229600" cy="2149475"/>
          </a:xfrm>
        </p:spPr>
        <p:txBody>
          <a:bodyPr/>
          <a:lstStyle/>
          <a:p>
            <a:pPr marL="0" indent="0" algn="ctr">
              <a:buNone/>
            </a:pPr>
            <a:r>
              <a:rPr lang="en-US" sz="2400" dirty="0">
                <a:solidFill>
                  <a:schemeClr val="bg1"/>
                </a:solidFill>
                <a:hlinkClick r:id="rId2">
                  <a:extLst>
                    <a:ext uri="{A12FA001-AC4F-418D-AE19-62706E023703}">
                      <ahyp:hlinkClr xmlns:ahyp="http://schemas.microsoft.com/office/drawing/2018/hyperlinkcolor" val="tx"/>
                    </a:ext>
                  </a:extLst>
                </a:hlinkClick>
              </a:rPr>
              <a:t>https://www.jpppt.com/ </a:t>
            </a:r>
            <a:endParaRPr lang="en-US" sz="2400" dirty="0">
              <a:solidFill>
                <a:schemeClr val="bg1"/>
              </a:solidFill>
            </a:endParaRPr>
          </a:p>
          <a:p>
            <a:pPr marL="0" indent="0" algn="ctr">
              <a:buNone/>
            </a:pPr>
            <a:r>
              <a:rPr lang="en-US" sz="2400" dirty="0">
                <a:solidFill>
                  <a:schemeClr val="bg1"/>
                </a:solidFill>
                <a:hlinkClick r:id="rId3">
                  <a:extLst>
                    <a:ext uri="{A12FA001-AC4F-418D-AE19-62706E023703}">
                      <ahyp:hlinkClr xmlns:ahyp="http://schemas.microsoft.com/office/drawing/2018/hyperlinkcolor" val="tx"/>
                    </a:ext>
                  </a:extLst>
                </a:hlinkClick>
              </a:rPr>
              <a:t>www.freeppt7.com</a:t>
            </a:r>
            <a:endParaRPr lang="en-US" sz="2400" dirty="0">
              <a:solidFill>
                <a:schemeClr val="bg1"/>
              </a:solidFill>
            </a:endParaRPr>
          </a:p>
          <a:p>
            <a:pPr marL="0" indent="0" algn="ctr">
              <a:buNone/>
            </a:pPr>
            <a:r>
              <a:rPr lang="en-US" altLang="ja-JP" sz="2400" dirty="0">
                <a:solidFill>
                  <a:schemeClr val="bg1"/>
                </a:solidFill>
                <a:cs typeface="Arial" panose="020B0604020202020204" pitchFamily="34" charset="0"/>
              </a:rPr>
              <a:t>Pics: </a:t>
            </a:r>
            <a:r>
              <a:rPr lang="en-US" altLang="ja-JP" sz="2400" dirty="0">
                <a:solidFill>
                  <a:schemeClr val="bg1"/>
                </a:solidFill>
                <a:cs typeface="Arial" panose="020B0604020202020204" pitchFamily="34" charset="0"/>
                <a:hlinkClick r:id="rId4">
                  <a:extLst>
                    <a:ext uri="{A12FA001-AC4F-418D-AE19-62706E023703}">
                      <ahyp:hlinkClr xmlns:ahyp="http://schemas.microsoft.com/office/drawing/2018/hyperlinkcolor" val="tx"/>
                    </a:ext>
                  </a:extLst>
                </a:hlinkClick>
              </a:rPr>
              <a:t>www.Pixabay.com</a:t>
            </a:r>
            <a:r>
              <a:rPr lang="en-US" altLang="ja-JP" sz="2400" dirty="0">
                <a:solidFill>
                  <a:schemeClr val="bg1"/>
                </a:solidFill>
                <a:cs typeface="Arial" panose="020B0604020202020204" pitchFamily="34" charset="0"/>
              </a:rPr>
              <a:t> </a:t>
            </a:r>
          </a:p>
          <a:p>
            <a:pPr marL="0" indent="0" algn="ctr">
              <a:buNone/>
            </a:pPr>
            <a:br>
              <a:rPr lang="en-US" altLang="ja-JP" sz="1600" dirty="0">
                <a:solidFill>
                  <a:schemeClr val="bg1"/>
                </a:solidFill>
                <a:cs typeface="Arial" panose="020B0604020202020204" pitchFamily="34" charset="0"/>
              </a:rPr>
            </a:br>
            <a:endParaRPr lang="en-US" altLang="ja-JP" sz="1600" dirty="0">
              <a:solidFill>
                <a:schemeClr val="bg1"/>
              </a:solidFill>
              <a:cs typeface="Arial" panose="020B0604020202020204"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506980" y="3182708"/>
            <a:ext cx="7178040" cy="31393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white"/>
                </a:solidFill>
                <a:effectLst/>
                <a:uLnTx/>
                <a:uFillTx/>
                <a:latin typeface="等线" panose="020F0502020204030204"/>
                <a:ea typeface="游ゴシック" panose="020B0400000000000000" pitchFamily="34" charset="-128"/>
                <a:cs typeface="Arial" panose="020B0604020202020204" pitchFamily="34" charset="0"/>
              </a:rPr>
              <a:t>If you liked the presentation and want to thank, you can follow me on social networks </a:t>
            </a:r>
            <a:r>
              <a:rPr kumimoji="0" lang="es-CO" altLang="ja-JP" sz="1800" b="0" i="0" u="none" strike="noStrike" kern="1200" cap="none" spc="0" normalizeH="0" baseline="0" noProof="0" dirty="0">
                <a:ln>
                  <a:noFill/>
                </a:ln>
                <a:solidFill>
                  <a:prstClr val="white"/>
                </a:solidFill>
                <a:effectLst/>
                <a:uLnTx/>
                <a:uFillTx/>
                <a:latin typeface="等线" panose="020F0502020204030204"/>
                <a:ea typeface="游ゴシック" panose="020B0400000000000000" pitchFamily="34" charset="-128"/>
                <a:cs typeface="Arial" panose="020B0604020202020204" pitchFamily="34" charset="0"/>
                <a:sym typeface="Wingdings" panose="05000000000000000000" pitchFamily="2" charset="2"/>
              </a:rPr>
              <a:t></a:t>
            </a:r>
            <a:endParaRPr kumimoji="0" lang="es-CO" altLang="ja-JP" sz="1800" b="0" i="0" u="none" strike="noStrike" kern="1200" cap="none" spc="0" normalizeH="0" baseline="0" noProof="0" dirty="0">
              <a:ln>
                <a:noFill/>
              </a:ln>
              <a:solidFill>
                <a:prstClr val="white"/>
              </a:solidFill>
              <a:effectLst/>
              <a:uLnTx/>
              <a:uFillTx/>
              <a:latin typeface="等线" panose="020F0502020204030204"/>
              <a:ea typeface="游ゴシック" panose="020B0400000000000000" pitchFamily="34"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altLang="ja-JP" sz="1800" b="0" i="0" u="none" strike="noStrike" kern="1200" cap="none" spc="0" normalizeH="0" baseline="0" noProof="0" dirty="0">
                <a:ln>
                  <a:noFill/>
                </a:ln>
                <a:solidFill>
                  <a:prstClr val="white"/>
                </a:solidFill>
                <a:effectLst/>
                <a:uLnTx/>
                <a:uFillTx/>
                <a:latin typeface="等线" panose="020F0502020204030204"/>
                <a:ea typeface="游ゴシック" panose="020B0400000000000000" pitchFamily="34" charset="-128"/>
                <a:cs typeface="Arial" panose="020B0604020202020204" pitchFamily="34" charset="0"/>
                <a:hlinkClick r:id="rId5">
                  <a:extLst>
                    <a:ext uri="{A12FA001-AC4F-418D-AE19-62706E023703}">
                      <ahyp:hlinkClr xmlns:ahyp="http://schemas.microsoft.com/office/drawing/2018/hyperlinkcolor" val="tx"/>
                    </a:ext>
                  </a:extLst>
                </a:hlinkClick>
              </a:rPr>
              <a:t>https://www.instagram.com/</a:t>
            </a:r>
            <a:r>
              <a:rPr kumimoji="0" lang="en-US" altLang="zh-CN" sz="1800" b="0" i="0" u="none" strike="noStrike" kern="1200" cap="none" spc="0" normalizeH="0" baseline="0" noProof="0" dirty="0" err="1">
                <a:ln>
                  <a:noFill/>
                </a:ln>
                <a:solidFill>
                  <a:prstClr val="white"/>
                </a:solidFill>
                <a:effectLst/>
                <a:uLnTx/>
                <a:uFillTx/>
                <a:latin typeface="等线" panose="020F0502020204030204"/>
                <a:ea typeface="等线" panose="02010600030101010101" pitchFamily="2" charset="-122"/>
                <a:cs typeface="Arial" panose="020B0604020202020204" pitchFamily="34" charset="0"/>
                <a:hlinkClick r:id="rId5">
                  <a:extLst>
                    <a:ext uri="{A12FA001-AC4F-418D-AE19-62706E023703}">
                      <ahyp:hlinkClr xmlns:ahyp="http://schemas.microsoft.com/office/drawing/2018/hyperlinkcolor" val="tx"/>
                    </a:ext>
                  </a:extLst>
                </a:hlinkClick>
              </a:rPr>
              <a:t>slidesfree</a:t>
            </a:r>
            <a:r>
              <a:rPr kumimoji="0" lang="es-CO" altLang="ja-JP" sz="1800" b="0" i="0" u="none" strike="noStrike" kern="1200" cap="none" spc="0" normalizeH="0" baseline="0" noProof="0" dirty="0">
                <a:ln>
                  <a:noFill/>
                </a:ln>
                <a:solidFill>
                  <a:prstClr val="white"/>
                </a:solidFill>
                <a:effectLst/>
                <a:uLnTx/>
                <a:uFillTx/>
                <a:latin typeface="等线" panose="020F0502020204030204"/>
                <a:ea typeface="游ゴシック" panose="020B0400000000000000" pitchFamily="34" charset="-128"/>
                <a:cs typeface="Arial" panose="020B0604020202020204" pitchFamily="34" charset="0"/>
                <a:hlinkClick r:id="rId5">
                  <a:extLst>
                    <a:ext uri="{A12FA001-AC4F-418D-AE19-62706E023703}">
                      <ahyp:hlinkClr xmlns:ahyp="http://schemas.microsoft.com/office/drawing/2018/hyperlinkcolor" val="tx"/>
                    </a:ext>
                  </a:extLst>
                </a:hlinkClick>
              </a:rPr>
              <a:t>/ </a:t>
            </a:r>
            <a:endParaRPr kumimoji="0" lang="es-CO" altLang="ja-JP" sz="1800" b="0" i="0" u="none" strike="noStrike" kern="1200" cap="none" spc="0" normalizeH="0" baseline="0" noProof="0" dirty="0">
              <a:ln>
                <a:noFill/>
              </a:ln>
              <a:solidFill>
                <a:prstClr val="white"/>
              </a:solidFill>
              <a:effectLst/>
              <a:uLnTx/>
              <a:uFillTx/>
              <a:latin typeface="等线" panose="020F0502020204030204"/>
              <a:ea typeface="游ゴシック" panose="020B0400000000000000" pitchFamily="34"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altLang="ja-JP" sz="1800" b="0" i="0" u="none" strike="noStrike" kern="1200" cap="none" spc="0" normalizeH="0" baseline="0" noProof="0" dirty="0">
              <a:ln>
                <a:noFill/>
              </a:ln>
              <a:solidFill>
                <a:prstClr val="white"/>
              </a:solidFill>
              <a:effectLst/>
              <a:uLnTx/>
              <a:uFillTx/>
              <a:latin typeface="等线" panose="020F0502020204030204"/>
              <a:ea typeface="游ゴシック" panose="020B0400000000000000" pitchFamily="34"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altLang="ja-JP" sz="1800" b="0" i="0" u="none" strike="noStrike" kern="1200" cap="none" spc="0" normalizeH="0" baseline="0" noProof="0" dirty="0">
                <a:ln>
                  <a:noFill/>
                </a:ln>
                <a:solidFill>
                  <a:srgbClr val="FFC000"/>
                </a:solidFill>
                <a:effectLst/>
                <a:uLnTx/>
                <a:uFillTx/>
                <a:latin typeface="等线" panose="020F0502020204030204"/>
                <a:ea typeface="游ゴシック" panose="020B0400000000000000" pitchFamily="34" charset="-128"/>
                <a:cs typeface="Arial" panose="020B0604020202020204" pitchFamily="34" charset="0"/>
                <a:hlinkClick r:id="rId6">
                  <a:extLst>
                    <a:ext uri="{A12FA001-AC4F-418D-AE19-62706E023703}">
                      <ahyp:hlinkClr xmlns:ahyp="http://schemas.microsoft.com/office/drawing/2018/hyperlinkcolor" val="tx"/>
                    </a:ext>
                  </a:extLst>
                </a:hlinkClick>
              </a:rPr>
              <a:t>https://www.facebook.com/freeppt7/</a:t>
            </a:r>
            <a:endParaRPr kumimoji="0" lang="es-CO" altLang="ja-JP" sz="1800" b="0" i="0" u="none" strike="noStrike" kern="1200" cap="none" spc="0" normalizeH="0" baseline="0" noProof="0" dirty="0">
              <a:ln>
                <a:noFill/>
              </a:ln>
              <a:solidFill>
                <a:srgbClr val="FFC000"/>
              </a:solidFill>
              <a:effectLst/>
              <a:uLnTx/>
              <a:uFillTx/>
              <a:latin typeface="等线" panose="020F0502020204030204"/>
              <a:ea typeface="游ゴシック" panose="020B0400000000000000" pitchFamily="34"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altLang="ja-JP" sz="1800" b="0" i="0" u="none" strike="noStrike" kern="1200" cap="none" spc="0" normalizeH="0" baseline="0" noProof="0" dirty="0">
              <a:ln>
                <a:noFill/>
              </a:ln>
              <a:solidFill>
                <a:prstClr val="white"/>
              </a:solidFill>
              <a:effectLst/>
              <a:uLnTx/>
              <a:uFillTx/>
              <a:latin typeface="等线" panose="020F0502020204030204"/>
              <a:ea typeface="游ゴシック" panose="020B0400000000000000" pitchFamily="34"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altLang="ja-JP" sz="1800" b="0" i="0" u="none" strike="noStrike" kern="1200" cap="none" spc="0" normalizeH="0" baseline="0" noProof="0" dirty="0">
                <a:ln>
                  <a:noFill/>
                </a:ln>
                <a:solidFill>
                  <a:prstClr val="white"/>
                </a:solidFill>
                <a:effectLst/>
                <a:uLnTx/>
                <a:uFillTx/>
                <a:latin typeface="等线" panose="020F0502020204030204"/>
                <a:ea typeface="游ゴシック" panose="020B0400000000000000" pitchFamily="34" charset="-128"/>
                <a:cs typeface="Arial" panose="020B0604020202020204" pitchFamily="34" charset="0"/>
                <a:hlinkClick r:id="rId7">
                  <a:extLst>
                    <a:ext uri="{A12FA001-AC4F-418D-AE19-62706E023703}">
                      <ahyp:hlinkClr xmlns:ahyp="http://schemas.microsoft.com/office/drawing/2018/hyperlinkcolor" val="tx"/>
                    </a:ext>
                  </a:extLst>
                </a:hlinkClick>
              </a:rPr>
              <a:t>https://www.facebook.com/groups/best.PowerPoint.templates</a:t>
            </a:r>
            <a:endParaRPr kumimoji="0" lang="es-CO" altLang="ja-JP" sz="1800" b="0" i="0" u="none" strike="noStrike" kern="1200" cap="none" spc="0" normalizeH="0" baseline="0" noProof="0" dirty="0">
              <a:ln>
                <a:noFill/>
              </a:ln>
              <a:solidFill>
                <a:prstClr val="white"/>
              </a:solidFill>
              <a:effectLst/>
              <a:uLnTx/>
              <a:uFillTx/>
              <a:latin typeface="等线" panose="020F0502020204030204"/>
              <a:ea typeface="游ゴシック" panose="020B0400000000000000" pitchFamily="34"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altLang="ja-JP" sz="1800" b="0" i="0" u="none" strike="noStrike" kern="1200" cap="none" spc="0" normalizeH="0" baseline="0" noProof="0" dirty="0">
              <a:ln>
                <a:noFill/>
              </a:ln>
              <a:solidFill>
                <a:prstClr val="white"/>
              </a:solidFill>
              <a:effectLst/>
              <a:uLnTx/>
              <a:uFillTx/>
              <a:latin typeface="等线" panose="020F0502020204030204"/>
              <a:ea typeface="游ゴシック" panose="020B0400000000000000" pitchFamily="34"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altLang="ja-JP" sz="1800" b="0" i="0" u="none" strike="noStrike" kern="1200" cap="none" spc="0" normalizeH="0" baseline="0" noProof="0" dirty="0">
                <a:ln>
                  <a:noFill/>
                </a:ln>
                <a:solidFill>
                  <a:srgbClr val="FFC000"/>
                </a:solidFill>
                <a:effectLst/>
                <a:uLnTx/>
                <a:uFillTx/>
                <a:latin typeface="等线" panose="020F0502020204030204"/>
                <a:ea typeface="游ゴシック" panose="020B0400000000000000" pitchFamily="34" charset="-128"/>
                <a:cs typeface="Arial" panose="020B0604020202020204" pitchFamily="34" charset="0"/>
                <a:hlinkClick r:id="rId8">
                  <a:extLst>
                    <a:ext uri="{A12FA001-AC4F-418D-AE19-62706E023703}">
                      <ahyp:hlinkClr xmlns:ahyp="http://schemas.microsoft.com/office/drawing/2018/hyperlinkcolor" val="tx"/>
                    </a:ext>
                  </a:extLst>
                </a:hlinkClick>
              </a:rPr>
              <a:t>https://www.youtube.com/channel/UCdDW77rhEfG4hzWmlBBnfTQ</a:t>
            </a:r>
            <a:endParaRPr kumimoji="0" lang="es-CO" altLang="ja-JP" sz="1800" b="0" i="0" u="none" strike="noStrike" kern="1200" cap="none" spc="0" normalizeH="0" baseline="0" noProof="0" dirty="0">
              <a:ln>
                <a:noFill/>
              </a:ln>
              <a:solidFill>
                <a:srgbClr val="FFC000"/>
              </a:solidFill>
              <a:effectLst/>
              <a:uLnTx/>
              <a:uFillTx/>
              <a:latin typeface="等线" panose="020F0502020204030204"/>
              <a:ea typeface="游ゴシック" panose="020B0400000000000000" pitchFamily="34"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altLang="ja-JP" sz="1800" b="0" i="0" u="none" strike="noStrike" kern="1200" cap="none" spc="0" normalizeH="0" baseline="0" noProof="0" dirty="0">
              <a:ln>
                <a:noFill/>
              </a:ln>
              <a:solidFill>
                <a:prstClr val="white"/>
              </a:solidFill>
              <a:effectLst/>
              <a:uLnTx/>
              <a:uFillTx/>
              <a:latin typeface="等线" panose="020F0502020204030204"/>
              <a:ea typeface="游ゴシック" panose="020B0400000000000000" pitchFamily="34"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altLang="ja-JP" sz="1800" b="0" i="0" u="none" strike="noStrike" kern="1200" cap="none" spc="0" normalizeH="0" baseline="0" noProof="0" dirty="0">
                <a:ln>
                  <a:noFill/>
                </a:ln>
                <a:solidFill>
                  <a:prstClr val="white"/>
                </a:solidFill>
                <a:effectLst/>
                <a:uLnTx/>
                <a:uFillTx/>
                <a:latin typeface="等线" panose="020F0502020204030204"/>
                <a:ea typeface="游ゴシック" panose="020B0400000000000000" pitchFamily="34" charset="-128"/>
                <a:cs typeface="Arial" panose="020B0604020202020204" pitchFamily="34" charset="0"/>
                <a:hlinkClick r:id="rId9">
                  <a:extLst>
                    <a:ext uri="{A12FA001-AC4F-418D-AE19-62706E023703}">
                      <ahyp:hlinkClr xmlns:ahyp="http://schemas.microsoft.com/office/drawing/2018/hyperlinkcolor" val="tx"/>
                    </a:ext>
                  </a:extLst>
                </a:hlinkClick>
              </a:rPr>
              <a:t>https://twitter.com/freeppt7_com</a:t>
            </a:r>
            <a:endParaRPr kumimoji="0" lang="es-CO" altLang="ja-JP" sz="1800" b="0" i="0" u="none" strike="noStrike" kern="1200" cap="none" spc="0" normalizeH="0" baseline="0" noProof="0" dirty="0">
              <a:ln>
                <a:noFill/>
              </a:ln>
              <a:solidFill>
                <a:prstClr val="white"/>
              </a:solidFill>
              <a:effectLst/>
              <a:uLnTx/>
              <a:uFillTx/>
              <a:latin typeface="等线" panose="020F0502020204030204"/>
              <a:ea typeface="游ゴシック" panose="020B0400000000000000" pitchFamily="34" charset="-128"/>
              <a:cs typeface="Arial" panose="020B0604020202020204" pitchFamily="34" charset="0"/>
            </a:endParaRPr>
          </a:p>
        </p:txBody>
      </p:sp>
    </p:spTree>
    <p:extLst>
      <p:ext uri="{BB962C8B-B14F-4D97-AF65-F5344CB8AC3E}">
        <p14:creationId xmlns:p14="http://schemas.microsoft.com/office/powerpoint/2010/main" val="3313802975"/>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a:extLst>
              <a:ext uri="{FF2B5EF4-FFF2-40B4-BE49-F238E27FC236}">
                <a16:creationId xmlns:a16="http://schemas.microsoft.com/office/drawing/2014/main" id="{C85A8D90-8F02-4BCF-A59F-C44FB88FC61A}"/>
              </a:ext>
            </a:extLst>
          </p:cNvPr>
          <p:cNvGrpSpPr/>
          <p:nvPr/>
        </p:nvGrpSpPr>
        <p:grpSpPr>
          <a:xfrm>
            <a:off x="3657601" y="1464895"/>
            <a:ext cx="4895849" cy="2520000"/>
            <a:chOff x="3657599" y="1464895"/>
            <a:chExt cx="4895849" cy="2520000"/>
          </a:xfrm>
          <a:effectLst>
            <a:outerShdw blurRad="190500" dist="63500" dir="2700000" algn="tl" rotWithShape="0">
              <a:prstClr val="black">
                <a:alpha val="30000"/>
              </a:prstClr>
            </a:outerShdw>
          </a:effectLst>
        </p:grpSpPr>
        <p:sp>
          <p:nvSpPr>
            <p:cNvPr id="36" name="矩形 35">
              <a:extLst>
                <a:ext uri="{FF2B5EF4-FFF2-40B4-BE49-F238E27FC236}">
                  <a16:creationId xmlns:a16="http://schemas.microsoft.com/office/drawing/2014/main" id="{2BBE7F40-60FD-4FCA-8620-3ECA975D2F63}"/>
                </a:ext>
              </a:extLst>
            </p:cNvPr>
            <p:cNvSpPr>
              <a:spLocks/>
            </p:cNvSpPr>
            <p:nvPr/>
          </p:nvSpPr>
          <p:spPr>
            <a:xfrm>
              <a:off x="3657599" y="1464895"/>
              <a:ext cx="4895849" cy="2520000"/>
            </a:xfrm>
            <a:prstGeom prst="rect">
              <a:avLst/>
            </a:prstGeom>
            <a:noFill/>
            <a:ln w="25400">
              <a:solidFill>
                <a:schemeClr val="tx1">
                  <a:alpha val="25000"/>
                </a:schemeClr>
              </a:solidFill>
            </a:ln>
            <a:effectLst>
              <a:outerShdw blurRad="190500" dist="63500" dir="2700000" algn="tl" rotWithShape="0">
                <a:schemeClr val="bg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cs typeface="+mn-ea"/>
                <a:sym typeface="+mn-lt"/>
              </a:endParaRPr>
            </a:p>
          </p:txBody>
        </p:sp>
        <p:pic>
          <p:nvPicPr>
            <p:cNvPr id="37" name="图片 36">
              <a:extLst>
                <a:ext uri="{FF2B5EF4-FFF2-40B4-BE49-F238E27FC236}">
                  <a16:creationId xmlns:a16="http://schemas.microsoft.com/office/drawing/2014/main" id="{2B27E44C-77FF-4B4F-91F5-4E978E09E78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66027" y="1569554"/>
              <a:ext cx="4649946" cy="2310684"/>
            </a:xfrm>
            <a:custGeom>
              <a:avLst/>
              <a:gdLst>
                <a:gd name="connsiteX0" fmla="*/ 0 w 5040000"/>
                <a:gd name="connsiteY0" fmla="*/ 0 h 2520000"/>
                <a:gd name="connsiteX1" fmla="*/ 5040000 w 5040000"/>
                <a:gd name="connsiteY1" fmla="*/ 0 h 2520000"/>
                <a:gd name="connsiteX2" fmla="*/ 5040000 w 5040000"/>
                <a:gd name="connsiteY2" fmla="*/ 2520000 h 2520000"/>
                <a:gd name="connsiteX3" fmla="*/ 0 w 5040000"/>
                <a:gd name="connsiteY3" fmla="*/ 2520000 h 2520000"/>
              </a:gdLst>
              <a:ahLst/>
              <a:cxnLst>
                <a:cxn ang="0">
                  <a:pos x="connsiteX0" y="connsiteY0"/>
                </a:cxn>
                <a:cxn ang="0">
                  <a:pos x="connsiteX1" y="connsiteY1"/>
                </a:cxn>
                <a:cxn ang="0">
                  <a:pos x="connsiteX2" y="connsiteY2"/>
                </a:cxn>
                <a:cxn ang="0">
                  <a:pos x="connsiteX3" y="connsiteY3"/>
                </a:cxn>
              </a:cxnLst>
              <a:rect l="l" t="t" r="r" b="b"/>
              <a:pathLst>
                <a:path w="5040000" h="2520000">
                  <a:moveTo>
                    <a:pt x="0" y="0"/>
                  </a:moveTo>
                  <a:lnTo>
                    <a:pt x="5040000" y="0"/>
                  </a:lnTo>
                  <a:lnTo>
                    <a:pt x="5040000" y="2520000"/>
                  </a:lnTo>
                  <a:lnTo>
                    <a:pt x="0" y="2520000"/>
                  </a:lnTo>
                  <a:close/>
                </a:path>
              </a:pathLst>
            </a:custGeom>
            <a:ln>
              <a:solidFill>
                <a:schemeClr val="tx2">
                  <a:alpha val="25000"/>
                </a:schemeClr>
              </a:solidFill>
            </a:ln>
          </p:spPr>
        </p:pic>
      </p:grpSp>
      <p:sp>
        <p:nvSpPr>
          <p:cNvPr id="38" name="矩形 37">
            <a:extLst>
              <a:ext uri="{FF2B5EF4-FFF2-40B4-BE49-F238E27FC236}">
                <a16:creationId xmlns:a16="http://schemas.microsoft.com/office/drawing/2014/main" id="{D7A272E1-C6EB-4A2D-8F92-0C502AF89D2C}"/>
              </a:ext>
            </a:extLst>
          </p:cNvPr>
          <p:cNvSpPr/>
          <p:nvPr/>
        </p:nvSpPr>
        <p:spPr>
          <a:xfrm>
            <a:off x="4860778" y="5126361"/>
            <a:ext cx="2476960" cy="633187"/>
          </a:xfrm>
          <a:prstGeom prst="rect">
            <a:avLst/>
          </a:prstGeom>
        </p:spPr>
        <p:txBody>
          <a:bodyPr wrap="none">
            <a:spAutoFit/>
          </a:bodyPr>
          <a:lstStyle/>
          <a:p>
            <a:pPr algn="ctr">
              <a:lnSpc>
                <a:spcPct val="120000"/>
              </a:lnSpc>
            </a:pPr>
            <a:r>
              <a:rPr lang="en-US" altLang="zh-CN" sz="3200" dirty="0">
                <a:solidFill>
                  <a:srgbClr val="222363"/>
                </a:solidFill>
                <a:cs typeface="+mn-ea"/>
                <a:sym typeface="+mn-lt"/>
              </a:rPr>
              <a:t>XX</a:t>
            </a:r>
            <a:r>
              <a:rPr lang="zh-CN" altLang="en-US" sz="3200" dirty="0">
                <a:solidFill>
                  <a:srgbClr val="222363"/>
                </a:solidFill>
                <a:cs typeface="+mn-ea"/>
                <a:sym typeface="+mn-lt"/>
              </a:rPr>
              <a:t>Year memorabilia</a:t>
            </a:r>
          </a:p>
        </p:txBody>
      </p:sp>
      <p:sp>
        <p:nvSpPr>
          <p:cNvPr id="39" name="Freeform 213">
            <a:extLst>
              <a:ext uri="{FF2B5EF4-FFF2-40B4-BE49-F238E27FC236}">
                <a16:creationId xmlns:a16="http://schemas.microsoft.com/office/drawing/2014/main" id="{FDDD762F-E9E2-4A68-B646-88DE3B30ED2C}"/>
              </a:ext>
            </a:extLst>
          </p:cNvPr>
          <p:cNvSpPr>
            <a:spLocks noEditPoints="1"/>
          </p:cNvSpPr>
          <p:nvPr/>
        </p:nvSpPr>
        <p:spPr bwMode="auto">
          <a:xfrm>
            <a:off x="5892406" y="4210150"/>
            <a:ext cx="413703" cy="292001"/>
          </a:xfrm>
          <a:custGeom>
            <a:avLst/>
            <a:gdLst>
              <a:gd name="T0" fmla="*/ 258 w 2788"/>
              <a:gd name="T1" fmla="*/ 0 h 2021"/>
              <a:gd name="T2" fmla="*/ 2557 w 2788"/>
              <a:gd name="T3" fmla="*/ 0 h 2021"/>
              <a:gd name="T4" fmla="*/ 2788 w 2788"/>
              <a:gd name="T5" fmla="*/ 229 h 2021"/>
              <a:gd name="T6" fmla="*/ 2728 w 2788"/>
              <a:gd name="T7" fmla="*/ 383 h 2021"/>
              <a:gd name="T8" fmla="*/ 1591 w 2788"/>
              <a:gd name="T9" fmla="*/ 1900 h 2021"/>
              <a:gd name="T10" fmla="*/ 1270 w 2788"/>
              <a:gd name="T11" fmla="*/ 1945 h 2021"/>
              <a:gd name="T12" fmla="*/ 1225 w 2788"/>
              <a:gd name="T13" fmla="*/ 1900 h 2021"/>
              <a:gd name="T14" fmla="*/ 75 w 2788"/>
              <a:gd name="T15" fmla="*/ 366 h 2021"/>
              <a:gd name="T16" fmla="*/ 121 w 2788"/>
              <a:gd name="T17" fmla="*/ 46 h 2021"/>
              <a:gd name="T18" fmla="*/ 258 w 2788"/>
              <a:gd name="T19" fmla="*/ 0 h 2021"/>
              <a:gd name="T20" fmla="*/ 258 w 2788"/>
              <a:gd name="T21" fmla="*/ 0 h 2021"/>
              <a:gd name="T22" fmla="*/ 258 w 2788"/>
              <a:gd name="T23" fmla="*/ 0 h 2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8" h="2021">
                <a:moveTo>
                  <a:pt x="258" y="0"/>
                </a:moveTo>
                <a:cubicBezTo>
                  <a:pt x="2557" y="0"/>
                  <a:pt x="2557" y="0"/>
                  <a:pt x="2557" y="0"/>
                </a:cubicBezTo>
                <a:cubicBezTo>
                  <a:pt x="2685" y="0"/>
                  <a:pt x="2788" y="102"/>
                  <a:pt x="2788" y="229"/>
                </a:cubicBezTo>
                <a:cubicBezTo>
                  <a:pt x="2788" y="288"/>
                  <a:pt x="2765" y="342"/>
                  <a:pt x="2728" y="383"/>
                </a:cubicBezTo>
                <a:cubicBezTo>
                  <a:pt x="1591" y="1900"/>
                  <a:pt x="1591" y="1900"/>
                  <a:pt x="1591" y="1900"/>
                </a:cubicBezTo>
                <a:cubicBezTo>
                  <a:pt x="1515" y="2000"/>
                  <a:pt x="1372" y="2021"/>
                  <a:pt x="1270" y="1945"/>
                </a:cubicBezTo>
                <a:cubicBezTo>
                  <a:pt x="1253" y="1932"/>
                  <a:pt x="1237" y="1917"/>
                  <a:pt x="1225" y="1900"/>
                </a:cubicBezTo>
                <a:cubicBezTo>
                  <a:pt x="75" y="366"/>
                  <a:pt x="75" y="366"/>
                  <a:pt x="75" y="366"/>
                </a:cubicBezTo>
                <a:cubicBezTo>
                  <a:pt x="0" y="266"/>
                  <a:pt x="20" y="122"/>
                  <a:pt x="121" y="46"/>
                </a:cubicBezTo>
                <a:cubicBezTo>
                  <a:pt x="163" y="15"/>
                  <a:pt x="210" y="0"/>
                  <a:pt x="258" y="0"/>
                </a:cubicBezTo>
                <a:close/>
                <a:moveTo>
                  <a:pt x="258" y="0"/>
                </a:moveTo>
                <a:cubicBezTo>
                  <a:pt x="258" y="0"/>
                  <a:pt x="258" y="0"/>
                  <a:pt x="258" y="0"/>
                </a:cubicBezTo>
              </a:path>
            </a:pathLst>
          </a:custGeom>
          <a:solidFill>
            <a:srgbClr val="E57001"/>
          </a:solidFill>
          <a:ln>
            <a:noFill/>
          </a:ln>
          <a:effectLst>
            <a:outerShdw blurRad="63500" dist="63500" dir="2700000" algn="tl" rotWithShape="0">
              <a:prstClr val="black">
                <a:alpha val="20000"/>
              </a:prstClr>
            </a:outerShdw>
          </a:effectLst>
        </p:spPr>
        <p:txBody>
          <a:bodyPr vert="horz" wrap="square" lIns="91440" tIns="45720" rIns="91440" bIns="45720" numCol="1" anchor="t" anchorCtr="0" compatLnSpc="1">
            <a:prstTxWarp prst="textNoShape">
              <a:avLst/>
            </a:prstTxWarp>
          </a:bodyPr>
          <a:lstStyle/>
          <a:p>
            <a:pPr>
              <a:lnSpc>
                <a:spcPct val="120000"/>
              </a:lnSpc>
            </a:pPr>
            <a:endParaRPr lang="zh-CN" altLang="en-US" dirty="0">
              <a:solidFill>
                <a:schemeClr val="accent1"/>
              </a:solidFill>
              <a:cs typeface="+mn-ea"/>
              <a:sym typeface="+mn-lt"/>
            </a:endParaRPr>
          </a:p>
        </p:txBody>
      </p:sp>
      <p:sp>
        <p:nvSpPr>
          <p:cNvPr id="40" name="矩形 39">
            <a:extLst>
              <a:ext uri="{FF2B5EF4-FFF2-40B4-BE49-F238E27FC236}">
                <a16:creationId xmlns:a16="http://schemas.microsoft.com/office/drawing/2014/main" id="{11D7B929-51E0-4788-8F66-A1D5EE5E7261}"/>
              </a:ext>
            </a:extLst>
          </p:cNvPr>
          <p:cNvSpPr/>
          <p:nvPr/>
        </p:nvSpPr>
        <p:spPr>
          <a:xfrm>
            <a:off x="2367064" y="5711137"/>
            <a:ext cx="7457872" cy="295145"/>
          </a:xfrm>
          <a:prstGeom prst="rect">
            <a:avLst/>
          </a:prstGeom>
        </p:spPr>
        <p:txBody>
          <a:bodyPr wrap="square">
            <a:spAutoFit/>
          </a:bodyPr>
          <a:lstStyle/>
          <a:p>
            <a:pPr algn="ctr" defTabSz="543818">
              <a:lnSpc>
                <a:spcPct val="120000"/>
              </a:lnSpc>
              <a:spcBef>
                <a:spcPct val="0"/>
              </a:spcBef>
            </a:pPr>
            <a:r>
              <a:rPr lang="zh-CN" altLang="en-US" sz="1200" dirty="0">
                <a:solidFill>
                  <a:schemeClr val="tx1">
                    <a:lumMod val="50000"/>
                    <a:lumOff val="50000"/>
                  </a:schemeClr>
                </a:solidFill>
                <a:cs typeface="+mn-ea"/>
                <a:sym typeface="+mn-lt"/>
              </a:rPr>
              <a:t>After your content is typed here, or by copying your text, choose paste in this box and choose to keep only the text.</a:t>
            </a:r>
            <a:endParaRPr lang="en-US" altLang="zh-CN" sz="1200" dirty="0">
              <a:solidFill>
                <a:schemeClr val="tx1">
                  <a:lumMod val="50000"/>
                  <a:lumOff val="50000"/>
                </a:schemeClr>
              </a:solidFill>
              <a:cs typeface="+mn-ea"/>
              <a:sym typeface="+mn-lt"/>
            </a:endParaRPr>
          </a:p>
        </p:txBody>
      </p:sp>
      <p:grpSp>
        <p:nvGrpSpPr>
          <p:cNvPr id="41" name="组合 40">
            <a:extLst>
              <a:ext uri="{FF2B5EF4-FFF2-40B4-BE49-F238E27FC236}">
                <a16:creationId xmlns:a16="http://schemas.microsoft.com/office/drawing/2014/main" id="{86660E09-1B32-48E2-A29D-23E325941467}"/>
              </a:ext>
            </a:extLst>
          </p:cNvPr>
          <p:cNvGrpSpPr/>
          <p:nvPr/>
        </p:nvGrpSpPr>
        <p:grpSpPr>
          <a:xfrm>
            <a:off x="-637699" y="4562768"/>
            <a:ext cx="13963811" cy="288000"/>
            <a:chOff x="-1" y="4562768"/>
            <a:chExt cx="13963810" cy="432000"/>
          </a:xfrm>
        </p:grpSpPr>
        <p:cxnSp>
          <p:nvCxnSpPr>
            <p:cNvPr id="42" name="直接连接符 41">
              <a:extLst>
                <a:ext uri="{FF2B5EF4-FFF2-40B4-BE49-F238E27FC236}">
                  <a16:creationId xmlns:a16="http://schemas.microsoft.com/office/drawing/2014/main" id="{957C4C6B-7E71-4C49-9A03-7E6B9BEC545D}"/>
                </a:ext>
              </a:extLst>
            </p:cNvPr>
            <p:cNvCxnSpPr>
              <a:cxnSpLocks/>
            </p:cNvCxnSpPr>
            <p:nvPr/>
          </p:nvCxnSpPr>
          <p:spPr>
            <a:xfrm>
              <a:off x="-1" y="4990758"/>
              <a:ext cx="13963810" cy="0"/>
            </a:xfrm>
            <a:prstGeom prst="line">
              <a:avLst/>
            </a:prstGeom>
            <a:ln w="3175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3E0D90DB-9CE0-40AA-8198-01A7439147C9}"/>
                </a:ext>
              </a:extLst>
            </p:cNvPr>
            <p:cNvCxnSpPr>
              <a:cxnSpLocks/>
            </p:cNvCxnSpPr>
            <p:nvPr/>
          </p:nvCxnSpPr>
          <p:spPr>
            <a:xfrm>
              <a:off x="390525" y="4562768"/>
              <a:ext cx="0" cy="432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2DC54EBF-177F-4435-BCF2-5CE65EE9442A}"/>
                </a:ext>
              </a:extLst>
            </p:cNvPr>
            <p:cNvCxnSpPr>
              <a:cxnSpLocks/>
            </p:cNvCxnSpPr>
            <p:nvPr/>
          </p:nvCxnSpPr>
          <p:spPr>
            <a:xfrm>
              <a:off x="1441450" y="4562768"/>
              <a:ext cx="0" cy="432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CA1190A3-C823-4E4C-B194-11527BD69523}"/>
                </a:ext>
              </a:extLst>
            </p:cNvPr>
            <p:cNvCxnSpPr>
              <a:cxnSpLocks/>
            </p:cNvCxnSpPr>
            <p:nvPr/>
          </p:nvCxnSpPr>
          <p:spPr>
            <a:xfrm>
              <a:off x="2505075" y="4562768"/>
              <a:ext cx="0" cy="432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3089EB7E-8EAA-4B24-BE26-82F4BD134ED0}"/>
                </a:ext>
              </a:extLst>
            </p:cNvPr>
            <p:cNvCxnSpPr>
              <a:cxnSpLocks/>
            </p:cNvCxnSpPr>
            <p:nvPr/>
          </p:nvCxnSpPr>
          <p:spPr>
            <a:xfrm>
              <a:off x="10963275" y="4562768"/>
              <a:ext cx="0" cy="432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FFF4E921-AD9D-4E1D-BEBD-9ECFD94E609B}"/>
                </a:ext>
              </a:extLst>
            </p:cNvPr>
            <p:cNvCxnSpPr>
              <a:cxnSpLocks/>
            </p:cNvCxnSpPr>
            <p:nvPr/>
          </p:nvCxnSpPr>
          <p:spPr>
            <a:xfrm>
              <a:off x="9886950" y="4562768"/>
              <a:ext cx="0" cy="432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F06D4769-32ED-4466-BC91-593D6A03903C}"/>
                </a:ext>
              </a:extLst>
            </p:cNvPr>
            <p:cNvCxnSpPr>
              <a:cxnSpLocks/>
            </p:cNvCxnSpPr>
            <p:nvPr/>
          </p:nvCxnSpPr>
          <p:spPr>
            <a:xfrm>
              <a:off x="3556000" y="4562768"/>
              <a:ext cx="0" cy="432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3876D808-5584-4F18-B11E-408F1E996971}"/>
                </a:ext>
              </a:extLst>
            </p:cNvPr>
            <p:cNvCxnSpPr>
              <a:cxnSpLocks/>
            </p:cNvCxnSpPr>
            <p:nvPr/>
          </p:nvCxnSpPr>
          <p:spPr>
            <a:xfrm>
              <a:off x="4606925" y="4562768"/>
              <a:ext cx="0" cy="432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77334188-E6BD-47B4-927F-6B0C74CD09BE}"/>
                </a:ext>
              </a:extLst>
            </p:cNvPr>
            <p:cNvCxnSpPr>
              <a:cxnSpLocks/>
            </p:cNvCxnSpPr>
            <p:nvPr/>
          </p:nvCxnSpPr>
          <p:spPr>
            <a:xfrm>
              <a:off x="5672614" y="4562768"/>
              <a:ext cx="0" cy="432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A64650BD-6DDC-4959-B42D-43056A84D067}"/>
                </a:ext>
              </a:extLst>
            </p:cNvPr>
            <p:cNvCxnSpPr>
              <a:cxnSpLocks/>
            </p:cNvCxnSpPr>
            <p:nvPr/>
          </p:nvCxnSpPr>
          <p:spPr>
            <a:xfrm>
              <a:off x="6734175" y="4562768"/>
              <a:ext cx="0" cy="432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92CAD7A9-27C7-4B6F-8AD8-99F2F23A8A3B}"/>
                </a:ext>
              </a:extLst>
            </p:cNvPr>
            <p:cNvCxnSpPr>
              <a:cxnSpLocks/>
            </p:cNvCxnSpPr>
            <p:nvPr/>
          </p:nvCxnSpPr>
          <p:spPr>
            <a:xfrm>
              <a:off x="7797800" y="4562768"/>
              <a:ext cx="0" cy="432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1A5B3285-F0F6-4653-9FB6-EC1E36EEAC99}"/>
                </a:ext>
              </a:extLst>
            </p:cNvPr>
            <p:cNvCxnSpPr>
              <a:cxnSpLocks/>
            </p:cNvCxnSpPr>
            <p:nvPr/>
          </p:nvCxnSpPr>
          <p:spPr>
            <a:xfrm>
              <a:off x="8848725" y="4562768"/>
              <a:ext cx="0" cy="432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2B4F7027-26C9-4583-9C67-D4430DDE860D}"/>
                </a:ext>
              </a:extLst>
            </p:cNvPr>
            <p:cNvCxnSpPr>
              <a:cxnSpLocks/>
            </p:cNvCxnSpPr>
            <p:nvPr/>
          </p:nvCxnSpPr>
          <p:spPr>
            <a:xfrm>
              <a:off x="593725"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6B0E5480-A908-4706-BE9A-52CCB6E1A3C3}"/>
                </a:ext>
              </a:extLst>
            </p:cNvPr>
            <p:cNvCxnSpPr>
              <a:cxnSpLocks/>
            </p:cNvCxnSpPr>
            <p:nvPr/>
          </p:nvCxnSpPr>
          <p:spPr>
            <a:xfrm>
              <a:off x="812800"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D32FA082-6888-440B-B265-EC505A748F02}"/>
                </a:ext>
              </a:extLst>
            </p:cNvPr>
            <p:cNvCxnSpPr>
              <a:cxnSpLocks/>
            </p:cNvCxnSpPr>
            <p:nvPr/>
          </p:nvCxnSpPr>
          <p:spPr>
            <a:xfrm>
              <a:off x="1017587"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70355A0D-0955-4771-B52F-48079C005F89}"/>
                </a:ext>
              </a:extLst>
            </p:cNvPr>
            <p:cNvCxnSpPr>
              <a:cxnSpLocks/>
            </p:cNvCxnSpPr>
            <p:nvPr/>
          </p:nvCxnSpPr>
          <p:spPr>
            <a:xfrm>
              <a:off x="1231900"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5ECB94A0-240A-4062-AA90-4297DA461219}"/>
                </a:ext>
              </a:extLst>
            </p:cNvPr>
            <p:cNvCxnSpPr>
              <a:cxnSpLocks/>
            </p:cNvCxnSpPr>
            <p:nvPr/>
          </p:nvCxnSpPr>
          <p:spPr>
            <a:xfrm>
              <a:off x="177007"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E76339EA-2B05-4C33-991B-21D9B4D6724C}"/>
                </a:ext>
              </a:extLst>
            </p:cNvPr>
            <p:cNvCxnSpPr>
              <a:cxnSpLocks/>
            </p:cNvCxnSpPr>
            <p:nvPr/>
          </p:nvCxnSpPr>
          <p:spPr>
            <a:xfrm>
              <a:off x="1651000"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BC0954B9-5F48-432B-9DA1-B5CE4DFFE743}"/>
                </a:ext>
              </a:extLst>
            </p:cNvPr>
            <p:cNvCxnSpPr>
              <a:cxnSpLocks/>
            </p:cNvCxnSpPr>
            <p:nvPr/>
          </p:nvCxnSpPr>
          <p:spPr>
            <a:xfrm>
              <a:off x="1870075"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CC84FB16-CAA8-44DC-8DF7-BF38AE0972DA}"/>
                </a:ext>
              </a:extLst>
            </p:cNvPr>
            <p:cNvCxnSpPr>
              <a:cxnSpLocks/>
            </p:cNvCxnSpPr>
            <p:nvPr/>
          </p:nvCxnSpPr>
          <p:spPr>
            <a:xfrm>
              <a:off x="2074862"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CCD98A2D-AAFC-4E92-AC87-A3FF10620DC7}"/>
                </a:ext>
              </a:extLst>
            </p:cNvPr>
            <p:cNvCxnSpPr>
              <a:cxnSpLocks/>
            </p:cNvCxnSpPr>
            <p:nvPr/>
          </p:nvCxnSpPr>
          <p:spPr>
            <a:xfrm>
              <a:off x="2289175"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id="{A9DA34C3-C9DE-475B-B931-37A86DC66918}"/>
                </a:ext>
              </a:extLst>
            </p:cNvPr>
            <p:cNvCxnSpPr>
              <a:cxnSpLocks/>
            </p:cNvCxnSpPr>
            <p:nvPr/>
          </p:nvCxnSpPr>
          <p:spPr>
            <a:xfrm>
              <a:off x="2717800"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id="{E75AAAC8-C689-47AF-BC23-80A91322DD64}"/>
                </a:ext>
              </a:extLst>
            </p:cNvPr>
            <p:cNvCxnSpPr>
              <a:cxnSpLocks/>
            </p:cNvCxnSpPr>
            <p:nvPr/>
          </p:nvCxnSpPr>
          <p:spPr>
            <a:xfrm>
              <a:off x="2936875"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80AC5893-4446-41B6-B6FA-597F3B85D656}"/>
                </a:ext>
              </a:extLst>
            </p:cNvPr>
            <p:cNvCxnSpPr>
              <a:cxnSpLocks/>
            </p:cNvCxnSpPr>
            <p:nvPr/>
          </p:nvCxnSpPr>
          <p:spPr>
            <a:xfrm>
              <a:off x="3141662"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81A23568-18F4-40A9-B32C-9C26D8580C61}"/>
                </a:ext>
              </a:extLst>
            </p:cNvPr>
            <p:cNvCxnSpPr>
              <a:cxnSpLocks/>
            </p:cNvCxnSpPr>
            <p:nvPr/>
          </p:nvCxnSpPr>
          <p:spPr>
            <a:xfrm>
              <a:off x="3355975"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id="{F7222B8F-B776-4413-A3F9-1EB9AF6446DD}"/>
                </a:ext>
              </a:extLst>
            </p:cNvPr>
            <p:cNvCxnSpPr>
              <a:cxnSpLocks/>
            </p:cNvCxnSpPr>
            <p:nvPr/>
          </p:nvCxnSpPr>
          <p:spPr>
            <a:xfrm>
              <a:off x="3765550"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id="{5DF6482F-5497-4AB5-8D28-FDF728D19760}"/>
                </a:ext>
              </a:extLst>
            </p:cNvPr>
            <p:cNvCxnSpPr>
              <a:cxnSpLocks/>
            </p:cNvCxnSpPr>
            <p:nvPr/>
          </p:nvCxnSpPr>
          <p:spPr>
            <a:xfrm>
              <a:off x="3984625"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id="{ECB5F461-91A9-4836-9F26-5295D396014F}"/>
                </a:ext>
              </a:extLst>
            </p:cNvPr>
            <p:cNvCxnSpPr>
              <a:cxnSpLocks/>
            </p:cNvCxnSpPr>
            <p:nvPr/>
          </p:nvCxnSpPr>
          <p:spPr>
            <a:xfrm>
              <a:off x="4189412"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id="{563CB500-1BC0-4CC2-BB93-35A723B0DB87}"/>
                </a:ext>
              </a:extLst>
            </p:cNvPr>
            <p:cNvCxnSpPr>
              <a:cxnSpLocks/>
            </p:cNvCxnSpPr>
            <p:nvPr/>
          </p:nvCxnSpPr>
          <p:spPr>
            <a:xfrm>
              <a:off x="4403725"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id="{A31ABAFF-A056-4826-84E7-5C0F07B10D93}"/>
                </a:ext>
              </a:extLst>
            </p:cNvPr>
            <p:cNvCxnSpPr>
              <a:cxnSpLocks/>
            </p:cNvCxnSpPr>
            <p:nvPr/>
          </p:nvCxnSpPr>
          <p:spPr>
            <a:xfrm>
              <a:off x="4827588"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id="{82E6456C-D4C5-4B5B-B8AD-18A4EC275372}"/>
                </a:ext>
              </a:extLst>
            </p:cNvPr>
            <p:cNvCxnSpPr>
              <a:cxnSpLocks/>
            </p:cNvCxnSpPr>
            <p:nvPr/>
          </p:nvCxnSpPr>
          <p:spPr>
            <a:xfrm>
              <a:off x="5046663"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id="{9F59C9F2-1208-45A9-81E4-49633CD97D9F}"/>
                </a:ext>
              </a:extLst>
            </p:cNvPr>
            <p:cNvCxnSpPr>
              <a:cxnSpLocks/>
            </p:cNvCxnSpPr>
            <p:nvPr/>
          </p:nvCxnSpPr>
          <p:spPr>
            <a:xfrm>
              <a:off x="5251450"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id="{AFAEC8BD-C938-4B3D-A010-159AA69C0686}"/>
                </a:ext>
              </a:extLst>
            </p:cNvPr>
            <p:cNvCxnSpPr>
              <a:cxnSpLocks/>
            </p:cNvCxnSpPr>
            <p:nvPr/>
          </p:nvCxnSpPr>
          <p:spPr>
            <a:xfrm>
              <a:off x="5465763"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id="{D0449EDA-53C7-44BA-AE36-3D0463FEDFF2}"/>
                </a:ext>
              </a:extLst>
            </p:cNvPr>
            <p:cNvCxnSpPr>
              <a:cxnSpLocks/>
            </p:cNvCxnSpPr>
            <p:nvPr/>
          </p:nvCxnSpPr>
          <p:spPr>
            <a:xfrm>
              <a:off x="5879466"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id="{BFC837E7-2769-4618-B4B6-187FD22539AF}"/>
                </a:ext>
              </a:extLst>
            </p:cNvPr>
            <p:cNvCxnSpPr>
              <a:cxnSpLocks/>
            </p:cNvCxnSpPr>
            <p:nvPr/>
          </p:nvCxnSpPr>
          <p:spPr>
            <a:xfrm>
              <a:off x="6098541"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F3CD5533-F2B0-4D97-ACB6-0F1B9A1F9BBD}"/>
                </a:ext>
              </a:extLst>
            </p:cNvPr>
            <p:cNvCxnSpPr>
              <a:cxnSpLocks/>
            </p:cNvCxnSpPr>
            <p:nvPr/>
          </p:nvCxnSpPr>
          <p:spPr>
            <a:xfrm>
              <a:off x="6303328"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id="{1CD33635-D4A4-4C66-9946-26DF512417DC}"/>
                </a:ext>
              </a:extLst>
            </p:cNvPr>
            <p:cNvCxnSpPr>
              <a:cxnSpLocks/>
            </p:cNvCxnSpPr>
            <p:nvPr/>
          </p:nvCxnSpPr>
          <p:spPr>
            <a:xfrm>
              <a:off x="6517641"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6C60A264-DC8B-4A72-AC6B-E0E65A4A327E}"/>
                </a:ext>
              </a:extLst>
            </p:cNvPr>
            <p:cNvCxnSpPr>
              <a:cxnSpLocks/>
            </p:cNvCxnSpPr>
            <p:nvPr/>
          </p:nvCxnSpPr>
          <p:spPr>
            <a:xfrm>
              <a:off x="6936741"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id="{758CFCA6-9D10-4535-B961-EE47434D17E9}"/>
                </a:ext>
              </a:extLst>
            </p:cNvPr>
            <p:cNvCxnSpPr>
              <a:cxnSpLocks/>
            </p:cNvCxnSpPr>
            <p:nvPr/>
          </p:nvCxnSpPr>
          <p:spPr>
            <a:xfrm>
              <a:off x="7155816"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id="{257E172F-9BAC-4A96-9167-EC129E8C7ED8}"/>
                </a:ext>
              </a:extLst>
            </p:cNvPr>
            <p:cNvCxnSpPr>
              <a:cxnSpLocks/>
            </p:cNvCxnSpPr>
            <p:nvPr/>
          </p:nvCxnSpPr>
          <p:spPr>
            <a:xfrm>
              <a:off x="7360603"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id="{AA52921F-F2E5-4803-A773-484E4FCD08D4}"/>
                </a:ext>
              </a:extLst>
            </p:cNvPr>
            <p:cNvCxnSpPr>
              <a:cxnSpLocks/>
            </p:cNvCxnSpPr>
            <p:nvPr/>
          </p:nvCxnSpPr>
          <p:spPr>
            <a:xfrm>
              <a:off x="7574916"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id="{4F2F4DA7-9A51-4B4F-A709-BEB83D4FB64B}"/>
                </a:ext>
              </a:extLst>
            </p:cNvPr>
            <p:cNvCxnSpPr>
              <a:cxnSpLocks/>
            </p:cNvCxnSpPr>
            <p:nvPr/>
          </p:nvCxnSpPr>
          <p:spPr>
            <a:xfrm>
              <a:off x="7986872"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id="{1F926748-D0B8-4B28-A2AF-08C1AE3E3626}"/>
                </a:ext>
              </a:extLst>
            </p:cNvPr>
            <p:cNvCxnSpPr>
              <a:cxnSpLocks/>
            </p:cNvCxnSpPr>
            <p:nvPr/>
          </p:nvCxnSpPr>
          <p:spPr>
            <a:xfrm>
              <a:off x="8205947"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id="{1993504F-7D64-4A98-B4D9-D13C2051DC72}"/>
                </a:ext>
              </a:extLst>
            </p:cNvPr>
            <p:cNvCxnSpPr>
              <a:cxnSpLocks/>
            </p:cNvCxnSpPr>
            <p:nvPr/>
          </p:nvCxnSpPr>
          <p:spPr>
            <a:xfrm>
              <a:off x="8410734"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id="{076C52ED-6C2C-4611-90CD-031C66A1EC40}"/>
                </a:ext>
              </a:extLst>
            </p:cNvPr>
            <p:cNvCxnSpPr>
              <a:cxnSpLocks/>
            </p:cNvCxnSpPr>
            <p:nvPr/>
          </p:nvCxnSpPr>
          <p:spPr>
            <a:xfrm>
              <a:off x="8625047"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id="{B11063F1-E352-4E4B-87ED-20FB53C0CCCF}"/>
                </a:ext>
              </a:extLst>
            </p:cNvPr>
            <p:cNvCxnSpPr>
              <a:cxnSpLocks/>
            </p:cNvCxnSpPr>
            <p:nvPr/>
          </p:nvCxnSpPr>
          <p:spPr>
            <a:xfrm>
              <a:off x="9053672"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id="{AA25CF9A-89FD-458F-B232-AF3EC7665885}"/>
                </a:ext>
              </a:extLst>
            </p:cNvPr>
            <p:cNvCxnSpPr>
              <a:cxnSpLocks/>
            </p:cNvCxnSpPr>
            <p:nvPr/>
          </p:nvCxnSpPr>
          <p:spPr>
            <a:xfrm>
              <a:off x="9272747"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id="{210B1410-B056-43C9-83ED-BF55D53CA00E}"/>
                </a:ext>
              </a:extLst>
            </p:cNvPr>
            <p:cNvCxnSpPr>
              <a:cxnSpLocks/>
            </p:cNvCxnSpPr>
            <p:nvPr/>
          </p:nvCxnSpPr>
          <p:spPr>
            <a:xfrm>
              <a:off x="9477534"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id="{8D5EC152-BA68-4E48-BA87-6D09BB6D7DE0}"/>
                </a:ext>
              </a:extLst>
            </p:cNvPr>
            <p:cNvCxnSpPr>
              <a:cxnSpLocks/>
            </p:cNvCxnSpPr>
            <p:nvPr/>
          </p:nvCxnSpPr>
          <p:spPr>
            <a:xfrm>
              <a:off x="9691847"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id="{D9D6914E-00B0-4451-9E36-61FC30AFB0F4}"/>
                </a:ext>
              </a:extLst>
            </p:cNvPr>
            <p:cNvCxnSpPr>
              <a:cxnSpLocks/>
            </p:cNvCxnSpPr>
            <p:nvPr/>
          </p:nvCxnSpPr>
          <p:spPr>
            <a:xfrm>
              <a:off x="10110947"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id="{5B9DF102-A4C2-4D85-A3D4-CD44E6E00B04}"/>
                </a:ext>
              </a:extLst>
            </p:cNvPr>
            <p:cNvCxnSpPr>
              <a:cxnSpLocks/>
            </p:cNvCxnSpPr>
            <p:nvPr/>
          </p:nvCxnSpPr>
          <p:spPr>
            <a:xfrm>
              <a:off x="10330022"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a16="http://schemas.microsoft.com/office/drawing/2014/main" id="{59914E24-E299-4E32-97CB-E2743B20FB51}"/>
                </a:ext>
              </a:extLst>
            </p:cNvPr>
            <p:cNvCxnSpPr>
              <a:cxnSpLocks/>
            </p:cNvCxnSpPr>
            <p:nvPr/>
          </p:nvCxnSpPr>
          <p:spPr>
            <a:xfrm>
              <a:off x="10534809"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id="{1D53C0F2-BF41-4C6A-8219-EF4641EF39D8}"/>
                </a:ext>
              </a:extLst>
            </p:cNvPr>
            <p:cNvCxnSpPr>
              <a:cxnSpLocks/>
            </p:cNvCxnSpPr>
            <p:nvPr/>
          </p:nvCxnSpPr>
          <p:spPr>
            <a:xfrm>
              <a:off x="10749122"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id="{0CD36586-674B-460E-A8A7-C8C501198DB2}"/>
                </a:ext>
              </a:extLst>
            </p:cNvPr>
            <p:cNvCxnSpPr>
              <a:cxnSpLocks/>
            </p:cNvCxnSpPr>
            <p:nvPr/>
          </p:nvCxnSpPr>
          <p:spPr>
            <a:xfrm>
              <a:off x="11182509"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a16="http://schemas.microsoft.com/office/drawing/2014/main" id="{B613332E-EC2C-4D83-871C-F4CE8F9BDCDE}"/>
                </a:ext>
              </a:extLst>
            </p:cNvPr>
            <p:cNvCxnSpPr>
              <a:cxnSpLocks/>
            </p:cNvCxnSpPr>
            <p:nvPr/>
          </p:nvCxnSpPr>
          <p:spPr>
            <a:xfrm>
              <a:off x="11401584"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id="{BD3DC091-6273-40F9-AA61-15DDDC114146}"/>
                </a:ext>
              </a:extLst>
            </p:cNvPr>
            <p:cNvCxnSpPr>
              <a:cxnSpLocks/>
            </p:cNvCxnSpPr>
            <p:nvPr/>
          </p:nvCxnSpPr>
          <p:spPr>
            <a:xfrm>
              <a:off x="11606371"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id="{386F7924-050A-4379-BC3B-192FDCC1647E}"/>
                </a:ext>
              </a:extLst>
            </p:cNvPr>
            <p:cNvCxnSpPr>
              <a:cxnSpLocks/>
            </p:cNvCxnSpPr>
            <p:nvPr/>
          </p:nvCxnSpPr>
          <p:spPr>
            <a:xfrm>
              <a:off x="11820684"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id="{8711E016-EA90-43A8-86B8-115167601F2C}"/>
                </a:ext>
              </a:extLst>
            </p:cNvPr>
            <p:cNvCxnSpPr>
              <a:cxnSpLocks/>
            </p:cNvCxnSpPr>
            <p:nvPr/>
          </p:nvCxnSpPr>
          <p:spPr>
            <a:xfrm>
              <a:off x="12036425" y="4562768"/>
              <a:ext cx="0" cy="432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id="{3559E9D8-266B-4FA0-95F7-F0DBCCE8DE4B}"/>
                </a:ext>
              </a:extLst>
            </p:cNvPr>
            <p:cNvCxnSpPr>
              <a:cxnSpLocks/>
            </p:cNvCxnSpPr>
            <p:nvPr/>
          </p:nvCxnSpPr>
          <p:spPr>
            <a:xfrm>
              <a:off x="12246134"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id="{7CA03F4E-751E-4A08-B75C-F32390974B3C}"/>
                </a:ext>
              </a:extLst>
            </p:cNvPr>
            <p:cNvCxnSpPr>
              <a:cxnSpLocks/>
            </p:cNvCxnSpPr>
            <p:nvPr/>
          </p:nvCxnSpPr>
          <p:spPr>
            <a:xfrm>
              <a:off x="12465209"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a16="http://schemas.microsoft.com/office/drawing/2014/main" id="{D5E808DC-5951-4FCA-974C-D87A8ACC1FAA}"/>
                </a:ext>
              </a:extLst>
            </p:cNvPr>
            <p:cNvCxnSpPr>
              <a:cxnSpLocks/>
            </p:cNvCxnSpPr>
            <p:nvPr/>
          </p:nvCxnSpPr>
          <p:spPr>
            <a:xfrm>
              <a:off x="12669996"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id="{0B20B638-97F1-4498-BA16-D68EFC83550E}"/>
                </a:ext>
              </a:extLst>
            </p:cNvPr>
            <p:cNvCxnSpPr>
              <a:cxnSpLocks/>
            </p:cNvCxnSpPr>
            <p:nvPr/>
          </p:nvCxnSpPr>
          <p:spPr>
            <a:xfrm>
              <a:off x="12884309"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id="{E94AC6F4-44F3-43B3-8A32-4E7D9F9672D2}"/>
                </a:ext>
              </a:extLst>
            </p:cNvPr>
            <p:cNvCxnSpPr>
              <a:cxnSpLocks/>
            </p:cNvCxnSpPr>
            <p:nvPr/>
          </p:nvCxnSpPr>
          <p:spPr>
            <a:xfrm>
              <a:off x="13109575" y="4562768"/>
              <a:ext cx="0" cy="432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id="{F0593B93-CE78-44F7-8382-8DD6CA3AC5CC}"/>
                </a:ext>
              </a:extLst>
            </p:cNvPr>
            <p:cNvCxnSpPr>
              <a:cxnSpLocks/>
            </p:cNvCxnSpPr>
            <p:nvPr/>
          </p:nvCxnSpPr>
          <p:spPr>
            <a:xfrm>
              <a:off x="13325634"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id="{5F6CBFD4-A7E0-443E-BA2A-81F0FD50DE6E}"/>
                </a:ext>
              </a:extLst>
            </p:cNvPr>
            <p:cNvCxnSpPr>
              <a:cxnSpLocks/>
            </p:cNvCxnSpPr>
            <p:nvPr/>
          </p:nvCxnSpPr>
          <p:spPr>
            <a:xfrm>
              <a:off x="13544709"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a16="http://schemas.microsoft.com/office/drawing/2014/main" id="{3D060D6A-D3B6-4FDA-9CFC-D7F00F45C367}"/>
                </a:ext>
              </a:extLst>
            </p:cNvPr>
            <p:cNvCxnSpPr>
              <a:cxnSpLocks/>
            </p:cNvCxnSpPr>
            <p:nvPr/>
          </p:nvCxnSpPr>
          <p:spPr>
            <a:xfrm>
              <a:off x="13749496"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a16="http://schemas.microsoft.com/office/drawing/2014/main" id="{904EA8E3-AA72-41F3-A100-F5BADE27B448}"/>
                </a:ext>
              </a:extLst>
            </p:cNvPr>
            <p:cNvCxnSpPr>
              <a:cxnSpLocks/>
            </p:cNvCxnSpPr>
            <p:nvPr/>
          </p:nvCxnSpPr>
          <p:spPr>
            <a:xfrm>
              <a:off x="13963809" y="4810758"/>
              <a:ext cx="0" cy="180000"/>
            </a:xfrm>
            <a:prstGeom prst="line">
              <a:avLst/>
            </a:prstGeom>
            <a:ln w="254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10" name="组合 109"/>
          <p:cNvGrpSpPr/>
          <p:nvPr/>
        </p:nvGrpSpPr>
        <p:grpSpPr>
          <a:xfrm>
            <a:off x="1262155" y="486754"/>
            <a:ext cx="5036888" cy="577364"/>
            <a:chOff x="3945869" y="560469"/>
            <a:chExt cx="2974142" cy="608935"/>
          </a:xfrm>
        </p:grpSpPr>
        <p:sp>
          <p:nvSpPr>
            <p:cNvPr id="114" name="TextBox 8"/>
            <p:cNvSpPr txBox="1"/>
            <p:nvPr/>
          </p:nvSpPr>
          <p:spPr>
            <a:xfrm>
              <a:off x="3945869" y="560469"/>
              <a:ext cx="2974142" cy="427804"/>
            </a:xfrm>
            <a:prstGeom prst="rect">
              <a:avLst/>
            </a:prstGeom>
            <a:noFill/>
          </p:spPr>
          <p:txBody>
            <a:bodyPr wrap="square" lIns="0" tIns="0" rIns="0" bIns="0" rtlCol="0" anchor="ctr">
              <a:spAutoFit/>
            </a:bodyPr>
            <a:lstStyle/>
            <a:p>
              <a:pPr>
                <a:lnSpc>
                  <a:spcPct val="120000"/>
                </a:lnSpc>
              </a:pPr>
              <a:r>
                <a:rPr lang="zh-CN" altLang="en-US" sz="2400" b="1" dirty="0">
                  <a:solidFill>
                    <a:schemeClr val="tx1">
                      <a:lumMod val="65000"/>
                      <a:lumOff val="35000"/>
                    </a:schemeClr>
                  </a:solidFill>
                  <a:cs typeface="+mn-ea"/>
                  <a:sym typeface="+mn-lt"/>
                </a:rPr>
                <a:t>The course of development</a:t>
              </a:r>
            </a:p>
          </p:txBody>
        </p:sp>
        <p:sp>
          <p:nvSpPr>
            <p:cNvPr id="115" name="TextBox 8"/>
            <p:cNvSpPr txBox="1"/>
            <p:nvPr/>
          </p:nvSpPr>
          <p:spPr>
            <a:xfrm>
              <a:off x="3967746" y="991141"/>
              <a:ext cx="2952265" cy="178263"/>
            </a:xfrm>
            <a:prstGeom prst="rect">
              <a:avLst/>
            </a:prstGeom>
            <a:noFill/>
          </p:spPr>
          <p:txBody>
            <a:bodyPr wrap="square" lIns="0" tIns="0" rIns="0" bIns="0" rtlCol="0" anchor="ctr">
              <a:spAutoFit/>
            </a:bodyPr>
            <a:lstStyle/>
            <a:p>
              <a:pPr>
                <a:lnSpc>
                  <a:spcPct val="120000"/>
                </a:lnSpc>
              </a:pPr>
              <a:r>
                <a:rPr lang="zh-CN" altLang="en-US" sz="1000" dirty="0">
                  <a:solidFill>
                    <a:schemeClr val="bg1">
                      <a:lumMod val="65000"/>
                    </a:schemeClr>
                  </a:solidFill>
                  <a:cs typeface="+mn-ea"/>
                  <a:sym typeface="+mn-lt"/>
                </a:rPr>
                <a:t>Add your subtitle text and description here</a:t>
              </a:r>
            </a:p>
          </p:txBody>
        </p:sp>
      </p:grpSp>
      <p:grpSp>
        <p:nvGrpSpPr>
          <p:cNvPr id="116" name="组合 115"/>
          <p:cNvGrpSpPr/>
          <p:nvPr/>
        </p:nvGrpSpPr>
        <p:grpSpPr>
          <a:xfrm>
            <a:off x="250078" y="484573"/>
            <a:ext cx="1121946" cy="667710"/>
            <a:chOff x="171034" y="579507"/>
            <a:chExt cx="3487616" cy="2075606"/>
          </a:xfrm>
        </p:grpSpPr>
        <p:pic>
          <p:nvPicPr>
            <p:cNvPr id="117" name="图片 116"/>
            <p:cNvPicPr>
              <a:picLocks noChangeAspect="1"/>
            </p:cNvPicPr>
            <p:nvPr/>
          </p:nvPicPr>
          <p:blipFill rotWithShape="1">
            <a:blip r:embed="rId4" cstate="screen">
              <a:extLst>
                <a:ext uri="{28A0092B-C50C-407E-A947-70E740481C1C}">
                  <a14:useLocalDpi xmlns:a14="http://schemas.microsoft.com/office/drawing/2010/main"/>
                </a:ext>
              </a:extLst>
            </a:blip>
            <a:srcRect l="-8"/>
            <a:stretch/>
          </p:blipFill>
          <p:spPr>
            <a:xfrm>
              <a:off x="373608" y="579507"/>
              <a:ext cx="1960199" cy="1827574"/>
            </a:xfrm>
            <a:prstGeom prst="rect">
              <a:avLst/>
            </a:prstGeom>
            <a:effectLst>
              <a:outerShdw blurRad="190500" dist="63500" dir="2700000" algn="tl" rotWithShape="0">
                <a:prstClr val="black">
                  <a:alpha val="30000"/>
                </a:prstClr>
              </a:outerShdw>
            </a:effectLst>
          </p:spPr>
        </p:pic>
        <p:pic>
          <p:nvPicPr>
            <p:cNvPr id="118" name="图片 117"/>
            <p:cNvPicPr>
              <a:picLocks noChangeAspect="1"/>
            </p:cNvPicPr>
            <p:nvPr/>
          </p:nvPicPr>
          <p:blipFill rotWithShape="1">
            <a:blip r:embed="rId5" cstate="screen">
              <a:extLst>
                <a:ext uri="{28A0092B-C50C-407E-A947-70E740481C1C}">
                  <a14:useLocalDpi xmlns:a14="http://schemas.microsoft.com/office/drawing/2010/main"/>
                </a:ext>
              </a:extLst>
            </a:blip>
            <a:srcRect r="-102" b="-4775"/>
            <a:stretch/>
          </p:blipFill>
          <p:spPr>
            <a:xfrm flipH="1">
              <a:off x="373605" y="1003130"/>
              <a:ext cx="3285045" cy="1418773"/>
            </a:xfrm>
            <a:prstGeom prst="rect">
              <a:avLst/>
            </a:prstGeom>
          </p:spPr>
        </p:pic>
        <p:sp>
          <p:nvSpPr>
            <p:cNvPr id="119" name="文本框 118"/>
            <p:cNvSpPr txBox="1"/>
            <p:nvPr/>
          </p:nvSpPr>
          <p:spPr>
            <a:xfrm>
              <a:off x="171034" y="645965"/>
              <a:ext cx="2258300" cy="2009148"/>
            </a:xfrm>
            <a:prstGeom prst="rect">
              <a:avLst/>
            </a:prstGeom>
            <a:noFill/>
          </p:spPr>
          <p:txBody>
            <a:bodyPr wrap="none" rtlCol="0" anchor="ctr">
              <a:spAutoFit/>
            </a:bodyPr>
            <a:lstStyle/>
            <a:p>
              <a:pPr algn="ctr"/>
              <a:r>
                <a:rPr lang="en-US" altLang="zh-CN" sz="3600" dirty="0">
                  <a:solidFill>
                    <a:schemeClr val="bg1"/>
                  </a:solidFill>
                  <a:effectLst>
                    <a:outerShdw blurRad="38100" dist="38100" dir="2700000" algn="tl">
                      <a:srgbClr val="000000">
                        <a:alpha val="43137"/>
                      </a:srgbClr>
                    </a:outerShdw>
                  </a:effectLst>
                  <a:cs typeface="+mn-ea"/>
                  <a:sym typeface="+mn-lt"/>
                </a:rPr>
                <a:t>01</a:t>
              </a:r>
              <a:endParaRPr lang="zh-CN" altLang="en-US" sz="3600" dirty="0">
                <a:solidFill>
                  <a:schemeClr val="bg1"/>
                </a:solidFill>
                <a:effectLst>
                  <a:outerShdw blurRad="38100" dist="38100" dir="2700000" algn="tl">
                    <a:srgbClr val="000000">
                      <a:alpha val="43137"/>
                    </a:srgbClr>
                  </a:outerShdw>
                </a:effectLst>
                <a:cs typeface="+mn-ea"/>
                <a:sym typeface="+mn-lt"/>
              </a:endParaRPr>
            </a:p>
          </p:txBody>
        </p:sp>
      </p:grpSp>
    </p:spTree>
    <p:extLst>
      <p:ext uri="{BB962C8B-B14F-4D97-AF65-F5344CB8AC3E}">
        <p14:creationId xmlns:p14="http://schemas.microsoft.com/office/powerpoint/2010/main" val="1395417997"/>
      </p:ext>
    </p:extLst>
  </p:cSld>
  <p:clrMapOvr>
    <a:masterClrMapping/>
  </p:clrMapOvr>
  <p:transition spd="slow" advClick="0" advTm="7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par>
                                <p:cTn id="8" presetID="35" presetClass="path" presetSubtype="0" decel="33000" fill="hold" nodeType="withEffect">
                                  <p:stCondLst>
                                    <p:cond delay="2000"/>
                                  </p:stCondLst>
                                  <p:childTnLst>
                                    <p:animMotion origin="layout" path="M -2.5E-6 7.40741E-7 L -0.07539 7.40741E-7 " pathEditMode="relative" rAng="0" ptsTypes="AA">
                                      <p:cBhvr>
                                        <p:cTn id="9" dur="2500" fill="hold"/>
                                        <p:tgtEl>
                                          <p:spTgt spid="41"/>
                                        </p:tgtEl>
                                        <p:attrNameLst>
                                          <p:attrName>ppt_x</p:attrName>
                                          <p:attrName>ppt_y</p:attrName>
                                        </p:attrNameLst>
                                      </p:cBhvr>
                                      <p:rCtr x="-3776" y="0"/>
                                    </p:animMotion>
                                  </p:childTnLst>
                                </p:cTn>
                              </p:par>
                              <p:par>
                                <p:cTn id="10" presetID="47" presetClass="entr" presetSubtype="0" fill="hold" grpId="0" nodeType="withEffect">
                                  <p:stCondLst>
                                    <p:cond delay="100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par>
                                <p:cTn id="15" presetID="35" presetClass="path" presetSubtype="0" decel="33000" fill="hold" grpId="1" nodeType="withEffect">
                                  <p:stCondLst>
                                    <p:cond delay="2000"/>
                                  </p:stCondLst>
                                  <p:childTnLst>
                                    <p:animMotion origin="layout" path="M -4.16667E-7 4.81481E-6 L -0.07539 4.81481E-6 " pathEditMode="relative" rAng="0" ptsTypes="AA">
                                      <p:cBhvr>
                                        <p:cTn id="16" dur="2500" fill="hold"/>
                                        <p:tgtEl>
                                          <p:spTgt spid="39"/>
                                        </p:tgtEl>
                                        <p:attrNameLst>
                                          <p:attrName>ppt_x</p:attrName>
                                          <p:attrName>ppt_y</p:attrName>
                                        </p:attrNameLst>
                                      </p:cBhvr>
                                      <p:rCtr x="-3776" y="0"/>
                                    </p:animMotion>
                                  </p:childTnLst>
                                </p:cTn>
                              </p:par>
                              <p:par>
                                <p:cTn id="17" presetID="10" presetClass="entr" presetSubtype="0" fill="hold" grpId="0" nodeType="withEffect">
                                  <p:stCondLst>
                                    <p:cond delay="100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childTnLst>
                                </p:cTn>
                              </p:par>
                              <p:par>
                                <p:cTn id="20" presetID="35" presetClass="path" presetSubtype="0" decel="33000" fill="hold" grpId="1" nodeType="withEffect">
                                  <p:stCondLst>
                                    <p:cond delay="2000"/>
                                  </p:stCondLst>
                                  <p:childTnLst>
                                    <p:animMotion origin="layout" path="M -4.16667E-7 3.7037E-6 L -0.07539 3.7037E-6 " pathEditMode="relative" rAng="0" ptsTypes="AA">
                                      <p:cBhvr>
                                        <p:cTn id="21" dur="2500" fill="hold"/>
                                        <p:tgtEl>
                                          <p:spTgt spid="38"/>
                                        </p:tgtEl>
                                        <p:attrNameLst>
                                          <p:attrName>ppt_x</p:attrName>
                                          <p:attrName>ppt_y</p:attrName>
                                        </p:attrNameLst>
                                      </p:cBhvr>
                                      <p:rCtr x="-3776" y="0"/>
                                    </p:animMotion>
                                  </p:childTnLst>
                                </p:cTn>
                              </p:par>
                              <p:par>
                                <p:cTn id="22" presetID="2" presetClass="entr" presetSubtype="4" decel="40000" fill="hold" grpId="0" nodeType="withEffect">
                                  <p:stCondLst>
                                    <p:cond delay="1000"/>
                                  </p:stCondLst>
                                  <p:childTnLst>
                                    <p:set>
                                      <p:cBhvr>
                                        <p:cTn id="23" dur="1" fill="hold">
                                          <p:stCondLst>
                                            <p:cond delay="0"/>
                                          </p:stCondLst>
                                        </p:cTn>
                                        <p:tgtEl>
                                          <p:spTgt spid="40"/>
                                        </p:tgtEl>
                                        <p:attrNameLst>
                                          <p:attrName>style.visibility</p:attrName>
                                        </p:attrNameLst>
                                      </p:cBhvr>
                                      <p:to>
                                        <p:strVal val="visible"/>
                                      </p:to>
                                    </p:set>
                                    <p:anim calcmode="lin" valueType="num">
                                      <p:cBhvr additive="base">
                                        <p:cTn id="24" dur="1000" fill="hold"/>
                                        <p:tgtEl>
                                          <p:spTgt spid="40"/>
                                        </p:tgtEl>
                                        <p:attrNameLst>
                                          <p:attrName>ppt_x</p:attrName>
                                        </p:attrNameLst>
                                      </p:cBhvr>
                                      <p:tavLst>
                                        <p:tav tm="0">
                                          <p:val>
                                            <p:strVal val="#ppt_x"/>
                                          </p:val>
                                        </p:tav>
                                        <p:tav tm="100000">
                                          <p:val>
                                            <p:strVal val="#ppt_x"/>
                                          </p:val>
                                        </p:tav>
                                      </p:tavLst>
                                    </p:anim>
                                    <p:anim calcmode="lin" valueType="num">
                                      <p:cBhvr additive="base">
                                        <p:cTn id="25" dur="1000" fill="hold"/>
                                        <p:tgtEl>
                                          <p:spTgt spid="40"/>
                                        </p:tgtEl>
                                        <p:attrNameLst>
                                          <p:attrName>ppt_y</p:attrName>
                                        </p:attrNameLst>
                                      </p:cBhvr>
                                      <p:tavLst>
                                        <p:tav tm="0">
                                          <p:val>
                                            <p:strVal val="1+#ppt_h/2"/>
                                          </p:val>
                                        </p:tav>
                                        <p:tav tm="100000">
                                          <p:val>
                                            <p:strVal val="#ppt_y"/>
                                          </p:val>
                                        </p:tav>
                                      </p:tavLst>
                                    </p:anim>
                                  </p:childTnLst>
                                </p:cTn>
                              </p:par>
                              <p:par>
                                <p:cTn id="26" presetID="35" presetClass="path" presetSubtype="0" decel="33000" fill="hold" grpId="1" nodeType="withEffect">
                                  <p:stCondLst>
                                    <p:cond delay="2000"/>
                                  </p:stCondLst>
                                  <p:childTnLst>
                                    <p:animMotion origin="layout" path="M 0 2.22222E-6 L -0.07539 2.22222E-6 " pathEditMode="relative" rAng="0" ptsTypes="AA">
                                      <p:cBhvr>
                                        <p:cTn id="27" dur="2500" fill="hold"/>
                                        <p:tgtEl>
                                          <p:spTgt spid="40"/>
                                        </p:tgtEl>
                                        <p:attrNameLst>
                                          <p:attrName>ppt_x</p:attrName>
                                          <p:attrName>ppt_y</p:attrName>
                                        </p:attrNameLst>
                                      </p:cBhvr>
                                      <p:rCtr x="-3776" y="0"/>
                                    </p:animMotion>
                                  </p:childTnLst>
                                </p:cTn>
                              </p:par>
                              <p:par>
                                <p:cTn id="28" presetID="2" presetClass="entr" presetSubtype="2" decel="40000" fill="hold" nodeType="withEffect">
                                  <p:stCondLst>
                                    <p:cond delay="100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1000" fill="hold"/>
                                        <p:tgtEl>
                                          <p:spTgt spid="35"/>
                                        </p:tgtEl>
                                        <p:attrNameLst>
                                          <p:attrName>ppt_x</p:attrName>
                                        </p:attrNameLst>
                                      </p:cBhvr>
                                      <p:tavLst>
                                        <p:tav tm="0">
                                          <p:val>
                                            <p:strVal val="1+#ppt_w/2"/>
                                          </p:val>
                                        </p:tav>
                                        <p:tav tm="100000">
                                          <p:val>
                                            <p:strVal val="#ppt_x"/>
                                          </p:val>
                                        </p:tav>
                                      </p:tavLst>
                                    </p:anim>
                                    <p:anim calcmode="lin" valueType="num">
                                      <p:cBhvr additive="base">
                                        <p:cTn id="31" dur="1000" fill="hold"/>
                                        <p:tgtEl>
                                          <p:spTgt spid="35"/>
                                        </p:tgtEl>
                                        <p:attrNameLst>
                                          <p:attrName>ppt_y</p:attrName>
                                        </p:attrNameLst>
                                      </p:cBhvr>
                                      <p:tavLst>
                                        <p:tav tm="0">
                                          <p:val>
                                            <p:strVal val="#ppt_y"/>
                                          </p:val>
                                        </p:tav>
                                        <p:tav tm="100000">
                                          <p:val>
                                            <p:strVal val="#ppt_y"/>
                                          </p:val>
                                        </p:tav>
                                      </p:tavLst>
                                    </p:anim>
                                  </p:childTnLst>
                                </p:cTn>
                              </p:par>
                              <p:par>
                                <p:cTn id="32" presetID="35" presetClass="path" presetSubtype="0" decel="33000" fill="hold" nodeType="withEffect">
                                  <p:stCondLst>
                                    <p:cond delay="2000"/>
                                  </p:stCondLst>
                                  <p:childTnLst>
                                    <p:animMotion origin="layout" path="M -4.44444E-6 -2.22222E-6 L -0.07534 -2.22222E-6 " pathEditMode="relative" rAng="0" ptsTypes="AA">
                                      <p:cBhvr>
                                        <p:cTn id="33" dur="2500" fill="hold"/>
                                        <p:tgtEl>
                                          <p:spTgt spid="35"/>
                                        </p:tgtEl>
                                        <p:attrNameLst>
                                          <p:attrName>ppt_x</p:attrName>
                                          <p:attrName>ppt_y</p:attrName>
                                        </p:attrNameLst>
                                      </p:cBhvr>
                                      <p:rCtr x="-3767" y="0"/>
                                    </p:animMotion>
                                  </p:childTnLst>
                                </p:cTn>
                              </p:par>
                              <p:par>
                                <p:cTn id="34" presetID="2" presetClass="exit" presetSubtype="8" fill="hold" grpId="2" nodeType="withEffect">
                                  <p:stCondLst>
                                    <p:cond delay="4000"/>
                                  </p:stCondLst>
                                  <p:childTnLst>
                                    <p:anim calcmode="lin" valueType="num">
                                      <p:cBhvr additive="base">
                                        <p:cTn id="35" dur="500"/>
                                        <p:tgtEl>
                                          <p:spTgt spid="39"/>
                                        </p:tgtEl>
                                        <p:attrNameLst>
                                          <p:attrName>ppt_x</p:attrName>
                                        </p:attrNameLst>
                                      </p:cBhvr>
                                      <p:tavLst>
                                        <p:tav tm="0">
                                          <p:val>
                                            <p:strVal val="ppt_x"/>
                                          </p:val>
                                        </p:tav>
                                        <p:tav tm="100000">
                                          <p:val>
                                            <p:strVal val="0-ppt_w/2"/>
                                          </p:val>
                                        </p:tav>
                                      </p:tavLst>
                                    </p:anim>
                                    <p:anim calcmode="lin" valueType="num">
                                      <p:cBhvr additive="base">
                                        <p:cTn id="36" dur="500"/>
                                        <p:tgtEl>
                                          <p:spTgt spid="39"/>
                                        </p:tgtEl>
                                        <p:attrNameLst>
                                          <p:attrName>ppt_y</p:attrName>
                                        </p:attrNameLst>
                                      </p:cBhvr>
                                      <p:tavLst>
                                        <p:tav tm="0">
                                          <p:val>
                                            <p:strVal val="ppt_y"/>
                                          </p:val>
                                        </p:tav>
                                        <p:tav tm="100000">
                                          <p:val>
                                            <p:strVal val="ppt_y"/>
                                          </p:val>
                                        </p:tav>
                                      </p:tavLst>
                                    </p:anim>
                                    <p:set>
                                      <p:cBhvr>
                                        <p:cTn id="37" dur="1" fill="hold">
                                          <p:stCondLst>
                                            <p:cond delay="499"/>
                                          </p:stCondLst>
                                        </p:cTn>
                                        <p:tgtEl>
                                          <p:spTgt spid="39"/>
                                        </p:tgtEl>
                                        <p:attrNameLst>
                                          <p:attrName>style.visibility</p:attrName>
                                        </p:attrNameLst>
                                      </p:cBhvr>
                                      <p:to>
                                        <p:strVal val="hidden"/>
                                      </p:to>
                                    </p:set>
                                  </p:childTnLst>
                                </p:cTn>
                              </p:par>
                              <p:par>
                                <p:cTn id="38" presetID="2" presetClass="exit" presetSubtype="8" fill="hold" grpId="2" nodeType="withEffect">
                                  <p:stCondLst>
                                    <p:cond delay="4000"/>
                                  </p:stCondLst>
                                  <p:childTnLst>
                                    <p:anim calcmode="lin" valueType="num">
                                      <p:cBhvr additive="base">
                                        <p:cTn id="39" dur="500"/>
                                        <p:tgtEl>
                                          <p:spTgt spid="38"/>
                                        </p:tgtEl>
                                        <p:attrNameLst>
                                          <p:attrName>ppt_x</p:attrName>
                                        </p:attrNameLst>
                                      </p:cBhvr>
                                      <p:tavLst>
                                        <p:tav tm="0">
                                          <p:val>
                                            <p:strVal val="ppt_x"/>
                                          </p:val>
                                        </p:tav>
                                        <p:tav tm="100000">
                                          <p:val>
                                            <p:strVal val="0-ppt_w/2"/>
                                          </p:val>
                                        </p:tav>
                                      </p:tavLst>
                                    </p:anim>
                                    <p:anim calcmode="lin" valueType="num">
                                      <p:cBhvr additive="base">
                                        <p:cTn id="40" dur="500"/>
                                        <p:tgtEl>
                                          <p:spTgt spid="38"/>
                                        </p:tgtEl>
                                        <p:attrNameLst>
                                          <p:attrName>ppt_y</p:attrName>
                                        </p:attrNameLst>
                                      </p:cBhvr>
                                      <p:tavLst>
                                        <p:tav tm="0">
                                          <p:val>
                                            <p:strVal val="ppt_y"/>
                                          </p:val>
                                        </p:tav>
                                        <p:tav tm="100000">
                                          <p:val>
                                            <p:strVal val="ppt_y"/>
                                          </p:val>
                                        </p:tav>
                                      </p:tavLst>
                                    </p:anim>
                                    <p:set>
                                      <p:cBhvr>
                                        <p:cTn id="41" dur="1" fill="hold">
                                          <p:stCondLst>
                                            <p:cond delay="499"/>
                                          </p:stCondLst>
                                        </p:cTn>
                                        <p:tgtEl>
                                          <p:spTgt spid="38"/>
                                        </p:tgtEl>
                                        <p:attrNameLst>
                                          <p:attrName>style.visibility</p:attrName>
                                        </p:attrNameLst>
                                      </p:cBhvr>
                                      <p:to>
                                        <p:strVal val="hidden"/>
                                      </p:to>
                                    </p:set>
                                  </p:childTnLst>
                                </p:cTn>
                              </p:par>
                              <p:par>
                                <p:cTn id="42" presetID="2" presetClass="exit" presetSubtype="8" fill="hold" grpId="2" nodeType="withEffect">
                                  <p:stCondLst>
                                    <p:cond delay="4000"/>
                                  </p:stCondLst>
                                  <p:childTnLst>
                                    <p:anim calcmode="lin" valueType="num">
                                      <p:cBhvr additive="base">
                                        <p:cTn id="43" dur="500"/>
                                        <p:tgtEl>
                                          <p:spTgt spid="40"/>
                                        </p:tgtEl>
                                        <p:attrNameLst>
                                          <p:attrName>ppt_x</p:attrName>
                                        </p:attrNameLst>
                                      </p:cBhvr>
                                      <p:tavLst>
                                        <p:tav tm="0">
                                          <p:val>
                                            <p:strVal val="ppt_x"/>
                                          </p:val>
                                        </p:tav>
                                        <p:tav tm="100000">
                                          <p:val>
                                            <p:strVal val="0-ppt_w/2"/>
                                          </p:val>
                                        </p:tav>
                                      </p:tavLst>
                                    </p:anim>
                                    <p:anim calcmode="lin" valueType="num">
                                      <p:cBhvr additive="base">
                                        <p:cTn id="44" dur="500"/>
                                        <p:tgtEl>
                                          <p:spTgt spid="40"/>
                                        </p:tgtEl>
                                        <p:attrNameLst>
                                          <p:attrName>ppt_y</p:attrName>
                                        </p:attrNameLst>
                                      </p:cBhvr>
                                      <p:tavLst>
                                        <p:tav tm="0">
                                          <p:val>
                                            <p:strVal val="ppt_y"/>
                                          </p:val>
                                        </p:tav>
                                        <p:tav tm="100000">
                                          <p:val>
                                            <p:strVal val="ppt_y"/>
                                          </p:val>
                                        </p:tav>
                                      </p:tavLst>
                                    </p:anim>
                                    <p:set>
                                      <p:cBhvr>
                                        <p:cTn id="45" dur="1" fill="hold">
                                          <p:stCondLst>
                                            <p:cond delay="499"/>
                                          </p:stCondLst>
                                        </p:cTn>
                                        <p:tgtEl>
                                          <p:spTgt spid="40"/>
                                        </p:tgtEl>
                                        <p:attrNameLst>
                                          <p:attrName>style.visibility</p:attrName>
                                        </p:attrNameLst>
                                      </p:cBhvr>
                                      <p:to>
                                        <p:strVal val="hidden"/>
                                      </p:to>
                                    </p:set>
                                  </p:childTnLst>
                                </p:cTn>
                              </p:par>
                              <p:par>
                                <p:cTn id="46" presetID="2" presetClass="exit" presetSubtype="8" fill="hold" nodeType="withEffect">
                                  <p:stCondLst>
                                    <p:cond delay="4000"/>
                                  </p:stCondLst>
                                  <p:childTnLst>
                                    <p:anim calcmode="lin" valueType="num">
                                      <p:cBhvr additive="base">
                                        <p:cTn id="47" dur="500"/>
                                        <p:tgtEl>
                                          <p:spTgt spid="35"/>
                                        </p:tgtEl>
                                        <p:attrNameLst>
                                          <p:attrName>ppt_x</p:attrName>
                                        </p:attrNameLst>
                                      </p:cBhvr>
                                      <p:tavLst>
                                        <p:tav tm="0">
                                          <p:val>
                                            <p:strVal val="ppt_x"/>
                                          </p:val>
                                        </p:tav>
                                        <p:tav tm="100000">
                                          <p:val>
                                            <p:strVal val="0-ppt_w/2"/>
                                          </p:val>
                                        </p:tav>
                                      </p:tavLst>
                                    </p:anim>
                                    <p:anim calcmode="lin" valueType="num">
                                      <p:cBhvr additive="base">
                                        <p:cTn id="48" dur="500"/>
                                        <p:tgtEl>
                                          <p:spTgt spid="35"/>
                                        </p:tgtEl>
                                        <p:attrNameLst>
                                          <p:attrName>ppt_y</p:attrName>
                                        </p:attrNameLst>
                                      </p:cBhvr>
                                      <p:tavLst>
                                        <p:tav tm="0">
                                          <p:val>
                                            <p:strVal val="ppt_y"/>
                                          </p:val>
                                        </p:tav>
                                        <p:tav tm="100000">
                                          <p:val>
                                            <p:strVal val="ppt_y"/>
                                          </p:val>
                                        </p:tav>
                                      </p:tavLst>
                                    </p:anim>
                                    <p:set>
                                      <p:cBhvr>
                                        <p:cTn id="49"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38" grpId="2"/>
      <p:bldP spid="39" grpId="0" animBg="1"/>
      <p:bldP spid="39" grpId="1" animBg="1"/>
      <p:bldP spid="39" grpId="2" animBg="1"/>
      <p:bldP spid="40" grpId="0"/>
      <p:bldP spid="40" grpId="1"/>
      <p:bldP spid="40"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组合 108">
            <a:extLst>
              <a:ext uri="{FF2B5EF4-FFF2-40B4-BE49-F238E27FC236}">
                <a16:creationId xmlns:a16="http://schemas.microsoft.com/office/drawing/2014/main" id="{A894989B-03B4-4E97-86D7-2259CD6A4927}"/>
              </a:ext>
            </a:extLst>
          </p:cNvPr>
          <p:cNvGrpSpPr/>
          <p:nvPr/>
        </p:nvGrpSpPr>
        <p:grpSpPr>
          <a:xfrm>
            <a:off x="3657601" y="1453705"/>
            <a:ext cx="4895849" cy="2520000"/>
            <a:chOff x="1346915" y="7244927"/>
            <a:chExt cx="4895849" cy="2520000"/>
          </a:xfrm>
          <a:effectLst>
            <a:outerShdw blurRad="190500" dist="63500" dir="2700000" algn="tl" rotWithShape="0">
              <a:prstClr val="black">
                <a:alpha val="30000"/>
              </a:prstClr>
            </a:outerShdw>
          </a:effectLst>
        </p:grpSpPr>
        <p:sp>
          <p:nvSpPr>
            <p:cNvPr id="110" name="矩形 109">
              <a:extLst>
                <a:ext uri="{FF2B5EF4-FFF2-40B4-BE49-F238E27FC236}">
                  <a16:creationId xmlns:a16="http://schemas.microsoft.com/office/drawing/2014/main" id="{3EBC643D-0C7C-484C-93D4-30DC3C540BCB}"/>
                </a:ext>
              </a:extLst>
            </p:cNvPr>
            <p:cNvSpPr>
              <a:spLocks/>
            </p:cNvSpPr>
            <p:nvPr/>
          </p:nvSpPr>
          <p:spPr>
            <a:xfrm>
              <a:off x="1346915" y="7244927"/>
              <a:ext cx="4895849" cy="2520000"/>
            </a:xfrm>
            <a:prstGeom prst="rect">
              <a:avLst/>
            </a:prstGeom>
            <a:noFill/>
            <a:ln w="25400">
              <a:solidFill>
                <a:schemeClr val="tx1">
                  <a:alpha val="25000"/>
                </a:schemeClr>
              </a:solidFill>
            </a:ln>
            <a:effectLst>
              <a:outerShdw blurRad="190500" dist="63500" dir="2700000" algn="tl" rotWithShape="0">
                <a:schemeClr val="bg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cs typeface="+mn-ea"/>
                <a:sym typeface="+mn-lt"/>
              </a:endParaRPr>
            </a:p>
          </p:txBody>
        </p:sp>
        <p:pic>
          <p:nvPicPr>
            <p:cNvPr id="111" name="图片 110">
              <a:extLst>
                <a:ext uri="{FF2B5EF4-FFF2-40B4-BE49-F238E27FC236}">
                  <a16:creationId xmlns:a16="http://schemas.microsoft.com/office/drawing/2014/main" id="{CFF3124F-490F-4B49-BCCB-83EBA284A40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484157" y="7349585"/>
              <a:ext cx="4621367" cy="2310684"/>
            </a:xfrm>
            <a:custGeom>
              <a:avLst/>
              <a:gdLst>
                <a:gd name="connsiteX0" fmla="*/ 0 w 4621367"/>
                <a:gd name="connsiteY0" fmla="*/ 0 h 2310684"/>
                <a:gd name="connsiteX1" fmla="*/ 4621367 w 4621367"/>
                <a:gd name="connsiteY1" fmla="*/ 0 h 2310684"/>
                <a:gd name="connsiteX2" fmla="*/ 4621367 w 4621367"/>
                <a:gd name="connsiteY2" fmla="*/ 2310684 h 2310684"/>
                <a:gd name="connsiteX3" fmla="*/ 0 w 4621367"/>
                <a:gd name="connsiteY3" fmla="*/ 2310684 h 2310684"/>
              </a:gdLst>
              <a:ahLst/>
              <a:cxnLst>
                <a:cxn ang="0">
                  <a:pos x="connsiteX0" y="connsiteY0"/>
                </a:cxn>
                <a:cxn ang="0">
                  <a:pos x="connsiteX1" y="connsiteY1"/>
                </a:cxn>
                <a:cxn ang="0">
                  <a:pos x="connsiteX2" y="connsiteY2"/>
                </a:cxn>
                <a:cxn ang="0">
                  <a:pos x="connsiteX3" y="connsiteY3"/>
                </a:cxn>
              </a:cxnLst>
              <a:rect l="l" t="t" r="r" b="b"/>
              <a:pathLst>
                <a:path w="4621367" h="2310684">
                  <a:moveTo>
                    <a:pt x="0" y="0"/>
                  </a:moveTo>
                  <a:lnTo>
                    <a:pt x="4621367" y="0"/>
                  </a:lnTo>
                  <a:lnTo>
                    <a:pt x="4621367" y="2310684"/>
                  </a:lnTo>
                  <a:lnTo>
                    <a:pt x="0" y="2310684"/>
                  </a:lnTo>
                  <a:close/>
                </a:path>
              </a:pathLst>
            </a:custGeom>
          </p:spPr>
        </p:pic>
      </p:grpSp>
      <p:sp>
        <p:nvSpPr>
          <p:cNvPr id="113" name="Freeform 213">
            <a:extLst>
              <a:ext uri="{FF2B5EF4-FFF2-40B4-BE49-F238E27FC236}">
                <a16:creationId xmlns:a16="http://schemas.microsoft.com/office/drawing/2014/main" id="{FDDD762F-E9E2-4A68-B646-88DE3B30ED2C}"/>
              </a:ext>
            </a:extLst>
          </p:cNvPr>
          <p:cNvSpPr>
            <a:spLocks noEditPoints="1"/>
          </p:cNvSpPr>
          <p:nvPr/>
        </p:nvSpPr>
        <p:spPr bwMode="auto">
          <a:xfrm>
            <a:off x="5892406" y="4210150"/>
            <a:ext cx="413703" cy="292001"/>
          </a:xfrm>
          <a:custGeom>
            <a:avLst/>
            <a:gdLst>
              <a:gd name="T0" fmla="*/ 258 w 2788"/>
              <a:gd name="T1" fmla="*/ 0 h 2021"/>
              <a:gd name="T2" fmla="*/ 2557 w 2788"/>
              <a:gd name="T3" fmla="*/ 0 h 2021"/>
              <a:gd name="T4" fmla="*/ 2788 w 2788"/>
              <a:gd name="T5" fmla="*/ 229 h 2021"/>
              <a:gd name="T6" fmla="*/ 2728 w 2788"/>
              <a:gd name="T7" fmla="*/ 383 h 2021"/>
              <a:gd name="T8" fmla="*/ 1591 w 2788"/>
              <a:gd name="T9" fmla="*/ 1900 h 2021"/>
              <a:gd name="T10" fmla="*/ 1270 w 2788"/>
              <a:gd name="T11" fmla="*/ 1945 h 2021"/>
              <a:gd name="T12" fmla="*/ 1225 w 2788"/>
              <a:gd name="T13" fmla="*/ 1900 h 2021"/>
              <a:gd name="T14" fmla="*/ 75 w 2788"/>
              <a:gd name="T15" fmla="*/ 366 h 2021"/>
              <a:gd name="T16" fmla="*/ 121 w 2788"/>
              <a:gd name="T17" fmla="*/ 46 h 2021"/>
              <a:gd name="T18" fmla="*/ 258 w 2788"/>
              <a:gd name="T19" fmla="*/ 0 h 2021"/>
              <a:gd name="T20" fmla="*/ 258 w 2788"/>
              <a:gd name="T21" fmla="*/ 0 h 2021"/>
              <a:gd name="T22" fmla="*/ 258 w 2788"/>
              <a:gd name="T23" fmla="*/ 0 h 2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8" h="2021">
                <a:moveTo>
                  <a:pt x="258" y="0"/>
                </a:moveTo>
                <a:cubicBezTo>
                  <a:pt x="2557" y="0"/>
                  <a:pt x="2557" y="0"/>
                  <a:pt x="2557" y="0"/>
                </a:cubicBezTo>
                <a:cubicBezTo>
                  <a:pt x="2685" y="0"/>
                  <a:pt x="2788" y="102"/>
                  <a:pt x="2788" y="229"/>
                </a:cubicBezTo>
                <a:cubicBezTo>
                  <a:pt x="2788" y="288"/>
                  <a:pt x="2765" y="342"/>
                  <a:pt x="2728" y="383"/>
                </a:cubicBezTo>
                <a:cubicBezTo>
                  <a:pt x="1591" y="1900"/>
                  <a:pt x="1591" y="1900"/>
                  <a:pt x="1591" y="1900"/>
                </a:cubicBezTo>
                <a:cubicBezTo>
                  <a:pt x="1515" y="2000"/>
                  <a:pt x="1372" y="2021"/>
                  <a:pt x="1270" y="1945"/>
                </a:cubicBezTo>
                <a:cubicBezTo>
                  <a:pt x="1253" y="1932"/>
                  <a:pt x="1237" y="1917"/>
                  <a:pt x="1225" y="1900"/>
                </a:cubicBezTo>
                <a:cubicBezTo>
                  <a:pt x="75" y="366"/>
                  <a:pt x="75" y="366"/>
                  <a:pt x="75" y="366"/>
                </a:cubicBezTo>
                <a:cubicBezTo>
                  <a:pt x="0" y="266"/>
                  <a:pt x="20" y="122"/>
                  <a:pt x="121" y="46"/>
                </a:cubicBezTo>
                <a:cubicBezTo>
                  <a:pt x="163" y="15"/>
                  <a:pt x="210" y="0"/>
                  <a:pt x="258" y="0"/>
                </a:cubicBezTo>
                <a:close/>
                <a:moveTo>
                  <a:pt x="258" y="0"/>
                </a:moveTo>
                <a:cubicBezTo>
                  <a:pt x="258" y="0"/>
                  <a:pt x="258" y="0"/>
                  <a:pt x="258" y="0"/>
                </a:cubicBezTo>
              </a:path>
            </a:pathLst>
          </a:custGeom>
          <a:solidFill>
            <a:schemeClr val="accent2"/>
          </a:solidFill>
          <a:ln>
            <a:noFill/>
          </a:ln>
          <a:effectLst>
            <a:outerShdw blurRad="63500" dist="63500" dir="2700000" algn="tl" rotWithShape="0">
              <a:prstClr val="black">
                <a:alpha val="20000"/>
              </a:prstClr>
            </a:outerShdw>
          </a:effectLst>
        </p:spPr>
        <p:txBody>
          <a:bodyPr vert="horz" wrap="square" lIns="91440" tIns="45720" rIns="91440" bIns="45720" numCol="1" anchor="t" anchorCtr="0" compatLnSpc="1">
            <a:prstTxWarp prst="textNoShape">
              <a:avLst/>
            </a:prstTxWarp>
          </a:bodyPr>
          <a:lstStyle/>
          <a:p>
            <a:pPr>
              <a:lnSpc>
                <a:spcPct val="120000"/>
              </a:lnSpc>
            </a:pPr>
            <a:endParaRPr lang="zh-CN" altLang="en-US" dirty="0">
              <a:solidFill>
                <a:schemeClr val="accent1"/>
              </a:solidFill>
              <a:cs typeface="+mn-ea"/>
              <a:sym typeface="+mn-lt"/>
            </a:endParaRPr>
          </a:p>
        </p:txBody>
      </p:sp>
      <p:grpSp>
        <p:nvGrpSpPr>
          <p:cNvPr id="115" name="组合 114">
            <a:extLst>
              <a:ext uri="{FF2B5EF4-FFF2-40B4-BE49-F238E27FC236}">
                <a16:creationId xmlns:a16="http://schemas.microsoft.com/office/drawing/2014/main" id="{86660E09-1B32-48E2-A29D-23E325941467}"/>
              </a:ext>
            </a:extLst>
          </p:cNvPr>
          <p:cNvGrpSpPr/>
          <p:nvPr/>
        </p:nvGrpSpPr>
        <p:grpSpPr>
          <a:xfrm>
            <a:off x="-637699" y="4562768"/>
            <a:ext cx="13963811" cy="288000"/>
            <a:chOff x="-1" y="4562768"/>
            <a:chExt cx="13963810" cy="432000"/>
          </a:xfrm>
        </p:grpSpPr>
        <p:cxnSp>
          <p:nvCxnSpPr>
            <p:cNvPr id="116" name="直接连接符 115">
              <a:extLst>
                <a:ext uri="{FF2B5EF4-FFF2-40B4-BE49-F238E27FC236}">
                  <a16:creationId xmlns:a16="http://schemas.microsoft.com/office/drawing/2014/main" id="{957C4C6B-7E71-4C49-9A03-7E6B9BEC545D}"/>
                </a:ext>
              </a:extLst>
            </p:cNvPr>
            <p:cNvCxnSpPr>
              <a:cxnSpLocks/>
            </p:cNvCxnSpPr>
            <p:nvPr/>
          </p:nvCxnSpPr>
          <p:spPr>
            <a:xfrm>
              <a:off x="-1" y="4990758"/>
              <a:ext cx="13963810" cy="0"/>
            </a:xfrm>
            <a:prstGeom prst="line">
              <a:avLst/>
            </a:prstGeom>
            <a:ln w="3175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id="{3E0D90DB-9CE0-40AA-8198-01A7439147C9}"/>
                </a:ext>
              </a:extLst>
            </p:cNvPr>
            <p:cNvCxnSpPr>
              <a:cxnSpLocks/>
            </p:cNvCxnSpPr>
            <p:nvPr/>
          </p:nvCxnSpPr>
          <p:spPr>
            <a:xfrm>
              <a:off x="390525" y="4562768"/>
              <a:ext cx="0" cy="432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id="{2DC54EBF-177F-4435-BCF2-5CE65EE9442A}"/>
                </a:ext>
              </a:extLst>
            </p:cNvPr>
            <p:cNvCxnSpPr>
              <a:cxnSpLocks/>
            </p:cNvCxnSpPr>
            <p:nvPr/>
          </p:nvCxnSpPr>
          <p:spPr>
            <a:xfrm>
              <a:off x="1441450" y="4562768"/>
              <a:ext cx="0" cy="432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id="{CA1190A3-C823-4E4C-B194-11527BD69523}"/>
                </a:ext>
              </a:extLst>
            </p:cNvPr>
            <p:cNvCxnSpPr>
              <a:cxnSpLocks/>
            </p:cNvCxnSpPr>
            <p:nvPr/>
          </p:nvCxnSpPr>
          <p:spPr>
            <a:xfrm>
              <a:off x="2505075" y="4562768"/>
              <a:ext cx="0" cy="432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id="{3089EB7E-8EAA-4B24-BE26-82F4BD134ED0}"/>
                </a:ext>
              </a:extLst>
            </p:cNvPr>
            <p:cNvCxnSpPr>
              <a:cxnSpLocks/>
            </p:cNvCxnSpPr>
            <p:nvPr/>
          </p:nvCxnSpPr>
          <p:spPr>
            <a:xfrm>
              <a:off x="10963275" y="4562768"/>
              <a:ext cx="0" cy="432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id="{FFF4E921-AD9D-4E1D-BEBD-9ECFD94E609B}"/>
                </a:ext>
              </a:extLst>
            </p:cNvPr>
            <p:cNvCxnSpPr>
              <a:cxnSpLocks/>
            </p:cNvCxnSpPr>
            <p:nvPr/>
          </p:nvCxnSpPr>
          <p:spPr>
            <a:xfrm>
              <a:off x="9886950" y="4562768"/>
              <a:ext cx="0" cy="432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id="{F06D4769-32ED-4466-BC91-593D6A03903C}"/>
                </a:ext>
              </a:extLst>
            </p:cNvPr>
            <p:cNvCxnSpPr>
              <a:cxnSpLocks/>
            </p:cNvCxnSpPr>
            <p:nvPr/>
          </p:nvCxnSpPr>
          <p:spPr>
            <a:xfrm>
              <a:off x="3556000" y="4562768"/>
              <a:ext cx="0" cy="432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id="{3876D808-5584-4F18-B11E-408F1E996971}"/>
                </a:ext>
              </a:extLst>
            </p:cNvPr>
            <p:cNvCxnSpPr>
              <a:cxnSpLocks/>
            </p:cNvCxnSpPr>
            <p:nvPr/>
          </p:nvCxnSpPr>
          <p:spPr>
            <a:xfrm>
              <a:off x="4606925" y="4562768"/>
              <a:ext cx="0" cy="432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id="{77334188-E6BD-47B4-927F-6B0C74CD09BE}"/>
                </a:ext>
              </a:extLst>
            </p:cNvPr>
            <p:cNvCxnSpPr>
              <a:cxnSpLocks/>
            </p:cNvCxnSpPr>
            <p:nvPr/>
          </p:nvCxnSpPr>
          <p:spPr>
            <a:xfrm>
              <a:off x="5672614" y="4562768"/>
              <a:ext cx="0" cy="432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id="{A64650BD-6DDC-4959-B42D-43056A84D067}"/>
                </a:ext>
              </a:extLst>
            </p:cNvPr>
            <p:cNvCxnSpPr>
              <a:cxnSpLocks/>
            </p:cNvCxnSpPr>
            <p:nvPr/>
          </p:nvCxnSpPr>
          <p:spPr>
            <a:xfrm>
              <a:off x="6734175" y="4562768"/>
              <a:ext cx="0" cy="432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id="{92CAD7A9-27C7-4B6F-8AD8-99F2F23A8A3B}"/>
                </a:ext>
              </a:extLst>
            </p:cNvPr>
            <p:cNvCxnSpPr>
              <a:cxnSpLocks/>
            </p:cNvCxnSpPr>
            <p:nvPr/>
          </p:nvCxnSpPr>
          <p:spPr>
            <a:xfrm>
              <a:off x="7797800" y="4562768"/>
              <a:ext cx="0" cy="432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27" name="直接连接符 126">
              <a:extLst>
                <a:ext uri="{FF2B5EF4-FFF2-40B4-BE49-F238E27FC236}">
                  <a16:creationId xmlns:a16="http://schemas.microsoft.com/office/drawing/2014/main" id="{1A5B3285-F0F6-4653-9FB6-EC1E36EEAC99}"/>
                </a:ext>
              </a:extLst>
            </p:cNvPr>
            <p:cNvCxnSpPr>
              <a:cxnSpLocks/>
            </p:cNvCxnSpPr>
            <p:nvPr/>
          </p:nvCxnSpPr>
          <p:spPr>
            <a:xfrm>
              <a:off x="8848725" y="4562768"/>
              <a:ext cx="0" cy="432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a:extLst>
                <a:ext uri="{FF2B5EF4-FFF2-40B4-BE49-F238E27FC236}">
                  <a16:creationId xmlns:a16="http://schemas.microsoft.com/office/drawing/2014/main" id="{2B4F7027-26C9-4583-9C67-D4430DDE860D}"/>
                </a:ext>
              </a:extLst>
            </p:cNvPr>
            <p:cNvCxnSpPr>
              <a:cxnSpLocks/>
            </p:cNvCxnSpPr>
            <p:nvPr/>
          </p:nvCxnSpPr>
          <p:spPr>
            <a:xfrm>
              <a:off x="593725"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29" name="直接连接符 128">
              <a:extLst>
                <a:ext uri="{FF2B5EF4-FFF2-40B4-BE49-F238E27FC236}">
                  <a16:creationId xmlns:a16="http://schemas.microsoft.com/office/drawing/2014/main" id="{6B0E5480-A908-4706-BE9A-52CCB6E1A3C3}"/>
                </a:ext>
              </a:extLst>
            </p:cNvPr>
            <p:cNvCxnSpPr>
              <a:cxnSpLocks/>
            </p:cNvCxnSpPr>
            <p:nvPr/>
          </p:nvCxnSpPr>
          <p:spPr>
            <a:xfrm>
              <a:off x="812800"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id="{D32FA082-6888-440B-B265-EC505A748F02}"/>
                </a:ext>
              </a:extLst>
            </p:cNvPr>
            <p:cNvCxnSpPr>
              <a:cxnSpLocks/>
            </p:cNvCxnSpPr>
            <p:nvPr/>
          </p:nvCxnSpPr>
          <p:spPr>
            <a:xfrm>
              <a:off x="1017587"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id="{70355A0D-0955-4771-B52F-48079C005F89}"/>
                </a:ext>
              </a:extLst>
            </p:cNvPr>
            <p:cNvCxnSpPr>
              <a:cxnSpLocks/>
            </p:cNvCxnSpPr>
            <p:nvPr/>
          </p:nvCxnSpPr>
          <p:spPr>
            <a:xfrm>
              <a:off x="1231900"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id="{5ECB94A0-240A-4062-AA90-4297DA461219}"/>
                </a:ext>
              </a:extLst>
            </p:cNvPr>
            <p:cNvCxnSpPr>
              <a:cxnSpLocks/>
            </p:cNvCxnSpPr>
            <p:nvPr/>
          </p:nvCxnSpPr>
          <p:spPr>
            <a:xfrm>
              <a:off x="177007"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id="{E76339EA-2B05-4C33-991B-21D9B4D6724C}"/>
                </a:ext>
              </a:extLst>
            </p:cNvPr>
            <p:cNvCxnSpPr>
              <a:cxnSpLocks/>
            </p:cNvCxnSpPr>
            <p:nvPr/>
          </p:nvCxnSpPr>
          <p:spPr>
            <a:xfrm>
              <a:off x="1651000"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id="{BC0954B9-5F48-432B-9DA1-B5CE4DFFE743}"/>
                </a:ext>
              </a:extLst>
            </p:cNvPr>
            <p:cNvCxnSpPr>
              <a:cxnSpLocks/>
            </p:cNvCxnSpPr>
            <p:nvPr/>
          </p:nvCxnSpPr>
          <p:spPr>
            <a:xfrm>
              <a:off x="1870075"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id="{CC84FB16-CAA8-44DC-8DF7-BF38AE0972DA}"/>
                </a:ext>
              </a:extLst>
            </p:cNvPr>
            <p:cNvCxnSpPr>
              <a:cxnSpLocks/>
            </p:cNvCxnSpPr>
            <p:nvPr/>
          </p:nvCxnSpPr>
          <p:spPr>
            <a:xfrm>
              <a:off x="2074862"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id="{CCD98A2D-AAFC-4E92-AC87-A3FF10620DC7}"/>
                </a:ext>
              </a:extLst>
            </p:cNvPr>
            <p:cNvCxnSpPr>
              <a:cxnSpLocks/>
            </p:cNvCxnSpPr>
            <p:nvPr/>
          </p:nvCxnSpPr>
          <p:spPr>
            <a:xfrm>
              <a:off x="2289175"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36">
              <a:extLst>
                <a:ext uri="{FF2B5EF4-FFF2-40B4-BE49-F238E27FC236}">
                  <a16:creationId xmlns:a16="http://schemas.microsoft.com/office/drawing/2014/main" id="{A9DA34C3-C9DE-475B-B931-37A86DC66918}"/>
                </a:ext>
              </a:extLst>
            </p:cNvPr>
            <p:cNvCxnSpPr>
              <a:cxnSpLocks/>
            </p:cNvCxnSpPr>
            <p:nvPr/>
          </p:nvCxnSpPr>
          <p:spPr>
            <a:xfrm>
              <a:off x="2717800"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38" name="直接连接符 137">
              <a:extLst>
                <a:ext uri="{FF2B5EF4-FFF2-40B4-BE49-F238E27FC236}">
                  <a16:creationId xmlns:a16="http://schemas.microsoft.com/office/drawing/2014/main" id="{E75AAAC8-C689-47AF-BC23-80A91322DD64}"/>
                </a:ext>
              </a:extLst>
            </p:cNvPr>
            <p:cNvCxnSpPr>
              <a:cxnSpLocks/>
            </p:cNvCxnSpPr>
            <p:nvPr/>
          </p:nvCxnSpPr>
          <p:spPr>
            <a:xfrm>
              <a:off x="2936875"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39" name="直接连接符 138">
              <a:extLst>
                <a:ext uri="{FF2B5EF4-FFF2-40B4-BE49-F238E27FC236}">
                  <a16:creationId xmlns:a16="http://schemas.microsoft.com/office/drawing/2014/main" id="{80AC5893-4446-41B6-B6FA-597F3B85D656}"/>
                </a:ext>
              </a:extLst>
            </p:cNvPr>
            <p:cNvCxnSpPr>
              <a:cxnSpLocks/>
            </p:cNvCxnSpPr>
            <p:nvPr/>
          </p:nvCxnSpPr>
          <p:spPr>
            <a:xfrm>
              <a:off x="3141662"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40" name="直接连接符 139">
              <a:extLst>
                <a:ext uri="{FF2B5EF4-FFF2-40B4-BE49-F238E27FC236}">
                  <a16:creationId xmlns:a16="http://schemas.microsoft.com/office/drawing/2014/main" id="{81A23568-18F4-40A9-B32C-9C26D8580C61}"/>
                </a:ext>
              </a:extLst>
            </p:cNvPr>
            <p:cNvCxnSpPr>
              <a:cxnSpLocks/>
            </p:cNvCxnSpPr>
            <p:nvPr/>
          </p:nvCxnSpPr>
          <p:spPr>
            <a:xfrm>
              <a:off x="3355975"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40">
              <a:extLst>
                <a:ext uri="{FF2B5EF4-FFF2-40B4-BE49-F238E27FC236}">
                  <a16:creationId xmlns:a16="http://schemas.microsoft.com/office/drawing/2014/main" id="{F7222B8F-B776-4413-A3F9-1EB9AF6446DD}"/>
                </a:ext>
              </a:extLst>
            </p:cNvPr>
            <p:cNvCxnSpPr>
              <a:cxnSpLocks/>
            </p:cNvCxnSpPr>
            <p:nvPr/>
          </p:nvCxnSpPr>
          <p:spPr>
            <a:xfrm>
              <a:off x="3765550"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42" name="直接连接符 141">
              <a:extLst>
                <a:ext uri="{FF2B5EF4-FFF2-40B4-BE49-F238E27FC236}">
                  <a16:creationId xmlns:a16="http://schemas.microsoft.com/office/drawing/2014/main" id="{5DF6482F-5497-4AB5-8D28-FDF728D19760}"/>
                </a:ext>
              </a:extLst>
            </p:cNvPr>
            <p:cNvCxnSpPr>
              <a:cxnSpLocks/>
            </p:cNvCxnSpPr>
            <p:nvPr/>
          </p:nvCxnSpPr>
          <p:spPr>
            <a:xfrm>
              <a:off x="3984625"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142">
              <a:extLst>
                <a:ext uri="{FF2B5EF4-FFF2-40B4-BE49-F238E27FC236}">
                  <a16:creationId xmlns:a16="http://schemas.microsoft.com/office/drawing/2014/main" id="{ECB5F461-91A9-4836-9F26-5295D396014F}"/>
                </a:ext>
              </a:extLst>
            </p:cNvPr>
            <p:cNvCxnSpPr>
              <a:cxnSpLocks/>
            </p:cNvCxnSpPr>
            <p:nvPr/>
          </p:nvCxnSpPr>
          <p:spPr>
            <a:xfrm>
              <a:off x="4189412"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44" name="直接连接符 143">
              <a:extLst>
                <a:ext uri="{FF2B5EF4-FFF2-40B4-BE49-F238E27FC236}">
                  <a16:creationId xmlns:a16="http://schemas.microsoft.com/office/drawing/2014/main" id="{563CB500-1BC0-4CC2-BB93-35A723B0DB87}"/>
                </a:ext>
              </a:extLst>
            </p:cNvPr>
            <p:cNvCxnSpPr>
              <a:cxnSpLocks/>
            </p:cNvCxnSpPr>
            <p:nvPr/>
          </p:nvCxnSpPr>
          <p:spPr>
            <a:xfrm>
              <a:off x="4403725"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45" name="直接连接符 144">
              <a:extLst>
                <a:ext uri="{FF2B5EF4-FFF2-40B4-BE49-F238E27FC236}">
                  <a16:creationId xmlns:a16="http://schemas.microsoft.com/office/drawing/2014/main" id="{A31ABAFF-A056-4826-84E7-5C0F07B10D93}"/>
                </a:ext>
              </a:extLst>
            </p:cNvPr>
            <p:cNvCxnSpPr>
              <a:cxnSpLocks/>
            </p:cNvCxnSpPr>
            <p:nvPr/>
          </p:nvCxnSpPr>
          <p:spPr>
            <a:xfrm>
              <a:off x="4827588"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id="{82E6456C-D4C5-4B5B-B8AD-18A4EC275372}"/>
                </a:ext>
              </a:extLst>
            </p:cNvPr>
            <p:cNvCxnSpPr>
              <a:cxnSpLocks/>
            </p:cNvCxnSpPr>
            <p:nvPr/>
          </p:nvCxnSpPr>
          <p:spPr>
            <a:xfrm>
              <a:off x="5046663"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a:extLst>
                <a:ext uri="{FF2B5EF4-FFF2-40B4-BE49-F238E27FC236}">
                  <a16:creationId xmlns:a16="http://schemas.microsoft.com/office/drawing/2014/main" id="{9F59C9F2-1208-45A9-81E4-49633CD97D9F}"/>
                </a:ext>
              </a:extLst>
            </p:cNvPr>
            <p:cNvCxnSpPr>
              <a:cxnSpLocks/>
            </p:cNvCxnSpPr>
            <p:nvPr/>
          </p:nvCxnSpPr>
          <p:spPr>
            <a:xfrm>
              <a:off x="5251450"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147">
              <a:extLst>
                <a:ext uri="{FF2B5EF4-FFF2-40B4-BE49-F238E27FC236}">
                  <a16:creationId xmlns:a16="http://schemas.microsoft.com/office/drawing/2014/main" id="{AFAEC8BD-C938-4B3D-A010-159AA69C0686}"/>
                </a:ext>
              </a:extLst>
            </p:cNvPr>
            <p:cNvCxnSpPr>
              <a:cxnSpLocks/>
            </p:cNvCxnSpPr>
            <p:nvPr/>
          </p:nvCxnSpPr>
          <p:spPr>
            <a:xfrm>
              <a:off x="5465763"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48">
              <a:extLst>
                <a:ext uri="{FF2B5EF4-FFF2-40B4-BE49-F238E27FC236}">
                  <a16:creationId xmlns:a16="http://schemas.microsoft.com/office/drawing/2014/main" id="{D0449EDA-53C7-44BA-AE36-3D0463FEDFF2}"/>
                </a:ext>
              </a:extLst>
            </p:cNvPr>
            <p:cNvCxnSpPr>
              <a:cxnSpLocks/>
            </p:cNvCxnSpPr>
            <p:nvPr/>
          </p:nvCxnSpPr>
          <p:spPr>
            <a:xfrm>
              <a:off x="5879466"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0" name="直接连接符 149">
              <a:extLst>
                <a:ext uri="{FF2B5EF4-FFF2-40B4-BE49-F238E27FC236}">
                  <a16:creationId xmlns:a16="http://schemas.microsoft.com/office/drawing/2014/main" id="{BFC837E7-2769-4618-B4B6-187FD22539AF}"/>
                </a:ext>
              </a:extLst>
            </p:cNvPr>
            <p:cNvCxnSpPr>
              <a:cxnSpLocks/>
            </p:cNvCxnSpPr>
            <p:nvPr/>
          </p:nvCxnSpPr>
          <p:spPr>
            <a:xfrm>
              <a:off x="6098541"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1" name="直接连接符 150">
              <a:extLst>
                <a:ext uri="{FF2B5EF4-FFF2-40B4-BE49-F238E27FC236}">
                  <a16:creationId xmlns:a16="http://schemas.microsoft.com/office/drawing/2014/main" id="{F3CD5533-F2B0-4D97-ACB6-0F1B9A1F9BBD}"/>
                </a:ext>
              </a:extLst>
            </p:cNvPr>
            <p:cNvCxnSpPr>
              <a:cxnSpLocks/>
            </p:cNvCxnSpPr>
            <p:nvPr/>
          </p:nvCxnSpPr>
          <p:spPr>
            <a:xfrm>
              <a:off x="6303328"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2" name="直接连接符 151">
              <a:extLst>
                <a:ext uri="{FF2B5EF4-FFF2-40B4-BE49-F238E27FC236}">
                  <a16:creationId xmlns:a16="http://schemas.microsoft.com/office/drawing/2014/main" id="{1CD33635-D4A4-4C66-9946-26DF512417DC}"/>
                </a:ext>
              </a:extLst>
            </p:cNvPr>
            <p:cNvCxnSpPr>
              <a:cxnSpLocks/>
            </p:cNvCxnSpPr>
            <p:nvPr/>
          </p:nvCxnSpPr>
          <p:spPr>
            <a:xfrm>
              <a:off x="6517641"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3" name="直接连接符 152">
              <a:extLst>
                <a:ext uri="{FF2B5EF4-FFF2-40B4-BE49-F238E27FC236}">
                  <a16:creationId xmlns:a16="http://schemas.microsoft.com/office/drawing/2014/main" id="{6C60A264-DC8B-4A72-AC6B-E0E65A4A327E}"/>
                </a:ext>
              </a:extLst>
            </p:cNvPr>
            <p:cNvCxnSpPr>
              <a:cxnSpLocks/>
            </p:cNvCxnSpPr>
            <p:nvPr/>
          </p:nvCxnSpPr>
          <p:spPr>
            <a:xfrm>
              <a:off x="6936741"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4" name="直接连接符 153">
              <a:extLst>
                <a:ext uri="{FF2B5EF4-FFF2-40B4-BE49-F238E27FC236}">
                  <a16:creationId xmlns:a16="http://schemas.microsoft.com/office/drawing/2014/main" id="{758CFCA6-9D10-4535-B961-EE47434D17E9}"/>
                </a:ext>
              </a:extLst>
            </p:cNvPr>
            <p:cNvCxnSpPr>
              <a:cxnSpLocks/>
            </p:cNvCxnSpPr>
            <p:nvPr/>
          </p:nvCxnSpPr>
          <p:spPr>
            <a:xfrm>
              <a:off x="7155816"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5" name="直接连接符 154">
              <a:extLst>
                <a:ext uri="{FF2B5EF4-FFF2-40B4-BE49-F238E27FC236}">
                  <a16:creationId xmlns:a16="http://schemas.microsoft.com/office/drawing/2014/main" id="{257E172F-9BAC-4A96-9167-EC129E8C7ED8}"/>
                </a:ext>
              </a:extLst>
            </p:cNvPr>
            <p:cNvCxnSpPr>
              <a:cxnSpLocks/>
            </p:cNvCxnSpPr>
            <p:nvPr/>
          </p:nvCxnSpPr>
          <p:spPr>
            <a:xfrm>
              <a:off x="7360603"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6" name="直接连接符 155">
              <a:extLst>
                <a:ext uri="{FF2B5EF4-FFF2-40B4-BE49-F238E27FC236}">
                  <a16:creationId xmlns:a16="http://schemas.microsoft.com/office/drawing/2014/main" id="{AA52921F-F2E5-4803-A773-484E4FCD08D4}"/>
                </a:ext>
              </a:extLst>
            </p:cNvPr>
            <p:cNvCxnSpPr>
              <a:cxnSpLocks/>
            </p:cNvCxnSpPr>
            <p:nvPr/>
          </p:nvCxnSpPr>
          <p:spPr>
            <a:xfrm>
              <a:off x="7574916"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7" name="直接连接符 156">
              <a:extLst>
                <a:ext uri="{FF2B5EF4-FFF2-40B4-BE49-F238E27FC236}">
                  <a16:creationId xmlns:a16="http://schemas.microsoft.com/office/drawing/2014/main" id="{4F2F4DA7-9A51-4B4F-A709-BEB83D4FB64B}"/>
                </a:ext>
              </a:extLst>
            </p:cNvPr>
            <p:cNvCxnSpPr>
              <a:cxnSpLocks/>
            </p:cNvCxnSpPr>
            <p:nvPr/>
          </p:nvCxnSpPr>
          <p:spPr>
            <a:xfrm>
              <a:off x="7986872"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8" name="直接连接符 157">
              <a:extLst>
                <a:ext uri="{FF2B5EF4-FFF2-40B4-BE49-F238E27FC236}">
                  <a16:creationId xmlns:a16="http://schemas.microsoft.com/office/drawing/2014/main" id="{1F926748-D0B8-4B28-A2AF-08C1AE3E3626}"/>
                </a:ext>
              </a:extLst>
            </p:cNvPr>
            <p:cNvCxnSpPr>
              <a:cxnSpLocks/>
            </p:cNvCxnSpPr>
            <p:nvPr/>
          </p:nvCxnSpPr>
          <p:spPr>
            <a:xfrm>
              <a:off x="8205947"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9" name="直接连接符 158">
              <a:extLst>
                <a:ext uri="{FF2B5EF4-FFF2-40B4-BE49-F238E27FC236}">
                  <a16:creationId xmlns:a16="http://schemas.microsoft.com/office/drawing/2014/main" id="{1993504F-7D64-4A98-B4D9-D13C2051DC72}"/>
                </a:ext>
              </a:extLst>
            </p:cNvPr>
            <p:cNvCxnSpPr>
              <a:cxnSpLocks/>
            </p:cNvCxnSpPr>
            <p:nvPr/>
          </p:nvCxnSpPr>
          <p:spPr>
            <a:xfrm>
              <a:off x="8410734"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60" name="直接连接符 159">
              <a:extLst>
                <a:ext uri="{FF2B5EF4-FFF2-40B4-BE49-F238E27FC236}">
                  <a16:creationId xmlns:a16="http://schemas.microsoft.com/office/drawing/2014/main" id="{076C52ED-6C2C-4611-90CD-031C66A1EC40}"/>
                </a:ext>
              </a:extLst>
            </p:cNvPr>
            <p:cNvCxnSpPr>
              <a:cxnSpLocks/>
            </p:cNvCxnSpPr>
            <p:nvPr/>
          </p:nvCxnSpPr>
          <p:spPr>
            <a:xfrm>
              <a:off x="8625047"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61" name="直接连接符 160">
              <a:extLst>
                <a:ext uri="{FF2B5EF4-FFF2-40B4-BE49-F238E27FC236}">
                  <a16:creationId xmlns:a16="http://schemas.microsoft.com/office/drawing/2014/main" id="{B11063F1-E352-4E4B-87ED-20FB53C0CCCF}"/>
                </a:ext>
              </a:extLst>
            </p:cNvPr>
            <p:cNvCxnSpPr>
              <a:cxnSpLocks/>
            </p:cNvCxnSpPr>
            <p:nvPr/>
          </p:nvCxnSpPr>
          <p:spPr>
            <a:xfrm>
              <a:off x="9053672"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62" name="直接连接符 161">
              <a:extLst>
                <a:ext uri="{FF2B5EF4-FFF2-40B4-BE49-F238E27FC236}">
                  <a16:creationId xmlns:a16="http://schemas.microsoft.com/office/drawing/2014/main" id="{AA25CF9A-89FD-458F-B232-AF3EC7665885}"/>
                </a:ext>
              </a:extLst>
            </p:cNvPr>
            <p:cNvCxnSpPr>
              <a:cxnSpLocks/>
            </p:cNvCxnSpPr>
            <p:nvPr/>
          </p:nvCxnSpPr>
          <p:spPr>
            <a:xfrm>
              <a:off x="9272747"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63" name="直接连接符 162">
              <a:extLst>
                <a:ext uri="{FF2B5EF4-FFF2-40B4-BE49-F238E27FC236}">
                  <a16:creationId xmlns:a16="http://schemas.microsoft.com/office/drawing/2014/main" id="{210B1410-B056-43C9-83ED-BF55D53CA00E}"/>
                </a:ext>
              </a:extLst>
            </p:cNvPr>
            <p:cNvCxnSpPr>
              <a:cxnSpLocks/>
            </p:cNvCxnSpPr>
            <p:nvPr/>
          </p:nvCxnSpPr>
          <p:spPr>
            <a:xfrm>
              <a:off x="9477534"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a:extLst>
                <a:ext uri="{FF2B5EF4-FFF2-40B4-BE49-F238E27FC236}">
                  <a16:creationId xmlns:a16="http://schemas.microsoft.com/office/drawing/2014/main" id="{8D5EC152-BA68-4E48-BA87-6D09BB6D7DE0}"/>
                </a:ext>
              </a:extLst>
            </p:cNvPr>
            <p:cNvCxnSpPr>
              <a:cxnSpLocks/>
            </p:cNvCxnSpPr>
            <p:nvPr/>
          </p:nvCxnSpPr>
          <p:spPr>
            <a:xfrm>
              <a:off x="9691847"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a:extLst>
                <a:ext uri="{FF2B5EF4-FFF2-40B4-BE49-F238E27FC236}">
                  <a16:creationId xmlns:a16="http://schemas.microsoft.com/office/drawing/2014/main" id="{D9D6914E-00B0-4451-9E36-61FC30AFB0F4}"/>
                </a:ext>
              </a:extLst>
            </p:cNvPr>
            <p:cNvCxnSpPr>
              <a:cxnSpLocks/>
            </p:cNvCxnSpPr>
            <p:nvPr/>
          </p:nvCxnSpPr>
          <p:spPr>
            <a:xfrm>
              <a:off x="10110947"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165">
              <a:extLst>
                <a:ext uri="{FF2B5EF4-FFF2-40B4-BE49-F238E27FC236}">
                  <a16:creationId xmlns:a16="http://schemas.microsoft.com/office/drawing/2014/main" id="{5B9DF102-A4C2-4D85-A3D4-CD44E6E00B04}"/>
                </a:ext>
              </a:extLst>
            </p:cNvPr>
            <p:cNvCxnSpPr>
              <a:cxnSpLocks/>
            </p:cNvCxnSpPr>
            <p:nvPr/>
          </p:nvCxnSpPr>
          <p:spPr>
            <a:xfrm>
              <a:off x="10330022"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67" name="直接连接符 166">
              <a:extLst>
                <a:ext uri="{FF2B5EF4-FFF2-40B4-BE49-F238E27FC236}">
                  <a16:creationId xmlns:a16="http://schemas.microsoft.com/office/drawing/2014/main" id="{59914E24-E299-4E32-97CB-E2743B20FB51}"/>
                </a:ext>
              </a:extLst>
            </p:cNvPr>
            <p:cNvCxnSpPr>
              <a:cxnSpLocks/>
            </p:cNvCxnSpPr>
            <p:nvPr/>
          </p:nvCxnSpPr>
          <p:spPr>
            <a:xfrm>
              <a:off x="10534809"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68" name="直接连接符 167">
              <a:extLst>
                <a:ext uri="{FF2B5EF4-FFF2-40B4-BE49-F238E27FC236}">
                  <a16:creationId xmlns:a16="http://schemas.microsoft.com/office/drawing/2014/main" id="{1D53C0F2-BF41-4C6A-8219-EF4641EF39D8}"/>
                </a:ext>
              </a:extLst>
            </p:cNvPr>
            <p:cNvCxnSpPr>
              <a:cxnSpLocks/>
            </p:cNvCxnSpPr>
            <p:nvPr/>
          </p:nvCxnSpPr>
          <p:spPr>
            <a:xfrm>
              <a:off x="10749122"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a:extLst>
                <a:ext uri="{FF2B5EF4-FFF2-40B4-BE49-F238E27FC236}">
                  <a16:creationId xmlns:a16="http://schemas.microsoft.com/office/drawing/2014/main" id="{0CD36586-674B-460E-A8A7-C8C501198DB2}"/>
                </a:ext>
              </a:extLst>
            </p:cNvPr>
            <p:cNvCxnSpPr>
              <a:cxnSpLocks/>
            </p:cNvCxnSpPr>
            <p:nvPr/>
          </p:nvCxnSpPr>
          <p:spPr>
            <a:xfrm>
              <a:off x="11182509"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a:extLst>
                <a:ext uri="{FF2B5EF4-FFF2-40B4-BE49-F238E27FC236}">
                  <a16:creationId xmlns:a16="http://schemas.microsoft.com/office/drawing/2014/main" id="{B613332E-EC2C-4D83-871C-F4CE8F9BDCDE}"/>
                </a:ext>
              </a:extLst>
            </p:cNvPr>
            <p:cNvCxnSpPr>
              <a:cxnSpLocks/>
            </p:cNvCxnSpPr>
            <p:nvPr/>
          </p:nvCxnSpPr>
          <p:spPr>
            <a:xfrm>
              <a:off x="11401584"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71" name="直接连接符 170">
              <a:extLst>
                <a:ext uri="{FF2B5EF4-FFF2-40B4-BE49-F238E27FC236}">
                  <a16:creationId xmlns:a16="http://schemas.microsoft.com/office/drawing/2014/main" id="{BD3DC091-6273-40F9-AA61-15DDDC114146}"/>
                </a:ext>
              </a:extLst>
            </p:cNvPr>
            <p:cNvCxnSpPr>
              <a:cxnSpLocks/>
            </p:cNvCxnSpPr>
            <p:nvPr/>
          </p:nvCxnSpPr>
          <p:spPr>
            <a:xfrm>
              <a:off x="11606371"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72" name="直接连接符 171">
              <a:extLst>
                <a:ext uri="{FF2B5EF4-FFF2-40B4-BE49-F238E27FC236}">
                  <a16:creationId xmlns:a16="http://schemas.microsoft.com/office/drawing/2014/main" id="{386F7924-050A-4379-BC3B-192FDCC1647E}"/>
                </a:ext>
              </a:extLst>
            </p:cNvPr>
            <p:cNvCxnSpPr>
              <a:cxnSpLocks/>
            </p:cNvCxnSpPr>
            <p:nvPr/>
          </p:nvCxnSpPr>
          <p:spPr>
            <a:xfrm>
              <a:off x="11820684"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73" name="直接连接符 172">
              <a:extLst>
                <a:ext uri="{FF2B5EF4-FFF2-40B4-BE49-F238E27FC236}">
                  <a16:creationId xmlns:a16="http://schemas.microsoft.com/office/drawing/2014/main" id="{8711E016-EA90-43A8-86B8-115167601F2C}"/>
                </a:ext>
              </a:extLst>
            </p:cNvPr>
            <p:cNvCxnSpPr>
              <a:cxnSpLocks/>
            </p:cNvCxnSpPr>
            <p:nvPr/>
          </p:nvCxnSpPr>
          <p:spPr>
            <a:xfrm>
              <a:off x="12036425" y="4562768"/>
              <a:ext cx="0" cy="432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74" name="直接连接符 173">
              <a:extLst>
                <a:ext uri="{FF2B5EF4-FFF2-40B4-BE49-F238E27FC236}">
                  <a16:creationId xmlns:a16="http://schemas.microsoft.com/office/drawing/2014/main" id="{3559E9D8-266B-4FA0-95F7-F0DBCCE8DE4B}"/>
                </a:ext>
              </a:extLst>
            </p:cNvPr>
            <p:cNvCxnSpPr>
              <a:cxnSpLocks/>
            </p:cNvCxnSpPr>
            <p:nvPr/>
          </p:nvCxnSpPr>
          <p:spPr>
            <a:xfrm>
              <a:off x="12246134"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75" name="直接连接符 174">
              <a:extLst>
                <a:ext uri="{FF2B5EF4-FFF2-40B4-BE49-F238E27FC236}">
                  <a16:creationId xmlns:a16="http://schemas.microsoft.com/office/drawing/2014/main" id="{7CA03F4E-751E-4A08-B75C-F32390974B3C}"/>
                </a:ext>
              </a:extLst>
            </p:cNvPr>
            <p:cNvCxnSpPr>
              <a:cxnSpLocks/>
            </p:cNvCxnSpPr>
            <p:nvPr/>
          </p:nvCxnSpPr>
          <p:spPr>
            <a:xfrm>
              <a:off x="12465209"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a:extLst>
                <a:ext uri="{FF2B5EF4-FFF2-40B4-BE49-F238E27FC236}">
                  <a16:creationId xmlns:a16="http://schemas.microsoft.com/office/drawing/2014/main" id="{D5E808DC-5951-4FCA-974C-D87A8ACC1FAA}"/>
                </a:ext>
              </a:extLst>
            </p:cNvPr>
            <p:cNvCxnSpPr>
              <a:cxnSpLocks/>
            </p:cNvCxnSpPr>
            <p:nvPr/>
          </p:nvCxnSpPr>
          <p:spPr>
            <a:xfrm>
              <a:off x="12669996"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a:extLst>
                <a:ext uri="{FF2B5EF4-FFF2-40B4-BE49-F238E27FC236}">
                  <a16:creationId xmlns:a16="http://schemas.microsoft.com/office/drawing/2014/main" id="{0B20B638-97F1-4498-BA16-D68EFC83550E}"/>
                </a:ext>
              </a:extLst>
            </p:cNvPr>
            <p:cNvCxnSpPr>
              <a:cxnSpLocks/>
            </p:cNvCxnSpPr>
            <p:nvPr/>
          </p:nvCxnSpPr>
          <p:spPr>
            <a:xfrm>
              <a:off x="12884309"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78" name="直接连接符 177">
              <a:extLst>
                <a:ext uri="{FF2B5EF4-FFF2-40B4-BE49-F238E27FC236}">
                  <a16:creationId xmlns:a16="http://schemas.microsoft.com/office/drawing/2014/main" id="{E94AC6F4-44F3-43B3-8A32-4E7D9F9672D2}"/>
                </a:ext>
              </a:extLst>
            </p:cNvPr>
            <p:cNvCxnSpPr>
              <a:cxnSpLocks/>
            </p:cNvCxnSpPr>
            <p:nvPr/>
          </p:nvCxnSpPr>
          <p:spPr>
            <a:xfrm>
              <a:off x="13109575" y="4562768"/>
              <a:ext cx="0" cy="432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F0593B93-CE78-44F7-8382-8DD6CA3AC5CC}"/>
                </a:ext>
              </a:extLst>
            </p:cNvPr>
            <p:cNvCxnSpPr>
              <a:cxnSpLocks/>
            </p:cNvCxnSpPr>
            <p:nvPr/>
          </p:nvCxnSpPr>
          <p:spPr>
            <a:xfrm>
              <a:off x="13325634"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80" name="直接连接符 179">
              <a:extLst>
                <a:ext uri="{FF2B5EF4-FFF2-40B4-BE49-F238E27FC236}">
                  <a16:creationId xmlns:a16="http://schemas.microsoft.com/office/drawing/2014/main" id="{5F6CBFD4-A7E0-443E-BA2A-81F0FD50DE6E}"/>
                </a:ext>
              </a:extLst>
            </p:cNvPr>
            <p:cNvCxnSpPr>
              <a:cxnSpLocks/>
            </p:cNvCxnSpPr>
            <p:nvPr/>
          </p:nvCxnSpPr>
          <p:spPr>
            <a:xfrm>
              <a:off x="13544709"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81" name="直接连接符 180">
              <a:extLst>
                <a:ext uri="{FF2B5EF4-FFF2-40B4-BE49-F238E27FC236}">
                  <a16:creationId xmlns:a16="http://schemas.microsoft.com/office/drawing/2014/main" id="{3D060D6A-D3B6-4FDA-9CFC-D7F00F45C367}"/>
                </a:ext>
              </a:extLst>
            </p:cNvPr>
            <p:cNvCxnSpPr>
              <a:cxnSpLocks/>
            </p:cNvCxnSpPr>
            <p:nvPr/>
          </p:nvCxnSpPr>
          <p:spPr>
            <a:xfrm>
              <a:off x="13749496"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82" name="直接连接符 181">
              <a:extLst>
                <a:ext uri="{FF2B5EF4-FFF2-40B4-BE49-F238E27FC236}">
                  <a16:creationId xmlns:a16="http://schemas.microsoft.com/office/drawing/2014/main" id="{904EA8E3-AA72-41F3-A100-F5BADE27B448}"/>
                </a:ext>
              </a:extLst>
            </p:cNvPr>
            <p:cNvCxnSpPr>
              <a:cxnSpLocks/>
            </p:cNvCxnSpPr>
            <p:nvPr/>
          </p:nvCxnSpPr>
          <p:spPr>
            <a:xfrm>
              <a:off x="13963809"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183" name="矩形 182">
            <a:extLst>
              <a:ext uri="{FF2B5EF4-FFF2-40B4-BE49-F238E27FC236}">
                <a16:creationId xmlns:a16="http://schemas.microsoft.com/office/drawing/2014/main" id="{D7A272E1-C6EB-4A2D-8F92-0C502AF89D2C}"/>
              </a:ext>
            </a:extLst>
          </p:cNvPr>
          <p:cNvSpPr/>
          <p:nvPr/>
        </p:nvSpPr>
        <p:spPr>
          <a:xfrm>
            <a:off x="4860777" y="5126361"/>
            <a:ext cx="2476960" cy="633187"/>
          </a:xfrm>
          <a:prstGeom prst="rect">
            <a:avLst/>
          </a:prstGeom>
        </p:spPr>
        <p:txBody>
          <a:bodyPr wrap="none">
            <a:spAutoFit/>
          </a:bodyPr>
          <a:lstStyle/>
          <a:p>
            <a:pPr algn="ctr">
              <a:lnSpc>
                <a:spcPct val="120000"/>
              </a:lnSpc>
            </a:pPr>
            <a:r>
              <a:rPr lang="en-US" altLang="zh-CN" sz="3200" dirty="0">
                <a:solidFill>
                  <a:srgbClr val="222363"/>
                </a:solidFill>
                <a:cs typeface="+mn-ea"/>
                <a:sym typeface="+mn-lt"/>
              </a:rPr>
              <a:t>XX</a:t>
            </a:r>
            <a:r>
              <a:rPr lang="zh-CN" altLang="en-US" sz="3200" dirty="0">
                <a:solidFill>
                  <a:srgbClr val="222363"/>
                </a:solidFill>
                <a:cs typeface="+mn-ea"/>
                <a:sym typeface="+mn-lt"/>
              </a:rPr>
              <a:t>Year memorabilia</a:t>
            </a:r>
          </a:p>
        </p:txBody>
      </p:sp>
      <p:sp>
        <p:nvSpPr>
          <p:cNvPr id="184" name="矩形 183">
            <a:extLst>
              <a:ext uri="{FF2B5EF4-FFF2-40B4-BE49-F238E27FC236}">
                <a16:creationId xmlns:a16="http://schemas.microsoft.com/office/drawing/2014/main" id="{11D7B929-51E0-4788-8F66-A1D5EE5E7261}"/>
              </a:ext>
            </a:extLst>
          </p:cNvPr>
          <p:cNvSpPr/>
          <p:nvPr/>
        </p:nvSpPr>
        <p:spPr>
          <a:xfrm>
            <a:off x="2367064" y="5711137"/>
            <a:ext cx="7457872" cy="295145"/>
          </a:xfrm>
          <a:prstGeom prst="rect">
            <a:avLst/>
          </a:prstGeom>
        </p:spPr>
        <p:txBody>
          <a:bodyPr wrap="square">
            <a:spAutoFit/>
          </a:bodyPr>
          <a:lstStyle/>
          <a:p>
            <a:pPr algn="ctr" defTabSz="543818">
              <a:lnSpc>
                <a:spcPct val="120000"/>
              </a:lnSpc>
              <a:spcBef>
                <a:spcPct val="0"/>
              </a:spcBef>
            </a:pPr>
            <a:r>
              <a:rPr lang="zh-CN" altLang="en-US" sz="1200" dirty="0">
                <a:solidFill>
                  <a:schemeClr val="tx1">
                    <a:lumMod val="50000"/>
                    <a:lumOff val="50000"/>
                  </a:schemeClr>
                </a:solidFill>
                <a:cs typeface="+mn-ea"/>
                <a:sym typeface="+mn-lt"/>
              </a:rPr>
              <a:t>After your content is typed here, or by copying your text, choose paste in this box and choose to keep only the text.</a:t>
            </a:r>
            <a:endParaRPr lang="en-US" altLang="zh-CN" sz="1200" dirty="0">
              <a:solidFill>
                <a:schemeClr val="tx1">
                  <a:lumMod val="50000"/>
                  <a:lumOff val="50000"/>
                </a:schemeClr>
              </a:solidFill>
              <a:cs typeface="+mn-ea"/>
              <a:sym typeface="+mn-lt"/>
            </a:endParaRPr>
          </a:p>
        </p:txBody>
      </p:sp>
      <p:grpSp>
        <p:nvGrpSpPr>
          <p:cNvPr id="79" name="组合 78"/>
          <p:cNvGrpSpPr/>
          <p:nvPr/>
        </p:nvGrpSpPr>
        <p:grpSpPr>
          <a:xfrm>
            <a:off x="1262155" y="486754"/>
            <a:ext cx="5255964" cy="577364"/>
            <a:chOff x="3945869" y="560469"/>
            <a:chExt cx="2974142" cy="608935"/>
          </a:xfrm>
        </p:grpSpPr>
        <p:sp>
          <p:nvSpPr>
            <p:cNvPr id="83" name="TextBox 8"/>
            <p:cNvSpPr txBox="1"/>
            <p:nvPr/>
          </p:nvSpPr>
          <p:spPr>
            <a:xfrm>
              <a:off x="3945869" y="560469"/>
              <a:ext cx="2974142" cy="427804"/>
            </a:xfrm>
            <a:prstGeom prst="rect">
              <a:avLst/>
            </a:prstGeom>
            <a:noFill/>
          </p:spPr>
          <p:txBody>
            <a:bodyPr wrap="square" lIns="0" tIns="0" rIns="0" bIns="0" rtlCol="0" anchor="ctr">
              <a:spAutoFit/>
            </a:bodyPr>
            <a:lstStyle/>
            <a:p>
              <a:pPr>
                <a:lnSpc>
                  <a:spcPct val="120000"/>
                </a:lnSpc>
              </a:pPr>
              <a:r>
                <a:rPr lang="zh-CN" altLang="en-US" sz="2400" b="1" dirty="0">
                  <a:solidFill>
                    <a:schemeClr val="tx1">
                      <a:lumMod val="65000"/>
                      <a:lumOff val="35000"/>
                    </a:schemeClr>
                  </a:solidFill>
                  <a:cs typeface="+mn-ea"/>
                  <a:sym typeface="+mn-lt"/>
                </a:rPr>
                <a:t>The course of development</a:t>
              </a:r>
            </a:p>
          </p:txBody>
        </p:sp>
        <p:sp>
          <p:nvSpPr>
            <p:cNvPr id="84" name="TextBox 8"/>
            <p:cNvSpPr txBox="1"/>
            <p:nvPr/>
          </p:nvSpPr>
          <p:spPr>
            <a:xfrm>
              <a:off x="3967746" y="991141"/>
              <a:ext cx="2952265" cy="178263"/>
            </a:xfrm>
            <a:prstGeom prst="rect">
              <a:avLst/>
            </a:prstGeom>
            <a:noFill/>
          </p:spPr>
          <p:txBody>
            <a:bodyPr wrap="square" lIns="0" tIns="0" rIns="0" bIns="0" rtlCol="0" anchor="ctr">
              <a:spAutoFit/>
            </a:bodyPr>
            <a:lstStyle/>
            <a:p>
              <a:pPr>
                <a:lnSpc>
                  <a:spcPct val="120000"/>
                </a:lnSpc>
              </a:pPr>
              <a:r>
                <a:rPr lang="zh-CN" altLang="en-US" sz="1000" dirty="0">
                  <a:solidFill>
                    <a:schemeClr val="bg1">
                      <a:lumMod val="65000"/>
                    </a:schemeClr>
                  </a:solidFill>
                  <a:cs typeface="+mn-ea"/>
                  <a:sym typeface="+mn-lt"/>
                </a:rPr>
                <a:t>Add your subtitle text description and here</a:t>
              </a:r>
            </a:p>
          </p:txBody>
        </p:sp>
      </p:grpSp>
      <p:grpSp>
        <p:nvGrpSpPr>
          <p:cNvPr id="85" name="组合 84"/>
          <p:cNvGrpSpPr/>
          <p:nvPr/>
        </p:nvGrpSpPr>
        <p:grpSpPr>
          <a:xfrm>
            <a:off x="250078" y="484573"/>
            <a:ext cx="1121946" cy="667710"/>
            <a:chOff x="171034" y="579507"/>
            <a:chExt cx="3487616" cy="2075606"/>
          </a:xfrm>
        </p:grpSpPr>
        <p:pic>
          <p:nvPicPr>
            <p:cNvPr id="86" name="图片 85"/>
            <p:cNvPicPr>
              <a:picLocks noChangeAspect="1"/>
            </p:cNvPicPr>
            <p:nvPr/>
          </p:nvPicPr>
          <p:blipFill rotWithShape="1">
            <a:blip r:embed="rId4" cstate="screen">
              <a:extLst>
                <a:ext uri="{28A0092B-C50C-407E-A947-70E740481C1C}">
                  <a14:useLocalDpi xmlns:a14="http://schemas.microsoft.com/office/drawing/2010/main"/>
                </a:ext>
              </a:extLst>
            </a:blip>
            <a:srcRect l="-8"/>
            <a:stretch/>
          </p:blipFill>
          <p:spPr>
            <a:xfrm>
              <a:off x="373608" y="579507"/>
              <a:ext cx="1960199" cy="1827574"/>
            </a:xfrm>
            <a:prstGeom prst="rect">
              <a:avLst/>
            </a:prstGeom>
            <a:effectLst>
              <a:outerShdw blurRad="190500" dist="63500" dir="2700000" algn="tl" rotWithShape="0">
                <a:prstClr val="black">
                  <a:alpha val="30000"/>
                </a:prstClr>
              </a:outerShdw>
            </a:effectLst>
          </p:spPr>
        </p:pic>
        <p:pic>
          <p:nvPicPr>
            <p:cNvPr id="87" name="图片 86"/>
            <p:cNvPicPr>
              <a:picLocks noChangeAspect="1"/>
            </p:cNvPicPr>
            <p:nvPr/>
          </p:nvPicPr>
          <p:blipFill rotWithShape="1">
            <a:blip r:embed="rId5" cstate="screen">
              <a:extLst>
                <a:ext uri="{28A0092B-C50C-407E-A947-70E740481C1C}">
                  <a14:useLocalDpi xmlns:a14="http://schemas.microsoft.com/office/drawing/2010/main"/>
                </a:ext>
              </a:extLst>
            </a:blip>
            <a:srcRect r="-102" b="-4775"/>
            <a:stretch/>
          </p:blipFill>
          <p:spPr>
            <a:xfrm flipH="1">
              <a:off x="373605" y="1003130"/>
              <a:ext cx="3285045" cy="1418773"/>
            </a:xfrm>
            <a:prstGeom prst="rect">
              <a:avLst/>
            </a:prstGeom>
          </p:spPr>
        </p:pic>
        <p:sp>
          <p:nvSpPr>
            <p:cNvPr id="88" name="文本框 87"/>
            <p:cNvSpPr txBox="1"/>
            <p:nvPr/>
          </p:nvSpPr>
          <p:spPr>
            <a:xfrm>
              <a:off x="171034" y="645965"/>
              <a:ext cx="2258300" cy="2009148"/>
            </a:xfrm>
            <a:prstGeom prst="rect">
              <a:avLst/>
            </a:prstGeom>
            <a:noFill/>
          </p:spPr>
          <p:txBody>
            <a:bodyPr wrap="none" rtlCol="0" anchor="ctr">
              <a:spAutoFit/>
            </a:bodyPr>
            <a:lstStyle/>
            <a:p>
              <a:pPr algn="ctr"/>
              <a:r>
                <a:rPr lang="en-US" altLang="zh-CN" sz="3600" dirty="0">
                  <a:solidFill>
                    <a:schemeClr val="bg1"/>
                  </a:solidFill>
                  <a:effectLst>
                    <a:outerShdw blurRad="38100" dist="38100" dir="2700000" algn="tl">
                      <a:srgbClr val="000000">
                        <a:alpha val="43137"/>
                      </a:srgbClr>
                    </a:outerShdw>
                  </a:effectLst>
                  <a:cs typeface="+mn-ea"/>
                  <a:sym typeface="+mn-lt"/>
                </a:rPr>
                <a:t>01</a:t>
              </a:r>
              <a:endParaRPr lang="zh-CN" altLang="en-US" sz="3600" dirty="0">
                <a:solidFill>
                  <a:schemeClr val="bg1"/>
                </a:solidFill>
                <a:effectLst>
                  <a:outerShdw blurRad="38100" dist="38100" dir="2700000" algn="tl">
                    <a:srgbClr val="000000">
                      <a:alpha val="43137"/>
                    </a:srgbClr>
                  </a:outerShdw>
                </a:effectLst>
                <a:cs typeface="+mn-ea"/>
                <a:sym typeface="+mn-lt"/>
              </a:endParaRPr>
            </a:p>
          </p:txBody>
        </p:sp>
      </p:grpSp>
    </p:spTree>
    <p:extLst>
      <p:ext uri="{BB962C8B-B14F-4D97-AF65-F5344CB8AC3E}">
        <p14:creationId xmlns:p14="http://schemas.microsoft.com/office/powerpoint/2010/main" val="446730650"/>
      </p:ext>
    </p:extLst>
  </p:cSld>
  <p:clrMapOvr>
    <a:masterClrMapping/>
  </p:clrMapOvr>
  <p:transition spd="slow" advClick="0" advTm="7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decel="33000" fill="hold" nodeType="withEffect">
                                  <p:stCondLst>
                                    <p:cond delay="0"/>
                                  </p:stCondLst>
                                  <p:childTnLst>
                                    <p:animMotion origin="layout" path="M -2.5E-6 7.40741E-7 L -0.07539 7.40741E-7 " pathEditMode="relative" rAng="0" ptsTypes="AA">
                                      <p:cBhvr>
                                        <p:cTn id="6" dur="2500" fill="hold"/>
                                        <p:tgtEl>
                                          <p:spTgt spid="115"/>
                                        </p:tgtEl>
                                        <p:attrNameLst>
                                          <p:attrName>ppt_x</p:attrName>
                                          <p:attrName>ppt_y</p:attrName>
                                        </p:attrNameLst>
                                      </p:cBhvr>
                                      <p:rCtr x="-3776" y="0"/>
                                    </p:animMotion>
                                  </p:childTnLst>
                                </p:cTn>
                              </p:par>
                              <p:par>
                                <p:cTn id="7" presetID="47" presetClass="entr" presetSubtype="0" fill="hold" grpId="0" nodeType="withEffect">
                                  <p:stCondLst>
                                    <p:cond delay="0"/>
                                  </p:stCondLst>
                                  <p:childTnLst>
                                    <p:set>
                                      <p:cBhvr>
                                        <p:cTn id="8" dur="1" fill="hold">
                                          <p:stCondLst>
                                            <p:cond delay="0"/>
                                          </p:stCondLst>
                                        </p:cTn>
                                        <p:tgtEl>
                                          <p:spTgt spid="113"/>
                                        </p:tgtEl>
                                        <p:attrNameLst>
                                          <p:attrName>style.visibility</p:attrName>
                                        </p:attrNameLst>
                                      </p:cBhvr>
                                      <p:to>
                                        <p:strVal val="visible"/>
                                      </p:to>
                                    </p:set>
                                    <p:animEffect transition="in" filter="fade">
                                      <p:cBhvr>
                                        <p:cTn id="9" dur="1000"/>
                                        <p:tgtEl>
                                          <p:spTgt spid="113"/>
                                        </p:tgtEl>
                                      </p:cBhvr>
                                    </p:animEffect>
                                    <p:anim calcmode="lin" valueType="num">
                                      <p:cBhvr>
                                        <p:cTn id="10" dur="1000" fill="hold"/>
                                        <p:tgtEl>
                                          <p:spTgt spid="113"/>
                                        </p:tgtEl>
                                        <p:attrNameLst>
                                          <p:attrName>ppt_x</p:attrName>
                                        </p:attrNameLst>
                                      </p:cBhvr>
                                      <p:tavLst>
                                        <p:tav tm="0">
                                          <p:val>
                                            <p:strVal val="#ppt_x"/>
                                          </p:val>
                                        </p:tav>
                                        <p:tav tm="100000">
                                          <p:val>
                                            <p:strVal val="#ppt_x"/>
                                          </p:val>
                                        </p:tav>
                                      </p:tavLst>
                                    </p:anim>
                                    <p:anim calcmode="lin" valueType="num">
                                      <p:cBhvr>
                                        <p:cTn id="11" dur="1000" fill="hold"/>
                                        <p:tgtEl>
                                          <p:spTgt spid="113"/>
                                        </p:tgtEl>
                                        <p:attrNameLst>
                                          <p:attrName>ppt_y</p:attrName>
                                        </p:attrNameLst>
                                      </p:cBhvr>
                                      <p:tavLst>
                                        <p:tav tm="0">
                                          <p:val>
                                            <p:strVal val="#ppt_y-.1"/>
                                          </p:val>
                                        </p:tav>
                                        <p:tav tm="100000">
                                          <p:val>
                                            <p:strVal val="#ppt_y"/>
                                          </p:val>
                                        </p:tav>
                                      </p:tavLst>
                                    </p:anim>
                                  </p:childTnLst>
                                </p:cTn>
                              </p:par>
                              <p:par>
                                <p:cTn id="12" presetID="35" presetClass="path" presetSubtype="0" decel="33000" fill="hold" grpId="1" nodeType="withEffect">
                                  <p:stCondLst>
                                    <p:cond delay="0"/>
                                  </p:stCondLst>
                                  <p:childTnLst>
                                    <p:animMotion origin="layout" path="M -4.16667E-7 4.81481E-6 L -0.07539 4.81481E-6 " pathEditMode="relative" rAng="0" ptsTypes="AA">
                                      <p:cBhvr>
                                        <p:cTn id="13" dur="2500" fill="hold"/>
                                        <p:tgtEl>
                                          <p:spTgt spid="113"/>
                                        </p:tgtEl>
                                        <p:attrNameLst>
                                          <p:attrName>ppt_x</p:attrName>
                                          <p:attrName>ppt_y</p:attrName>
                                        </p:attrNameLst>
                                      </p:cBhvr>
                                      <p:rCtr x="-3776" y="0"/>
                                    </p:animMotion>
                                  </p:childTnLst>
                                </p:cTn>
                              </p:par>
                              <p:par>
                                <p:cTn id="14" presetID="2" presetClass="entr" presetSubtype="2" decel="40000" fill="hold" nodeType="withEffect">
                                  <p:stCondLst>
                                    <p:cond delay="0"/>
                                  </p:stCondLst>
                                  <p:childTnLst>
                                    <p:set>
                                      <p:cBhvr>
                                        <p:cTn id="15" dur="1" fill="hold">
                                          <p:stCondLst>
                                            <p:cond delay="0"/>
                                          </p:stCondLst>
                                        </p:cTn>
                                        <p:tgtEl>
                                          <p:spTgt spid="109"/>
                                        </p:tgtEl>
                                        <p:attrNameLst>
                                          <p:attrName>style.visibility</p:attrName>
                                        </p:attrNameLst>
                                      </p:cBhvr>
                                      <p:to>
                                        <p:strVal val="visible"/>
                                      </p:to>
                                    </p:set>
                                    <p:anim calcmode="lin" valueType="num">
                                      <p:cBhvr additive="base">
                                        <p:cTn id="16" dur="1000" fill="hold"/>
                                        <p:tgtEl>
                                          <p:spTgt spid="109"/>
                                        </p:tgtEl>
                                        <p:attrNameLst>
                                          <p:attrName>ppt_x</p:attrName>
                                        </p:attrNameLst>
                                      </p:cBhvr>
                                      <p:tavLst>
                                        <p:tav tm="0">
                                          <p:val>
                                            <p:strVal val="1+#ppt_w/2"/>
                                          </p:val>
                                        </p:tav>
                                        <p:tav tm="100000">
                                          <p:val>
                                            <p:strVal val="#ppt_x"/>
                                          </p:val>
                                        </p:tav>
                                      </p:tavLst>
                                    </p:anim>
                                    <p:anim calcmode="lin" valueType="num">
                                      <p:cBhvr additive="base">
                                        <p:cTn id="17" dur="1000" fill="hold"/>
                                        <p:tgtEl>
                                          <p:spTgt spid="109"/>
                                        </p:tgtEl>
                                        <p:attrNameLst>
                                          <p:attrName>ppt_y</p:attrName>
                                        </p:attrNameLst>
                                      </p:cBhvr>
                                      <p:tavLst>
                                        <p:tav tm="0">
                                          <p:val>
                                            <p:strVal val="#ppt_y"/>
                                          </p:val>
                                        </p:tav>
                                        <p:tav tm="100000">
                                          <p:val>
                                            <p:strVal val="#ppt_y"/>
                                          </p:val>
                                        </p:tav>
                                      </p:tavLst>
                                    </p:anim>
                                  </p:childTnLst>
                                </p:cTn>
                              </p:par>
                              <p:par>
                                <p:cTn id="18" presetID="35" presetClass="path" presetSubtype="0" decel="33000" fill="hold" nodeType="withEffect">
                                  <p:stCondLst>
                                    <p:cond delay="0"/>
                                  </p:stCondLst>
                                  <p:childTnLst>
                                    <p:animMotion origin="layout" path="M -1.25E-6 -1.85185E-6 L -0.07539 -1.85185E-6 " pathEditMode="relative" rAng="0" ptsTypes="AA">
                                      <p:cBhvr>
                                        <p:cTn id="19" dur="2500" fill="hold"/>
                                        <p:tgtEl>
                                          <p:spTgt spid="109"/>
                                        </p:tgtEl>
                                        <p:attrNameLst>
                                          <p:attrName>ppt_x</p:attrName>
                                          <p:attrName>ppt_y</p:attrName>
                                        </p:attrNameLst>
                                      </p:cBhvr>
                                      <p:rCtr x="-3776" y="0"/>
                                    </p:animMotion>
                                  </p:childTnLst>
                                </p:cTn>
                              </p:par>
                              <p:par>
                                <p:cTn id="20" presetID="10" presetClass="entr" presetSubtype="0" fill="hold" grpId="0" nodeType="withEffect">
                                  <p:stCondLst>
                                    <p:cond delay="0"/>
                                  </p:stCondLst>
                                  <p:childTnLst>
                                    <p:set>
                                      <p:cBhvr>
                                        <p:cTn id="21" dur="1" fill="hold">
                                          <p:stCondLst>
                                            <p:cond delay="0"/>
                                          </p:stCondLst>
                                        </p:cTn>
                                        <p:tgtEl>
                                          <p:spTgt spid="183"/>
                                        </p:tgtEl>
                                        <p:attrNameLst>
                                          <p:attrName>style.visibility</p:attrName>
                                        </p:attrNameLst>
                                      </p:cBhvr>
                                      <p:to>
                                        <p:strVal val="visible"/>
                                      </p:to>
                                    </p:set>
                                    <p:animEffect transition="in" filter="fade">
                                      <p:cBhvr>
                                        <p:cTn id="22" dur="1000"/>
                                        <p:tgtEl>
                                          <p:spTgt spid="183"/>
                                        </p:tgtEl>
                                      </p:cBhvr>
                                    </p:animEffect>
                                  </p:childTnLst>
                                </p:cTn>
                              </p:par>
                              <p:par>
                                <p:cTn id="23" presetID="35" presetClass="path" presetSubtype="0" decel="33000" fill="hold" grpId="1" nodeType="withEffect">
                                  <p:stCondLst>
                                    <p:cond delay="1000"/>
                                  </p:stCondLst>
                                  <p:childTnLst>
                                    <p:animMotion origin="layout" path="M -4.16667E-7 3.7037E-6 L -0.07539 3.7037E-6 " pathEditMode="relative" rAng="0" ptsTypes="AA">
                                      <p:cBhvr>
                                        <p:cTn id="24" dur="2500" fill="hold"/>
                                        <p:tgtEl>
                                          <p:spTgt spid="183"/>
                                        </p:tgtEl>
                                        <p:attrNameLst>
                                          <p:attrName>ppt_x</p:attrName>
                                          <p:attrName>ppt_y</p:attrName>
                                        </p:attrNameLst>
                                      </p:cBhvr>
                                      <p:rCtr x="-3776" y="0"/>
                                    </p:animMotion>
                                  </p:childTnLst>
                                </p:cTn>
                              </p:par>
                              <p:par>
                                <p:cTn id="25" presetID="2" presetClass="entr" presetSubtype="4" decel="40000" fill="hold" grpId="0" nodeType="withEffect">
                                  <p:stCondLst>
                                    <p:cond delay="0"/>
                                  </p:stCondLst>
                                  <p:childTnLst>
                                    <p:set>
                                      <p:cBhvr>
                                        <p:cTn id="26" dur="1" fill="hold">
                                          <p:stCondLst>
                                            <p:cond delay="0"/>
                                          </p:stCondLst>
                                        </p:cTn>
                                        <p:tgtEl>
                                          <p:spTgt spid="184"/>
                                        </p:tgtEl>
                                        <p:attrNameLst>
                                          <p:attrName>style.visibility</p:attrName>
                                        </p:attrNameLst>
                                      </p:cBhvr>
                                      <p:to>
                                        <p:strVal val="visible"/>
                                      </p:to>
                                    </p:set>
                                    <p:anim calcmode="lin" valueType="num">
                                      <p:cBhvr additive="base">
                                        <p:cTn id="27" dur="1000" fill="hold"/>
                                        <p:tgtEl>
                                          <p:spTgt spid="184"/>
                                        </p:tgtEl>
                                        <p:attrNameLst>
                                          <p:attrName>ppt_x</p:attrName>
                                        </p:attrNameLst>
                                      </p:cBhvr>
                                      <p:tavLst>
                                        <p:tav tm="0">
                                          <p:val>
                                            <p:strVal val="#ppt_x"/>
                                          </p:val>
                                        </p:tav>
                                        <p:tav tm="100000">
                                          <p:val>
                                            <p:strVal val="#ppt_x"/>
                                          </p:val>
                                        </p:tav>
                                      </p:tavLst>
                                    </p:anim>
                                    <p:anim calcmode="lin" valueType="num">
                                      <p:cBhvr additive="base">
                                        <p:cTn id="28" dur="1000" fill="hold"/>
                                        <p:tgtEl>
                                          <p:spTgt spid="184"/>
                                        </p:tgtEl>
                                        <p:attrNameLst>
                                          <p:attrName>ppt_y</p:attrName>
                                        </p:attrNameLst>
                                      </p:cBhvr>
                                      <p:tavLst>
                                        <p:tav tm="0">
                                          <p:val>
                                            <p:strVal val="1+#ppt_h/2"/>
                                          </p:val>
                                        </p:tav>
                                        <p:tav tm="100000">
                                          <p:val>
                                            <p:strVal val="#ppt_y"/>
                                          </p:val>
                                        </p:tav>
                                      </p:tavLst>
                                    </p:anim>
                                  </p:childTnLst>
                                </p:cTn>
                              </p:par>
                              <p:par>
                                <p:cTn id="29" presetID="35" presetClass="path" presetSubtype="0" decel="33000" fill="hold" grpId="1" nodeType="withEffect">
                                  <p:stCondLst>
                                    <p:cond delay="1000"/>
                                  </p:stCondLst>
                                  <p:childTnLst>
                                    <p:animMotion origin="layout" path="M 0 2.22222E-6 L -0.07539 2.22222E-6 " pathEditMode="relative" rAng="0" ptsTypes="AA">
                                      <p:cBhvr>
                                        <p:cTn id="30" dur="2500" fill="hold"/>
                                        <p:tgtEl>
                                          <p:spTgt spid="184"/>
                                        </p:tgtEl>
                                        <p:attrNameLst>
                                          <p:attrName>ppt_x</p:attrName>
                                          <p:attrName>ppt_y</p:attrName>
                                        </p:attrNameLst>
                                      </p:cBhvr>
                                      <p:rCtr x="-3776" y="0"/>
                                    </p:animMotion>
                                  </p:childTnLst>
                                </p:cTn>
                              </p:par>
                              <p:par>
                                <p:cTn id="31" presetID="2" presetClass="exit" presetSubtype="8" fill="hold" grpId="2" nodeType="withEffect">
                                  <p:stCondLst>
                                    <p:cond delay="2000"/>
                                  </p:stCondLst>
                                  <p:childTnLst>
                                    <p:anim calcmode="lin" valueType="num">
                                      <p:cBhvr additive="base">
                                        <p:cTn id="32" dur="500"/>
                                        <p:tgtEl>
                                          <p:spTgt spid="113"/>
                                        </p:tgtEl>
                                        <p:attrNameLst>
                                          <p:attrName>ppt_x</p:attrName>
                                        </p:attrNameLst>
                                      </p:cBhvr>
                                      <p:tavLst>
                                        <p:tav tm="0">
                                          <p:val>
                                            <p:strVal val="ppt_x"/>
                                          </p:val>
                                        </p:tav>
                                        <p:tav tm="100000">
                                          <p:val>
                                            <p:strVal val="0-ppt_w/2"/>
                                          </p:val>
                                        </p:tav>
                                      </p:tavLst>
                                    </p:anim>
                                    <p:anim calcmode="lin" valueType="num">
                                      <p:cBhvr additive="base">
                                        <p:cTn id="33" dur="500"/>
                                        <p:tgtEl>
                                          <p:spTgt spid="113"/>
                                        </p:tgtEl>
                                        <p:attrNameLst>
                                          <p:attrName>ppt_y</p:attrName>
                                        </p:attrNameLst>
                                      </p:cBhvr>
                                      <p:tavLst>
                                        <p:tav tm="0">
                                          <p:val>
                                            <p:strVal val="ppt_y"/>
                                          </p:val>
                                        </p:tav>
                                        <p:tav tm="100000">
                                          <p:val>
                                            <p:strVal val="ppt_y"/>
                                          </p:val>
                                        </p:tav>
                                      </p:tavLst>
                                    </p:anim>
                                    <p:set>
                                      <p:cBhvr>
                                        <p:cTn id="34" dur="1" fill="hold">
                                          <p:stCondLst>
                                            <p:cond delay="499"/>
                                          </p:stCondLst>
                                        </p:cTn>
                                        <p:tgtEl>
                                          <p:spTgt spid="113"/>
                                        </p:tgtEl>
                                        <p:attrNameLst>
                                          <p:attrName>style.visibility</p:attrName>
                                        </p:attrNameLst>
                                      </p:cBhvr>
                                      <p:to>
                                        <p:strVal val="hidden"/>
                                      </p:to>
                                    </p:set>
                                  </p:childTnLst>
                                </p:cTn>
                              </p:par>
                              <p:par>
                                <p:cTn id="35" presetID="2" presetClass="exit" presetSubtype="8" fill="hold" nodeType="withEffect">
                                  <p:stCondLst>
                                    <p:cond delay="2000"/>
                                  </p:stCondLst>
                                  <p:childTnLst>
                                    <p:anim calcmode="lin" valueType="num">
                                      <p:cBhvr additive="base">
                                        <p:cTn id="36" dur="500"/>
                                        <p:tgtEl>
                                          <p:spTgt spid="109"/>
                                        </p:tgtEl>
                                        <p:attrNameLst>
                                          <p:attrName>ppt_x</p:attrName>
                                        </p:attrNameLst>
                                      </p:cBhvr>
                                      <p:tavLst>
                                        <p:tav tm="0">
                                          <p:val>
                                            <p:strVal val="ppt_x"/>
                                          </p:val>
                                        </p:tav>
                                        <p:tav tm="100000">
                                          <p:val>
                                            <p:strVal val="0-ppt_w/2"/>
                                          </p:val>
                                        </p:tav>
                                      </p:tavLst>
                                    </p:anim>
                                    <p:anim calcmode="lin" valueType="num">
                                      <p:cBhvr additive="base">
                                        <p:cTn id="37" dur="500"/>
                                        <p:tgtEl>
                                          <p:spTgt spid="109"/>
                                        </p:tgtEl>
                                        <p:attrNameLst>
                                          <p:attrName>ppt_y</p:attrName>
                                        </p:attrNameLst>
                                      </p:cBhvr>
                                      <p:tavLst>
                                        <p:tav tm="0">
                                          <p:val>
                                            <p:strVal val="ppt_y"/>
                                          </p:val>
                                        </p:tav>
                                        <p:tav tm="100000">
                                          <p:val>
                                            <p:strVal val="ppt_y"/>
                                          </p:val>
                                        </p:tav>
                                      </p:tavLst>
                                    </p:anim>
                                    <p:set>
                                      <p:cBhvr>
                                        <p:cTn id="38" dur="1" fill="hold">
                                          <p:stCondLst>
                                            <p:cond delay="499"/>
                                          </p:stCondLst>
                                        </p:cTn>
                                        <p:tgtEl>
                                          <p:spTgt spid="109"/>
                                        </p:tgtEl>
                                        <p:attrNameLst>
                                          <p:attrName>style.visibility</p:attrName>
                                        </p:attrNameLst>
                                      </p:cBhvr>
                                      <p:to>
                                        <p:strVal val="hidden"/>
                                      </p:to>
                                    </p:set>
                                  </p:childTnLst>
                                </p:cTn>
                              </p:par>
                              <p:par>
                                <p:cTn id="39" presetID="2" presetClass="exit" presetSubtype="8" fill="hold" grpId="2" nodeType="withEffect">
                                  <p:stCondLst>
                                    <p:cond delay="2000"/>
                                  </p:stCondLst>
                                  <p:childTnLst>
                                    <p:anim calcmode="lin" valueType="num">
                                      <p:cBhvr additive="base">
                                        <p:cTn id="40" dur="500"/>
                                        <p:tgtEl>
                                          <p:spTgt spid="183"/>
                                        </p:tgtEl>
                                        <p:attrNameLst>
                                          <p:attrName>ppt_x</p:attrName>
                                        </p:attrNameLst>
                                      </p:cBhvr>
                                      <p:tavLst>
                                        <p:tav tm="0">
                                          <p:val>
                                            <p:strVal val="ppt_x"/>
                                          </p:val>
                                        </p:tav>
                                        <p:tav tm="100000">
                                          <p:val>
                                            <p:strVal val="0-ppt_w/2"/>
                                          </p:val>
                                        </p:tav>
                                      </p:tavLst>
                                    </p:anim>
                                    <p:anim calcmode="lin" valueType="num">
                                      <p:cBhvr additive="base">
                                        <p:cTn id="41" dur="500"/>
                                        <p:tgtEl>
                                          <p:spTgt spid="183"/>
                                        </p:tgtEl>
                                        <p:attrNameLst>
                                          <p:attrName>ppt_y</p:attrName>
                                        </p:attrNameLst>
                                      </p:cBhvr>
                                      <p:tavLst>
                                        <p:tav tm="0">
                                          <p:val>
                                            <p:strVal val="ppt_y"/>
                                          </p:val>
                                        </p:tav>
                                        <p:tav tm="100000">
                                          <p:val>
                                            <p:strVal val="ppt_y"/>
                                          </p:val>
                                        </p:tav>
                                      </p:tavLst>
                                    </p:anim>
                                    <p:set>
                                      <p:cBhvr>
                                        <p:cTn id="42" dur="1" fill="hold">
                                          <p:stCondLst>
                                            <p:cond delay="499"/>
                                          </p:stCondLst>
                                        </p:cTn>
                                        <p:tgtEl>
                                          <p:spTgt spid="183"/>
                                        </p:tgtEl>
                                        <p:attrNameLst>
                                          <p:attrName>style.visibility</p:attrName>
                                        </p:attrNameLst>
                                      </p:cBhvr>
                                      <p:to>
                                        <p:strVal val="hidden"/>
                                      </p:to>
                                    </p:set>
                                  </p:childTnLst>
                                </p:cTn>
                              </p:par>
                              <p:par>
                                <p:cTn id="43" presetID="2" presetClass="exit" presetSubtype="8" fill="hold" grpId="2" nodeType="withEffect">
                                  <p:stCondLst>
                                    <p:cond delay="2000"/>
                                  </p:stCondLst>
                                  <p:childTnLst>
                                    <p:anim calcmode="lin" valueType="num">
                                      <p:cBhvr additive="base">
                                        <p:cTn id="44" dur="500"/>
                                        <p:tgtEl>
                                          <p:spTgt spid="184"/>
                                        </p:tgtEl>
                                        <p:attrNameLst>
                                          <p:attrName>ppt_x</p:attrName>
                                        </p:attrNameLst>
                                      </p:cBhvr>
                                      <p:tavLst>
                                        <p:tav tm="0">
                                          <p:val>
                                            <p:strVal val="ppt_x"/>
                                          </p:val>
                                        </p:tav>
                                        <p:tav tm="100000">
                                          <p:val>
                                            <p:strVal val="0-ppt_w/2"/>
                                          </p:val>
                                        </p:tav>
                                      </p:tavLst>
                                    </p:anim>
                                    <p:anim calcmode="lin" valueType="num">
                                      <p:cBhvr additive="base">
                                        <p:cTn id="45" dur="500"/>
                                        <p:tgtEl>
                                          <p:spTgt spid="184"/>
                                        </p:tgtEl>
                                        <p:attrNameLst>
                                          <p:attrName>ppt_y</p:attrName>
                                        </p:attrNameLst>
                                      </p:cBhvr>
                                      <p:tavLst>
                                        <p:tav tm="0">
                                          <p:val>
                                            <p:strVal val="ppt_y"/>
                                          </p:val>
                                        </p:tav>
                                        <p:tav tm="100000">
                                          <p:val>
                                            <p:strVal val="ppt_y"/>
                                          </p:val>
                                        </p:tav>
                                      </p:tavLst>
                                    </p:anim>
                                    <p:set>
                                      <p:cBhvr>
                                        <p:cTn id="46" dur="1" fill="hold">
                                          <p:stCondLst>
                                            <p:cond delay="499"/>
                                          </p:stCondLst>
                                        </p:cTn>
                                        <p:tgtEl>
                                          <p:spTgt spid="1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3" grpId="1" animBg="1"/>
      <p:bldP spid="113" grpId="2" animBg="1"/>
      <p:bldP spid="183" grpId="0"/>
      <p:bldP spid="183" grpId="1"/>
      <p:bldP spid="183" grpId="2"/>
      <p:bldP spid="184" grpId="0"/>
      <p:bldP spid="184" grpId="1"/>
      <p:bldP spid="184"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AC66070D-B491-442D-B7ED-229D7C2DBCDF}"/>
              </a:ext>
            </a:extLst>
          </p:cNvPr>
          <p:cNvGrpSpPr/>
          <p:nvPr/>
        </p:nvGrpSpPr>
        <p:grpSpPr>
          <a:xfrm>
            <a:off x="3657601" y="1453705"/>
            <a:ext cx="4895849" cy="2520000"/>
            <a:chOff x="3228742" y="7416571"/>
            <a:chExt cx="4895849" cy="2520000"/>
          </a:xfrm>
          <a:effectLst>
            <a:outerShdw blurRad="190500" dist="63500" dir="2700000" algn="tl" rotWithShape="0">
              <a:prstClr val="black">
                <a:alpha val="30000"/>
              </a:prstClr>
            </a:outerShdw>
          </a:effectLst>
        </p:grpSpPr>
        <p:sp>
          <p:nvSpPr>
            <p:cNvPr id="5" name="矩形 4">
              <a:extLst>
                <a:ext uri="{FF2B5EF4-FFF2-40B4-BE49-F238E27FC236}">
                  <a16:creationId xmlns:a16="http://schemas.microsoft.com/office/drawing/2014/main" id="{37343EC5-F84F-4F21-BC02-25D986B7F8F5}"/>
                </a:ext>
              </a:extLst>
            </p:cNvPr>
            <p:cNvSpPr>
              <a:spLocks/>
            </p:cNvSpPr>
            <p:nvPr/>
          </p:nvSpPr>
          <p:spPr>
            <a:xfrm>
              <a:off x="3228742" y="7416571"/>
              <a:ext cx="4895849" cy="2520000"/>
            </a:xfrm>
            <a:prstGeom prst="rect">
              <a:avLst/>
            </a:prstGeom>
            <a:noFill/>
            <a:ln w="25400">
              <a:solidFill>
                <a:schemeClr val="tx1">
                  <a:alpha val="25000"/>
                </a:schemeClr>
              </a:solidFill>
            </a:ln>
            <a:effectLst>
              <a:outerShdw blurRad="190500" dist="63500" dir="2700000" algn="tl" rotWithShape="0">
                <a:schemeClr val="bg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cs typeface="+mn-ea"/>
                <a:sym typeface="+mn-lt"/>
              </a:endParaRPr>
            </a:p>
          </p:txBody>
        </p:sp>
        <p:pic>
          <p:nvPicPr>
            <p:cNvPr id="6" name="图片 5">
              <a:extLst>
                <a:ext uri="{FF2B5EF4-FFF2-40B4-BE49-F238E27FC236}">
                  <a16:creationId xmlns:a16="http://schemas.microsoft.com/office/drawing/2014/main" id="{47889E4D-80F3-4571-A5BE-DA147B4E2B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37170" y="7521231"/>
              <a:ext cx="4649945" cy="2310683"/>
            </a:xfrm>
            <a:custGeom>
              <a:avLst/>
              <a:gdLst>
                <a:gd name="connsiteX0" fmla="*/ 0 w 4621365"/>
                <a:gd name="connsiteY0" fmla="*/ 0 h 2310683"/>
                <a:gd name="connsiteX1" fmla="*/ 4621365 w 4621365"/>
                <a:gd name="connsiteY1" fmla="*/ 0 h 2310683"/>
                <a:gd name="connsiteX2" fmla="*/ 4621365 w 4621365"/>
                <a:gd name="connsiteY2" fmla="*/ 2310683 h 2310683"/>
                <a:gd name="connsiteX3" fmla="*/ 0 w 4621365"/>
                <a:gd name="connsiteY3" fmla="*/ 2310683 h 2310683"/>
              </a:gdLst>
              <a:ahLst/>
              <a:cxnLst>
                <a:cxn ang="0">
                  <a:pos x="connsiteX0" y="connsiteY0"/>
                </a:cxn>
                <a:cxn ang="0">
                  <a:pos x="connsiteX1" y="connsiteY1"/>
                </a:cxn>
                <a:cxn ang="0">
                  <a:pos x="connsiteX2" y="connsiteY2"/>
                </a:cxn>
                <a:cxn ang="0">
                  <a:pos x="connsiteX3" y="connsiteY3"/>
                </a:cxn>
              </a:cxnLst>
              <a:rect l="l" t="t" r="r" b="b"/>
              <a:pathLst>
                <a:path w="4621365" h="2310683">
                  <a:moveTo>
                    <a:pt x="0" y="0"/>
                  </a:moveTo>
                  <a:lnTo>
                    <a:pt x="4621365" y="0"/>
                  </a:lnTo>
                  <a:lnTo>
                    <a:pt x="4621365" y="2310683"/>
                  </a:lnTo>
                  <a:lnTo>
                    <a:pt x="0" y="2310683"/>
                  </a:lnTo>
                  <a:close/>
                </a:path>
              </a:pathLst>
            </a:custGeom>
          </p:spPr>
        </p:pic>
      </p:grpSp>
      <p:sp>
        <p:nvSpPr>
          <p:cNvPr id="7" name="矩形 6">
            <a:extLst>
              <a:ext uri="{FF2B5EF4-FFF2-40B4-BE49-F238E27FC236}">
                <a16:creationId xmlns:a16="http://schemas.microsoft.com/office/drawing/2014/main" id="{D7A272E1-C6EB-4A2D-8F92-0C502AF89D2C}"/>
              </a:ext>
            </a:extLst>
          </p:cNvPr>
          <p:cNvSpPr/>
          <p:nvPr/>
        </p:nvSpPr>
        <p:spPr>
          <a:xfrm>
            <a:off x="4644372" y="5126361"/>
            <a:ext cx="2909771" cy="633187"/>
          </a:xfrm>
          <a:prstGeom prst="rect">
            <a:avLst/>
          </a:prstGeom>
        </p:spPr>
        <p:txBody>
          <a:bodyPr wrap="none">
            <a:spAutoFit/>
          </a:bodyPr>
          <a:lstStyle/>
          <a:p>
            <a:pPr algn="ctr">
              <a:lnSpc>
                <a:spcPct val="120000"/>
              </a:lnSpc>
            </a:pPr>
            <a:r>
              <a:rPr lang="en-US" altLang="zh-CN" sz="3200" dirty="0">
                <a:solidFill>
                  <a:srgbClr val="222363"/>
                </a:solidFill>
                <a:cs typeface="+mn-ea"/>
                <a:sym typeface="+mn-lt"/>
              </a:rPr>
              <a:t>2020</a:t>
            </a:r>
            <a:r>
              <a:rPr lang="zh-CN" altLang="en-US" sz="3200" dirty="0">
                <a:solidFill>
                  <a:srgbClr val="222363"/>
                </a:solidFill>
                <a:cs typeface="+mn-ea"/>
                <a:sym typeface="+mn-lt"/>
              </a:rPr>
              <a:t>Year memorabilia</a:t>
            </a:r>
          </a:p>
        </p:txBody>
      </p:sp>
      <p:sp>
        <p:nvSpPr>
          <p:cNvPr id="8" name="Freeform 213">
            <a:extLst>
              <a:ext uri="{FF2B5EF4-FFF2-40B4-BE49-F238E27FC236}">
                <a16:creationId xmlns:a16="http://schemas.microsoft.com/office/drawing/2014/main" id="{FDDD762F-E9E2-4A68-B646-88DE3B30ED2C}"/>
              </a:ext>
            </a:extLst>
          </p:cNvPr>
          <p:cNvSpPr>
            <a:spLocks noEditPoints="1"/>
          </p:cNvSpPr>
          <p:nvPr/>
        </p:nvSpPr>
        <p:spPr bwMode="auto">
          <a:xfrm>
            <a:off x="5892406" y="4210150"/>
            <a:ext cx="413703" cy="292001"/>
          </a:xfrm>
          <a:custGeom>
            <a:avLst/>
            <a:gdLst>
              <a:gd name="T0" fmla="*/ 258 w 2788"/>
              <a:gd name="T1" fmla="*/ 0 h 2021"/>
              <a:gd name="T2" fmla="*/ 2557 w 2788"/>
              <a:gd name="T3" fmla="*/ 0 h 2021"/>
              <a:gd name="T4" fmla="*/ 2788 w 2788"/>
              <a:gd name="T5" fmla="*/ 229 h 2021"/>
              <a:gd name="T6" fmla="*/ 2728 w 2788"/>
              <a:gd name="T7" fmla="*/ 383 h 2021"/>
              <a:gd name="T8" fmla="*/ 1591 w 2788"/>
              <a:gd name="T9" fmla="*/ 1900 h 2021"/>
              <a:gd name="T10" fmla="*/ 1270 w 2788"/>
              <a:gd name="T11" fmla="*/ 1945 h 2021"/>
              <a:gd name="T12" fmla="*/ 1225 w 2788"/>
              <a:gd name="T13" fmla="*/ 1900 h 2021"/>
              <a:gd name="T14" fmla="*/ 75 w 2788"/>
              <a:gd name="T15" fmla="*/ 366 h 2021"/>
              <a:gd name="T16" fmla="*/ 121 w 2788"/>
              <a:gd name="T17" fmla="*/ 46 h 2021"/>
              <a:gd name="T18" fmla="*/ 258 w 2788"/>
              <a:gd name="T19" fmla="*/ 0 h 2021"/>
              <a:gd name="T20" fmla="*/ 258 w 2788"/>
              <a:gd name="T21" fmla="*/ 0 h 2021"/>
              <a:gd name="T22" fmla="*/ 258 w 2788"/>
              <a:gd name="T23" fmla="*/ 0 h 2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8" h="2021">
                <a:moveTo>
                  <a:pt x="258" y="0"/>
                </a:moveTo>
                <a:cubicBezTo>
                  <a:pt x="2557" y="0"/>
                  <a:pt x="2557" y="0"/>
                  <a:pt x="2557" y="0"/>
                </a:cubicBezTo>
                <a:cubicBezTo>
                  <a:pt x="2685" y="0"/>
                  <a:pt x="2788" y="102"/>
                  <a:pt x="2788" y="229"/>
                </a:cubicBezTo>
                <a:cubicBezTo>
                  <a:pt x="2788" y="288"/>
                  <a:pt x="2765" y="342"/>
                  <a:pt x="2728" y="383"/>
                </a:cubicBezTo>
                <a:cubicBezTo>
                  <a:pt x="1591" y="1900"/>
                  <a:pt x="1591" y="1900"/>
                  <a:pt x="1591" y="1900"/>
                </a:cubicBezTo>
                <a:cubicBezTo>
                  <a:pt x="1515" y="2000"/>
                  <a:pt x="1372" y="2021"/>
                  <a:pt x="1270" y="1945"/>
                </a:cubicBezTo>
                <a:cubicBezTo>
                  <a:pt x="1253" y="1932"/>
                  <a:pt x="1237" y="1917"/>
                  <a:pt x="1225" y="1900"/>
                </a:cubicBezTo>
                <a:cubicBezTo>
                  <a:pt x="75" y="366"/>
                  <a:pt x="75" y="366"/>
                  <a:pt x="75" y="366"/>
                </a:cubicBezTo>
                <a:cubicBezTo>
                  <a:pt x="0" y="266"/>
                  <a:pt x="20" y="122"/>
                  <a:pt x="121" y="46"/>
                </a:cubicBezTo>
                <a:cubicBezTo>
                  <a:pt x="163" y="15"/>
                  <a:pt x="210" y="0"/>
                  <a:pt x="258" y="0"/>
                </a:cubicBezTo>
                <a:close/>
                <a:moveTo>
                  <a:pt x="258" y="0"/>
                </a:moveTo>
                <a:cubicBezTo>
                  <a:pt x="258" y="0"/>
                  <a:pt x="258" y="0"/>
                  <a:pt x="258" y="0"/>
                </a:cubicBezTo>
              </a:path>
            </a:pathLst>
          </a:custGeom>
          <a:solidFill>
            <a:schemeClr val="accent2"/>
          </a:solidFill>
          <a:ln>
            <a:noFill/>
          </a:ln>
          <a:effectLst>
            <a:outerShdw blurRad="63500" dist="63500" dir="2700000" algn="tl" rotWithShape="0">
              <a:prstClr val="black">
                <a:alpha val="20000"/>
              </a:prstClr>
            </a:outerShdw>
          </a:effectLst>
        </p:spPr>
        <p:txBody>
          <a:bodyPr vert="horz" wrap="square" lIns="91440" tIns="45720" rIns="91440" bIns="45720" numCol="1" anchor="t" anchorCtr="0" compatLnSpc="1">
            <a:prstTxWarp prst="textNoShape">
              <a:avLst/>
            </a:prstTxWarp>
          </a:bodyPr>
          <a:lstStyle/>
          <a:p>
            <a:pPr>
              <a:lnSpc>
                <a:spcPct val="120000"/>
              </a:lnSpc>
            </a:pPr>
            <a:endParaRPr lang="zh-CN" altLang="en-US" dirty="0">
              <a:solidFill>
                <a:schemeClr val="accent1"/>
              </a:solidFill>
              <a:cs typeface="+mn-ea"/>
              <a:sym typeface="+mn-lt"/>
            </a:endParaRPr>
          </a:p>
        </p:txBody>
      </p:sp>
      <p:sp>
        <p:nvSpPr>
          <p:cNvPr id="9" name="矩形 8">
            <a:extLst>
              <a:ext uri="{FF2B5EF4-FFF2-40B4-BE49-F238E27FC236}">
                <a16:creationId xmlns:a16="http://schemas.microsoft.com/office/drawing/2014/main" id="{11D7B929-51E0-4788-8F66-A1D5EE5E7261}"/>
              </a:ext>
            </a:extLst>
          </p:cNvPr>
          <p:cNvSpPr/>
          <p:nvPr/>
        </p:nvSpPr>
        <p:spPr>
          <a:xfrm>
            <a:off x="2367064" y="5711137"/>
            <a:ext cx="7457872" cy="295145"/>
          </a:xfrm>
          <a:prstGeom prst="rect">
            <a:avLst/>
          </a:prstGeom>
        </p:spPr>
        <p:txBody>
          <a:bodyPr wrap="square">
            <a:spAutoFit/>
          </a:bodyPr>
          <a:lstStyle/>
          <a:p>
            <a:pPr algn="ctr" defTabSz="543818">
              <a:lnSpc>
                <a:spcPct val="120000"/>
              </a:lnSpc>
              <a:spcBef>
                <a:spcPct val="0"/>
              </a:spcBef>
            </a:pPr>
            <a:r>
              <a:rPr lang="zh-CN" altLang="en-US" sz="1200" dirty="0">
                <a:solidFill>
                  <a:schemeClr val="tx1">
                    <a:lumMod val="50000"/>
                    <a:lumOff val="50000"/>
                  </a:schemeClr>
                </a:solidFill>
                <a:cs typeface="+mn-ea"/>
                <a:sym typeface="+mn-lt"/>
              </a:rPr>
              <a:t>After your content is typed here, or by copying your text, choose paste in this box and choose to keep only the text.</a:t>
            </a:r>
            <a:endParaRPr lang="en-US" altLang="zh-CN" sz="1200" dirty="0">
              <a:solidFill>
                <a:schemeClr val="tx1">
                  <a:lumMod val="50000"/>
                  <a:lumOff val="50000"/>
                </a:schemeClr>
              </a:solidFill>
              <a:cs typeface="+mn-ea"/>
              <a:sym typeface="+mn-lt"/>
            </a:endParaRPr>
          </a:p>
        </p:txBody>
      </p:sp>
      <p:grpSp>
        <p:nvGrpSpPr>
          <p:cNvPr id="10" name="组合 9">
            <a:extLst>
              <a:ext uri="{FF2B5EF4-FFF2-40B4-BE49-F238E27FC236}">
                <a16:creationId xmlns:a16="http://schemas.microsoft.com/office/drawing/2014/main" id="{86660E09-1B32-48E2-A29D-23E325941467}"/>
              </a:ext>
            </a:extLst>
          </p:cNvPr>
          <p:cNvGrpSpPr/>
          <p:nvPr/>
        </p:nvGrpSpPr>
        <p:grpSpPr>
          <a:xfrm>
            <a:off x="-637699" y="4562768"/>
            <a:ext cx="13963811" cy="288000"/>
            <a:chOff x="-1" y="4562768"/>
            <a:chExt cx="13963810" cy="432000"/>
          </a:xfrm>
        </p:grpSpPr>
        <p:cxnSp>
          <p:nvCxnSpPr>
            <p:cNvPr id="11" name="直接连接符 10">
              <a:extLst>
                <a:ext uri="{FF2B5EF4-FFF2-40B4-BE49-F238E27FC236}">
                  <a16:creationId xmlns:a16="http://schemas.microsoft.com/office/drawing/2014/main" id="{957C4C6B-7E71-4C49-9A03-7E6B9BEC545D}"/>
                </a:ext>
              </a:extLst>
            </p:cNvPr>
            <p:cNvCxnSpPr>
              <a:cxnSpLocks/>
            </p:cNvCxnSpPr>
            <p:nvPr/>
          </p:nvCxnSpPr>
          <p:spPr>
            <a:xfrm>
              <a:off x="-1" y="4990758"/>
              <a:ext cx="13963810" cy="0"/>
            </a:xfrm>
            <a:prstGeom prst="line">
              <a:avLst/>
            </a:prstGeom>
            <a:ln w="3175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3E0D90DB-9CE0-40AA-8198-01A7439147C9}"/>
                </a:ext>
              </a:extLst>
            </p:cNvPr>
            <p:cNvCxnSpPr>
              <a:cxnSpLocks/>
            </p:cNvCxnSpPr>
            <p:nvPr/>
          </p:nvCxnSpPr>
          <p:spPr>
            <a:xfrm>
              <a:off x="390525" y="4562768"/>
              <a:ext cx="0" cy="432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2DC54EBF-177F-4435-BCF2-5CE65EE9442A}"/>
                </a:ext>
              </a:extLst>
            </p:cNvPr>
            <p:cNvCxnSpPr>
              <a:cxnSpLocks/>
            </p:cNvCxnSpPr>
            <p:nvPr/>
          </p:nvCxnSpPr>
          <p:spPr>
            <a:xfrm>
              <a:off x="1441450" y="4562768"/>
              <a:ext cx="0" cy="432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CA1190A3-C823-4E4C-B194-11527BD69523}"/>
                </a:ext>
              </a:extLst>
            </p:cNvPr>
            <p:cNvCxnSpPr>
              <a:cxnSpLocks/>
            </p:cNvCxnSpPr>
            <p:nvPr/>
          </p:nvCxnSpPr>
          <p:spPr>
            <a:xfrm>
              <a:off x="2505075" y="4562768"/>
              <a:ext cx="0" cy="432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3089EB7E-8EAA-4B24-BE26-82F4BD134ED0}"/>
                </a:ext>
              </a:extLst>
            </p:cNvPr>
            <p:cNvCxnSpPr>
              <a:cxnSpLocks/>
            </p:cNvCxnSpPr>
            <p:nvPr/>
          </p:nvCxnSpPr>
          <p:spPr>
            <a:xfrm>
              <a:off x="10963275" y="4562768"/>
              <a:ext cx="0" cy="432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FFF4E921-AD9D-4E1D-BEBD-9ECFD94E609B}"/>
                </a:ext>
              </a:extLst>
            </p:cNvPr>
            <p:cNvCxnSpPr>
              <a:cxnSpLocks/>
            </p:cNvCxnSpPr>
            <p:nvPr/>
          </p:nvCxnSpPr>
          <p:spPr>
            <a:xfrm>
              <a:off x="9886950" y="4562768"/>
              <a:ext cx="0" cy="432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F06D4769-32ED-4466-BC91-593D6A03903C}"/>
                </a:ext>
              </a:extLst>
            </p:cNvPr>
            <p:cNvCxnSpPr>
              <a:cxnSpLocks/>
            </p:cNvCxnSpPr>
            <p:nvPr/>
          </p:nvCxnSpPr>
          <p:spPr>
            <a:xfrm>
              <a:off x="3556000" y="4562768"/>
              <a:ext cx="0" cy="432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3876D808-5584-4F18-B11E-408F1E996971}"/>
                </a:ext>
              </a:extLst>
            </p:cNvPr>
            <p:cNvCxnSpPr>
              <a:cxnSpLocks/>
            </p:cNvCxnSpPr>
            <p:nvPr/>
          </p:nvCxnSpPr>
          <p:spPr>
            <a:xfrm>
              <a:off x="4606925" y="4562768"/>
              <a:ext cx="0" cy="432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77334188-E6BD-47B4-927F-6B0C74CD09BE}"/>
                </a:ext>
              </a:extLst>
            </p:cNvPr>
            <p:cNvCxnSpPr>
              <a:cxnSpLocks/>
            </p:cNvCxnSpPr>
            <p:nvPr/>
          </p:nvCxnSpPr>
          <p:spPr>
            <a:xfrm>
              <a:off x="5672614" y="4562768"/>
              <a:ext cx="0" cy="432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A64650BD-6DDC-4959-B42D-43056A84D067}"/>
                </a:ext>
              </a:extLst>
            </p:cNvPr>
            <p:cNvCxnSpPr>
              <a:cxnSpLocks/>
            </p:cNvCxnSpPr>
            <p:nvPr/>
          </p:nvCxnSpPr>
          <p:spPr>
            <a:xfrm>
              <a:off x="6734175" y="4562768"/>
              <a:ext cx="0" cy="432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92CAD7A9-27C7-4B6F-8AD8-99F2F23A8A3B}"/>
                </a:ext>
              </a:extLst>
            </p:cNvPr>
            <p:cNvCxnSpPr>
              <a:cxnSpLocks/>
            </p:cNvCxnSpPr>
            <p:nvPr/>
          </p:nvCxnSpPr>
          <p:spPr>
            <a:xfrm>
              <a:off x="7797800" y="4562768"/>
              <a:ext cx="0" cy="432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1A5B3285-F0F6-4653-9FB6-EC1E36EEAC99}"/>
                </a:ext>
              </a:extLst>
            </p:cNvPr>
            <p:cNvCxnSpPr>
              <a:cxnSpLocks/>
            </p:cNvCxnSpPr>
            <p:nvPr/>
          </p:nvCxnSpPr>
          <p:spPr>
            <a:xfrm>
              <a:off x="8848725" y="4562768"/>
              <a:ext cx="0" cy="432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2B4F7027-26C9-4583-9C67-D4430DDE860D}"/>
                </a:ext>
              </a:extLst>
            </p:cNvPr>
            <p:cNvCxnSpPr>
              <a:cxnSpLocks/>
            </p:cNvCxnSpPr>
            <p:nvPr/>
          </p:nvCxnSpPr>
          <p:spPr>
            <a:xfrm>
              <a:off x="593725"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6B0E5480-A908-4706-BE9A-52CCB6E1A3C3}"/>
                </a:ext>
              </a:extLst>
            </p:cNvPr>
            <p:cNvCxnSpPr>
              <a:cxnSpLocks/>
            </p:cNvCxnSpPr>
            <p:nvPr/>
          </p:nvCxnSpPr>
          <p:spPr>
            <a:xfrm>
              <a:off x="812800"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D32FA082-6888-440B-B265-EC505A748F02}"/>
                </a:ext>
              </a:extLst>
            </p:cNvPr>
            <p:cNvCxnSpPr>
              <a:cxnSpLocks/>
            </p:cNvCxnSpPr>
            <p:nvPr/>
          </p:nvCxnSpPr>
          <p:spPr>
            <a:xfrm>
              <a:off x="1017587"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70355A0D-0955-4771-B52F-48079C005F89}"/>
                </a:ext>
              </a:extLst>
            </p:cNvPr>
            <p:cNvCxnSpPr>
              <a:cxnSpLocks/>
            </p:cNvCxnSpPr>
            <p:nvPr/>
          </p:nvCxnSpPr>
          <p:spPr>
            <a:xfrm>
              <a:off x="1231900"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5ECB94A0-240A-4062-AA90-4297DA461219}"/>
                </a:ext>
              </a:extLst>
            </p:cNvPr>
            <p:cNvCxnSpPr>
              <a:cxnSpLocks/>
            </p:cNvCxnSpPr>
            <p:nvPr/>
          </p:nvCxnSpPr>
          <p:spPr>
            <a:xfrm>
              <a:off x="177007"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E76339EA-2B05-4C33-991B-21D9B4D6724C}"/>
                </a:ext>
              </a:extLst>
            </p:cNvPr>
            <p:cNvCxnSpPr>
              <a:cxnSpLocks/>
            </p:cNvCxnSpPr>
            <p:nvPr/>
          </p:nvCxnSpPr>
          <p:spPr>
            <a:xfrm>
              <a:off x="1651000"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BC0954B9-5F48-432B-9DA1-B5CE4DFFE743}"/>
                </a:ext>
              </a:extLst>
            </p:cNvPr>
            <p:cNvCxnSpPr>
              <a:cxnSpLocks/>
            </p:cNvCxnSpPr>
            <p:nvPr/>
          </p:nvCxnSpPr>
          <p:spPr>
            <a:xfrm>
              <a:off x="1870075"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CC84FB16-CAA8-44DC-8DF7-BF38AE0972DA}"/>
                </a:ext>
              </a:extLst>
            </p:cNvPr>
            <p:cNvCxnSpPr>
              <a:cxnSpLocks/>
            </p:cNvCxnSpPr>
            <p:nvPr/>
          </p:nvCxnSpPr>
          <p:spPr>
            <a:xfrm>
              <a:off x="2074862"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CCD98A2D-AAFC-4E92-AC87-A3FF10620DC7}"/>
                </a:ext>
              </a:extLst>
            </p:cNvPr>
            <p:cNvCxnSpPr>
              <a:cxnSpLocks/>
            </p:cNvCxnSpPr>
            <p:nvPr/>
          </p:nvCxnSpPr>
          <p:spPr>
            <a:xfrm>
              <a:off x="2289175"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A9DA34C3-C9DE-475B-B931-37A86DC66918}"/>
                </a:ext>
              </a:extLst>
            </p:cNvPr>
            <p:cNvCxnSpPr>
              <a:cxnSpLocks/>
            </p:cNvCxnSpPr>
            <p:nvPr/>
          </p:nvCxnSpPr>
          <p:spPr>
            <a:xfrm>
              <a:off x="2717800"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E75AAAC8-C689-47AF-BC23-80A91322DD64}"/>
                </a:ext>
              </a:extLst>
            </p:cNvPr>
            <p:cNvCxnSpPr>
              <a:cxnSpLocks/>
            </p:cNvCxnSpPr>
            <p:nvPr/>
          </p:nvCxnSpPr>
          <p:spPr>
            <a:xfrm>
              <a:off x="2936875"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80AC5893-4446-41B6-B6FA-597F3B85D656}"/>
                </a:ext>
              </a:extLst>
            </p:cNvPr>
            <p:cNvCxnSpPr>
              <a:cxnSpLocks/>
            </p:cNvCxnSpPr>
            <p:nvPr/>
          </p:nvCxnSpPr>
          <p:spPr>
            <a:xfrm>
              <a:off x="3141662"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81A23568-18F4-40A9-B32C-9C26D8580C61}"/>
                </a:ext>
              </a:extLst>
            </p:cNvPr>
            <p:cNvCxnSpPr>
              <a:cxnSpLocks/>
            </p:cNvCxnSpPr>
            <p:nvPr/>
          </p:nvCxnSpPr>
          <p:spPr>
            <a:xfrm>
              <a:off x="3355975"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F7222B8F-B776-4413-A3F9-1EB9AF6446DD}"/>
                </a:ext>
              </a:extLst>
            </p:cNvPr>
            <p:cNvCxnSpPr>
              <a:cxnSpLocks/>
            </p:cNvCxnSpPr>
            <p:nvPr/>
          </p:nvCxnSpPr>
          <p:spPr>
            <a:xfrm>
              <a:off x="3765550"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5DF6482F-5497-4AB5-8D28-FDF728D19760}"/>
                </a:ext>
              </a:extLst>
            </p:cNvPr>
            <p:cNvCxnSpPr>
              <a:cxnSpLocks/>
            </p:cNvCxnSpPr>
            <p:nvPr/>
          </p:nvCxnSpPr>
          <p:spPr>
            <a:xfrm>
              <a:off x="3984625"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ECB5F461-91A9-4836-9F26-5295D396014F}"/>
                </a:ext>
              </a:extLst>
            </p:cNvPr>
            <p:cNvCxnSpPr>
              <a:cxnSpLocks/>
            </p:cNvCxnSpPr>
            <p:nvPr/>
          </p:nvCxnSpPr>
          <p:spPr>
            <a:xfrm>
              <a:off x="4189412"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563CB500-1BC0-4CC2-BB93-35A723B0DB87}"/>
                </a:ext>
              </a:extLst>
            </p:cNvPr>
            <p:cNvCxnSpPr>
              <a:cxnSpLocks/>
            </p:cNvCxnSpPr>
            <p:nvPr/>
          </p:nvCxnSpPr>
          <p:spPr>
            <a:xfrm>
              <a:off x="4403725"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A31ABAFF-A056-4826-84E7-5C0F07B10D93}"/>
                </a:ext>
              </a:extLst>
            </p:cNvPr>
            <p:cNvCxnSpPr>
              <a:cxnSpLocks/>
            </p:cNvCxnSpPr>
            <p:nvPr/>
          </p:nvCxnSpPr>
          <p:spPr>
            <a:xfrm>
              <a:off x="4827588"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82E6456C-D4C5-4B5B-B8AD-18A4EC275372}"/>
                </a:ext>
              </a:extLst>
            </p:cNvPr>
            <p:cNvCxnSpPr>
              <a:cxnSpLocks/>
            </p:cNvCxnSpPr>
            <p:nvPr/>
          </p:nvCxnSpPr>
          <p:spPr>
            <a:xfrm>
              <a:off x="5046663"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9F59C9F2-1208-45A9-81E4-49633CD97D9F}"/>
                </a:ext>
              </a:extLst>
            </p:cNvPr>
            <p:cNvCxnSpPr>
              <a:cxnSpLocks/>
            </p:cNvCxnSpPr>
            <p:nvPr/>
          </p:nvCxnSpPr>
          <p:spPr>
            <a:xfrm>
              <a:off x="5251450"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AFAEC8BD-C938-4B3D-A010-159AA69C0686}"/>
                </a:ext>
              </a:extLst>
            </p:cNvPr>
            <p:cNvCxnSpPr>
              <a:cxnSpLocks/>
            </p:cNvCxnSpPr>
            <p:nvPr/>
          </p:nvCxnSpPr>
          <p:spPr>
            <a:xfrm>
              <a:off x="5465763"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D0449EDA-53C7-44BA-AE36-3D0463FEDFF2}"/>
                </a:ext>
              </a:extLst>
            </p:cNvPr>
            <p:cNvCxnSpPr>
              <a:cxnSpLocks/>
            </p:cNvCxnSpPr>
            <p:nvPr/>
          </p:nvCxnSpPr>
          <p:spPr>
            <a:xfrm>
              <a:off x="5879466"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BFC837E7-2769-4618-B4B6-187FD22539AF}"/>
                </a:ext>
              </a:extLst>
            </p:cNvPr>
            <p:cNvCxnSpPr>
              <a:cxnSpLocks/>
            </p:cNvCxnSpPr>
            <p:nvPr/>
          </p:nvCxnSpPr>
          <p:spPr>
            <a:xfrm>
              <a:off x="6098541"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F3CD5533-F2B0-4D97-ACB6-0F1B9A1F9BBD}"/>
                </a:ext>
              </a:extLst>
            </p:cNvPr>
            <p:cNvCxnSpPr>
              <a:cxnSpLocks/>
            </p:cNvCxnSpPr>
            <p:nvPr/>
          </p:nvCxnSpPr>
          <p:spPr>
            <a:xfrm>
              <a:off x="6303328"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1CD33635-D4A4-4C66-9946-26DF512417DC}"/>
                </a:ext>
              </a:extLst>
            </p:cNvPr>
            <p:cNvCxnSpPr>
              <a:cxnSpLocks/>
            </p:cNvCxnSpPr>
            <p:nvPr/>
          </p:nvCxnSpPr>
          <p:spPr>
            <a:xfrm>
              <a:off x="6517641"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6C60A264-DC8B-4A72-AC6B-E0E65A4A327E}"/>
                </a:ext>
              </a:extLst>
            </p:cNvPr>
            <p:cNvCxnSpPr>
              <a:cxnSpLocks/>
            </p:cNvCxnSpPr>
            <p:nvPr/>
          </p:nvCxnSpPr>
          <p:spPr>
            <a:xfrm>
              <a:off x="6936741"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758CFCA6-9D10-4535-B961-EE47434D17E9}"/>
                </a:ext>
              </a:extLst>
            </p:cNvPr>
            <p:cNvCxnSpPr>
              <a:cxnSpLocks/>
            </p:cNvCxnSpPr>
            <p:nvPr/>
          </p:nvCxnSpPr>
          <p:spPr>
            <a:xfrm>
              <a:off x="7155816"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257E172F-9BAC-4A96-9167-EC129E8C7ED8}"/>
                </a:ext>
              </a:extLst>
            </p:cNvPr>
            <p:cNvCxnSpPr>
              <a:cxnSpLocks/>
            </p:cNvCxnSpPr>
            <p:nvPr/>
          </p:nvCxnSpPr>
          <p:spPr>
            <a:xfrm>
              <a:off x="7360603"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AA52921F-F2E5-4803-A773-484E4FCD08D4}"/>
                </a:ext>
              </a:extLst>
            </p:cNvPr>
            <p:cNvCxnSpPr>
              <a:cxnSpLocks/>
            </p:cNvCxnSpPr>
            <p:nvPr/>
          </p:nvCxnSpPr>
          <p:spPr>
            <a:xfrm>
              <a:off x="7574916"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4F2F4DA7-9A51-4B4F-A709-BEB83D4FB64B}"/>
                </a:ext>
              </a:extLst>
            </p:cNvPr>
            <p:cNvCxnSpPr>
              <a:cxnSpLocks/>
            </p:cNvCxnSpPr>
            <p:nvPr/>
          </p:nvCxnSpPr>
          <p:spPr>
            <a:xfrm>
              <a:off x="7986872"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1F926748-D0B8-4B28-A2AF-08C1AE3E3626}"/>
                </a:ext>
              </a:extLst>
            </p:cNvPr>
            <p:cNvCxnSpPr>
              <a:cxnSpLocks/>
            </p:cNvCxnSpPr>
            <p:nvPr/>
          </p:nvCxnSpPr>
          <p:spPr>
            <a:xfrm>
              <a:off x="8205947"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1993504F-7D64-4A98-B4D9-D13C2051DC72}"/>
                </a:ext>
              </a:extLst>
            </p:cNvPr>
            <p:cNvCxnSpPr>
              <a:cxnSpLocks/>
            </p:cNvCxnSpPr>
            <p:nvPr/>
          </p:nvCxnSpPr>
          <p:spPr>
            <a:xfrm>
              <a:off x="8410734"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076C52ED-6C2C-4611-90CD-031C66A1EC40}"/>
                </a:ext>
              </a:extLst>
            </p:cNvPr>
            <p:cNvCxnSpPr>
              <a:cxnSpLocks/>
            </p:cNvCxnSpPr>
            <p:nvPr/>
          </p:nvCxnSpPr>
          <p:spPr>
            <a:xfrm>
              <a:off x="8625047"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B11063F1-E352-4E4B-87ED-20FB53C0CCCF}"/>
                </a:ext>
              </a:extLst>
            </p:cNvPr>
            <p:cNvCxnSpPr>
              <a:cxnSpLocks/>
            </p:cNvCxnSpPr>
            <p:nvPr/>
          </p:nvCxnSpPr>
          <p:spPr>
            <a:xfrm>
              <a:off x="9053672"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AA25CF9A-89FD-458F-B232-AF3EC7665885}"/>
                </a:ext>
              </a:extLst>
            </p:cNvPr>
            <p:cNvCxnSpPr>
              <a:cxnSpLocks/>
            </p:cNvCxnSpPr>
            <p:nvPr/>
          </p:nvCxnSpPr>
          <p:spPr>
            <a:xfrm>
              <a:off x="9272747"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210B1410-B056-43C9-83ED-BF55D53CA00E}"/>
                </a:ext>
              </a:extLst>
            </p:cNvPr>
            <p:cNvCxnSpPr>
              <a:cxnSpLocks/>
            </p:cNvCxnSpPr>
            <p:nvPr/>
          </p:nvCxnSpPr>
          <p:spPr>
            <a:xfrm>
              <a:off x="9477534"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8D5EC152-BA68-4E48-BA87-6D09BB6D7DE0}"/>
                </a:ext>
              </a:extLst>
            </p:cNvPr>
            <p:cNvCxnSpPr>
              <a:cxnSpLocks/>
            </p:cNvCxnSpPr>
            <p:nvPr/>
          </p:nvCxnSpPr>
          <p:spPr>
            <a:xfrm>
              <a:off x="9691847"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D9D6914E-00B0-4451-9E36-61FC30AFB0F4}"/>
                </a:ext>
              </a:extLst>
            </p:cNvPr>
            <p:cNvCxnSpPr>
              <a:cxnSpLocks/>
            </p:cNvCxnSpPr>
            <p:nvPr/>
          </p:nvCxnSpPr>
          <p:spPr>
            <a:xfrm>
              <a:off x="10110947"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5B9DF102-A4C2-4D85-A3D4-CD44E6E00B04}"/>
                </a:ext>
              </a:extLst>
            </p:cNvPr>
            <p:cNvCxnSpPr>
              <a:cxnSpLocks/>
            </p:cNvCxnSpPr>
            <p:nvPr/>
          </p:nvCxnSpPr>
          <p:spPr>
            <a:xfrm>
              <a:off x="10330022"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59914E24-E299-4E32-97CB-E2743B20FB51}"/>
                </a:ext>
              </a:extLst>
            </p:cNvPr>
            <p:cNvCxnSpPr>
              <a:cxnSpLocks/>
            </p:cNvCxnSpPr>
            <p:nvPr/>
          </p:nvCxnSpPr>
          <p:spPr>
            <a:xfrm>
              <a:off x="10534809"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id="{1D53C0F2-BF41-4C6A-8219-EF4641EF39D8}"/>
                </a:ext>
              </a:extLst>
            </p:cNvPr>
            <p:cNvCxnSpPr>
              <a:cxnSpLocks/>
            </p:cNvCxnSpPr>
            <p:nvPr/>
          </p:nvCxnSpPr>
          <p:spPr>
            <a:xfrm>
              <a:off x="10749122"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id="{0CD36586-674B-460E-A8A7-C8C501198DB2}"/>
                </a:ext>
              </a:extLst>
            </p:cNvPr>
            <p:cNvCxnSpPr>
              <a:cxnSpLocks/>
            </p:cNvCxnSpPr>
            <p:nvPr/>
          </p:nvCxnSpPr>
          <p:spPr>
            <a:xfrm>
              <a:off x="11182509"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B613332E-EC2C-4D83-871C-F4CE8F9BDCDE}"/>
                </a:ext>
              </a:extLst>
            </p:cNvPr>
            <p:cNvCxnSpPr>
              <a:cxnSpLocks/>
            </p:cNvCxnSpPr>
            <p:nvPr/>
          </p:nvCxnSpPr>
          <p:spPr>
            <a:xfrm>
              <a:off x="11401584"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BD3DC091-6273-40F9-AA61-15DDDC114146}"/>
                </a:ext>
              </a:extLst>
            </p:cNvPr>
            <p:cNvCxnSpPr>
              <a:cxnSpLocks/>
            </p:cNvCxnSpPr>
            <p:nvPr/>
          </p:nvCxnSpPr>
          <p:spPr>
            <a:xfrm>
              <a:off x="11606371"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id="{386F7924-050A-4379-BC3B-192FDCC1647E}"/>
                </a:ext>
              </a:extLst>
            </p:cNvPr>
            <p:cNvCxnSpPr>
              <a:cxnSpLocks/>
            </p:cNvCxnSpPr>
            <p:nvPr/>
          </p:nvCxnSpPr>
          <p:spPr>
            <a:xfrm>
              <a:off x="11820684"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id="{8711E016-EA90-43A8-86B8-115167601F2C}"/>
                </a:ext>
              </a:extLst>
            </p:cNvPr>
            <p:cNvCxnSpPr>
              <a:cxnSpLocks/>
            </p:cNvCxnSpPr>
            <p:nvPr/>
          </p:nvCxnSpPr>
          <p:spPr>
            <a:xfrm>
              <a:off x="12036425" y="4562768"/>
              <a:ext cx="0" cy="432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id="{3559E9D8-266B-4FA0-95F7-F0DBCCE8DE4B}"/>
                </a:ext>
              </a:extLst>
            </p:cNvPr>
            <p:cNvCxnSpPr>
              <a:cxnSpLocks/>
            </p:cNvCxnSpPr>
            <p:nvPr/>
          </p:nvCxnSpPr>
          <p:spPr>
            <a:xfrm>
              <a:off x="12246134"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id="{7CA03F4E-751E-4A08-B75C-F32390974B3C}"/>
                </a:ext>
              </a:extLst>
            </p:cNvPr>
            <p:cNvCxnSpPr>
              <a:cxnSpLocks/>
            </p:cNvCxnSpPr>
            <p:nvPr/>
          </p:nvCxnSpPr>
          <p:spPr>
            <a:xfrm>
              <a:off x="12465209"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id="{D5E808DC-5951-4FCA-974C-D87A8ACC1FAA}"/>
                </a:ext>
              </a:extLst>
            </p:cNvPr>
            <p:cNvCxnSpPr>
              <a:cxnSpLocks/>
            </p:cNvCxnSpPr>
            <p:nvPr/>
          </p:nvCxnSpPr>
          <p:spPr>
            <a:xfrm>
              <a:off x="12669996"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id="{0B20B638-97F1-4498-BA16-D68EFC83550E}"/>
                </a:ext>
              </a:extLst>
            </p:cNvPr>
            <p:cNvCxnSpPr>
              <a:cxnSpLocks/>
            </p:cNvCxnSpPr>
            <p:nvPr/>
          </p:nvCxnSpPr>
          <p:spPr>
            <a:xfrm>
              <a:off x="12884309"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id="{E94AC6F4-44F3-43B3-8A32-4E7D9F9672D2}"/>
                </a:ext>
              </a:extLst>
            </p:cNvPr>
            <p:cNvCxnSpPr>
              <a:cxnSpLocks/>
            </p:cNvCxnSpPr>
            <p:nvPr/>
          </p:nvCxnSpPr>
          <p:spPr>
            <a:xfrm>
              <a:off x="13109575" y="4562768"/>
              <a:ext cx="0" cy="432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id="{F0593B93-CE78-44F7-8382-8DD6CA3AC5CC}"/>
                </a:ext>
              </a:extLst>
            </p:cNvPr>
            <p:cNvCxnSpPr>
              <a:cxnSpLocks/>
            </p:cNvCxnSpPr>
            <p:nvPr/>
          </p:nvCxnSpPr>
          <p:spPr>
            <a:xfrm>
              <a:off x="13325634"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id="{5F6CBFD4-A7E0-443E-BA2A-81F0FD50DE6E}"/>
                </a:ext>
              </a:extLst>
            </p:cNvPr>
            <p:cNvCxnSpPr>
              <a:cxnSpLocks/>
            </p:cNvCxnSpPr>
            <p:nvPr/>
          </p:nvCxnSpPr>
          <p:spPr>
            <a:xfrm>
              <a:off x="13544709"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id="{3D060D6A-D3B6-4FDA-9CFC-D7F00F45C367}"/>
                </a:ext>
              </a:extLst>
            </p:cNvPr>
            <p:cNvCxnSpPr>
              <a:cxnSpLocks/>
            </p:cNvCxnSpPr>
            <p:nvPr/>
          </p:nvCxnSpPr>
          <p:spPr>
            <a:xfrm>
              <a:off x="13749496"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904EA8E3-AA72-41F3-A100-F5BADE27B448}"/>
                </a:ext>
              </a:extLst>
            </p:cNvPr>
            <p:cNvCxnSpPr>
              <a:cxnSpLocks/>
            </p:cNvCxnSpPr>
            <p:nvPr/>
          </p:nvCxnSpPr>
          <p:spPr>
            <a:xfrm>
              <a:off x="13963809"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79" name="组合 78"/>
          <p:cNvGrpSpPr/>
          <p:nvPr/>
        </p:nvGrpSpPr>
        <p:grpSpPr>
          <a:xfrm>
            <a:off x="1262155" y="486754"/>
            <a:ext cx="4617788" cy="577364"/>
            <a:chOff x="3945869" y="560469"/>
            <a:chExt cx="2974142" cy="608935"/>
          </a:xfrm>
        </p:grpSpPr>
        <p:sp>
          <p:nvSpPr>
            <p:cNvPr id="83" name="TextBox 8"/>
            <p:cNvSpPr txBox="1"/>
            <p:nvPr/>
          </p:nvSpPr>
          <p:spPr>
            <a:xfrm>
              <a:off x="3945869" y="560469"/>
              <a:ext cx="2974142" cy="427804"/>
            </a:xfrm>
            <a:prstGeom prst="rect">
              <a:avLst/>
            </a:prstGeom>
            <a:noFill/>
          </p:spPr>
          <p:txBody>
            <a:bodyPr wrap="square" lIns="0" tIns="0" rIns="0" bIns="0" rtlCol="0" anchor="ctr">
              <a:spAutoFit/>
            </a:bodyPr>
            <a:lstStyle/>
            <a:p>
              <a:pPr>
                <a:lnSpc>
                  <a:spcPct val="120000"/>
                </a:lnSpc>
              </a:pPr>
              <a:r>
                <a:rPr lang="zh-CN" altLang="en-US" sz="2400" b="1" dirty="0">
                  <a:solidFill>
                    <a:schemeClr val="tx1">
                      <a:lumMod val="65000"/>
                      <a:lumOff val="35000"/>
                    </a:schemeClr>
                  </a:solidFill>
                  <a:cs typeface="+mn-ea"/>
                  <a:sym typeface="+mn-lt"/>
                </a:rPr>
                <a:t>The course of development</a:t>
              </a:r>
            </a:p>
          </p:txBody>
        </p:sp>
        <p:sp>
          <p:nvSpPr>
            <p:cNvPr id="84" name="TextBox 8"/>
            <p:cNvSpPr txBox="1"/>
            <p:nvPr/>
          </p:nvSpPr>
          <p:spPr>
            <a:xfrm>
              <a:off x="3967746" y="991141"/>
              <a:ext cx="2952265" cy="178263"/>
            </a:xfrm>
            <a:prstGeom prst="rect">
              <a:avLst/>
            </a:prstGeom>
            <a:noFill/>
          </p:spPr>
          <p:txBody>
            <a:bodyPr wrap="square" lIns="0" tIns="0" rIns="0" bIns="0" rtlCol="0" anchor="ctr">
              <a:spAutoFit/>
            </a:bodyPr>
            <a:lstStyle/>
            <a:p>
              <a:pPr>
                <a:lnSpc>
                  <a:spcPct val="120000"/>
                </a:lnSpc>
              </a:pPr>
              <a:r>
                <a:rPr lang="zh-CN" altLang="en-US" sz="1000" dirty="0">
                  <a:solidFill>
                    <a:schemeClr val="bg1">
                      <a:lumMod val="65000"/>
                    </a:schemeClr>
                  </a:solidFill>
                  <a:cs typeface="+mn-ea"/>
                  <a:sym typeface="+mn-lt"/>
                </a:rPr>
                <a:t>Add your subtitle text description here</a:t>
              </a:r>
            </a:p>
          </p:txBody>
        </p:sp>
      </p:grpSp>
      <p:grpSp>
        <p:nvGrpSpPr>
          <p:cNvPr id="85" name="组合 84"/>
          <p:cNvGrpSpPr/>
          <p:nvPr/>
        </p:nvGrpSpPr>
        <p:grpSpPr>
          <a:xfrm>
            <a:off x="250078" y="484573"/>
            <a:ext cx="1121946" cy="667710"/>
            <a:chOff x="171034" y="579507"/>
            <a:chExt cx="3487616" cy="2075606"/>
          </a:xfrm>
        </p:grpSpPr>
        <p:pic>
          <p:nvPicPr>
            <p:cNvPr id="86" name="图片 85"/>
            <p:cNvPicPr>
              <a:picLocks noChangeAspect="1"/>
            </p:cNvPicPr>
            <p:nvPr/>
          </p:nvPicPr>
          <p:blipFill rotWithShape="1">
            <a:blip r:embed="rId4" cstate="screen">
              <a:extLst>
                <a:ext uri="{28A0092B-C50C-407E-A947-70E740481C1C}">
                  <a14:useLocalDpi xmlns:a14="http://schemas.microsoft.com/office/drawing/2010/main"/>
                </a:ext>
              </a:extLst>
            </a:blip>
            <a:srcRect l="-8"/>
            <a:stretch/>
          </p:blipFill>
          <p:spPr>
            <a:xfrm>
              <a:off x="373608" y="579507"/>
              <a:ext cx="1960199" cy="1827574"/>
            </a:xfrm>
            <a:prstGeom prst="rect">
              <a:avLst/>
            </a:prstGeom>
            <a:effectLst>
              <a:outerShdw blurRad="190500" dist="63500" dir="2700000" algn="tl" rotWithShape="0">
                <a:prstClr val="black">
                  <a:alpha val="30000"/>
                </a:prstClr>
              </a:outerShdw>
            </a:effectLst>
          </p:spPr>
        </p:pic>
        <p:pic>
          <p:nvPicPr>
            <p:cNvPr id="87" name="图片 86"/>
            <p:cNvPicPr>
              <a:picLocks noChangeAspect="1"/>
            </p:cNvPicPr>
            <p:nvPr/>
          </p:nvPicPr>
          <p:blipFill rotWithShape="1">
            <a:blip r:embed="rId5" cstate="screen">
              <a:extLst>
                <a:ext uri="{28A0092B-C50C-407E-A947-70E740481C1C}">
                  <a14:useLocalDpi xmlns:a14="http://schemas.microsoft.com/office/drawing/2010/main"/>
                </a:ext>
              </a:extLst>
            </a:blip>
            <a:srcRect r="-102" b="-4775"/>
            <a:stretch/>
          </p:blipFill>
          <p:spPr>
            <a:xfrm flipH="1">
              <a:off x="373605" y="1003130"/>
              <a:ext cx="3285045" cy="1418773"/>
            </a:xfrm>
            <a:prstGeom prst="rect">
              <a:avLst/>
            </a:prstGeom>
          </p:spPr>
        </p:pic>
        <p:sp>
          <p:nvSpPr>
            <p:cNvPr id="88" name="文本框 87"/>
            <p:cNvSpPr txBox="1"/>
            <p:nvPr/>
          </p:nvSpPr>
          <p:spPr>
            <a:xfrm>
              <a:off x="171034" y="645965"/>
              <a:ext cx="2258300" cy="2009148"/>
            </a:xfrm>
            <a:prstGeom prst="rect">
              <a:avLst/>
            </a:prstGeom>
            <a:noFill/>
          </p:spPr>
          <p:txBody>
            <a:bodyPr wrap="none" rtlCol="0" anchor="ctr">
              <a:spAutoFit/>
            </a:bodyPr>
            <a:lstStyle/>
            <a:p>
              <a:pPr algn="ctr"/>
              <a:r>
                <a:rPr lang="en-US" altLang="zh-CN" sz="3600" dirty="0">
                  <a:solidFill>
                    <a:schemeClr val="bg1"/>
                  </a:solidFill>
                  <a:effectLst>
                    <a:outerShdw blurRad="38100" dist="38100" dir="2700000" algn="tl">
                      <a:srgbClr val="000000">
                        <a:alpha val="43137"/>
                      </a:srgbClr>
                    </a:outerShdw>
                  </a:effectLst>
                  <a:cs typeface="+mn-ea"/>
                  <a:sym typeface="+mn-lt"/>
                </a:rPr>
                <a:t>01</a:t>
              </a:r>
              <a:endParaRPr lang="zh-CN" altLang="en-US" sz="3600" dirty="0">
                <a:solidFill>
                  <a:schemeClr val="bg1"/>
                </a:solidFill>
                <a:effectLst>
                  <a:outerShdw blurRad="38100" dist="38100" dir="2700000" algn="tl">
                    <a:srgbClr val="000000">
                      <a:alpha val="43137"/>
                    </a:srgbClr>
                  </a:outerShdw>
                </a:effectLst>
                <a:cs typeface="+mn-ea"/>
                <a:sym typeface="+mn-lt"/>
              </a:endParaRPr>
            </a:p>
          </p:txBody>
        </p:sp>
      </p:grpSp>
    </p:spTree>
    <p:extLst>
      <p:ext uri="{BB962C8B-B14F-4D97-AF65-F5344CB8AC3E}">
        <p14:creationId xmlns:p14="http://schemas.microsoft.com/office/powerpoint/2010/main" val="1200133453"/>
      </p:ext>
    </p:extLst>
  </p:cSld>
  <p:clrMapOvr>
    <a:masterClrMapping/>
  </p:clrMapOvr>
  <p:transition spd="slow" advClick="0" advTm="7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decel="33000" fill="hold" nodeType="withEffect">
                                  <p:stCondLst>
                                    <p:cond delay="0"/>
                                  </p:stCondLst>
                                  <p:childTnLst>
                                    <p:animMotion origin="layout" path="M -2.5E-6 7.40741E-7 L -0.07539 7.40741E-7 " pathEditMode="relative" rAng="0" ptsTypes="AA">
                                      <p:cBhvr>
                                        <p:cTn id="6" dur="2500" fill="hold"/>
                                        <p:tgtEl>
                                          <p:spTgt spid="10"/>
                                        </p:tgtEl>
                                        <p:attrNameLst>
                                          <p:attrName>ppt_x</p:attrName>
                                          <p:attrName>ppt_y</p:attrName>
                                        </p:attrNameLst>
                                      </p:cBhvr>
                                      <p:rCtr x="-3776" y="0"/>
                                    </p:animMotion>
                                  </p:childTnLst>
                                </p:cTn>
                              </p:par>
                              <p:par>
                                <p:cTn id="7" presetID="47"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000"/>
                                        <p:tgtEl>
                                          <p:spTgt spid="8"/>
                                        </p:tgtEl>
                                      </p:cBhvr>
                                    </p:animEffect>
                                    <p:anim calcmode="lin" valueType="num">
                                      <p:cBhvr>
                                        <p:cTn id="10" dur="1000" fill="hold"/>
                                        <p:tgtEl>
                                          <p:spTgt spid="8"/>
                                        </p:tgtEl>
                                        <p:attrNameLst>
                                          <p:attrName>ppt_x</p:attrName>
                                        </p:attrNameLst>
                                      </p:cBhvr>
                                      <p:tavLst>
                                        <p:tav tm="0">
                                          <p:val>
                                            <p:strVal val="#ppt_x"/>
                                          </p:val>
                                        </p:tav>
                                        <p:tav tm="100000">
                                          <p:val>
                                            <p:strVal val="#ppt_x"/>
                                          </p:val>
                                        </p:tav>
                                      </p:tavLst>
                                    </p:anim>
                                    <p:anim calcmode="lin" valueType="num">
                                      <p:cBhvr>
                                        <p:cTn id="11" dur="1000" fill="hold"/>
                                        <p:tgtEl>
                                          <p:spTgt spid="8"/>
                                        </p:tgtEl>
                                        <p:attrNameLst>
                                          <p:attrName>ppt_y</p:attrName>
                                        </p:attrNameLst>
                                      </p:cBhvr>
                                      <p:tavLst>
                                        <p:tav tm="0">
                                          <p:val>
                                            <p:strVal val="#ppt_y-.1"/>
                                          </p:val>
                                        </p:tav>
                                        <p:tav tm="100000">
                                          <p:val>
                                            <p:strVal val="#ppt_y"/>
                                          </p:val>
                                        </p:tav>
                                      </p:tavLst>
                                    </p:anim>
                                  </p:childTnLst>
                                </p:cTn>
                              </p:par>
                              <p:par>
                                <p:cTn id="12" presetID="35" presetClass="path" presetSubtype="0" decel="33000" fill="hold" grpId="1" nodeType="withEffect">
                                  <p:stCondLst>
                                    <p:cond delay="0"/>
                                  </p:stCondLst>
                                  <p:childTnLst>
                                    <p:animMotion origin="layout" path="M -4.16667E-7 4.81481E-6 L -0.07539 4.81481E-6 " pathEditMode="relative" rAng="0" ptsTypes="AA">
                                      <p:cBhvr>
                                        <p:cTn id="13" dur="2500" fill="hold"/>
                                        <p:tgtEl>
                                          <p:spTgt spid="8"/>
                                        </p:tgtEl>
                                        <p:attrNameLst>
                                          <p:attrName>ppt_x</p:attrName>
                                          <p:attrName>ppt_y</p:attrName>
                                        </p:attrNameLst>
                                      </p:cBhvr>
                                      <p:rCtr x="-3776" y="0"/>
                                    </p:animMotion>
                                  </p:childTnLst>
                                </p:cTn>
                              </p:par>
                              <p:par>
                                <p:cTn id="14" presetID="2" presetClass="entr" presetSubtype="2" decel="4000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1000" fill="hold"/>
                                        <p:tgtEl>
                                          <p:spTgt spid="7"/>
                                        </p:tgtEl>
                                        <p:attrNameLst>
                                          <p:attrName>ppt_x</p:attrName>
                                        </p:attrNameLst>
                                      </p:cBhvr>
                                      <p:tavLst>
                                        <p:tav tm="0">
                                          <p:val>
                                            <p:strVal val="1+#ppt_w/2"/>
                                          </p:val>
                                        </p:tav>
                                        <p:tav tm="100000">
                                          <p:val>
                                            <p:strVal val="#ppt_x"/>
                                          </p:val>
                                        </p:tav>
                                      </p:tavLst>
                                    </p:anim>
                                    <p:anim calcmode="lin" valueType="num">
                                      <p:cBhvr additive="base">
                                        <p:cTn id="17" dur="1000" fill="hold"/>
                                        <p:tgtEl>
                                          <p:spTgt spid="7"/>
                                        </p:tgtEl>
                                        <p:attrNameLst>
                                          <p:attrName>ppt_y</p:attrName>
                                        </p:attrNameLst>
                                      </p:cBhvr>
                                      <p:tavLst>
                                        <p:tav tm="0">
                                          <p:val>
                                            <p:strVal val="#ppt_y"/>
                                          </p:val>
                                        </p:tav>
                                        <p:tav tm="100000">
                                          <p:val>
                                            <p:strVal val="#ppt_y"/>
                                          </p:val>
                                        </p:tav>
                                      </p:tavLst>
                                    </p:anim>
                                  </p:childTnLst>
                                </p:cTn>
                              </p:par>
                              <p:par>
                                <p:cTn id="18" presetID="35" presetClass="path" presetSubtype="0" decel="33000" fill="hold" grpId="1" nodeType="withEffect">
                                  <p:stCondLst>
                                    <p:cond delay="0"/>
                                  </p:stCondLst>
                                  <p:childTnLst>
                                    <p:animMotion origin="layout" path="M -4.16667E-7 3.7037E-6 L -0.07539 3.7037E-6 " pathEditMode="relative" rAng="0" ptsTypes="AA">
                                      <p:cBhvr>
                                        <p:cTn id="19" dur="2500" fill="hold"/>
                                        <p:tgtEl>
                                          <p:spTgt spid="7"/>
                                        </p:tgtEl>
                                        <p:attrNameLst>
                                          <p:attrName>ppt_x</p:attrName>
                                          <p:attrName>ppt_y</p:attrName>
                                        </p:attrNameLst>
                                      </p:cBhvr>
                                      <p:rCtr x="-3776" y="0"/>
                                    </p:animMotion>
                                  </p:childTnLst>
                                </p:cTn>
                              </p:par>
                              <p:par>
                                <p:cTn id="20" presetID="2" presetClass="entr" presetSubtype="2" decel="4000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1+#ppt_w/2"/>
                                          </p:val>
                                        </p:tav>
                                        <p:tav tm="100000">
                                          <p:val>
                                            <p:strVal val="#ppt_x"/>
                                          </p:val>
                                        </p:tav>
                                      </p:tavLst>
                                    </p:anim>
                                    <p:anim calcmode="lin" valueType="num">
                                      <p:cBhvr additive="base">
                                        <p:cTn id="23" dur="1000" fill="hold"/>
                                        <p:tgtEl>
                                          <p:spTgt spid="9"/>
                                        </p:tgtEl>
                                        <p:attrNameLst>
                                          <p:attrName>ppt_y</p:attrName>
                                        </p:attrNameLst>
                                      </p:cBhvr>
                                      <p:tavLst>
                                        <p:tav tm="0">
                                          <p:val>
                                            <p:strVal val="#ppt_y"/>
                                          </p:val>
                                        </p:tav>
                                        <p:tav tm="100000">
                                          <p:val>
                                            <p:strVal val="#ppt_y"/>
                                          </p:val>
                                        </p:tav>
                                      </p:tavLst>
                                    </p:anim>
                                  </p:childTnLst>
                                </p:cTn>
                              </p:par>
                              <p:par>
                                <p:cTn id="24" presetID="35" presetClass="path" presetSubtype="0" decel="33000" fill="hold" grpId="1" nodeType="withEffect">
                                  <p:stCondLst>
                                    <p:cond delay="0"/>
                                  </p:stCondLst>
                                  <p:childTnLst>
                                    <p:animMotion origin="layout" path="M 0 2.22222E-6 L -0.07539 2.22222E-6 " pathEditMode="relative" rAng="0" ptsTypes="AA">
                                      <p:cBhvr>
                                        <p:cTn id="25" dur="2500" fill="hold"/>
                                        <p:tgtEl>
                                          <p:spTgt spid="9"/>
                                        </p:tgtEl>
                                        <p:attrNameLst>
                                          <p:attrName>ppt_x</p:attrName>
                                          <p:attrName>ppt_y</p:attrName>
                                        </p:attrNameLst>
                                      </p:cBhvr>
                                      <p:rCtr x="-3776" y="0"/>
                                    </p:animMotion>
                                  </p:childTnLst>
                                </p:cTn>
                              </p:par>
                              <p:par>
                                <p:cTn id="26" presetID="2" presetClass="entr" presetSubtype="2" decel="4000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1000" fill="hold"/>
                                        <p:tgtEl>
                                          <p:spTgt spid="4"/>
                                        </p:tgtEl>
                                        <p:attrNameLst>
                                          <p:attrName>ppt_x</p:attrName>
                                        </p:attrNameLst>
                                      </p:cBhvr>
                                      <p:tavLst>
                                        <p:tav tm="0">
                                          <p:val>
                                            <p:strVal val="1+#ppt_w/2"/>
                                          </p:val>
                                        </p:tav>
                                        <p:tav tm="100000">
                                          <p:val>
                                            <p:strVal val="#ppt_x"/>
                                          </p:val>
                                        </p:tav>
                                      </p:tavLst>
                                    </p:anim>
                                    <p:anim calcmode="lin" valueType="num">
                                      <p:cBhvr additive="base">
                                        <p:cTn id="29" dur="1000" fill="hold"/>
                                        <p:tgtEl>
                                          <p:spTgt spid="4"/>
                                        </p:tgtEl>
                                        <p:attrNameLst>
                                          <p:attrName>ppt_y</p:attrName>
                                        </p:attrNameLst>
                                      </p:cBhvr>
                                      <p:tavLst>
                                        <p:tav tm="0">
                                          <p:val>
                                            <p:strVal val="#ppt_y"/>
                                          </p:val>
                                        </p:tav>
                                        <p:tav tm="100000">
                                          <p:val>
                                            <p:strVal val="#ppt_y"/>
                                          </p:val>
                                        </p:tav>
                                      </p:tavLst>
                                    </p:anim>
                                  </p:childTnLst>
                                </p:cTn>
                              </p:par>
                              <p:par>
                                <p:cTn id="30" presetID="35" presetClass="path" presetSubtype="0" decel="33000" fill="hold" nodeType="withEffect">
                                  <p:stCondLst>
                                    <p:cond delay="0"/>
                                  </p:stCondLst>
                                  <p:childTnLst>
                                    <p:animMotion origin="layout" path="M -1.25E-6 -1.85185E-6 L -0.07539 -1.85185E-6 " pathEditMode="relative" rAng="0" ptsTypes="AA">
                                      <p:cBhvr>
                                        <p:cTn id="31" dur="2500" fill="hold"/>
                                        <p:tgtEl>
                                          <p:spTgt spid="4"/>
                                        </p:tgtEl>
                                        <p:attrNameLst>
                                          <p:attrName>ppt_x</p:attrName>
                                          <p:attrName>ppt_y</p:attrName>
                                        </p:attrNameLst>
                                      </p:cBhvr>
                                      <p:rCtr x="-3776" y="0"/>
                                    </p:animMotion>
                                  </p:childTnLst>
                                </p:cTn>
                              </p:par>
                              <p:par>
                                <p:cTn id="32" presetID="2" presetClass="exit" presetSubtype="8" fill="hold" grpId="2" nodeType="withEffect">
                                  <p:stCondLst>
                                    <p:cond delay="2000"/>
                                  </p:stCondLst>
                                  <p:childTnLst>
                                    <p:anim calcmode="lin" valueType="num">
                                      <p:cBhvr additive="base">
                                        <p:cTn id="33" dur="500"/>
                                        <p:tgtEl>
                                          <p:spTgt spid="8"/>
                                        </p:tgtEl>
                                        <p:attrNameLst>
                                          <p:attrName>ppt_x</p:attrName>
                                        </p:attrNameLst>
                                      </p:cBhvr>
                                      <p:tavLst>
                                        <p:tav tm="0">
                                          <p:val>
                                            <p:strVal val="ppt_x"/>
                                          </p:val>
                                        </p:tav>
                                        <p:tav tm="100000">
                                          <p:val>
                                            <p:strVal val="0-ppt_w/2"/>
                                          </p:val>
                                        </p:tav>
                                      </p:tavLst>
                                    </p:anim>
                                    <p:anim calcmode="lin" valueType="num">
                                      <p:cBhvr additive="base">
                                        <p:cTn id="34" dur="500"/>
                                        <p:tgtEl>
                                          <p:spTgt spid="8"/>
                                        </p:tgtEl>
                                        <p:attrNameLst>
                                          <p:attrName>ppt_y</p:attrName>
                                        </p:attrNameLst>
                                      </p:cBhvr>
                                      <p:tavLst>
                                        <p:tav tm="0">
                                          <p:val>
                                            <p:strVal val="ppt_y"/>
                                          </p:val>
                                        </p:tav>
                                        <p:tav tm="100000">
                                          <p:val>
                                            <p:strVal val="ppt_y"/>
                                          </p:val>
                                        </p:tav>
                                      </p:tavLst>
                                    </p:anim>
                                    <p:set>
                                      <p:cBhvr>
                                        <p:cTn id="35" dur="1" fill="hold">
                                          <p:stCondLst>
                                            <p:cond delay="499"/>
                                          </p:stCondLst>
                                        </p:cTn>
                                        <p:tgtEl>
                                          <p:spTgt spid="8"/>
                                        </p:tgtEl>
                                        <p:attrNameLst>
                                          <p:attrName>style.visibility</p:attrName>
                                        </p:attrNameLst>
                                      </p:cBhvr>
                                      <p:to>
                                        <p:strVal val="hidden"/>
                                      </p:to>
                                    </p:set>
                                  </p:childTnLst>
                                </p:cTn>
                              </p:par>
                              <p:par>
                                <p:cTn id="36" presetID="2" presetClass="exit" presetSubtype="8" fill="hold" grpId="2" nodeType="withEffect">
                                  <p:stCondLst>
                                    <p:cond delay="2000"/>
                                  </p:stCondLst>
                                  <p:childTnLst>
                                    <p:anim calcmode="lin" valueType="num">
                                      <p:cBhvr additive="base">
                                        <p:cTn id="37" dur="500"/>
                                        <p:tgtEl>
                                          <p:spTgt spid="7"/>
                                        </p:tgtEl>
                                        <p:attrNameLst>
                                          <p:attrName>ppt_x</p:attrName>
                                        </p:attrNameLst>
                                      </p:cBhvr>
                                      <p:tavLst>
                                        <p:tav tm="0">
                                          <p:val>
                                            <p:strVal val="ppt_x"/>
                                          </p:val>
                                        </p:tav>
                                        <p:tav tm="100000">
                                          <p:val>
                                            <p:strVal val="0-ppt_w/2"/>
                                          </p:val>
                                        </p:tav>
                                      </p:tavLst>
                                    </p:anim>
                                    <p:anim calcmode="lin" valueType="num">
                                      <p:cBhvr additive="base">
                                        <p:cTn id="38" dur="500"/>
                                        <p:tgtEl>
                                          <p:spTgt spid="7"/>
                                        </p:tgtEl>
                                        <p:attrNameLst>
                                          <p:attrName>ppt_y</p:attrName>
                                        </p:attrNameLst>
                                      </p:cBhvr>
                                      <p:tavLst>
                                        <p:tav tm="0">
                                          <p:val>
                                            <p:strVal val="ppt_y"/>
                                          </p:val>
                                        </p:tav>
                                        <p:tav tm="100000">
                                          <p:val>
                                            <p:strVal val="ppt_y"/>
                                          </p:val>
                                        </p:tav>
                                      </p:tavLst>
                                    </p:anim>
                                    <p:set>
                                      <p:cBhvr>
                                        <p:cTn id="39" dur="1" fill="hold">
                                          <p:stCondLst>
                                            <p:cond delay="499"/>
                                          </p:stCondLst>
                                        </p:cTn>
                                        <p:tgtEl>
                                          <p:spTgt spid="7"/>
                                        </p:tgtEl>
                                        <p:attrNameLst>
                                          <p:attrName>style.visibility</p:attrName>
                                        </p:attrNameLst>
                                      </p:cBhvr>
                                      <p:to>
                                        <p:strVal val="hidden"/>
                                      </p:to>
                                    </p:set>
                                  </p:childTnLst>
                                </p:cTn>
                              </p:par>
                              <p:par>
                                <p:cTn id="40" presetID="2" presetClass="exit" presetSubtype="8" fill="hold" grpId="2" nodeType="withEffect">
                                  <p:stCondLst>
                                    <p:cond delay="2000"/>
                                  </p:stCondLst>
                                  <p:childTnLst>
                                    <p:anim calcmode="lin" valueType="num">
                                      <p:cBhvr additive="base">
                                        <p:cTn id="41" dur="500"/>
                                        <p:tgtEl>
                                          <p:spTgt spid="9"/>
                                        </p:tgtEl>
                                        <p:attrNameLst>
                                          <p:attrName>ppt_x</p:attrName>
                                        </p:attrNameLst>
                                      </p:cBhvr>
                                      <p:tavLst>
                                        <p:tav tm="0">
                                          <p:val>
                                            <p:strVal val="ppt_x"/>
                                          </p:val>
                                        </p:tav>
                                        <p:tav tm="100000">
                                          <p:val>
                                            <p:strVal val="0-ppt_w/2"/>
                                          </p:val>
                                        </p:tav>
                                      </p:tavLst>
                                    </p:anim>
                                    <p:anim calcmode="lin" valueType="num">
                                      <p:cBhvr additive="base">
                                        <p:cTn id="42" dur="500"/>
                                        <p:tgtEl>
                                          <p:spTgt spid="9"/>
                                        </p:tgtEl>
                                        <p:attrNameLst>
                                          <p:attrName>ppt_y</p:attrName>
                                        </p:attrNameLst>
                                      </p:cBhvr>
                                      <p:tavLst>
                                        <p:tav tm="0">
                                          <p:val>
                                            <p:strVal val="ppt_y"/>
                                          </p:val>
                                        </p:tav>
                                        <p:tav tm="100000">
                                          <p:val>
                                            <p:strVal val="ppt_y"/>
                                          </p:val>
                                        </p:tav>
                                      </p:tavLst>
                                    </p:anim>
                                    <p:set>
                                      <p:cBhvr>
                                        <p:cTn id="43" dur="1" fill="hold">
                                          <p:stCondLst>
                                            <p:cond delay="499"/>
                                          </p:stCondLst>
                                        </p:cTn>
                                        <p:tgtEl>
                                          <p:spTgt spid="9"/>
                                        </p:tgtEl>
                                        <p:attrNameLst>
                                          <p:attrName>style.visibility</p:attrName>
                                        </p:attrNameLst>
                                      </p:cBhvr>
                                      <p:to>
                                        <p:strVal val="hidden"/>
                                      </p:to>
                                    </p:set>
                                  </p:childTnLst>
                                </p:cTn>
                              </p:par>
                              <p:par>
                                <p:cTn id="44" presetID="2" presetClass="exit" presetSubtype="8" fill="hold" nodeType="withEffect">
                                  <p:stCondLst>
                                    <p:cond delay="2000"/>
                                  </p:stCondLst>
                                  <p:childTnLst>
                                    <p:anim calcmode="lin" valueType="num">
                                      <p:cBhvr additive="base">
                                        <p:cTn id="45" dur="500"/>
                                        <p:tgtEl>
                                          <p:spTgt spid="4"/>
                                        </p:tgtEl>
                                        <p:attrNameLst>
                                          <p:attrName>ppt_x</p:attrName>
                                        </p:attrNameLst>
                                      </p:cBhvr>
                                      <p:tavLst>
                                        <p:tav tm="0">
                                          <p:val>
                                            <p:strVal val="ppt_x"/>
                                          </p:val>
                                        </p:tav>
                                        <p:tav tm="100000">
                                          <p:val>
                                            <p:strVal val="0-ppt_w/2"/>
                                          </p:val>
                                        </p:tav>
                                      </p:tavLst>
                                    </p:anim>
                                    <p:anim calcmode="lin" valueType="num">
                                      <p:cBhvr additive="base">
                                        <p:cTn id="46" dur="500"/>
                                        <p:tgtEl>
                                          <p:spTgt spid="4"/>
                                        </p:tgtEl>
                                        <p:attrNameLst>
                                          <p:attrName>ppt_y</p:attrName>
                                        </p:attrNameLst>
                                      </p:cBhvr>
                                      <p:tavLst>
                                        <p:tav tm="0">
                                          <p:val>
                                            <p:strVal val="ppt_y"/>
                                          </p:val>
                                        </p:tav>
                                        <p:tav tm="100000">
                                          <p:val>
                                            <p:strVal val="ppt_y"/>
                                          </p:val>
                                        </p:tav>
                                      </p:tavLst>
                                    </p:anim>
                                    <p:set>
                                      <p:cBhvr>
                                        <p:cTn id="4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8" grpId="0" animBg="1"/>
      <p:bldP spid="8" grpId="1" animBg="1"/>
      <p:bldP spid="8" grpId="2" animBg="1"/>
      <p:bldP spid="9" grpId="0"/>
      <p:bldP spid="9" grpId="1"/>
      <p:bldP spid="9"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3D17E94B-54A8-4A3D-B962-2AC1651F7407}"/>
              </a:ext>
            </a:extLst>
          </p:cNvPr>
          <p:cNvGrpSpPr/>
          <p:nvPr/>
        </p:nvGrpSpPr>
        <p:grpSpPr>
          <a:xfrm>
            <a:off x="3657601" y="1453705"/>
            <a:ext cx="4895849" cy="2520000"/>
            <a:chOff x="2590567" y="7229395"/>
            <a:chExt cx="4895849" cy="2520000"/>
          </a:xfrm>
          <a:effectLst>
            <a:outerShdw blurRad="190500" dist="63500" dir="2700000" algn="tl" rotWithShape="0">
              <a:prstClr val="black">
                <a:alpha val="30000"/>
              </a:prstClr>
            </a:outerShdw>
          </a:effectLst>
        </p:grpSpPr>
        <p:sp>
          <p:nvSpPr>
            <p:cNvPr id="5" name="矩形 4">
              <a:extLst>
                <a:ext uri="{FF2B5EF4-FFF2-40B4-BE49-F238E27FC236}">
                  <a16:creationId xmlns:a16="http://schemas.microsoft.com/office/drawing/2014/main" id="{579E22D9-15C8-4101-828F-5F8C59198A35}"/>
                </a:ext>
              </a:extLst>
            </p:cNvPr>
            <p:cNvSpPr>
              <a:spLocks/>
            </p:cNvSpPr>
            <p:nvPr/>
          </p:nvSpPr>
          <p:spPr>
            <a:xfrm>
              <a:off x="2590567" y="7229395"/>
              <a:ext cx="4895849" cy="2520000"/>
            </a:xfrm>
            <a:prstGeom prst="rect">
              <a:avLst/>
            </a:prstGeom>
            <a:noFill/>
            <a:ln w="25400">
              <a:solidFill>
                <a:schemeClr val="tx1">
                  <a:alpha val="25000"/>
                </a:schemeClr>
              </a:solidFill>
            </a:ln>
            <a:effectLst>
              <a:outerShdw blurRad="190500" dist="63500" dir="2700000" algn="tl" rotWithShape="0">
                <a:schemeClr val="bg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cs typeface="+mn-ea"/>
                <a:sym typeface="+mn-lt"/>
              </a:endParaRPr>
            </a:p>
          </p:txBody>
        </p:sp>
        <p:pic>
          <p:nvPicPr>
            <p:cNvPr id="6" name="图片 5">
              <a:extLst>
                <a:ext uri="{FF2B5EF4-FFF2-40B4-BE49-F238E27FC236}">
                  <a16:creationId xmlns:a16="http://schemas.microsoft.com/office/drawing/2014/main" id="{20676C3B-B47E-44CE-836A-7BFE6273986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727808" y="7334053"/>
              <a:ext cx="4621367" cy="2310684"/>
            </a:xfrm>
            <a:custGeom>
              <a:avLst/>
              <a:gdLst>
                <a:gd name="connsiteX0" fmla="*/ 0 w 4621367"/>
                <a:gd name="connsiteY0" fmla="*/ 0 h 2310684"/>
                <a:gd name="connsiteX1" fmla="*/ 4621367 w 4621367"/>
                <a:gd name="connsiteY1" fmla="*/ 0 h 2310684"/>
                <a:gd name="connsiteX2" fmla="*/ 4621367 w 4621367"/>
                <a:gd name="connsiteY2" fmla="*/ 2310684 h 2310684"/>
                <a:gd name="connsiteX3" fmla="*/ 0 w 4621367"/>
                <a:gd name="connsiteY3" fmla="*/ 2310684 h 2310684"/>
              </a:gdLst>
              <a:ahLst/>
              <a:cxnLst>
                <a:cxn ang="0">
                  <a:pos x="connsiteX0" y="connsiteY0"/>
                </a:cxn>
                <a:cxn ang="0">
                  <a:pos x="connsiteX1" y="connsiteY1"/>
                </a:cxn>
                <a:cxn ang="0">
                  <a:pos x="connsiteX2" y="connsiteY2"/>
                </a:cxn>
                <a:cxn ang="0">
                  <a:pos x="connsiteX3" y="connsiteY3"/>
                </a:cxn>
              </a:cxnLst>
              <a:rect l="l" t="t" r="r" b="b"/>
              <a:pathLst>
                <a:path w="4621367" h="2310684">
                  <a:moveTo>
                    <a:pt x="0" y="0"/>
                  </a:moveTo>
                  <a:lnTo>
                    <a:pt x="4621367" y="0"/>
                  </a:lnTo>
                  <a:lnTo>
                    <a:pt x="4621367" y="2310684"/>
                  </a:lnTo>
                  <a:lnTo>
                    <a:pt x="0" y="2310684"/>
                  </a:lnTo>
                  <a:close/>
                </a:path>
              </a:pathLst>
            </a:custGeom>
          </p:spPr>
        </p:pic>
      </p:grpSp>
      <p:sp>
        <p:nvSpPr>
          <p:cNvPr id="7" name="矩形 6">
            <a:extLst>
              <a:ext uri="{FF2B5EF4-FFF2-40B4-BE49-F238E27FC236}">
                <a16:creationId xmlns:a16="http://schemas.microsoft.com/office/drawing/2014/main" id="{D7A272E1-C6EB-4A2D-8F92-0C502AF89D2C}"/>
              </a:ext>
            </a:extLst>
          </p:cNvPr>
          <p:cNvSpPr/>
          <p:nvPr/>
        </p:nvSpPr>
        <p:spPr>
          <a:xfrm>
            <a:off x="4644372" y="5126361"/>
            <a:ext cx="2909771" cy="633187"/>
          </a:xfrm>
          <a:prstGeom prst="rect">
            <a:avLst/>
          </a:prstGeom>
        </p:spPr>
        <p:txBody>
          <a:bodyPr wrap="none">
            <a:spAutoFit/>
          </a:bodyPr>
          <a:lstStyle/>
          <a:p>
            <a:pPr algn="ctr">
              <a:lnSpc>
                <a:spcPct val="120000"/>
              </a:lnSpc>
            </a:pPr>
            <a:r>
              <a:rPr lang="en-US" altLang="zh-CN" sz="3200" dirty="0">
                <a:solidFill>
                  <a:srgbClr val="222363"/>
                </a:solidFill>
                <a:cs typeface="+mn-ea"/>
                <a:sym typeface="+mn-lt"/>
              </a:rPr>
              <a:t>2021</a:t>
            </a:r>
            <a:r>
              <a:rPr lang="zh-CN" altLang="en-US" sz="3200" dirty="0">
                <a:solidFill>
                  <a:srgbClr val="222363"/>
                </a:solidFill>
                <a:cs typeface="+mn-ea"/>
                <a:sym typeface="+mn-lt"/>
              </a:rPr>
              <a:t>Year memorabilia</a:t>
            </a:r>
          </a:p>
        </p:txBody>
      </p:sp>
      <p:sp>
        <p:nvSpPr>
          <p:cNvPr id="8" name="Freeform 213">
            <a:extLst>
              <a:ext uri="{FF2B5EF4-FFF2-40B4-BE49-F238E27FC236}">
                <a16:creationId xmlns:a16="http://schemas.microsoft.com/office/drawing/2014/main" id="{FDDD762F-E9E2-4A68-B646-88DE3B30ED2C}"/>
              </a:ext>
            </a:extLst>
          </p:cNvPr>
          <p:cNvSpPr>
            <a:spLocks noEditPoints="1"/>
          </p:cNvSpPr>
          <p:nvPr/>
        </p:nvSpPr>
        <p:spPr bwMode="auto">
          <a:xfrm>
            <a:off x="5892406" y="4210150"/>
            <a:ext cx="413703" cy="292001"/>
          </a:xfrm>
          <a:custGeom>
            <a:avLst/>
            <a:gdLst>
              <a:gd name="T0" fmla="*/ 258 w 2788"/>
              <a:gd name="T1" fmla="*/ 0 h 2021"/>
              <a:gd name="T2" fmla="*/ 2557 w 2788"/>
              <a:gd name="T3" fmla="*/ 0 h 2021"/>
              <a:gd name="T4" fmla="*/ 2788 w 2788"/>
              <a:gd name="T5" fmla="*/ 229 h 2021"/>
              <a:gd name="T6" fmla="*/ 2728 w 2788"/>
              <a:gd name="T7" fmla="*/ 383 h 2021"/>
              <a:gd name="T8" fmla="*/ 1591 w 2788"/>
              <a:gd name="T9" fmla="*/ 1900 h 2021"/>
              <a:gd name="T10" fmla="*/ 1270 w 2788"/>
              <a:gd name="T11" fmla="*/ 1945 h 2021"/>
              <a:gd name="T12" fmla="*/ 1225 w 2788"/>
              <a:gd name="T13" fmla="*/ 1900 h 2021"/>
              <a:gd name="T14" fmla="*/ 75 w 2788"/>
              <a:gd name="T15" fmla="*/ 366 h 2021"/>
              <a:gd name="T16" fmla="*/ 121 w 2788"/>
              <a:gd name="T17" fmla="*/ 46 h 2021"/>
              <a:gd name="T18" fmla="*/ 258 w 2788"/>
              <a:gd name="T19" fmla="*/ 0 h 2021"/>
              <a:gd name="T20" fmla="*/ 258 w 2788"/>
              <a:gd name="T21" fmla="*/ 0 h 2021"/>
              <a:gd name="T22" fmla="*/ 258 w 2788"/>
              <a:gd name="T23" fmla="*/ 0 h 2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8" h="2021">
                <a:moveTo>
                  <a:pt x="258" y="0"/>
                </a:moveTo>
                <a:cubicBezTo>
                  <a:pt x="2557" y="0"/>
                  <a:pt x="2557" y="0"/>
                  <a:pt x="2557" y="0"/>
                </a:cubicBezTo>
                <a:cubicBezTo>
                  <a:pt x="2685" y="0"/>
                  <a:pt x="2788" y="102"/>
                  <a:pt x="2788" y="229"/>
                </a:cubicBezTo>
                <a:cubicBezTo>
                  <a:pt x="2788" y="288"/>
                  <a:pt x="2765" y="342"/>
                  <a:pt x="2728" y="383"/>
                </a:cubicBezTo>
                <a:cubicBezTo>
                  <a:pt x="1591" y="1900"/>
                  <a:pt x="1591" y="1900"/>
                  <a:pt x="1591" y="1900"/>
                </a:cubicBezTo>
                <a:cubicBezTo>
                  <a:pt x="1515" y="2000"/>
                  <a:pt x="1372" y="2021"/>
                  <a:pt x="1270" y="1945"/>
                </a:cubicBezTo>
                <a:cubicBezTo>
                  <a:pt x="1253" y="1932"/>
                  <a:pt x="1237" y="1917"/>
                  <a:pt x="1225" y="1900"/>
                </a:cubicBezTo>
                <a:cubicBezTo>
                  <a:pt x="75" y="366"/>
                  <a:pt x="75" y="366"/>
                  <a:pt x="75" y="366"/>
                </a:cubicBezTo>
                <a:cubicBezTo>
                  <a:pt x="0" y="266"/>
                  <a:pt x="20" y="122"/>
                  <a:pt x="121" y="46"/>
                </a:cubicBezTo>
                <a:cubicBezTo>
                  <a:pt x="163" y="15"/>
                  <a:pt x="210" y="0"/>
                  <a:pt x="258" y="0"/>
                </a:cubicBezTo>
                <a:close/>
                <a:moveTo>
                  <a:pt x="258" y="0"/>
                </a:moveTo>
                <a:cubicBezTo>
                  <a:pt x="258" y="0"/>
                  <a:pt x="258" y="0"/>
                  <a:pt x="258" y="0"/>
                </a:cubicBezTo>
              </a:path>
            </a:pathLst>
          </a:custGeom>
          <a:solidFill>
            <a:schemeClr val="accent2"/>
          </a:solidFill>
          <a:ln>
            <a:noFill/>
          </a:ln>
          <a:effectLst>
            <a:outerShdw blurRad="63500" dist="63500" dir="2700000" algn="tl" rotWithShape="0">
              <a:prstClr val="black">
                <a:alpha val="20000"/>
              </a:prstClr>
            </a:outerShdw>
          </a:effectLst>
        </p:spPr>
        <p:txBody>
          <a:bodyPr vert="horz" wrap="square" lIns="91440" tIns="45720" rIns="91440" bIns="45720" numCol="1" anchor="t" anchorCtr="0" compatLnSpc="1">
            <a:prstTxWarp prst="textNoShape">
              <a:avLst/>
            </a:prstTxWarp>
          </a:bodyPr>
          <a:lstStyle/>
          <a:p>
            <a:pPr>
              <a:lnSpc>
                <a:spcPct val="120000"/>
              </a:lnSpc>
            </a:pPr>
            <a:endParaRPr lang="zh-CN" altLang="en-US" dirty="0">
              <a:solidFill>
                <a:schemeClr val="accent1"/>
              </a:solidFill>
              <a:cs typeface="+mn-ea"/>
              <a:sym typeface="+mn-lt"/>
            </a:endParaRPr>
          </a:p>
        </p:txBody>
      </p:sp>
      <p:sp>
        <p:nvSpPr>
          <p:cNvPr id="9" name="矩形 8">
            <a:extLst>
              <a:ext uri="{FF2B5EF4-FFF2-40B4-BE49-F238E27FC236}">
                <a16:creationId xmlns:a16="http://schemas.microsoft.com/office/drawing/2014/main" id="{11D7B929-51E0-4788-8F66-A1D5EE5E7261}"/>
              </a:ext>
            </a:extLst>
          </p:cNvPr>
          <p:cNvSpPr/>
          <p:nvPr/>
        </p:nvSpPr>
        <p:spPr>
          <a:xfrm>
            <a:off x="2367064" y="5711137"/>
            <a:ext cx="7457872" cy="295145"/>
          </a:xfrm>
          <a:prstGeom prst="rect">
            <a:avLst/>
          </a:prstGeom>
        </p:spPr>
        <p:txBody>
          <a:bodyPr wrap="square">
            <a:spAutoFit/>
          </a:bodyPr>
          <a:lstStyle/>
          <a:p>
            <a:pPr algn="ctr" defTabSz="543818">
              <a:lnSpc>
                <a:spcPct val="120000"/>
              </a:lnSpc>
              <a:spcBef>
                <a:spcPct val="0"/>
              </a:spcBef>
            </a:pPr>
            <a:r>
              <a:rPr lang="zh-CN" altLang="en-US" sz="1200" dirty="0">
                <a:solidFill>
                  <a:schemeClr val="tx1">
                    <a:lumMod val="50000"/>
                    <a:lumOff val="50000"/>
                  </a:schemeClr>
                </a:solidFill>
                <a:cs typeface="+mn-ea"/>
                <a:sym typeface="+mn-lt"/>
              </a:rPr>
              <a:t>After your content is typed here, or by copying your text, choose paste in this box and choose to keep only the text.</a:t>
            </a:r>
            <a:endParaRPr lang="en-US" altLang="zh-CN" sz="1200" dirty="0">
              <a:solidFill>
                <a:schemeClr val="tx1">
                  <a:lumMod val="50000"/>
                  <a:lumOff val="50000"/>
                </a:schemeClr>
              </a:solidFill>
              <a:cs typeface="+mn-ea"/>
              <a:sym typeface="+mn-lt"/>
            </a:endParaRPr>
          </a:p>
        </p:txBody>
      </p:sp>
      <p:grpSp>
        <p:nvGrpSpPr>
          <p:cNvPr id="10" name="组合 9">
            <a:extLst>
              <a:ext uri="{FF2B5EF4-FFF2-40B4-BE49-F238E27FC236}">
                <a16:creationId xmlns:a16="http://schemas.microsoft.com/office/drawing/2014/main" id="{86660E09-1B32-48E2-A29D-23E325941467}"/>
              </a:ext>
            </a:extLst>
          </p:cNvPr>
          <p:cNvGrpSpPr/>
          <p:nvPr/>
        </p:nvGrpSpPr>
        <p:grpSpPr>
          <a:xfrm>
            <a:off x="-637699" y="4562768"/>
            <a:ext cx="13963811" cy="288000"/>
            <a:chOff x="-1" y="4562768"/>
            <a:chExt cx="13963810" cy="432000"/>
          </a:xfrm>
        </p:grpSpPr>
        <p:cxnSp>
          <p:nvCxnSpPr>
            <p:cNvPr id="11" name="直接连接符 10">
              <a:extLst>
                <a:ext uri="{FF2B5EF4-FFF2-40B4-BE49-F238E27FC236}">
                  <a16:creationId xmlns:a16="http://schemas.microsoft.com/office/drawing/2014/main" id="{957C4C6B-7E71-4C49-9A03-7E6B9BEC545D}"/>
                </a:ext>
              </a:extLst>
            </p:cNvPr>
            <p:cNvCxnSpPr>
              <a:cxnSpLocks/>
            </p:cNvCxnSpPr>
            <p:nvPr/>
          </p:nvCxnSpPr>
          <p:spPr>
            <a:xfrm>
              <a:off x="-1" y="4990758"/>
              <a:ext cx="13963810" cy="0"/>
            </a:xfrm>
            <a:prstGeom prst="line">
              <a:avLst/>
            </a:prstGeom>
            <a:ln w="3175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3E0D90DB-9CE0-40AA-8198-01A7439147C9}"/>
                </a:ext>
              </a:extLst>
            </p:cNvPr>
            <p:cNvCxnSpPr>
              <a:cxnSpLocks/>
            </p:cNvCxnSpPr>
            <p:nvPr/>
          </p:nvCxnSpPr>
          <p:spPr>
            <a:xfrm>
              <a:off x="390525" y="4562768"/>
              <a:ext cx="0" cy="432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2DC54EBF-177F-4435-BCF2-5CE65EE9442A}"/>
                </a:ext>
              </a:extLst>
            </p:cNvPr>
            <p:cNvCxnSpPr>
              <a:cxnSpLocks/>
            </p:cNvCxnSpPr>
            <p:nvPr/>
          </p:nvCxnSpPr>
          <p:spPr>
            <a:xfrm>
              <a:off x="1441450" y="4562768"/>
              <a:ext cx="0" cy="432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CA1190A3-C823-4E4C-B194-11527BD69523}"/>
                </a:ext>
              </a:extLst>
            </p:cNvPr>
            <p:cNvCxnSpPr>
              <a:cxnSpLocks/>
            </p:cNvCxnSpPr>
            <p:nvPr/>
          </p:nvCxnSpPr>
          <p:spPr>
            <a:xfrm>
              <a:off x="2505075" y="4562768"/>
              <a:ext cx="0" cy="432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3089EB7E-8EAA-4B24-BE26-82F4BD134ED0}"/>
                </a:ext>
              </a:extLst>
            </p:cNvPr>
            <p:cNvCxnSpPr>
              <a:cxnSpLocks/>
            </p:cNvCxnSpPr>
            <p:nvPr/>
          </p:nvCxnSpPr>
          <p:spPr>
            <a:xfrm>
              <a:off x="10963275" y="4562768"/>
              <a:ext cx="0" cy="432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FFF4E921-AD9D-4E1D-BEBD-9ECFD94E609B}"/>
                </a:ext>
              </a:extLst>
            </p:cNvPr>
            <p:cNvCxnSpPr>
              <a:cxnSpLocks/>
            </p:cNvCxnSpPr>
            <p:nvPr/>
          </p:nvCxnSpPr>
          <p:spPr>
            <a:xfrm>
              <a:off x="9886950" y="4562768"/>
              <a:ext cx="0" cy="432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F06D4769-32ED-4466-BC91-593D6A03903C}"/>
                </a:ext>
              </a:extLst>
            </p:cNvPr>
            <p:cNvCxnSpPr>
              <a:cxnSpLocks/>
            </p:cNvCxnSpPr>
            <p:nvPr/>
          </p:nvCxnSpPr>
          <p:spPr>
            <a:xfrm>
              <a:off x="3556000" y="4562768"/>
              <a:ext cx="0" cy="432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3876D808-5584-4F18-B11E-408F1E996971}"/>
                </a:ext>
              </a:extLst>
            </p:cNvPr>
            <p:cNvCxnSpPr>
              <a:cxnSpLocks/>
            </p:cNvCxnSpPr>
            <p:nvPr/>
          </p:nvCxnSpPr>
          <p:spPr>
            <a:xfrm>
              <a:off x="4606925" y="4562768"/>
              <a:ext cx="0" cy="432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77334188-E6BD-47B4-927F-6B0C74CD09BE}"/>
                </a:ext>
              </a:extLst>
            </p:cNvPr>
            <p:cNvCxnSpPr>
              <a:cxnSpLocks/>
            </p:cNvCxnSpPr>
            <p:nvPr/>
          </p:nvCxnSpPr>
          <p:spPr>
            <a:xfrm>
              <a:off x="5672614" y="4562768"/>
              <a:ext cx="0" cy="432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A64650BD-6DDC-4959-B42D-43056A84D067}"/>
                </a:ext>
              </a:extLst>
            </p:cNvPr>
            <p:cNvCxnSpPr>
              <a:cxnSpLocks/>
            </p:cNvCxnSpPr>
            <p:nvPr/>
          </p:nvCxnSpPr>
          <p:spPr>
            <a:xfrm>
              <a:off x="6734175" y="4562768"/>
              <a:ext cx="0" cy="432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92CAD7A9-27C7-4B6F-8AD8-99F2F23A8A3B}"/>
                </a:ext>
              </a:extLst>
            </p:cNvPr>
            <p:cNvCxnSpPr>
              <a:cxnSpLocks/>
            </p:cNvCxnSpPr>
            <p:nvPr/>
          </p:nvCxnSpPr>
          <p:spPr>
            <a:xfrm>
              <a:off x="7797800" y="4562768"/>
              <a:ext cx="0" cy="432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1A5B3285-F0F6-4653-9FB6-EC1E36EEAC99}"/>
                </a:ext>
              </a:extLst>
            </p:cNvPr>
            <p:cNvCxnSpPr>
              <a:cxnSpLocks/>
            </p:cNvCxnSpPr>
            <p:nvPr/>
          </p:nvCxnSpPr>
          <p:spPr>
            <a:xfrm>
              <a:off x="8848725" y="4562768"/>
              <a:ext cx="0" cy="432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2B4F7027-26C9-4583-9C67-D4430DDE860D}"/>
                </a:ext>
              </a:extLst>
            </p:cNvPr>
            <p:cNvCxnSpPr>
              <a:cxnSpLocks/>
            </p:cNvCxnSpPr>
            <p:nvPr/>
          </p:nvCxnSpPr>
          <p:spPr>
            <a:xfrm>
              <a:off x="593725"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6B0E5480-A908-4706-BE9A-52CCB6E1A3C3}"/>
                </a:ext>
              </a:extLst>
            </p:cNvPr>
            <p:cNvCxnSpPr>
              <a:cxnSpLocks/>
            </p:cNvCxnSpPr>
            <p:nvPr/>
          </p:nvCxnSpPr>
          <p:spPr>
            <a:xfrm>
              <a:off x="812800"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D32FA082-6888-440B-B265-EC505A748F02}"/>
                </a:ext>
              </a:extLst>
            </p:cNvPr>
            <p:cNvCxnSpPr>
              <a:cxnSpLocks/>
            </p:cNvCxnSpPr>
            <p:nvPr/>
          </p:nvCxnSpPr>
          <p:spPr>
            <a:xfrm>
              <a:off x="1017587"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70355A0D-0955-4771-B52F-48079C005F89}"/>
                </a:ext>
              </a:extLst>
            </p:cNvPr>
            <p:cNvCxnSpPr>
              <a:cxnSpLocks/>
            </p:cNvCxnSpPr>
            <p:nvPr/>
          </p:nvCxnSpPr>
          <p:spPr>
            <a:xfrm>
              <a:off x="1231900"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5ECB94A0-240A-4062-AA90-4297DA461219}"/>
                </a:ext>
              </a:extLst>
            </p:cNvPr>
            <p:cNvCxnSpPr>
              <a:cxnSpLocks/>
            </p:cNvCxnSpPr>
            <p:nvPr/>
          </p:nvCxnSpPr>
          <p:spPr>
            <a:xfrm>
              <a:off x="177007"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E76339EA-2B05-4C33-991B-21D9B4D6724C}"/>
                </a:ext>
              </a:extLst>
            </p:cNvPr>
            <p:cNvCxnSpPr>
              <a:cxnSpLocks/>
            </p:cNvCxnSpPr>
            <p:nvPr/>
          </p:nvCxnSpPr>
          <p:spPr>
            <a:xfrm>
              <a:off x="1651000"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BC0954B9-5F48-432B-9DA1-B5CE4DFFE743}"/>
                </a:ext>
              </a:extLst>
            </p:cNvPr>
            <p:cNvCxnSpPr>
              <a:cxnSpLocks/>
            </p:cNvCxnSpPr>
            <p:nvPr/>
          </p:nvCxnSpPr>
          <p:spPr>
            <a:xfrm>
              <a:off x="1870075"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CC84FB16-CAA8-44DC-8DF7-BF38AE0972DA}"/>
                </a:ext>
              </a:extLst>
            </p:cNvPr>
            <p:cNvCxnSpPr>
              <a:cxnSpLocks/>
            </p:cNvCxnSpPr>
            <p:nvPr/>
          </p:nvCxnSpPr>
          <p:spPr>
            <a:xfrm>
              <a:off x="2074862"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CCD98A2D-AAFC-4E92-AC87-A3FF10620DC7}"/>
                </a:ext>
              </a:extLst>
            </p:cNvPr>
            <p:cNvCxnSpPr>
              <a:cxnSpLocks/>
            </p:cNvCxnSpPr>
            <p:nvPr/>
          </p:nvCxnSpPr>
          <p:spPr>
            <a:xfrm>
              <a:off x="2289175"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A9DA34C3-C9DE-475B-B931-37A86DC66918}"/>
                </a:ext>
              </a:extLst>
            </p:cNvPr>
            <p:cNvCxnSpPr>
              <a:cxnSpLocks/>
            </p:cNvCxnSpPr>
            <p:nvPr/>
          </p:nvCxnSpPr>
          <p:spPr>
            <a:xfrm>
              <a:off x="2717800"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E75AAAC8-C689-47AF-BC23-80A91322DD64}"/>
                </a:ext>
              </a:extLst>
            </p:cNvPr>
            <p:cNvCxnSpPr>
              <a:cxnSpLocks/>
            </p:cNvCxnSpPr>
            <p:nvPr/>
          </p:nvCxnSpPr>
          <p:spPr>
            <a:xfrm>
              <a:off x="2936875"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80AC5893-4446-41B6-B6FA-597F3B85D656}"/>
                </a:ext>
              </a:extLst>
            </p:cNvPr>
            <p:cNvCxnSpPr>
              <a:cxnSpLocks/>
            </p:cNvCxnSpPr>
            <p:nvPr/>
          </p:nvCxnSpPr>
          <p:spPr>
            <a:xfrm>
              <a:off x="3141662"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81A23568-18F4-40A9-B32C-9C26D8580C61}"/>
                </a:ext>
              </a:extLst>
            </p:cNvPr>
            <p:cNvCxnSpPr>
              <a:cxnSpLocks/>
            </p:cNvCxnSpPr>
            <p:nvPr/>
          </p:nvCxnSpPr>
          <p:spPr>
            <a:xfrm>
              <a:off x="3355975"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F7222B8F-B776-4413-A3F9-1EB9AF6446DD}"/>
                </a:ext>
              </a:extLst>
            </p:cNvPr>
            <p:cNvCxnSpPr>
              <a:cxnSpLocks/>
            </p:cNvCxnSpPr>
            <p:nvPr/>
          </p:nvCxnSpPr>
          <p:spPr>
            <a:xfrm>
              <a:off x="3765550"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5DF6482F-5497-4AB5-8D28-FDF728D19760}"/>
                </a:ext>
              </a:extLst>
            </p:cNvPr>
            <p:cNvCxnSpPr>
              <a:cxnSpLocks/>
            </p:cNvCxnSpPr>
            <p:nvPr/>
          </p:nvCxnSpPr>
          <p:spPr>
            <a:xfrm>
              <a:off x="3984625"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ECB5F461-91A9-4836-9F26-5295D396014F}"/>
                </a:ext>
              </a:extLst>
            </p:cNvPr>
            <p:cNvCxnSpPr>
              <a:cxnSpLocks/>
            </p:cNvCxnSpPr>
            <p:nvPr/>
          </p:nvCxnSpPr>
          <p:spPr>
            <a:xfrm>
              <a:off x="4189412"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563CB500-1BC0-4CC2-BB93-35A723B0DB87}"/>
                </a:ext>
              </a:extLst>
            </p:cNvPr>
            <p:cNvCxnSpPr>
              <a:cxnSpLocks/>
            </p:cNvCxnSpPr>
            <p:nvPr/>
          </p:nvCxnSpPr>
          <p:spPr>
            <a:xfrm>
              <a:off x="4403725"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A31ABAFF-A056-4826-84E7-5C0F07B10D93}"/>
                </a:ext>
              </a:extLst>
            </p:cNvPr>
            <p:cNvCxnSpPr>
              <a:cxnSpLocks/>
            </p:cNvCxnSpPr>
            <p:nvPr/>
          </p:nvCxnSpPr>
          <p:spPr>
            <a:xfrm>
              <a:off x="4827588"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82E6456C-D4C5-4B5B-B8AD-18A4EC275372}"/>
                </a:ext>
              </a:extLst>
            </p:cNvPr>
            <p:cNvCxnSpPr>
              <a:cxnSpLocks/>
            </p:cNvCxnSpPr>
            <p:nvPr/>
          </p:nvCxnSpPr>
          <p:spPr>
            <a:xfrm>
              <a:off x="5046663"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9F59C9F2-1208-45A9-81E4-49633CD97D9F}"/>
                </a:ext>
              </a:extLst>
            </p:cNvPr>
            <p:cNvCxnSpPr>
              <a:cxnSpLocks/>
            </p:cNvCxnSpPr>
            <p:nvPr/>
          </p:nvCxnSpPr>
          <p:spPr>
            <a:xfrm>
              <a:off x="5251450"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AFAEC8BD-C938-4B3D-A010-159AA69C0686}"/>
                </a:ext>
              </a:extLst>
            </p:cNvPr>
            <p:cNvCxnSpPr>
              <a:cxnSpLocks/>
            </p:cNvCxnSpPr>
            <p:nvPr/>
          </p:nvCxnSpPr>
          <p:spPr>
            <a:xfrm>
              <a:off x="5465763"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D0449EDA-53C7-44BA-AE36-3D0463FEDFF2}"/>
                </a:ext>
              </a:extLst>
            </p:cNvPr>
            <p:cNvCxnSpPr>
              <a:cxnSpLocks/>
            </p:cNvCxnSpPr>
            <p:nvPr/>
          </p:nvCxnSpPr>
          <p:spPr>
            <a:xfrm>
              <a:off x="5879466"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BFC837E7-2769-4618-B4B6-187FD22539AF}"/>
                </a:ext>
              </a:extLst>
            </p:cNvPr>
            <p:cNvCxnSpPr>
              <a:cxnSpLocks/>
            </p:cNvCxnSpPr>
            <p:nvPr/>
          </p:nvCxnSpPr>
          <p:spPr>
            <a:xfrm>
              <a:off x="6098541"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F3CD5533-F2B0-4D97-ACB6-0F1B9A1F9BBD}"/>
                </a:ext>
              </a:extLst>
            </p:cNvPr>
            <p:cNvCxnSpPr>
              <a:cxnSpLocks/>
            </p:cNvCxnSpPr>
            <p:nvPr/>
          </p:nvCxnSpPr>
          <p:spPr>
            <a:xfrm>
              <a:off x="6303328"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1CD33635-D4A4-4C66-9946-26DF512417DC}"/>
                </a:ext>
              </a:extLst>
            </p:cNvPr>
            <p:cNvCxnSpPr>
              <a:cxnSpLocks/>
            </p:cNvCxnSpPr>
            <p:nvPr/>
          </p:nvCxnSpPr>
          <p:spPr>
            <a:xfrm>
              <a:off x="6517641"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6C60A264-DC8B-4A72-AC6B-E0E65A4A327E}"/>
                </a:ext>
              </a:extLst>
            </p:cNvPr>
            <p:cNvCxnSpPr>
              <a:cxnSpLocks/>
            </p:cNvCxnSpPr>
            <p:nvPr/>
          </p:nvCxnSpPr>
          <p:spPr>
            <a:xfrm>
              <a:off x="6936741"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758CFCA6-9D10-4535-B961-EE47434D17E9}"/>
                </a:ext>
              </a:extLst>
            </p:cNvPr>
            <p:cNvCxnSpPr>
              <a:cxnSpLocks/>
            </p:cNvCxnSpPr>
            <p:nvPr/>
          </p:nvCxnSpPr>
          <p:spPr>
            <a:xfrm>
              <a:off x="7155816"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257E172F-9BAC-4A96-9167-EC129E8C7ED8}"/>
                </a:ext>
              </a:extLst>
            </p:cNvPr>
            <p:cNvCxnSpPr>
              <a:cxnSpLocks/>
            </p:cNvCxnSpPr>
            <p:nvPr/>
          </p:nvCxnSpPr>
          <p:spPr>
            <a:xfrm>
              <a:off x="7360603"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AA52921F-F2E5-4803-A773-484E4FCD08D4}"/>
                </a:ext>
              </a:extLst>
            </p:cNvPr>
            <p:cNvCxnSpPr>
              <a:cxnSpLocks/>
            </p:cNvCxnSpPr>
            <p:nvPr/>
          </p:nvCxnSpPr>
          <p:spPr>
            <a:xfrm>
              <a:off x="7574916"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4F2F4DA7-9A51-4B4F-A709-BEB83D4FB64B}"/>
                </a:ext>
              </a:extLst>
            </p:cNvPr>
            <p:cNvCxnSpPr>
              <a:cxnSpLocks/>
            </p:cNvCxnSpPr>
            <p:nvPr/>
          </p:nvCxnSpPr>
          <p:spPr>
            <a:xfrm>
              <a:off x="7986872"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1F926748-D0B8-4B28-A2AF-08C1AE3E3626}"/>
                </a:ext>
              </a:extLst>
            </p:cNvPr>
            <p:cNvCxnSpPr>
              <a:cxnSpLocks/>
            </p:cNvCxnSpPr>
            <p:nvPr/>
          </p:nvCxnSpPr>
          <p:spPr>
            <a:xfrm>
              <a:off x="8205947"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1993504F-7D64-4A98-B4D9-D13C2051DC72}"/>
                </a:ext>
              </a:extLst>
            </p:cNvPr>
            <p:cNvCxnSpPr>
              <a:cxnSpLocks/>
            </p:cNvCxnSpPr>
            <p:nvPr/>
          </p:nvCxnSpPr>
          <p:spPr>
            <a:xfrm>
              <a:off x="8410734"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076C52ED-6C2C-4611-90CD-031C66A1EC40}"/>
                </a:ext>
              </a:extLst>
            </p:cNvPr>
            <p:cNvCxnSpPr>
              <a:cxnSpLocks/>
            </p:cNvCxnSpPr>
            <p:nvPr/>
          </p:nvCxnSpPr>
          <p:spPr>
            <a:xfrm>
              <a:off x="8625047"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B11063F1-E352-4E4B-87ED-20FB53C0CCCF}"/>
                </a:ext>
              </a:extLst>
            </p:cNvPr>
            <p:cNvCxnSpPr>
              <a:cxnSpLocks/>
            </p:cNvCxnSpPr>
            <p:nvPr/>
          </p:nvCxnSpPr>
          <p:spPr>
            <a:xfrm>
              <a:off x="9053672"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AA25CF9A-89FD-458F-B232-AF3EC7665885}"/>
                </a:ext>
              </a:extLst>
            </p:cNvPr>
            <p:cNvCxnSpPr>
              <a:cxnSpLocks/>
            </p:cNvCxnSpPr>
            <p:nvPr/>
          </p:nvCxnSpPr>
          <p:spPr>
            <a:xfrm>
              <a:off x="9272747"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210B1410-B056-43C9-83ED-BF55D53CA00E}"/>
                </a:ext>
              </a:extLst>
            </p:cNvPr>
            <p:cNvCxnSpPr>
              <a:cxnSpLocks/>
            </p:cNvCxnSpPr>
            <p:nvPr/>
          </p:nvCxnSpPr>
          <p:spPr>
            <a:xfrm>
              <a:off x="9477534"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8D5EC152-BA68-4E48-BA87-6D09BB6D7DE0}"/>
                </a:ext>
              </a:extLst>
            </p:cNvPr>
            <p:cNvCxnSpPr>
              <a:cxnSpLocks/>
            </p:cNvCxnSpPr>
            <p:nvPr/>
          </p:nvCxnSpPr>
          <p:spPr>
            <a:xfrm>
              <a:off x="9691847"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D9D6914E-00B0-4451-9E36-61FC30AFB0F4}"/>
                </a:ext>
              </a:extLst>
            </p:cNvPr>
            <p:cNvCxnSpPr>
              <a:cxnSpLocks/>
            </p:cNvCxnSpPr>
            <p:nvPr/>
          </p:nvCxnSpPr>
          <p:spPr>
            <a:xfrm>
              <a:off x="10110947"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5B9DF102-A4C2-4D85-A3D4-CD44E6E00B04}"/>
                </a:ext>
              </a:extLst>
            </p:cNvPr>
            <p:cNvCxnSpPr>
              <a:cxnSpLocks/>
            </p:cNvCxnSpPr>
            <p:nvPr/>
          </p:nvCxnSpPr>
          <p:spPr>
            <a:xfrm>
              <a:off x="10330022"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59914E24-E299-4E32-97CB-E2743B20FB51}"/>
                </a:ext>
              </a:extLst>
            </p:cNvPr>
            <p:cNvCxnSpPr>
              <a:cxnSpLocks/>
            </p:cNvCxnSpPr>
            <p:nvPr/>
          </p:nvCxnSpPr>
          <p:spPr>
            <a:xfrm>
              <a:off x="10534809"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id="{1D53C0F2-BF41-4C6A-8219-EF4641EF39D8}"/>
                </a:ext>
              </a:extLst>
            </p:cNvPr>
            <p:cNvCxnSpPr>
              <a:cxnSpLocks/>
            </p:cNvCxnSpPr>
            <p:nvPr/>
          </p:nvCxnSpPr>
          <p:spPr>
            <a:xfrm>
              <a:off x="10749122"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id="{0CD36586-674B-460E-A8A7-C8C501198DB2}"/>
                </a:ext>
              </a:extLst>
            </p:cNvPr>
            <p:cNvCxnSpPr>
              <a:cxnSpLocks/>
            </p:cNvCxnSpPr>
            <p:nvPr/>
          </p:nvCxnSpPr>
          <p:spPr>
            <a:xfrm>
              <a:off x="11182509"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B613332E-EC2C-4D83-871C-F4CE8F9BDCDE}"/>
                </a:ext>
              </a:extLst>
            </p:cNvPr>
            <p:cNvCxnSpPr>
              <a:cxnSpLocks/>
            </p:cNvCxnSpPr>
            <p:nvPr/>
          </p:nvCxnSpPr>
          <p:spPr>
            <a:xfrm>
              <a:off x="11401584"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BD3DC091-6273-40F9-AA61-15DDDC114146}"/>
                </a:ext>
              </a:extLst>
            </p:cNvPr>
            <p:cNvCxnSpPr>
              <a:cxnSpLocks/>
            </p:cNvCxnSpPr>
            <p:nvPr/>
          </p:nvCxnSpPr>
          <p:spPr>
            <a:xfrm>
              <a:off x="11606371"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id="{386F7924-050A-4379-BC3B-192FDCC1647E}"/>
                </a:ext>
              </a:extLst>
            </p:cNvPr>
            <p:cNvCxnSpPr>
              <a:cxnSpLocks/>
            </p:cNvCxnSpPr>
            <p:nvPr/>
          </p:nvCxnSpPr>
          <p:spPr>
            <a:xfrm>
              <a:off x="11820684"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id="{8711E016-EA90-43A8-86B8-115167601F2C}"/>
                </a:ext>
              </a:extLst>
            </p:cNvPr>
            <p:cNvCxnSpPr>
              <a:cxnSpLocks/>
            </p:cNvCxnSpPr>
            <p:nvPr/>
          </p:nvCxnSpPr>
          <p:spPr>
            <a:xfrm>
              <a:off x="12036425" y="4562768"/>
              <a:ext cx="0" cy="432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id="{3559E9D8-266B-4FA0-95F7-F0DBCCE8DE4B}"/>
                </a:ext>
              </a:extLst>
            </p:cNvPr>
            <p:cNvCxnSpPr>
              <a:cxnSpLocks/>
            </p:cNvCxnSpPr>
            <p:nvPr/>
          </p:nvCxnSpPr>
          <p:spPr>
            <a:xfrm>
              <a:off x="12246134"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id="{7CA03F4E-751E-4A08-B75C-F32390974B3C}"/>
                </a:ext>
              </a:extLst>
            </p:cNvPr>
            <p:cNvCxnSpPr>
              <a:cxnSpLocks/>
            </p:cNvCxnSpPr>
            <p:nvPr/>
          </p:nvCxnSpPr>
          <p:spPr>
            <a:xfrm>
              <a:off x="12465209"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id="{D5E808DC-5951-4FCA-974C-D87A8ACC1FAA}"/>
                </a:ext>
              </a:extLst>
            </p:cNvPr>
            <p:cNvCxnSpPr>
              <a:cxnSpLocks/>
            </p:cNvCxnSpPr>
            <p:nvPr/>
          </p:nvCxnSpPr>
          <p:spPr>
            <a:xfrm>
              <a:off x="12669996"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id="{0B20B638-97F1-4498-BA16-D68EFC83550E}"/>
                </a:ext>
              </a:extLst>
            </p:cNvPr>
            <p:cNvCxnSpPr>
              <a:cxnSpLocks/>
            </p:cNvCxnSpPr>
            <p:nvPr/>
          </p:nvCxnSpPr>
          <p:spPr>
            <a:xfrm>
              <a:off x="12884309"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id="{E94AC6F4-44F3-43B3-8A32-4E7D9F9672D2}"/>
                </a:ext>
              </a:extLst>
            </p:cNvPr>
            <p:cNvCxnSpPr>
              <a:cxnSpLocks/>
            </p:cNvCxnSpPr>
            <p:nvPr/>
          </p:nvCxnSpPr>
          <p:spPr>
            <a:xfrm>
              <a:off x="13109575" y="4562768"/>
              <a:ext cx="0" cy="432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id="{F0593B93-CE78-44F7-8382-8DD6CA3AC5CC}"/>
                </a:ext>
              </a:extLst>
            </p:cNvPr>
            <p:cNvCxnSpPr>
              <a:cxnSpLocks/>
            </p:cNvCxnSpPr>
            <p:nvPr/>
          </p:nvCxnSpPr>
          <p:spPr>
            <a:xfrm>
              <a:off x="13325634"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id="{5F6CBFD4-A7E0-443E-BA2A-81F0FD50DE6E}"/>
                </a:ext>
              </a:extLst>
            </p:cNvPr>
            <p:cNvCxnSpPr>
              <a:cxnSpLocks/>
            </p:cNvCxnSpPr>
            <p:nvPr/>
          </p:nvCxnSpPr>
          <p:spPr>
            <a:xfrm>
              <a:off x="13544709"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id="{3D060D6A-D3B6-4FDA-9CFC-D7F00F45C367}"/>
                </a:ext>
              </a:extLst>
            </p:cNvPr>
            <p:cNvCxnSpPr>
              <a:cxnSpLocks/>
            </p:cNvCxnSpPr>
            <p:nvPr/>
          </p:nvCxnSpPr>
          <p:spPr>
            <a:xfrm>
              <a:off x="13749496"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904EA8E3-AA72-41F3-A100-F5BADE27B448}"/>
                </a:ext>
              </a:extLst>
            </p:cNvPr>
            <p:cNvCxnSpPr>
              <a:cxnSpLocks/>
            </p:cNvCxnSpPr>
            <p:nvPr/>
          </p:nvCxnSpPr>
          <p:spPr>
            <a:xfrm>
              <a:off x="13963809" y="4810758"/>
              <a:ext cx="0" cy="180000"/>
            </a:xfrm>
            <a:prstGeom prst="line">
              <a:avLst/>
            </a:prstGeom>
            <a:ln w="25400">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79" name="组合 78"/>
          <p:cNvGrpSpPr/>
          <p:nvPr/>
        </p:nvGrpSpPr>
        <p:grpSpPr>
          <a:xfrm>
            <a:off x="1262154" y="486754"/>
            <a:ext cx="4833845" cy="577364"/>
            <a:chOff x="3945869" y="560469"/>
            <a:chExt cx="2974142" cy="608935"/>
          </a:xfrm>
        </p:grpSpPr>
        <p:sp>
          <p:nvSpPr>
            <p:cNvPr id="83" name="TextBox 8"/>
            <p:cNvSpPr txBox="1"/>
            <p:nvPr/>
          </p:nvSpPr>
          <p:spPr>
            <a:xfrm>
              <a:off x="3945869" y="560469"/>
              <a:ext cx="2974142" cy="427804"/>
            </a:xfrm>
            <a:prstGeom prst="rect">
              <a:avLst/>
            </a:prstGeom>
            <a:noFill/>
          </p:spPr>
          <p:txBody>
            <a:bodyPr wrap="square" lIns="0" tIns="0" rIns="0" bIns="0" rtlCol="0" anchor="ctr">
              <a:spAutoFit/>
            </a:bodyPr>
            <a:lstStyle/>
            <a:p>
              <a:pPr>
                <a:lnSpc>
                  <a:spcPct val="120000"/>
                </a:lnSpc>
              </a:pPr>
              <a:r>
                <a:rPr lang="zh-CN" altLang="en-US" sz="2400" b="1" dirty="0">
                  <a:solidFill>
                    <a:schemeClr val="tx1">
                      <a:lumMod val="65000"/>
                      <a:lumOff val="35000"/>
                    </a:schemeClr>
                  </a:solidFill>
                  <a:cs typeface="+mn-ea"/>
                  <a:sym typeface="+mn-lt"/>
                </a:rPr>
                <a:t>The course of development</a:t>
              </a:r>
            </a:p>
          </p:txBody>
        </p:sp>
        <p:sp>
          <p:nvSpPr>
            <p:cNvPr id="84" name="TextBox 8"/>
            <p:cNvSpPr txBox="1"/>
            <p:nvPr/>
          </p:nvSpPr>
          <p:spPr>
            <a:xfrm>
              <a:off x="3967746" y="991141"/>
              <a:ext cx="2952265" cy="178263"/>
            </a:xfrm>
            <a:prstGeom prst="rect">
              <a:avLst/>
            </a:prstGeom>
            <a:noFill/>
          </p:spPr>
          <p:txBody>
            <a:bodyPr wrap="square" lIns="0" tIns="0" rIns="0" bIns="0" rtlCol="0" anchor="ctr">
              <a:spAutoFit/>
            </a:bodyPr>
            <a:lstStyle/>
            <a:p>
              <a:pPr>
                <a:lnSpc>
                  <a:spcPct val="120000"/>
                </a:lnSpc>
              </a:pPr>
              <a:r>
                <a:rPr lang="zh-CN" altLang="en-US" sz="1000" dirty="0">
                  <a:solidFill>
                    <a:schemeClr val="bg1">
                      <a:lumMod val="65000"/>
                    </a:schemeClr>
                  </a:solidFill>
                  <a:cs typeface="+mn-ea"/>
                  <a:sym typeface="+mn-lt"/>
                </a:rPr>
                <a:t>Add your subtitle text description here</a:t>
              </a:r>
            </a:p>
          </p:txBody>
        </p:sp>
      </p:grpSp>
      <p:grpSp>
        <p:nvGrpSpPr>
          <p:cNvPr id="85" name="组合 84"/>
          <p:cNvGrpSpPr/>
          <p:nvPr/>
        </p:nvGrpSpPr>
        <p:grpSpPr>
          <a:xfrm>
            <a:off x="250078" y="484573"/>
            <a:ext cx="1121946" cy="667710"/>
            <a:chOff x="171034" y="579507"/>
            <a:chExt cx="3487616" cy="2075606"/>
          </a:xfrm>
        </p:grpSpPr>
        <p:pic>
          <p:nvPicPr>
            <p:cNvPr id="86" name="图片 85"/>
            <p:cNvPicPr>
              <a:picLocks noChangeAspect="1"/>
            </p:cNvPicPr>
            <p:nvPr/>
          </p:nvPicPr>
          <p:blipFill rotWithShape="1">
            <a:blip r:embed="rId4" cstate="screen">
              <a:extLst>
                <a:ext uri="{28A0092B-C50C-407E-A947-70E740481C1C}">
                  <a14:useLocalDpi xmlns:a14="http://schemas.microsoft.com/office/drawing/2010/main"/>
                </a:ext>
              </a:extLst>
            </a:blip>
            <a:srcRect l="-8"/>
            <a:stretch/>
          </p:blipFill>
          <p:spPr>
            <a:xfrm>
              <a:off x="373608" y="579507"/>
              <a:ext cx="1960199" cy="1827574"/>
            </a:xfrm>
            <a:prstGeom prst="rect">
              <a:avLst/>
            </a:prstGeom>
            <a:effectLst>
              <a:outerShdw blurRad="190500" dist="63500" dir="2700000" algn="tl" rotWithShape="0">
                <a:prstClr val="black">
                  <a:alpha val="30000"/>
                </a:prstClr>
              </a:outerShdw>
            </a:effectLst>
          </p:spPr>
        </p:pic>
        <p:pic>
          <p:nvPicPr>
            <p:cNvPr id="87" name="图片 86"/>
            <p:cNvPicPr>
              <a:picLocks noChangeAspect="1"/>
            </p:cNvPicPr>
            <p:nvPr/>
          </p:nvPicPr>
          <p:blipFill rotWithShape="1">
            <a:blip r:embed="rId5" cstate="screen">
              <a:extLst>
                <a:ext uri="{28A0092B-C50C-407E-A947-70E740481C1C}">
                  <a14:useLocalDpi xmlns:a14="http://schemas.microsoft.com/office/drawing/2010/main"/>
                </a:ext>
              </a:extLst>
            </a:blip>
            <a:srcRect r="-102" b="-4775"/>
            <a:stretch/>
          </p:blipFill>
          <p:spPr>
            <a:xfrm flipH="1">
              <a:off x="373605" y="1003130"/>
              <a:ext cx="3285045" cy="1418773"/>
            </a:xfrm>
            <a:prstGeom prst="rect">
              <a:avLst/>
            </a:prstGeom>
          </p:spPr>
        </p:pic>
        <p:sp>
          <p:nvSpPr>
            <p:cNvPr id="88" name="文本框 87"/>
            <p:cNvSpPr txBox="1"/>
            <p:nvPr/>
          </p:nvSpPr>
          <p:spPr>
            <a:xfrm>
              <a:off x="171034" y="645965"/>
              <a:ext cx="2258300" cy="2009148"/>
            </a:xfrm>
            <a:prstGeom prst="rect">
              <a:avLst/>
            </a:prstGeom>
            <a:noFill/>
          </p:spPr>
          <p:txBody>
            <a:bodyPr wrap="none" rtlCol="0" anchor="ctr">
              <a:spAutoFit/>
            </a:bodyPr>
            <a:lstStyle/>
            <a:p>
              <a:pPr algn="ctr"/>
              <a:r>
                <a:rPr lang="en-US" altLang="zh-CN" sz="3600" dirty="0">
                  <a:solidFill>
                    <a:schemeClr val="bg1"/>
                  </a:solidFill>
                  <a:effectLst>
                    <a:outerShdw blurRad="38100" dist="38100" dir="2700000" algn="tl">
                      <a:srgbClr val="000000">
                        <a:alpha val="43137"/>
                      </a:srgbClr>
                    </a:outerShdw>
                  </a:effectLst>
                  <a:cs typeface="+mn-ea"/>
                  <a:sym typeface="+mn-lt"/>
                </a:rPr>
                <a:t>01</a:t>
              </a:r>
              <a:endParaRPr lang="zh-CN" altLang="en-US" sz="3600" dirty="0">
                <a:solidFill>
                  <a:schemeClr val="bg1"/>
                </a:solidFill>
                <a:effectLst>
                  <a:outerShdw blurRad="38100" dist="38100" dir="2700000" algn="tl">
                    <a:srgbClr val="000000">
                      <a:alpha val="43137"/>
                    </a:srgbClr>
                  </a:outerShdw>
                </a:effectLst>
                <a:cs typeface="+mn-ea"/>
                <a:sym typeface="+mn-lt"/>
              </a:endParaRPr>
            </a:p>
          </p:txBody>
        </p:sp>
      </p:grpSp>
    </p:spTree>
    <p:extLst>
      <p:ext uri="{BB962C8B-B14F-4D97-AF65-F5344CB8AC3E}">
        <p14:creationId xmlns:p14="http://schemas.microsoft.com/office/powerpoint/2010/main" val="3130905630"/>
      </p:ext>
    </p:extLst>
  </p:cSld>
  <p:clrMapOvr>
    <a:masterClrMapping/>
  </p:clrMapOvr>
  <p:transition spd="slow" advClick="0" advTm="7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decel="33000" fill="hold" nodeType="withEffect">
                                  <p:stCondLst>
                                    <p:cond delay="0"/>
                                  </p:stCondLst>
                                  <p:childTnLst>
                                    <p:animMotion origin="layout" path="M -2.5E-6 7.40741E-7 L -0.07539 7.40741E-7 " pathEditMode="relative" rAng="0" ptsTypes="AA">
                                      <p:cBhvr>
                                        <p:cTn id="6" dur="2500" fill="hold"/>
                                        <p:tgtEl>
                                          <p:spTgt spid="10"/>
                                        </p:tgtEl>
                                        <p:attrNameLst>
                                          <p:attrName>ppt_x</p:attrName>
                                          <p:attrName>ppt_y</p:attrName>
                                        </p:attrNameLst>
                                      </p:cBhvr>
                                      <p:rCtr x="-3776" y="0"/>
                                    </p:animMotion>
                                  </p:childTnLst>
                                </p:cTn>
                              </p:par>
                              <p:par>
                                <p:cTn id="7" presetID="47"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000"/>
                                        <p:tgtEl>
                                          <p:spTgt spid="8"/>
                                        </p:tgtEl>
                                      </p:cBhvr>
                                    </p:animEffect>
                                    <p:anim calcmode="lin" valueType="num">
                                      <p:cBhvr>
                                        <p:cTn id="10" dur="1000" fill="hold"/>
                                        <p:tgtEl>
                                          <p:spTgt spid="8"/>
                                        </p:tgtEl>
                                        <p:attrNameLst>
                                          <p:attrName>ppt_x</p:attrName>
                                        </p:attrNameLst>
                                      </p:cBhvr>
                                      <p:tavLst>
                                        <p:tav tm="0">
                                          <p:val>
                                            <p:strVal val="#ppt_x"/>
                                          </p:val>
                                        </p:tav>
                                        <p:tav tm="100000">
                                          <p:val>
                                            <p:strVal val="#ppt_x"/>
                                          </p:val>
                                        </p:tav>
                                      </p:tavLst>
                                    </p:anim>
                                    <p:anim calcmode="lin" valueType="num">
                                      <p:cBhvr>
                                        <p:cTn id="11" dur="1000" fill="hold"/>
                                        <p:tgtEl>
                                          <p:spTgt spid="8"/>
                                        </p:tgtEl>
                                        <p:attrNameLst>
                                          <p:attrName>ppt_y</p:attrName>
                                        </p:attrNameLst>
                                      </p:cBhvr>
                                      <p:tavLst>
                                        <p:tav tm="0">
                                          <p:val>
                                            <p:strVal val="#ppt_y-.1"/>
                                          </p:val>
                                        </p:tav>
                                        <p:tav tm="100000">
                                          <p:val>
                                            <p:strVal val="#ppt_y"/>
                                          </p:val>
                                        </p:tav>
                                      </p:tavLst>
                                    </p:anim>
                                  </p:childTnLst>
                                </p:cTn>
                              </p:par>
                              <p:par>
                                <p:cTn id="12" presetID="35" presetClass="path" presetSubtype="0" decel="33000" fill="hold" grpId="1" nodeType="withEffect">
                                  <p:stCondLst>
                                    <p:cond delay="0"/>
                                  </p:stCondLst>
                                  <p:childTnLst>
                                    <p:animMotion origin="layout" path="M -4.16667E-7 4.81481E-6 L -0.07539 4.81481E-6 " pathEditMode="relative" rAng="0" ptsTypes="AA">
                                      <p:cBhvr>
                                        <p:cTn id="13" dur="2500" fill="hold"/>
                                        <p:tgtEl>
                                          <p:spTgt spid="8"/>
                                        </p:tgtEl>
                                        <p:attrNameLst>
                                          <p:attrName>ppt_x</p:attrName>
                                          <p:attrName>ppt_y</p:attrName>
                                        </p:attrNameLst>
                                      </p:cBhvr>
                                      <p:rCtr x="-3776" y="0"/>
                                    </p:animMotion>
                                  </p:childTnLst>
                                </p:cTn>
                              </p:par>
                              <p:par>
                                <p:cTn id="14" presetID="2" presetClass="entr" presetSubtype="2" decel="4000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1000" fill="hold"/>
                                        <p:tgtEl>
                                          <p:spTgt spid="7"/>
                                        </p:tgtEl>
                                        <p:attrNameLst>
                                          <p:attrName>ppt_x</p:attrName>
                                        </p:attrNameLst>
                                      </p:cBhvr>
                                      <p:tavLst>
                                        <p:tav tm="0">
                                          <p:val>
                                            <p:strVal val="1+#ppt_w/2"/>
                                          </p:val>
                                        </p:tav>
                                        <p:tav tm="100000">
                                          <p:val>
                                            <p:strVal val="#ppt_x"/>
                                          </p:val>
                                        </p:tav>
                                      </p:tavLst>
                                    </p:anim>
                                    <p:anim calcmode="lin" valueType="num">
                                      <p:cBhvr additive="base">
                                        <p:cTn id="17" dur="1000" fill="hold"/>
                                        <p:tgtEl>
                                          <p:spTgt spid="7"/>
                                        </p:tgtEl>
                                        <p:attrNameLst>
                                          <p:attrName>ppt_y</p:attrName>
                                        </p:attrNameLst>
                                      </p:cBhvr>
                                      <p:tavLst>
                                        <p:tav tm="0">
                                          <p:val>
                                            <p:strVal val="#ppt_y"/>
                                          </p:val>
                                        </p:tav>
                                        <p:tav tm="100000">
                                          <p:val>
                                            <p:strVal val="#ppt_y"/>
                                          </p:val>
                                        </p:tav>
                                      </p:tavLst>
                                    </p:anim>
                                  </p:childTnLst>
                                </p:cTn>
                              </p:par>
                              <p:par>
                                <p:cTn id="18" presetID="35" presetClass="path" presetSubtype="0" decel="33000" fill="hold" grpId="1" nodeType="withEffect">
                                  <p:stCondLst>
                                    <p:cond delay="0"/>
                                  </p:stCondLst>
                                  <p:childTnLst>
                                    <p:animMotion origin="layout" path="M -4.16667E-7 3.7037E-6 L -0.07539 3.7037E-6 " pathEditMode="relative" rAng="0" ptsTypes="AA">
                                      <p:cBhvr>
                                        <p:cTn id="19" dur="2500" fill="hold"/>
                                        <p:tgtEl>
                                          <p:spTgt spid="7"/>
                                        </p:tgtEl>
                                        <p:attrNameLst>
                                          <p:attrName>ppt_x</p:attrName>
                                          <p:attrName>ppt_y</p:attrName>
                                        </p:attrNameLst>
                                      </p:cBhvr>
                                      <p:rCtr x="-3776" y="0"/>
                                    </p:animMotion>
                                  </p:childTnLst>
                                </p:cTn>
                              </p:par>
                              <p:par>
                                <p:cTn id="20" presetID="2" presetClass="entr" presetSubtype="2" decel="4000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1+#ppt_w/2"/>
                                          </p:val>
                                        </p:tav>
                                        <p:tav tm="100000">
                                          <p:val>
                                            <p:strVal val="#ppt_x"/>
                                          </p:val>
                                        </p:tav>
                                      </p:tavLst>
                                    </p:anim>
                                    <p:anim calcmode="lin" valueType="num">
                                      <p:cBhvr additive="base">
                                        <p:cTn id="23" dur="1000" fill="hold"/>
                                        <p:tgtEl>
                                          <p:spTgt spid="9"/>
                                        </p:tgtEl>
                                        <p:attrNameLst>
                                          <p:attrName>ppt_y</p:attrName>
                                        </p:attrNameLst>
                                      </p:cBhvr>
                                      <p:tavLst>
                                        <p:tav tm="0">
                                          <p:val>
                                            <p:strVal val="#ppt_y"/>
                                          </p:val>
                                        </p:tav>
                                        <p:tav tm="100000">
                                          <p:val>
                                            <p:strVal val="#ppt_y"/>
                                          </p:val>
                                        </p:tav>
                                      </p:tavLst>
                                    </p:anim>
                                  </p:childTnLst>
                                </p:cTn>
                              </p:par>
                              <p:par>
                                <p:cTn id="24" presetID="35" presetClass="path" presetSubtype="0" decel="33000" fill="hold" grpId="1" nodeType="withEffect">
                                  <p:stCondLst>
                                    <p:cond delay="0"/>
                                  </p:stCondLst>
                                  <p:childTnLst>
                                    <p:animMotion origin="layout" path="M 0 2.22222E-6 L -0.07539 2.22222E-6 " pathEditMode="relative" rAng="0" ptsTypes="AA">
                                      <p:cBhvr>
                                        <p:cTn id="25" dur="2500" fill="hold"/>
                                        <p:tgtEl>
                                          <p:spTgt spid="9"/>
                                        </p:tgtEl>
                                        <p:attrNameLst>
                                          <p:attrName>ppt_x</p:attrName>
                                          <p:attrName>ppt_y</p:attrName>
                                        </p:attrNameLst>
                                      </p:cBhvr>
                                      <p:rCtr x="-3776" y="0"/>
                                    </p:animMotion>
                                  </p:childTnLst>
                                </p:cTn>
                              </p:par>
                              <p:par>
                                <p:cTn id="26" presetID="2" presetClass="entr" presetSubtype="2" decel="4000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1000" fill="hold"/>
                                        <p:tgtEl>
                                          <p:spTgt spid="4"/>
                                        </p:tgtEl>
                                        <p:attrNameLst>
                                          <p:attrName>ppt_x</p:attrName>
                                        </p:attrNameLst>
                                      </p:cBhvr>
                                      <p:tavLst>
                                        <p:tav tm="0">
                                          <p:val>
                                            <p:strVal val="1+#ppt_w/2"/>
                                          </p:val>
                                        </p:tav>
                                        <p:tav tm="100000">
                                          <p:val>
                                            <p:strVal val="#ppt_x"/>
                                          </p:val>
                                        </p:tav>
                                      </p:tavLst>
                                    </p:anim>
                                    <p:anim calcmode="lin" valueType="num">
                                      <p:cBhvr additive="base">
                                        <p:cTn id="29" dur="1000" fill="hold"/>
                                        <p:tgtEl>
                                          <p:spTgt spid="4"/>
                                        </p:tgtEl>
                                        <p:attrNameLst>
                                          <p:attrName>ppt_y</p:attrName>
                                        </p:attrNameLst>
                                      </p:cBhvr>
                                      <p:tavLst>
                                        <p:tav tm="0">
                                          <p:val>
                                            <p:strVal val="#ppt_y"/>
                                          </p:val>
                                        </p:tav>
                                        <p:tav tm="100000">
                                          <p:val>
                                            <p:strVal val="#ppt_y"/>
                                          </p:val>
                                        </p:tav>
                                      </p:tavLst>
                                    </p:anim>
                                  </p:childTnLst>
                                </p:cTn>
                              </p:par>
                              <p:par>
                                <p:cTn id="30" presetID="35" presetClass="path" presetSubtype="0" decel="33000" fill="hold" nodeType="withEffect">
                                  <p:stCondLst>
                                    <p:cond delay="0"/>
                                  </p:stCondLst>
                                  <p:childTnLst>
                                    <p:animMotion origin="layout" path="M -1.25E-6 -1.85185E-6 L -0.07539 -1.85185E-6 " pathEditMode="relative" rAng="0" ptsTypes="AA">
                                      <p:cBhvr>
                                        <p:cTn id="31" dur="2500" fill="hold"/>
                                        <p:tgtEl>
                                          <p:spTgt spid="4"/>
                                        </p:tgtEl>
                                        <p:attrNameLst>
                                          <p:attrName>ppt_x</p:attrName>
                                          <p:attrName>ppt_y</p:attrName>
                                        </p:attrNameLst>
                                      </p:cBhvr>
                                      <p:rCtr x="-3776" y="0"/>
                                    </p:animMotion>
                                  </p:childTnLst>
                                </p:cTn>
                              </p:par>
                              <p:par>
                                <p:cTn id="32" presetID="2" presetClass="exit" presetSubtype="8" fill="hold" grpId="2" nodeType="withEffect">
                                  <p:stCondLst>
                                    <p:cond delay="2000"/>
                                  </p:stCondLst>
                                  <p:childTnLst>
                                    <p:anim calcmode="lin" valueType="num">
                                      <p:cBhvr additive="base">
                                        <p:cTn id="33" dur="500"/>
                                        <p:tgtEl>
                                          <p:spTgt spid="8"/>
                                        </p:tgtEl>
                                        <p:attrNameLst>
                                          <p:attrName>ppt_x</p:attrName>
                                        </p:attrNameLst>
                                      </p:cBhvr>
                                      <p:tavLst>
                                        <p:tav tm="0">
                                          <p:val>
                                            <p:strVal val="ppt_x"/>
                                          </p:val>
                                        </p:tav>
                                        <p:tav tm="100000">
                                          <p:val>
                                            <p:strVal val="0-ppt_w/2"/>
                                          </p:val>
                                        </p:tav>
                                      </p:tavLst>
                                    </p:anim>
                                    <p:anim calcmode="lin" valueType="num">
                                      <p:cBhvr additive="base">
                                        <p:cTn id="34" dur="500"/>
                                        <p:tgtEl>
                                          <p:spTgt spid="8"/>
                                        </p:tgtEl>
                                        <p:attrNameLst>
                                          <p:attrName>ppt_y</p:attrName>
                                        </p:attrNameLst>
                                      </p:cBhvr>
                                      <p:tavLst>
                                        <p:tav tm="0">
                                          <p:val>
                                            <p:strVal val="ppt_y"/>
                                          </p:val>
                                        </p:tav>
                                        <p:tav tm="100000">
                                          <p:val>
                                            <p:strVal val="ppt_y"/>
                                          </p:val>
                                        </p:tav>
                                      </p:tavLst>
                                    </p:anim>
                                    <p:set>
                                      <p:cBhvr>
                                        <p:cTn id="35" dur="1" fill="hold">
                                          <p:stCondLst>
                                            <p:cond delay="499"/>
                                          </p:stCondLst>
                                        </p:cTn>
                                        <p:tgtEl>
                                          <p:spTgt spid="8"/>
                                        </p:tgtEl>
                                        <p:attrNameLst>
                                          <p:attrName>style.visibility</p:attrName>
                                        </p:attrNameLst>
                                      </p:cBhvr>
                                      <p:to>
                                        <p:strVal val="hidden"/>
                                      </p:to>
                                    </p:set>
                                  </p:childTnLst>
                                </p:cTn>
                              </p:par>
                              <p:par>
                                <p:cTn id="36" presetID="2" presetClass="exit" presetSubtype="8" fill="hold" grpId="2" nodeType="withEffect">
                                  <p:stCondLst>
                                    <p:cond delay="2000"/>
                                  </p:stCondLst>
                                  <p:childTnLst>
                                    <p:anim calcmode="lin" valueType="num">
                                      <p:cBhvr additive="base">
                                        <p:cTn id="37" dur="500"/>
                                        <p:tgtEl>
                                          <p:spTgt spid="7"/>
                                        </p:tgtEl>
                                        <p:attrNameLst>
                                          <p:attrName>ppt_x</p:attrName>
                                        </p:attrNameLst>
                                      </p:cBhvr>
                                      <p:tavLst>
                                        <p:tav tm="0">
                                          <p:val>
                                            <p:strVal val="ppt_x"/>
                                          </p:val>
                                        </p:tav>
                                        <p:tav tm="100000">
                                          <p:val>
                                            <p:strVal val="0-ppt_w/2"/>
                                          </p:val>
                                        </p:tav>
                                      </p:tavLst>
                                    </p:anim>
                                    <p:anim calcmode="lin" valueType="num">
                                      <p:cBhvr additive="base">
                                        <p:cTn id="38" dur="500"/>
                                        <p:tgtEl>
                                          <p:spTgt spid="7"/>
                                        </p:tgtEl>
                                        <p:attrNameLst>
                                          <p:attrName>ppt_y</p:attrName>
                                        </p:attrNameLst>
                                      </p:cBhvr>
                                      <p:tavLst>
                                        <p:tav tm="0">
                                          <p:val>
                                            <p:strVal val="ppt_y"/>
                                          </p:val>
                                        </p:tav>
                                        <p:tav tm="100000">
                                          <p:val>
                                            <p:strVal val="ppt_y"/>
                                          </p:val>
                                        </p:tav>
                                      </p:tavLst>
                                    </p:anim>
                                    <p:set>
                                      <p:cBhvr>
                                        <p:cTn id="39" dur="1" fill="hold">
                                          <p:stCondLst>
                                            <p:cond delay="499"/>
                                          </p:stCondLst>
                                        </p:cTn>
                                        <p:tgtEl>
                                          <p:spTgt spid="7"/>
                                        </p:tgtEl>
                                        <p:attrNameLst>
                                          <p:attrName>style.visibility</p:attrName>
                                        </p:attrNameLst>
                                      </p:cBhvr>
                                      <p:to>
                                        <p:strVal val="hidden"/>
                                      </p:to>
                                    </p:set>
                                  </p:childTnLst>
                                </p:cTn>
                              </p:par>
                              <p:par>
                                <p:cTn id="40" presetID="2" presetClass="exit" presetSubtype="8" fill="hold" grpId="2" nodeType="withEffect">
                                  <p:stCondLst>
                                    <p:cond delay="2000"/>
                                  </p:stCondLst>
                                  <p:childTnLst>
                                    <p:anim calcmode="lin" valueType="num">
                                      <p:cBhvr additive="base">
                                        <p:cTn id="41" dur="500"/>
                                        <p:tgtEl>
                                          <p:spTgt spid="9"/>
                                        </p:tgtEl>
                                        <p:attrNameLst>
                                          <p:attrName>ppt_x</p:attrName>
                                        </p:attrNameLst>
                                      </p:cBhvr>
                                      <p:tavLst>
                                        <p:tav tm="0">
                                          <p:val>
                                            <p:strVal val="ppt_x"/>
                                          </p:val>
                                        </p:tav>
                                        <p:tav tm="100000">
                                          <p:val>
                                            <p:strVal val="0-ppt_w/2"/>
                                          </p:val>
                                        </p:tav>
                                      </p:tavLst>
                                    </p:anim>
                                    <p:anim calcmode="lin" valueType="num">
                                      <p:cBhvr additive="base">
                                        <p:cTn id="42" dur="500"/>
                                        <p:tgtEl>
                                          <p:spTgt spid="9"/>
                                        </p:tgtEl>
                                        <p:attrNameLst>
                                          <p:attrName>ppt_y</p:attrName>
                                        </p:attrNameLst>
                                      </p:cBhvr>
                                      <p:tavLst>
                                        <p:tav tm="0">
                                          <p:val>
                                            <p:strVal val="ppt_y"/>
                                          </p:val>
                                        </p:tav>
                                        <p:tav tm="100000">
                                          <p:val>
                                            <p:strVal val="ppt_y"/>
                                          </p:val>
                                        </p:tav>
                                      </p:tavLst>
                                    </p:anim>
                                    <p:set>
                                      <p:cBhvr>
                                        <p:cTn id="43" dur="1" fill="hold">
                                          <p:stCondLst>
                                            <p:cond delay="499"/>
                                          </p:stCondLst>
                                        </p:cTn>
                                        <p:tgtEl>
                                          <p:spTgt spid="9"/>
                                        </p:tgtEl>
                                        <p:attrNameLst>
                                          <p:attrName>style.visibility</p:attrName>
                                        </p:attrNameLst>
                                      </p:cBhvr>
                                      <p:to>
                                        <p:strVal val="hidden"/>
                                      </p:to>
                                    </p:set>
                                  </p:childTnLst>
                                </p:cTn>
                              </p:par>
                              <p:par>
                                <p:cTn id="44" presetID="2" presetClass="exit" presetSubtype="8" fill="hold" nodeType="withEffect">
                                  <p:stCondLst>
                                    <p:cond delay="2000"/>
                                  </p:stCondLst>
                                  <p:childTnLst>
                                    <p:anim calcmode="lin" valueType="num">
                                      <p:cBhvr additive="base">
                                        <p:cTn id="45" dur="500"/>
                                        <p:tgtEl>
                                          <p:spTgt spid="4"/>
                                        </p:tgtEl>
                                        <p:attrNameLst>
                                          <p:attrName>ppt_x</p:attrName>
                                        </p:attrNameLst>
                                      </p:cBhvr>
                                      <p:tavLst>
                                        <p:tav tm="0">
                                          <p:val>
                                            <p:strVal val="ppt_x"/>
                                          </p:val>
                                        </p:tav>
                                        <p:tav tm="100000">
                                          <p:val>
                                            <p:strVal val="0-ppt_w/2"/>
                                          </p:val>
                                        </p:tav>
                                      </p:tavLst>
                                    </p:anim>
                                    <p:anim calcmode="lin" valueType="num">
                                      <p:cBhvr additive="base">
                                        <p:cTn id="46" dur="500"/>
                                        <p:tgtEl>
                                          <p:spTgt spid="4"/>
                                        </p:tgtEl>
                                        <p:attrNameLst>
                                          <p:attrName>ppt_y</p:attrName>
                                        </p:attrNameLst>
                                      </p:cBhvr>
                                      <p:tavLst>
                                        <p:tav tm="0">
                                          <p:val>
                                            <p:strVal val="ppt_y"/>
                                          </p:val>
                                        </p:tav>
                                        <p:tav tm="100000">
                                          <p:val>
                                            <p:strVal val="ppt_y"/>
                                          </p:val>
                                        </p:tav>
                                      </p:tavLst>
                                    </p:anim>
                                    <p:set>
                                      <p:cBhvr>
                                        <p:cTn id="4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8" grpId="0" animBg="1"/>
      <p:bldP spid="8" grpId="1" animBg="1"/>
      <p:bldP spid="8" grpId="2" animBg="1"/>
      <p:bldP spid="9" grpId="0"/>
      <p:bldP spid="9" grpId="1"/>
      <p:bldP spid="9" grpId="2"/>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Desc"/>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TuWHP#"/>
  <p:tag name="MH_LAYOUT" val="SubTitleDesc"/>
  <p:tag name="MH" val="20160217203636"/>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t0wvpbl">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Ves #4">
    <a:dk1>
      <a:sysClr val="windowText" lastClr="000000"/>
    </a:dk1>
    <a:lt1>
      <a:srgbClr val="F9F9F9"/>
    </a:lt1>
    <a:dk2>
      <a:srgbClr val="44546A"/>
    </a:dk2>
    <a:lt2>
      <a:srgbClr val="E7E6E6"/>
    </a:lt2>
    <a:accent1>
      <a:srgbClr val="1DA158"/>
    </a:accent1>
    <a:accent2>
      <a:srgbClr val="EAB646"/>
    </a:accent2>
    <a:accent3>
      <a:srgbClr val="E8534F"/>
    </a:accent3>
    <a:accent4>
      <a:srgbClr val="01B2DE"/>
    </a:accent4>
    <a:accent5>
      <a:srgbClr val="9C274C"/>
    </a:accent5>
    <a:accent6>
      <a:srgbClr val="92D050"/>
    </a:accent6>
    <a:hlink>
      <a:srgbClr val="44546A"/>
    </a:hlink>
    <a:folHlink>
      <a:srgbClr val="954F72"/>
    </a:folHlink>
  </a:clrScheme>
  <a:fontScheme name="Temp">
    <a:majorFont>
      <a:latin typeface="AvantGarde Md BT" panose="020F0302020204030204"/>
      <a:ea typeface="微软雅黑"/>
      <a:cs typeface=""/>
    </a:majorFont>
    <a:minorFont>
      <a:latin typeface="AvantGarde Md BT"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614</TotalTime>
  <Words>3584</Words>
  <Application>Microsoft Office PowerPoint</Application>
  <PresentationFormat>宽屏</PresentationFormat>
  <Paragraphs>605</Paragraphs>
  <Slides>54</Slides>
  <Notes>41</Notes>
  <HiddenSlides>0</HiddenSlides>
  <MMClips>0</MMClips>
  <ScaleCrop>false</ScaleCrop>
  <HeadingPairs>
    <vt:vector size="6" baseType="variant">
      <vt:variant>
        <vt:lpstr>已用的字体</vt:lpstr>
      </vt:variant>
      <vt:variant>
        <vt:i4>16</vt:i4>
      </vt:variant>
      <vt:variant>
        <vt:lpstr>主题</vt:lpstr>
      </vt:variant>
      <vt:variant>
        <vt:i4>3</vt:i4>
      </vt:variant>
      <vt:variant>
        <vt:lpstr>幻灯片标题</vt:lpstr>
      </vt:variant>
      <vt:variant>
        <vt:i4>54</vt:i4>
      </vt:variant>
    </vt:vector>
  </HeadingPairs>
  <TitlesOfParts>
    <vt:vector size="73" baseType="lpstr">
      <vt:lpstr>Gill Sans</vt:lpstr>
      <vt:lpstr>San Francisco Display Bold</vt:lpstr>
      <vt:lpstr>San Francisco Display Light</vt:lpstr>
      <vt:lpstr>San Francisco Display Thin</vt:lpstr>
      <vt:lpstr>等线</vt:lpstr>
      <vt:lpstr>等线 Light</vt:lpstr>
      <vt:lpstr>方正黑体简体</vt:lpstr>
      <vt:lpstr>微软雅黑</vt:lpstr>
      <vt:lpstr>微软雅黑 Light</vt:lpstr>
      <vt:lpstr>Arial</vt:lpstr>
      <vt:lpstr>Calibri</vt:lpstr>
      <vt:lpstr>Lato Light</vt:lpstr>
      <vt:lpstr>Roboto Medium</vt:lpstr>
      <vt:lpstr>Roboto Thin</vt:lpstr>
      <vt:lpstr>Source Sans Pro</vt:lpstr>
      <vt:lpstr>Wingdings</vt:lpstr>
      <vt:lpstr>www.freeppt7.com</vt:lpstr>
      <vt:lpstr>www.jpppt.com</vt:lpstr>
      <vt:lpstr>Office 主题​​</vt:lpstr>
      <vt:lpstr>PowerPoint 演示文稿</vt:lpstr>
      <vt:lpstr>PowerPoint 演示文稿</vt:lpstr>
      <vt:lpstr>PowerPoint 演示文稿</vt:lpstr>
      <vt:lpstr>PowerPoint 演示文稿</vt:lpstr>
      <vt:lpstr>Core members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Please follow us for more information:</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introduction</dc:title>
  <dc:creator>www.freeppt7.com</dc:creator>
  <cp:keywords>www.freeppt7.com</cp:keywords>
  <dc:description>www.freeppt7.com</dc:description>
  <cp:lastModifiedBy>之灵</cp:lastModifiedBy>
  <cp:revision>96</cp:revision>
  <dcterms:created xsi:type="dcterms:W3CDTF">2020-04-16T14:29:51Z</dcterms:created>
  <dcterms:modified xsi:type="dcterms:W3CDTF">2021-10-05T01:04:44Z</dcterms:modified>
</cp:coreProperties>
</file>