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007578084" r:id="rId7"/>
    <p:sldId id="2007578085" r:id="rId8"/>
    <p:sldId id="2007578086" r:id="rId9"/>
    <p:sldId id="2007578089" r:id="rId10"/>
    <p:sldId id="2007578087" r:id="rId11"/>
    <p:sldId id="2007578093" r:id="rId12"/>
    <p:sldId id="2007578088" r:id="rId13"/>
    <p:sldId id="2007578092" r:id="rId14"/>
    <p:sldId id="2007578090" r:id="rId15"/>
    <p:sldId id="2007578094" r:id="rId16"/>
    <p:sldId id="2007578095" r:id="rId17"/>
    <p:sldId id="2007578096" r:id="rId18"/>
    <p:sldId id="2007578097" r:id="rId19"/>
    <p:sldId id="2007578091" r:id="rId20"/>
    <p:sldId id="2007578098" r:id="rId21"/>
    <p:sldId id="2007578099" r:id="rId22"/>
    <p:sldId id="2007578102" r:id="rId23"/>
    <p:sldId id="2007578101" r:id="rId24"/>
    <p:sldId id="2007578100" r:id="rId25"/>
    <p:sldId id="2007578103" r:id="rId26"/>
    <p:sldId id="200757810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6EB"/>
    <a:srgbClr val="5ED4F1"/>
    <a:srgbClr val="595959"/>
    <a:srgbClr val="FCA900"/>
    <a:srgbClr val="F7F7F7"/>
    <a:srgbClr val="5B87E9"/>
    <a:srgbClr val="B7BAF9"/>
    <a:srgbClr val="F1F1FE"/>
    <a:srgbClr val="D9DBFC"/>
    <a:srgbClr val="E0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15" autoAdjust="0"/>
  </p:normalViewPr>
  <p:slideViewPr>
    <p:cSldViewPr snapToGrid="0">
      <p:cViewPr varScale="1">
        <p:scale>
          <a:sx n="67" d="100"/>
          <a:sy n="67" d="100"/>
        </p:scale>
        <p:origin x="8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2475262052678E-3"/>
          <c:y val="1.9284051497224387E-3"/>
          <c:w val="0.97804127721174206"/>
          <c:h val="0.957575086706106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5959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95959"/>
              </a:solidFill>
              <a:ln w="9525">
                <a:solidFill>
                  <a:srgbClr val="595959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C7-4267-A907-592CC2CA0C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5ED4F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ED4F1"/>
              </a:solidFill>
              <a:ln w="9525">
                <a:solidFill>
                  <a:srgbClr val="5ED4F1"/>
                </a:solidFill>
              </a:ln>
              <a:effectLst/>
            </c:spPr>
          </c:marker>
          <c:dLbls>
            <c:delete val="1"/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C7-4267-A907-592CC2CA0C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2C7-4267-A907-592CC2CA0C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62626560"/>
        <c:axId val="162640640"/>
      </c:scatterChart>
      <c:valAx>
        <c:axId val="16262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2640640"/>
        <c:crosses val="autoZero"/>
        <c:crossBetween val="midCat"/>
      </c:valAx>
      <c:valAx>
        <c:axId val="162640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26265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1508E-6AA2-4DD4-A0F4-F294C9EE292D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01D4-5A9D-45F4-BB5C-E4FE4AFB7C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9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5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607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B01D4-5A9D-45F4-BB5C-E4FE4AFB7C5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6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4857FA-CE39-47A4-9DD3-40DCDC29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81F2A3-872F-4D66-A5B2-2D31B4F2B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2A1AC2-9838-42B1-A1BC-A68D6E7DE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6C8A3-ACB2-45B3-A213-27069C352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23FD690-07EF-4D9D-A893-0FF8993D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5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42E953-DC0E-4FAB-BB70-17CBC33D4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BEDC41-6490-4691-B272-0BB7A487A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301AC3-42CA-4602-BA15-AAE026AF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339DD0-CFF1-4C2B-BF7B-003346A92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4493C4-4D67-4313-B83A-15BA4D35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8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02624F7-02F0-4BE1-A1D3-64E8C517A5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0028F4E-B121-4111-9462-37C1A9452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B8D82B-1780-4C06-B515-FA29F4D7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06FC7D-0C42-479F-A9D6-4DE7445C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C93DB5-1704-410B-890F-52A70865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8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02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4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68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985737-FD38-4133-B0F7-F0225565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71F68E-9EFD-44B4-8229-AF0820EB5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A2858B-5429-4075-AA66-9932C141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E1DFF1-EB50-4C7C-BDC5-27BADB6C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BDC950-7DC0-4C30-B3C0-700DAA09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8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C949F-15B2-4C85-AB78-0D7E247E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DEBA9F-9AC4-4926-B370-254617075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C0DCD5-0FD8-417E-8013-FBDE39EEA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7AB029-750F-497E-84F5-80BB2AC4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B5A5C5-82BC-46DD-B8FB-CD109F49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7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57FDC-D320-4CA6-BE09-4191C6A2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3833D0-D202-42D1-A995-EC9CC8C00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9E98374-FE91-4331-9CE2-F1479F5C6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B72801-AF1D-48BB-B10D-E23D69460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4F5714-80CF-45EE-B59E-DAE3FAB6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A44B27-A14F-4B59-938D-FF44458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7E521-A065-4C3D-9DFC-7822C5B8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08F3AC-1B36-4A34-B206-3D30517B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313E60-8D00-4181-AA6C-A42A55CDA9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8440AB-B2CD-4496-93CB-FB394A5B4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A23113-C262-47ED-AD15-CE419B3C0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8FB4ECD-B03B-46AA-A289-E7C47B66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C6E4421-D950-48B4-BE66-CF599028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F47DF5B-2D9B-46E5-A83E-E6563E81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39933" y="6741121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59152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C7570-AF77-47BE-886B-EF2FF59A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B7FF7EC-A5F5-4190-9CE8-6836F228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4124D6-B3C0-4BE8-8E8F-EBEC7DB13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D8AD34-1859-497A-A506-41ED2D0B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316F36-975D-4D28-9768-4C8CA350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B90BA4-7446-4FFC-95AE-8172EECA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302856-E6DC-4B2A-8837-D8DE33AE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6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008BDD-D4CC-4DD5-A30B-BA6E8DDD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67DAFB-0A53-49E5-9B89-378292436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4B82D7-AD6A-4F63-9E98-EA7AD0C2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13DAEC-04EA-46A6-AC9A-A36A9C62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675B7E-DD66-4E92-A94E-E2DC1BE9B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DFE350-9385-4948-A254-104108C9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5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B3248-1D19-4E11-BD5E-5C021A7D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4925E4-FAFE-42F6-9874-FC8D0C477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F077D6-3BF2-4863-BE51-558B667EC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CAFE86E-5766-4E23-AF6B-62FFDCEF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BAF55D-C93F-4512-A884-3188F287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F1E2260-7B11-44C7-A117-CF503035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27CCBAE-1CEF-4177-9A19-AD9B0773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7739BC-78B7-4866-8FB7-8C2174851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77D8CD-AFA4-4E30-931C-7D4BD312B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3173-962F-4ABA-9B5F-4291E5A62A31}" type="datetimeFigureOut">
              <a:rPr lang="zh-CN" altLang="en-US" smtClean="0"/>
              <a:t>2021/10/7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360ED4-603B-413E-9C9C-08106E7D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AD80AB-A6B4-4B2D-A784-E2FF0F5D1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00492-AB7E-4329-8A3A-AB616F7E6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4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 xmlns:a16="http://schemas.microsoft.com/office/drawing/2014/main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88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chart" Target="../charts/char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39.xml"/><Relationship Id="rId7" Type="http://schemas.openxmlformats.org/officeDocument/2006/relationships/image" Target="../media/image32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37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36.svg"/><Relationship Id="rId2" Type="http://schemas.openxmlformats.org/officeDocument/2006/relationships/tags" Target="../tags/tag41.xml"/><Relationship Id="rId16" Type="http://schemas.openxmlformats.org/officeDocument/2006/relationships/image" Target="../media/image40.sv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35.png"/><Relationship Id="rId5" Type="http://schemas.openxmlformats.org/officeDocument/2006/relationships/tags" Target="../tags/tag44.xml"/><Relationship Id="rId15" Type="http://schemas.openxmlformats.org/officeDocument/2006/relationships/image" Target="../media/image39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3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41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4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70.xml"/><Relationship Id="rId7" Type="http://schemas.openxmlformats.org/officeDocument/2006/relationships/image" Target="../media/image4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5.xml"/><Relationship Id="rId7" Type="http://schemas.openxmlformats.org/officeDocument/2006/relationships/image" Target="../media/image50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51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1ppt.com/hangy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tags" Target="../tags/tag11.xml"/><Relationship Id="rId7" Type="http://schemas.openxmlformats.org/officeDocument/2006/relationships/image" Target="../media/image2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3" Type="http://schemas.openxmlformats.org/officeDocument/2006/relationships/tags" Target="../tags/tag14.xml"/><Relationship Id="rId21" Type="http://schemas.openxmlformats.org/officeDocument/2006/relationships/tags" Target="../tags/tag32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9C60C31-CEBC-42F4-83D9-995198DA5846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80FB63A-51BE-42A0-B4B9-4D3FF45F1566}"/>
              </a:ext>
            </a:extLst>
          </p:cNvPr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" fmla="*/ 27614 w 7203114"/>
              <a:gd name="connsiteY0" fmla="*/ 4432300 h 4432300"/>
              <a:gd name="connsiteX1" fmla="*/ 7203114 w 7203114"/>
              <a:gd name="connsiteY1" fmla="*/ 4432300 h 4432300"/>
              <a:gd name="connsiteX2" fmla="*/ 7203114 w 7203114"/>
              <a:gd name="connsiteY2" fmla="*/ 1511300 h 4432300"/>
              <a:gd name="connsiteX3" fmla="*/ 6745914 w 7203114"/>
              <a:gd name="connsiteY3" fmla="*/ 1600200 h 4432300"/>
              <a:gd name="connsiteX4" fmla="*/ 6098214 w 7203114"/>
              <a:gd name="connsiteY4" fmla="*/ 1638300 h 4432300"/>
              <a:gd name="connsiteX5" fmla="*/ 5882314 w 7203114"/>
              <a:gd name="connsiteY5" fmla="*/ 1066800 h 4432300"/>
              <a:gd name="connsiteX6" fmla="*/ 5577514 w 7203114"/>
              <a:gd name="connsiteY6" fmla="*/ 355600 h 4432300"/>
              <a:gd name="connsiteX7" fmla="*/ 4828214 w 7203114"/>
              <a:gd name="connsiteY7" fmla="*/ 0 h 4432300"/>
              <a:gd name="connsiteX8" fmla="*/ 4040814 w 7203114"/>
              <a:gd name="connsiteY8" fmla="*/ 114300 h 4432300"/>
              <a:gd name="connsiteX9" fmla="*/ 3558214 w 7203114"/>
              <a:gd name="connsiteY9" fmla="*/ 571500 h 4432300"/>
              <a:gd name="connsiteX10" fmla="*/ 3189914 w 7203114"/>
              <a:gd name="connsiteY10" fmla="*/ 1244600 h 4432300"/>
              <a:gd name="connsiteX11" fmla="*/ 2796214 w 7203114"/>
              <a:gd name="connsiteY11" fmla="*/ 1511300 h 4432300"/>
              <a:gd name="connsiteX12" fmla="*/ 2021514 w 7203114"/>
              <a:gd name="connsiteY12" fmla="*/ 1498600 h 4432300"/>
              <a:gd name="connsiteX13" fmla="*/ 1310314 w 7203114"/>
              <a:gd name="connsiteY13" fmla="*/ 1752600 h 4432300"/>
              <a:gd name="connsiteX14" fmla="*/ 662614 w 7203114"/>
              <a:gd name="connsiteY14" fmla="*/ 2298700 h 4432300"/>
              <a:gd name="connsiteX15" fmla="*/ 103814 w 7203114"/>
              <a:gd name="connsiteY15" fmla="*/ 3238500 h 4432300"/>
              <a:gd name="connsiteX16" fmla="*/ 2214 w 7203114"/>
              <a:gd name="connsiteY16" fmla="*/ 4038600 h 4432300"/>
              <a:gd name="connsiteX17" fmla="*/ 27614 w 7203114"/>
              <a:gd name="connsiteY17" fmla="*/ 4432300 h 4432300"/>
              <a:gd name="connsiteX0" fmla="*/ 30075 w 7205575"/>
              <a:gd name="connsiteY0" fmla="*/ 4432300 h 4432300"/>
              <a:gd name="connsiteX1" fmla="*/ 7205575 w 7205575"/>
              <a:gd name="connsiteY1" fmla="*/ 4432300 h 4432300"/>
              <a:gd name="connsiteX2" fmla="*/ 7205575 w 7205575"/>
              <a:gd name="connsiteY2" fmla="*/ 1511300 h 4432300"/>
              <a:gd name="connsiteX3" fmla="*/ 6748375 w 7205575"/>
              <a:gd name="connsiteY3" fmla="*/ 1600200 h 4432300"/>
              <a:gd name="connsiteX4" fmla="*/ 6100675 w 7205575"/>
              <a:gd name="connsiteY4" fmla="*/ 1638300 h 4432300"/>
              <a:gd name="connsiteX5" fmla="*/ 5884775 w 7205575"/>
              <a:gd name="connsiteY5" fmla="*/ 1066800 h 4432300"/>
              <a:gd name="connsiteX6" fmla="*/ 5579975 w 7205575"/>
              <a:gd name="connsiteY6" fmla="*/ 355600 h 4432300"/>
              <a:gd name="connsiteX7" fmla="*/ 4830675 w 7205575"/>
              <a:gd name="connsiteY7" fmla="*/ 0 h 4432300"/>
              <a:gd name="connsiteX8" fmla="*/ 4043275 w 7205575"/>
              <a:gd name="connsiteY8" fmla="*/ 114300 h 4432300"/>
              <a:gd name="connsiteX9" fmla="*/ 3560675 w 7205575"/>
              <a:gd name="connsiteY9" fmla="*/ 571500 h 4432300"/>
              <a:gd name="connsiteX10" fmla="*/ 3192375 w 7205575"/>
              <a:gd name="connsiteY10" fmla="*/ 1244600 h 4432300"/>
              <a:gd name="connsiteX11" fmla="*/ 2798675 w 7205575"/>
              <a:gd name="connsiteY11" fmla="*/ 1511300 h 4432300"/>
              <a:gd name="connsiteX12" fmla="*/ 2023975 w 7205575"/>
              <a:gd name="connsiteY12" fmla="*/ 1498600 h 4432300"/>
              <a:gd name="connsiteX13" fmla="*/ 1312775 w 7205575"/>
              <a:gd name="connsiteY13" fmla="*/ 1752600 h 4432300"/>
              <a:gd name="connsiteX14" fmla="*/ 665075 w 7205575"/>
              <a:gd name="connsiteY14" fmla="*/ 2298700 h 4432300"/>
              <a:gd name="connsiteX15" fmla="*/ 106275 w 7205575"/>
              <a:gd name="connsiteY15" fmla="*/ 3238500 h 4432300"/>
              <a:gd name="connsiteX16" fmla="*/ 4675 w 7205575"/>
              <a:gd name="connsiteY16" fmla="*/ 4038600 h 4432300"/>
              <a:gd name="connsiteX17" fmla="*/ 30075 w 7205575"/>
              <a:gd name="connsiteY17" fmla="*/ 4432300 h 4432300"/>
              <a:gd name="connsiteX0" fmla="*/ 41778 w 7204578"/>
              <a:gd name="connsiteY0" fmla="*/ 4451350 h 4451350"/>
              <a:gd name="connsiteX1" fmla="*/ 7204578 w 7204578"/>
              <a:gd name="connsiteY1" fmla="*/ 4432300 h 4451350"/>
              <a:gd name="connsiteX2" fmla="*/ 7204578 w 7204578"/>
              <a:gd name="connsiteY2" fmla="*/ 1511300 h 4451350"/>
              <a:gd name="connsiteX3" fmla="*/ 6747378 w 7204578"/>
              <a:gd name="connsiteY3" fmla="*/ 1600200 h 4451350"/>
              <a:gd name="connsiteX4" fmla="*/ 6099678 w 7204578"/>
              <a:gd name="connsiteY4" fmla="*/ 1638300 h 4451350"/>
              <a:gd name="connsiteX5" fmla="*/ 5883778 w 7204578"/>
              <a:gd name="connsiteY5" fmla="*/ 1066800 h 4451350"/>
              <a:gd name="connsiteX6" fmla="*/ 5578978 w 7204578"/>
              <a:gd name="connsiteY6" fmla="*/ 355600 h 4451350"/>
              <a:gd name="connsiteX7" fmla="*/ 4829678 w 7204578"/>
              <a:gd name="connsiteY7" fmla="*/ 0 h 4451350"/>
              <a:gd name="connsiteX8" fmla="*/ 4042278 w 7204578"/>
              <a:gd name="connsiteY8" fmla="*/ 114300 h 4451350"/>
              <a:gd name="connsiteX9" fmla="*/ 3559678 w 7204578"/>
              <a:gd name="connsiteY9" fmla="*/ 571500 h 4451350"/>
              <a:gd name="connsiteX10" fmla="*/ 3191378 w 7204578"/>
              <a:gd name="connsiteY10" fmla="*/ 1244600 h 4451350"/>
              <a:gd name="connsiteX11" fmla="*/ 2797678 w 7204578"/>
              <a:gd name="connsiteY11" fmla="*/ 1511300 h 4451350"/>
              <a:gd name="connsiteX12" fmla="*/ 2022978 w 7204578"/>
              <a:gd name="connsiteY12" fmla="*/ 1498600 h 4451350"/>
              <a:gd name="connsiteX13" fmla="*/ 1311778 w 7204578"/>
              <a:gd name="connsiteY13" fmla="*/ 1752600 h 4451350"/>
              <a:gd name="connsiteX14" fmla="*/ 664078 w 7204578"/>
              <a:gd name="connsiteY14" fmla="*/ 2298700 h 4451350"/>
              <a:gd name="connsiteX15" fmla="*/ 105278 w 7204578"/>
              <a:gd name="connsiteY15" fmla="*/ 3238500 h 4451350"/>
              <a:gd name="connsiteX16" fmla="*/ 3678 w 7204578"/>
              <a:gd name="connsiteY16" fmla="*/ 4038600 h 4451350"/>
              <a:gd name="connsiteX17" fmla="*/ 41778 w 7204578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251233 w 7207283"/>
              <a:gd name="connsiteY10" fmla="*/ 12573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886483 w 7207283"/>
              <a:gd name="connsiteY6" fmla="*/ 10728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4665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2DEE3DA-FE8D-40EA-A802-4EF9A7CA5A38}"/>
              </a:ext>
            </a:extLst>
          </p:cNvPr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D0859F-1382-4009-9C84-2255C2B46E6F}"/>
              </a:ext>
            </a:extLst>
          </p:cNvPr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0D02BD8-AB16-4901-9C9F-AD6AF4D0C87F}"/>
              </a:ext>
            </a:extLst>
          </p:cNvPr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57699 w 6062208"/>
              <a:gd name="connsiteY0" fmla="*/ 3777673 h 3777673"/>
              <a:gd name="connsiteX1" fmla="*/ 280245 w 6062208"/>
              <a:gd name="connsiteY1" fmla="*/ 3260437 h 3777673"/>
              <a:gd name="connsiteX2" fmla="*/ 30863 w 6062208"/>
              <a:gd name="connsiteY2" fmla="*/ 2817091 h 3777673"/>
              <a:gd name="connsiteX3" fmla="*/ 49336 w 6062208"/>
              <a:gd name="connsiteY3" fmla="*/ 2373746 h 3777673"/>
              <a:gd name="connsiteX4" fmla="*/ 381845 w 6062208"/>
              <a:gd name="connsiteY4" fmla="*/ 2078182 h 3777673"/>
              <a:gd name="connsiteX5" fmla="*/ 3910136 w 6062208"/>
              <a:gd name="connsiteY5" fmla="*/ 64655 h 3777673"/>
              <a:gd name="connsiteX6" fmla="*/ 4177990 w 6062208"/>
              <a:gd name="connsiteY6" fmla="*/ 0 h 3777673"/>
              <a:gd name="connsiteX7" fmla="*/ 4630572 w 6062208"/>
              <a:gd name="connsiteY7" fmla="*/ 157018 h 3777673"/>
              <a:gd name="connsiteX8" fmla="*/ 6062208 w 6062208"/>
              <a:gd name="connsiteY8" fmla="*/ 1006764 h 3777673"/>
              <a:gd name="connsiteX9" fmla="*/ 6062208 w 6062208"/>
              <a:gd name="connsiteY9" fmla="*/ 3740727 h 3777673"/>
              <a:gd name="connsiteX10" fmla="*/ 1157699 w 6062208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37388 w 6041897"/>
              <a:gd name="connsiteY0" fmla="*/ 3800217 h 3800217"/>
              <a:gd name="connsiteX1" fmla="*/ 259934 w 6041897"/>
              <a:gd name="connsiteY1" fmla="*/ 3282981 h 3800217"/>
              <a:gd name="connsiteX2" fmla="*/ 10552 w 6041897"/>
              <a:gd name="connsiteY2" fmla="*/ 2839635 h 3800217"/>
              <a:gd name="connsiteX3" fmla="*/ 52838 w 6041897"/>
              <a:gd name="connsiteY3" fmla="*/ 2415340 h 3800217"/>
              <a:gd name="connsiteX4" fmla="*/ 361534 w 6041897"/>
              <a:gd name="connsiteY4" fmla="*/ 2100726 h 3800217"/>
              <a:gd name="connsiteX5" fmla="*/ 3889825 w 6041897"/>
              <a:gd name="connsiteY5" fmla="*/ 87199 h 3800217"/>
              <a:gd name="connsiteX6" fmla="*/ 4208479 w 6041897"/>
              <a:gd name="connsiteY6" fmla="*/ 319 h 3800217"/>
              <a:gd name="connsiteX7" fmla="*/ 4610261 w 6041897"/>
              <a:gd name="connsiteY7" fmla="*/ 179562 h 3800217"/>
              <a:gd name="connsiteX8" fmla="*/ 6041897 w 6041897"/>
              <a:gd name="connsiteY8" fmla="*/ 1029308 h 3800217"/>
              <a:gd name="connsiteX9" fmla="*/ 6041897 w 6041897"/>
              <a:gd name="connsiteY9" fmla="*/ 3763271 h 3800217"/>
              <a:gd name="connsiteX10" fmla="*/ 1137388 w 6041897"/>
              <a:gd name="connsiteY10" fmla="*/ 3800217 h 3800217"/>
              <a:gd name="connsiteX0" fmla="*/ 1061188 w 6041897"/>
              <a:gd name="connsiteY0" fmla="*/ 3785930 h 3785930"/>
              <a:gd name="connsiteX1" fmla="*/ 259934 w 6041897"/>
              <a:gd name="connsiteY1" fmla="*/ 3282981 h 3785930"/>
              <a:gd name="connsiteX2" fmla="*/ 10552 w 6041897"/>
              <a:gd name="connsiteY2" fmla="*/ 2839635 h 3785930"/>
              <a:gd name="connsiteX3" fmla="*/ 52838 w 6041897"/>
              <a:gd name="connsiteY3" fmla="*/ 2415340 h 3785930"/>
              <a:gd name="connsiteX4" fmla="*/ 361534 w 6041897"/>
              <a:gd name="connsiteY4" fmla="*/ 2100726 h 3785930"/>
              <a:gd name="connsiteX5" fmla="*/ 3889825 w 6041897"/>
              <a:gd name="connsiteY5" fmla="*/ 87199 h 3785930"/>
              <a:gd name="connsiteX6" fmla="*/ 4208479 w 6041897"/>
              <a:gd name="connsiteY6" fmla="*/ 319 h 3785930"/>
              <a:gd name="connsiteX7" fmla="*/ 4610261 w 6041897"/>
              <a:gd name="connsiteY7" fmla="*/ 179562 h 3785930"/>
              <a:gd name="connsiteX8" fmla="*/ 6041897 w 6041897"/>
              <a:gd name="connsiteY8" fmla="*/ 1029308 h 3785930"/>
              <a:gd name="connsiteX9" fmla="*/ 6041897 w 6041897"/>
              <a:gd name="connsiteY9" fmla="*/ 3763271 h 3785930"/>
              <a:gd name="connsiteX10" fmla="*/ 1061188 w 6041897"/>
              <a:gd name="connsiteY10" fmla="*/ 3785930 h 3785930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889825 w 6041897"/>
              <a:gd name="connsiteY5" fmla="*/ 873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694562 w 6041897"/>
              <a:gd name="connsiteY5" fmla="*/ 2016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76550 h 3776550"/>
              <a:gd name="connsiteX1" fmla="*/ 259934 w 6041897"/>
              <a:gd name="connsiteY1" fmla="*/ 3273601 h 3776550"/>
              <a:gd name="connsiteX2" fmla="*/ 10552 w 6041897"/>
              <a:gd name="connsiteY2" fmla="*/ 2830255 h 3776550"/>
              <a:gd name="connsiteX3" fmla="*/ 52838 w 6041897"/>
              <a:gd name="connsiteY3" fmla="*/ 2405960 h 3776550"/>
              <a:gd name="connsiteX4" fmla="*/ 361534 w 6041897"/>
              <a:gd name="connsiteY4" fmla="*/ 2091346 h 3776550"/>
              <a:gd name="connsiteX5" fmla="*/ 3694562 w 6041897"/>
              <a:gd name="connsiteY5" fmla="*/ 192119 h 3776550"/>
              <a:gd name="connsiteX6" fmla="*/ 4170379 w 6041897"/>
              <a:gd name="connsiteY6" fmla="*/ 464 h 3776550"/>
              <a:gd name="connsiteX7" fmla="*/ 4610261 w 6041897"/>
              <a:gd name="connsiteY7" fmla="*/ 170182 h 3776550"/>
              <a:gd name="connsiteX8" fmla="*/ 6041897 w 6041897"/>
              <a:gd name="connsiteY8" fmla="*/ 1019928 h 3776550"/>
              <a:gd name="connsiteX9" fmla="*/ 6041897 w 6041897"/>
              <a:gd name="connsiteY9" fmla="*/ 3753891 h 3776550"/>
              <a:gd name="connsiteX10" fmla="*/ 1061188 w 6041897"/>
              <a:gd name="connsiteY10" fmla="*/ 3776550 h 3776550"/>
              <a:gd name="connsiteX0" fmla="*/ 1061188 w 6041897"/>
              <a:gd name="connsiteY0" fmla="*/ 3796861 h 3796861"/>
              <a:gd name="connsiteX1" fmla="*/ 259934 w 6041897"/>
              <a:gd name="connsiteY1" fmla="*/ 3293912 h 3796861"/>
              <a:gd name="connsiteX2" fmla="*/ 10552 w 6041897"/>
              <a:gd name="connsiteY2" fmla="*/ 2850566 h 3796861"/>
              <a:gd name="connsiteX3" fmla="*/ 52838 w 6041897"/>
              <a:gd name="connsiteY3" fmla="*/ 2426271 h 3796861"/>
              <a:gd name="connsiteX4" fmla="*/ 361534 w 6041897"/>
              <a:gd name="connsiteY4" fmla="*/ 2111657 h 3796861"/>
              <a:gd name="connsiteX5" fmla="*/ 3694562 w 6041897"/>
              <a:gd name="connsiteY5" fmla="*/ 212430 h 3796861"/>
              <a:gd name="connsiteX6" fmla="*/ 4170379 w 6041897"/>
              <a:gd name="connsiteY6" fmla="*/ 20775 h 3796861"/>
              <a:gd name="connsiteX7" fmla="*/ 4610261 w 6041897"/>
              <a:gd name="connsiteY7" fmla="*/ 190493 h 3796861"/>
              <a:gd name="connsiteX8" fmla="*/ 6041897 w 6041897"/>
              <a:gd name="connsiteY8" fmla="*/ 1040239 h 3796861"/>
              <a:gd name="connsiteX9" fmla="*/ 6041897 w 6041897"/>
              <a:gd name="connsiteY9" fmla="*/ 3774202 h 3796861"/>
              <a:gd name="connsiteX10" fmla="*/ 1061188 w 6041897"/>
              <a:gd name="connsiteY10" fmla="*/ 3796861 h 379686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88510 h 3788510"/>
              <a:gd name="connsiteX1" fmla="*/ 259934 w 6041897"/>
              <a:gd name="connsiteY1" fmla="*/ 3285561 h 3788510"/>
              <a:gd name="connsiteX2" fmla="*/ 10552 w 6041897"/>
              <a:gd name="connsiteY2" fmla="*/ 2842215 h 3788510"/>
              <a:gd name="connsiteX3" fmla="*/ 52838 w 6041897"/>
              <a:gd name="connsiteY3" fmla="*/ 2417920 h 3788510"/>
              <a:gd name="connsiteX4" fmla="*/ 361534 w 6041897"/>
              <a:gd name="connsiteY4" fmla="*/ 2103306 h 3788510"/>
              <a:gd name="connsiteX5" fmla="*/ 3694562 w 6041897"/>
              <a:gd name="connsiteY5" fmla="*/ 204079 h 3788510"/>
              <a:gd name="connsiteX6" fmla="*/ 4170379 w 6041897"/>
              <a:gd name="connsiteY6" fmla="*/ 12424 h 3788510"/>
              <a:gd name="connsiteX7" fmla="*/ 4610261 w 6041897"/>
              <a:gd name="connsiteY7" fmla="*/ 182142 h 3788510"/>
              <a:gd name="connsiteX8" fmla="*/ 6041897 w 6041897"/>
              <a:gd name="connsiteY8" fmla="*/ 1031888 h 3788510"/>
              <a:gd name="connsiteX9" fmla="*/ 6041897 w 6041897"/>
              <a:gd name="connsiteY9" fmla="*/ 3765851 h 3788510"/>
              <a:gd name="connsiteX10" fmla="*/ 1061188 w 6041897"/>
              <a:gd name="connsiteY10" fmla="*/ 3788510 h 3788510"/>
              <a:gd name="connsiteX0" fmla="*/ 1061188 w 6041897"/>
              <a:gd name="connsiteY0" fmla="*/ 3801938 h 3801938"/>
              <a:gd name="connsiteX1" fmla="*/ 259934 w 6041897"/>
              <a:gd name="connsiteY1" fmla="*/ 3298989 h 3801938"/>
              <a:gd name="connsiteX2" fmla="*/ 10552 w 6041897"/>
              <a:gd name="connsiteY2" fmla="*/ 2855643 h 3801938"/>
              <a:gd name="connsiteX3" fmla="*/ 52838 w 6041897"/>
              <a:gd name="connsiteY3" fmla="*/ 2431348 h 3801938"/>
              <a:gd name="connsiteX4" fmla="*/ 361534 w 6041897"/>
              <a:gd name="connsiteY4" fmla="*/ 2116734 h 3801938"/>
              <a:gd name="connsiteX5" fmla="*/ 3694562 w 6041897"/>
              <a:gd name="connsiteY5" fmla="*/ 217507 h 3801938"/>
              <a:gd name="connsiteX6" fmla="*/ 4175141 w 6041897"/>
              <a:gd name="connsiteY6" fmla="*/ 11564 h 3801938"/>
              <a:gd name="connsiteX7" fmla="*/ 4610261 w 6041897"/>
              <a:gd name="connsiteY7" fmla="*/ 195570 h 3801938"/>
              <a:gd name="connsiteX8" fmla="*/ 6041897 w 6041897"/>
              <a:gd name="connsiteY8" fmla="*/ 1045316 h 3801938"/>
              <a:gd name="connsiteX9" fmla="*/ 6041897 w 6041897"/>
              <a:gd name="connsiteY9" fmla="*/ 3779279 h 3801938"/>
              <a:gd name="connsiteX10" fmla="*/ 1061188 w 6041897"/>
              <a:gd name="connsiteY10" fmla="*/ 3801938 h 3801938"/>
              <a:gd name="connsiteX0" fmla="*/ 1061188 w 6041897"/>
              <a:gd name="connsiteY0" fmla="*/ 3803341 h 3803341"/>
              <a:gd name="connsiteX1" fmla="*/ 259934 w 6041897"/>
              <a:gd name="connsiteY1" fmla="*/ 3300392 h 3803341"/>
              <a:gd name="connsiteX2" fmla="*/ 10552 w 6041897"/>
              <a:gd name="connsiteY2" fmla="*/ 2857046 h 3803341"/>
              <a:gd name="connsiteX3" fmla="*/ 52838 w 6041897"/>
              <a:gd name="connsiteY3" fmla="*/ 2432751 h 3803341"/>
              <a:gd name="connsiteX4" fmla="*/ 361534 w 6041897"/>
              <a:gd name="connsiteY4" fmla="*/ 2118137 h 3803341"/>
              <a:gd name="connsiteX5" fmla="*/ 3694562 w 6041897"/>
              <a:gd name="connsiteY5" fmla="*/ 218910 h 3803341"/>
              <a:gd name="connsiteX6" fmla="*/ 4175141 w 6041897"/>
              <a:gd name="connsiteY6" fmla="*/ 12967 h 3803341"/>
              <a:gd name="connsiteX7" fmla="*/ 4610261 w 6041897"/>
              <a:gd name="connsiteY7" fmla="*/ 196973 h 3803341"/>
              <a:gd name="connsiteX8" fmla="*/ 6041897 w 6041897"/>
              <a:gd name="connsiteY8" fmla="*/ 1046719 h 3803341"/>
              <a:gd name="connsiteX9" fmla="*/ 6041897 w 6041897"/>
              <a:gd name="connsiteY9" fmla="*/ 3780682 h 3803341"/>
              <a:gd name="connsiteX10" fmla="*/ 1061188 w 6041897"/>
              <a:gd name="connsiteY10" fmla="*/ 3803341 h 3803341"/>
              <a:gd name="connsiteX0" fmla="*/ 1061188 w 6041897"/>
              <a:gd name="connsiteY0" fmla="*/ 3805657 h 3805657"/>
              <a:gd name="connsiteX1" fmla="*/ 259934 w 6041897"/>
              <a:gd name="connsiteY1" fmla="*/ 3302708 h 3805657"/>
              <a:gd name="connsiteX2" fmla="*/ 10552 w 6041897"/>
              <a:gd name="connsiteY2" fmla="*/ 2859362 h 3805657"/>
              <a:gd name="connsiteX3" fmla="*/ 52838 w 6041897"/>
              <a:gd name="connsiteY3" fmla="*/ 2435067 h 3805657"/>
              <a:gd name="connsiteX4" fmla="*/ 361534 w 6041897"/>
              <a:gd name="connsiteY4" fmla="*/ 2120453 h 3805657"/>
              <a:gd name="connsiteX5" fmla="*/ 3694562 w 6041897"/>
              <a:gd name="connsiteY5" fmla="*/ 221226 h 3805657"/>
              <a:gd name="connsiteX6" fmla="*/ 4175141 w 6041897"/>
              <a:gd name="connsiteY6" fmla="*/ 15283 h 3805657"/>
              <a:gd name="connsiteX7" fmla="*/ 4643599 w 6041897"/>
              <a:gd name="connsiteY7" fmla="*/ 170714 h 3805657"/>
              <a:gd name="connsiteX8" fmla="*/ 6041897 w 6041897"/>
              <a:gd name="connsiteY8" fmla="*/ 1049035 h 3805657"/>
              <a:gd name="connsiteX9" fmla="*/ 6041897 w 6041897"/>
              <a:gd name="connsiteY9" fmla="*/ 3782998 h 3805657"/>
              <a:gd name="connsiteX10" fmla="*/ 1061188 w 6041897"/>
              <a:gd name="connsiteY10" fmla="*/ 3805657 h 3805657"/>
              <a:gd name="connsiteX0" fmla="*/ 1061188 w 6041897"/>
              <a:gd name="connsiteY0" fmla="*/ 3804860 h 3804860"/>
              <a:gd name="connsiteX1" fmla="*/ 259934 w 6041897"/>
              <a:gd name="connsiteY1" fmla="*/ 3301911 h 3804860"/>
              <a:gd name="connsiteX2" fmla="*/ 10552 w 6041897"/>
              <a:gd name="connsiteY2" fmla="*/ 2858565 h 3804860"/>
              <a:gd name="connsiteX3" fmla="*/ 52838 w 6041897"/>
              <a:gd name="connsiteY3" fmla="*/ 2434270 h 3804860"/>
              <a:gd name="connsiteX4" fmla="*/ 361534 w 6041897"/>
              <a:gd name="connsiteY4" fmla="*/ 2119656 h 3804860"/>
              <a:gd name="connsiteX5" fmla="*/ 3694562 w 6041897"/>
              <a:gd name="connsiteY5" fmla="*/ 220429 h 3804860"/>
              <a:gd name="connsiteX6" fmla="*/ 4175141 w 6041897"/>
              <a:gd name="connsiteY6" fmla="*/ 14486 h 3804860"/>
              <a:gd name="connsiteX7" fmla="*/ 4643599 w 6041897"/>
              <a:gd name="connsiteY7" fmla="*/ 169917 h 3804860"/>
              <a:gd name="connsiteX8" fmla="*/ 6041897 w 6041897"/>
              <a:gd name="connsiteY8" fmla="*/ 1048238 h 3804860"/>
              <a:gd name="connsiteX9" fmla="*/ 6041897 w 6041897"/>
              <a:gd name="connsiteY9" fmla="*/ 3782201 h 3804860"/>
              <a:gd name="connsiteX10" fmla="*/ 1061188 w 6041897"/>
              <a:gd name="connsiteY10" fmla="*/ 3804860 h 3804860"/>
              <a:gd name="connsiteX0" fmla="*/ 1061188 w 6041897"/>
              <a:gd name="connsiteY0" fmla="*/ 3798355 h 3798355"/>
              <a:gd name="connsiteX1" fmla="*/ 259934 w 6041897"/>
              <a:gd name="connsiteY1" fmla="*/ 3295406 h 3798355"/>
              <a:gd name="connsiteX2" fmla="*/ 10552 w 6041897"/>
              <a:gd name="connsiteY2" fmla="*/ 2852060 h 3798355"/>
              <a:gd name="connsiteX3" fmla="*/ 52838 w 6041897"/>
              <a:gd name="connsiteY3" fmla="*/ 2427765 h 3798355"/>
              <a:gd name="connsiteX4" fmla="*/ 361534 w 6041897"/>
              <a:gd name="connsiteY4" fmla="*/ 2113151 h 3798355"/>
              <a:gd name="connsiteX5" fmla="*/ 3694562 w 6041897"/>
              <a:gd name="connsiteY5" fmla="*/ 213924 h 3798355"/>
              <a:gd name="connsiteX6" fmla="*/ 4175141 w 6041897"/>
              <a:gd name="connsiteY6" fmla="*/ 15125 h 3798355"/>
              <a:gd name="connsiteX7" fmla="*/ 4643599 w 6041897"/>
              <a:gd name="connsiteY7" fmla="*/ 163412 h 3798355"/>
              <a:gd name="connsiteX8" fmla="*/ 6041897 w 6041897"/>
              <a:gd name="connsiteY8" fmla="*/ 1041733 h 3798355"/>
              <a:gd name="connsiteX9" fmla="*/ 6041897 w 6041897"/>
              <a:gd name="connsiteY9" fmla="*/ 3775696 h 3798355"/>
              <a:gd name="connsiteX10" fmla="*/ 1061188 w 6041897"/>
              <a:gd name="connsiteY10" fmla="*/ 3798355 h 3798355"/>
              <a:gd name="connsiteX0" fmla="*/ 1061188 w 6041897"/>
              <a:gd name="connsiteY0" fmla="*/ 3794037 h 3794037"/>
              <a:gd name="connsiteX1" fmla="*/ 259934 w 6041897"/>
              <a:gd name="connsiteY1" fmla="*/ 3291088 h 3794037"/>
              <a:gd name="connsiteX2" fmla="*/ 10552 w 6041897"/>
              <a:gd name="connsiteY2" fmla="*/ 2847742 h 3794037"/>
              <a:gd name="connsiteX3" fmla="*/ 52838 w 6041897"/>
              <a:gd name="connsiteY3" fmla="*/ 2423447 h 3794037"/>
              <a:gd name="connsiteX4" fmla="*/ 361534 w 6041897"/>
              <a:gd name="connsiteY4" fmla="*/ 2108833 h 3794037"/>
              <a:gd name="connsiteX5" fmla="*/ 3694562 w 6041897"/>
              <a:gd name="connsiteY5" fmla="*/ 209606 h 3794037"/>
              <a:gd name="connsiteX6" fmla="*/ 4175141 w 6041897"/>
              <a:gd name="connsiteY6" fmla="*/ 10807 h 3794037"/>
              <a:gd name="connsiteX7" fmla="*/ 4643599 w 6041897"/>
              <a:gd name="connsiteY7" fmla="*/ 159094 h 3794037"/>
              <a:gd name="connsiteX8" fmla="*/ 6041897 w 6041897"/>
              <a:gd name="connsiteY8" fmla="*/ 1037415 h 3794037"/>
              <a:gd name="connsiteX9" fmla="*/ 6041897 w 6041897"/>
              <a:gd name="connsiteY9" fmla="*/ 3771378 h 3794037"/>
              <a:gd name="connsiteX10" fmla="*/ 1061188 w 6041897"/>
              <a:gd name="connsiteY10" fmla="*/ 3794037 h 3794037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704087 w 6041897"/>
              <a:gd name="connsiteY5" fmla="*/ 2233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246887 w 6041897"/>
              <a:gd name="connsiteY5" fmla="*/ 4900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27199 h 3727199"/>
              <a:gd name="connsiteX1" fmla="*/ 259934 w 6041897"/>
              <a:gd name="connsiteY1" fmla="*/ 3224250 h 3727199"/>
              <a:gd name="connsiteX2" fmla="*/ 10552 w 6041897"/>
              <a:gd name="connsiteY2" fmla="*/ 2780904 h 3727199"/>
              <a:gd name="connsiteX3" fmla="*/ 52838 w 6041897"/>
              <a:gd name="connsiteY3" fmla="*/ 2356609 h 3727199"/>
              <a:gd name="connsiteX4" fmla="*/ 361534 w 6041897"/>
              <a:gd name="connsiteY4" fmla="*/ 2041995 h 3727199"/>
              <a:gd name="connsiteX5" fmla="*/ 3246887 w 6041897"/>
              <a:gd name="connsiteY5" fmla="*/ 423755 h 3727199"/>
              <a:gd name="connsiteX6" fmla="*/ 4022741 w 6041897"/>
              <a:gd name="connsiteY6" fmla="*/ 20169 h 3727199"/>
              <a:gd name="connsiteX7" fmla="*/ 4617406 w 6041897"/>
              <a:gd name="connsiteY7" fmla="*/ 99399 h 3727199"/>
              <a:gd name="connsiteX8" fmla="*/ 6041897 w 6041897"/>
              <a:gd name="connsiteY8" fmla="*/ 970577 h 3727199"/>
              <a:gd name="connsiteX9" fmla="*/ 6041897 w 6041897"/>
              <a:gd name="connsiteY9" fmla="*/ 3704540 h 3727199"/>
              <a:gd name="connsiteX10" fmla="*/ 1061188 w 6041897"/>
              <a:gd name="connsiteY10" fmla="*/ 3727199 h 37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B2B251A-118E-4D6D-AEE8-071FEBE8F87E}"/>
              </a:ext>
            </a:extLst>
          </p:cNvPr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F89991C-23D8-4493-A235-436363A9E046}"/>
              </a:ext>
            </a:extLst>
          </p:cNvPr>
          <p:cNvSpPr/>
          <p:nvPr/>
        </p:nvSpPr>
        <p:spPr>
          <a:xfrm>
            <a:off x="424981" y="2759681"/>
            <a:ext cx="6141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 PPT TEMPLATE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0825E6C-F9D7-432F-BE92-CC71292BCD5B}"/>
              </a:ext>
            </a:extLst>
          </p:cNvPr>
          <p:cNvSpPr/>
          <p:nvPr/>
        </p:nvSpPr>
        <p:spPr>
          <a:xfrm>
            <a:off x="489603" y="3720654"/>
            <a:ext cx="5669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0F2B4174-F034-4C52-BA6A-D4D0C62977ED}"/>
              </a:ext>
            </a:extLst>
          </p:cNvPr>
          <p:cNvSpPr/>
          <p:nvPr/>
        </p:nvSpPr>
        <p:spPr>
          <a:xfrm>
            <a:off x="643991" y="4649558"/>
            <a:ext cx="2111116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R</a:t>
            </a:r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eport : </a:t>
            </a:r>
            <a:r>
              <a:rPr lang="en-US" altLang="zh-CN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jpppt.com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FD86E8-144F-4A63-9BBE-E73611FE0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EE3296DB-B0FA-4D04-B20F-DAEE16EC3AF9}"/>
              </a:ext>
            </a:extLst>
          </p:cNvPr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F518D04-63C9-450E-B165-61D7BD06888C}"/>
              </a:ext>
            </a:extLst>
          </p:cNvPr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A0672FE-4D65-4E7C-B607-D22167AA9EAF}"/>
              </a:ext>
            </a:extLst>
          </p:cNvPr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E427BB-F627-4489-9FA7-FE6E4A2100B2}"/>
              </a:ext>
            </a:extLst>
          </p:cNvPr>
          <p:cNvSpPr/>
          <p:nvPr/>
        </p:nvSpPr>
        <p:spPr>
          <a:xfrm>
            <a:off x="430903" y="1824495"/>
            <a:ext cx="3920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FFC000"/>
                </a:solidFill>
                <a:cs typeface="+mn-ea"/>
                <a:sym typeface="+mn-lt"/>
              </a:rPr>
              <a:t>High-end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6E7EB40-5D53-423A-96C5-220824EA95CD}"/>
              </a:ext>
            </a:extLst>
          </p:cNvPr>
          <p:cNvGrpSpPr/>
          <p:nvPr/>
        </p:nvGrpSpPr>
        <p:grpSpPr>
          <a:xfrm>
            <a:off x="9398632" y="329449"/>
            <a:ext cx="356188" cy="400110"/>
            <a:chOff x="7966405" y="244095"/>
            <a:chExt cx="356188" cy="400110"/>
          </a:xfrm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2DC71F1-139A-43FD-9972-B09B04B2FDF0}"/>
                </a:ext>
              </a:extLst>
            </p:cNvPr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7826C0C2-63CD-4F86-9A7A-8299BEB8C1DE}"/>
                </a:ext>
              </a:extLst>
            </p:cNvPr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TextBox 3">
            <a:hlinkClick r:id="rId4"/>
            <a:extLst>
              <a:ext uri="{FF2B5EF4-FFF2-40B4-BE49-F238E27FC236}">
                <a16:creationId xmlns:a16="http://schemas.microsoft.com/office/drawing/2014/main" id="{28E60DE4-E8C0-450E-B743-14CAF1756BAA}"/>
              </a:ext>
            </a:extLst>
          </p:cNvPr>
          <p:cNvSpPr txBox="1"/>
          <p:nvPr/>
        </p:nvSpPr>
        <p:spPr>
          <a:xfrm>
            <a:off x="6582440" y="65818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E539D735-4AF9-440C-B52D-F7FB79DDB0D4}"/>
              </a:ext>
            </a:extLst>
          </p:cNvPr>
          <p:cNvSpPr/>
          <p:nvPr/>
        </p:nvSpPr>
        <p:spPr>
          <a:xfrm>
            <a:off x="9957635" y="2934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C9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6="http://schemas.microsoft.com/office/drawing/2014/main" xmlns:a14="http://schemas.microsoft.com/office/drawing/2010/main" xmlns:ahyp="http://schemas.microsoft.com/office/drawing/2018/hyperlinkcolor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7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5" grpId="0" animBg="1"/>
      <p:bldP spid="6" grpId="0" animBg="1"/>
      <p:bldP spid="14" grpId="0" animBg="1"/>
      <p:bldP spid="7" grpId="0" animBg="1"/>
      <p:bldP spid="21" grpId="0"/>
      <p:bldP spid="22" grpId="0"/>
      <p:bldP spid="23" grpId="0" animBg="1"/>
      <p:bldP spid="18" grpId="0" animBg="1"/>
      <p:bldP spid="19" grpId="0" animBg="1"/>
      <p:bldP spid="20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8752C04B-34EB-41D8-8F4C-675E8933397B}"/>
              </a:ext>
            </a:extLst>
          </p:cNvPr>
          <p:cNvSpPr>
            <a:spLocks/>
          </p:cNvSpPr>
          <p:nvPr/>
        </p:nvSpPr>
        <p:spPr bwMode="auto">
          <a:xfrm flipH="1">
            <a:off x="-30230" y="-17416"/>
            <a:ext cx="8081458" cy="6887536"/>
          </a:xfrm>
          <a:custGeom>
            <a:avLst/>
            <a:gdLst>
              <a:gd name="T0" fmla="*/ 1340 w 1340"/>
              <a:gd name="T1" fmla="*/ 1137 h 1137"/>
              <a:gd name="T2" fmla="*/ 1340 w 1340"/>
              <a:gd name="T3" fmla="*/ 0 h 1137"/>
              <a:gd name="T4" fmla="*/ 951 w 1340"/>
              <a:gd name="T5" fmla="*/ 0 h 1137"/>
              <a:gd name="T6" fmla="*/ 814 w 1340"/>
              <a:gd name="T7" fmla="*/ 132 h 1137"/>
              <a:gd name="T8" fmla="*/ 309 w 1340"/>
              <a:gd name="T9" fmla="*/ 291 h 1137"/>
              <a:gd name="T10" fmla="*/ 309 w 1340"/>
              <a:gd name="T11" fmla="*/ 569 h 1137"/>
              <a:gd name="T12" fmla="*/ 154 w 1340"/>
              <a:gd name="T13" fmla="*/ 814 h 1137"/>
              <a:gd name="T14" fmla="*/ 158 w 1340"/>
              <a:gd name="T15" fmla="*/ 1137 h 1137"/>
              <a:gd name="T16" fmla="*/ 1340 w 1340"/>
              <a:gd name="T17" fmla="*/ 1137 h 1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0" h="1137">
                <a:moveTo>
                  <a:pt x="1340" y="1137"/>
                </a:moveTo>
                <a:cubicBezTo>
                  <a:pt x="1340" y="0"/>
                  <a:pt x="1340" y="0"/>
                  <a:pt x="1340" y="0"/>
                </a:cubicBezTo>
                <a:cubicBezTo>
                  <a:pt x="951" y="0"/>
                  <a:pt x="951" y="0"/>
                  <a:pt x="951" y="0"/>
                </a:cubicBezTo>
                <a:cubicBezTo>
                  <a:pt x="935" y="67"/>
                  <a:pt x="928" y="117"/>
                  <a:pt x="814" y="132"/>
                </a:cubicBezTo>
                <a:cubicBezTo>
                  <a:pt x="660" y="153"/>
                  <a:pt x="386" y="148"/>
                  <a:pt x="309" y="291"/>
                </a:cubicBezTo>
                <a:cubicBezTo>
                  <a:pt x="232" y="434"/>
                  <a:pt x="293" y="481"/>
                  <a:pt x="309" y="569"/>
                </a:cubicBezTo>
                <a:cubicBezTo>
                  <a:pt x="325" y="656"/>
                  <a:pt x="240" y="755"/>
                  <a:pt x="154" y="814"/>
                </a:cubicBezTo>
                <a:cubicBezTo>
                  <a:pt x="79" y="866"/>
                  <a:pt x="0" y="1029"/>
                  <a:pt x="158" y="1137"/>
                </a:cubicBezTo>
                <a:lnTo>
                  <a:pt x="1340" y="1137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96348C3-2566-40CD-9FE0-C8F0FCAAC0AB}"/>
              </a:ext>
            </a:extLst>
          </p:cNvPr>
          <p:cNvGrpSpPr/>
          <p:nvPr/>
        </p:nvGrpSpPr>
        <p:grpSpPr>
          <a:xfrm>
            <a:off x="586377" y="1974707"/>
            <a:ext cx="5187027" cy="3096595"/>
            <a:chOff x="1395" y="3168"/>
            <a:chExt cx="9032" cy="5392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5B56B3A8-A0D5-4734-887E-F68CB64B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5" y="3168"/>
              <a:ext cx="9032" cy="5392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8294264-2C80-4FB8-AE77-B2210FC8E6CA}"/>
                </a:ext>
              </a:extLst>
            </p:cNvPr>
            <p:cNvSpPr/>
            <p:nvPr/>
          </p:nvSpPr>
          <p:spPr>
            <a:xfrm>
              <a:off x="2636" y="3587"/>
              <a:ext cx="6550" cy="4228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id="{5F535965-237A-4480-8C9C-4D9E1E61B2FF}"/>
              </a:ext>
            </a:extLst>
          </p:cNvPr>
          <p:cNvSpPr/>
          <p:nvPr/>
        </p:nvSpPr>
        <p:spPr>
          <a:xfrm>
            <a:off x="6186645" y="1675278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Freeform: Shape 13">
            <a:extLst>
              <a:ext uri="{FF2B5EF4-FFF2-40B4-BE49-F238E27FC236}">
                <a16:creationId xmlns:a16="http://schemas.microsoft.com/office/drawing/2014/main" id="{6FE4F914-92C7-41DB-97DC-A23F44C1F4D0}"/>
              </a:ext>
            </a:extLst>
          </p:cNvPr>
          <p:cNvSpPr/>
          <p:nvPr/>
        </p:nvSpPr>
        <p:spPr>
          <a:xfrm>
            <a:off x="6186645" y="1963285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B410D46-FE8D-48AD-9E47-2002DB19E78B}"/>
              </a:ext>
            </a:extLst>
          </p:cNvPr>
          <p:cNvSpPr/>
          <p:nvPr/>
        </p:nvSpPr>
        <p:spPr>
          <a:xfrm>
            <a:off x="6301866" y="2384985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85C611B-160F-41A8-BFF2-B71B9ECE802B}"/>
              </a:ext>
            </a:extLst>
          </p:cNvPr>
          <p:cNvSpPr/>
          <p:nvPr/>
        </p:nvSpPr>
        <p:spPr>
          <a:xfrm>
            <a:off x="6220103" y="1927783"/>
            <a:ext cx="1861355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title text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9B79B180-0424-48E3-A0D3-2CB53D7E4883}"/>
              </a:ext>
            </a:extLst>
          </p:cNvPr>
          <p:cNvSpPr/>
          <p:nvPr/>
        </p:nvSpPr>
        <p:spPr>
          <a:xfrm>
            <a:off x="6186645" y="3622524"/>
            <a:ext cx="4875055" cy="1561446"/>
          </a:xfrm>
          <a:prstGeom prst="roundRect">
            <a:avLst/>
          </a:prstGeom>
          <a:solidFill>
            <a:schemeClr val="bg1"/>
          </a:solidFill>
          <a:ln w="19050">
            <a:gradFill>
              <a:gsLst>
                <a:gs pos="0">
                  <a:srgbClr val="E8EAED"/>
                </a:gs>
                <a:gs pos="100000">
                  <a:srgbClr val="B7BDC7"/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id="{F5565F25-1C88-45C0-8BED-5969A394984D}"/>
              </a:ext>
            </a:extLst>
          </p:cNvPr>
          <p:cNvSpPr/>
          <p:nvPr/>
        </p:nvSpPr>
        <p:spPr>
          <a:xfrm>
            <a:off x="6186645" y="3900047"/>
            <a:ext cx="1864583" cy="412797"/>
          </a:xfrm>
          <a:custGeom>
            <a:avLst/>
            <a:gdLst>
              <a:gd name="connsiteX0" fmla="*/ 12386 w 3852419"/>
              <a:gd name="connsiteY0" fmla="*/ 0 h 425302"/>
              <a:gd name="connsiteX1" fmla="*/ 3639768 w 3852419"/>
              <a:gd name="connsiteY1" fmla="*/ 0 h 425302"/>
              <a:gd name="connsiteX2" fmla="*/ 3852419 w 3852419"/>
              <a:gd name="connsiteY2" fmla="*/ 212651 h 425302"/>
              <a:gd name="connsiteX3" fmla="*/ 3639768 w 3852419"/>
              <a:gd name="connsiteY3" fmla="*/ 425302 h 425302"/>
              <a:gd name="connsiteX4" fmla="*/ 12386 w 3852419"/>
              <a:gd name="connsiteY4" fmla="*/ 425302 h 425302"/>
              <a:gd name="connsiteX5" fmla="*/ 0 w 3852419"/>
              <a:gd name="connsiteY5" fmla="*/ 424054 h 425302"/>
              <a:gd name="connsiteX6" fmla="*/ 0 w 3852419"/>
              <a:gd name="connsiteY6" fmla="*/ 1249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2419" h="425302">
                <a:moveTo>
                  <a:pt x="12386" y="0"/>
                </a:moveTo>
                <a:lnTo>
                  <a:pt x="3639768" y="0"/>
                </a:lnTo>
                <a:cubicBezTo>
                  <a:pt x="3757212" y="0"/>
                  <a:pt x="3852419" y="95207"/>
                  <a:pt x="3852419" y="212651"/>
                </a:cubicBezTo>
                <a:cubicBezTo>
                  <a:pt x="3852419" y="330095"/>
                  <a:pt x="3757212" y="425302"/>
                  <a:pt x="3639768" y="425302"/>
                </a:cubicBezTo>
                <a:lnTo>
                  <a:pt x="12386" y="425302"/>
                </a:lnTo>
                <a:lnTo>
                  <a:pt x="0" y="424054"/>
                </a:lnTo>
                <a:lnTo>
                  <a:pt x="0" y="124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4FAE22FD-6167-42ED-A329-D6049AFFF51F}"/>
              </a:ext>
            </a:extLst>
          </p:cNvPr>
          <p:cNvSpPr/>
          <p:nvPr/>
        </p:nvSpPr>
        <p:spPr>
          <a:xfrm>
            <a:off x="6220103" y="3864545"/>
            <a:ext cx="1861355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The title text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33D0EBB-354E-434C-9A93-D1DBB85894F1}"/>
              </a:ext>
            </a:extLst>
          </p:cNvPr>
          <p:cNvSpPr/>
          <p:nvPr/>
        </p:nvSpPr>
        <p:spPr>
          <a:xfrm>
            <a:off x="6301866" y="4327169"/>
            <a:ext cx="4486996" cy="628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7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29" grpId="0" animBg="1"/>
      <p:bldP spid="30" grpId="0"/>
      <p:bldP spid="31" grpId="0"/>
      <p:bldP spid="33" grpId="0" animBg="1"/>
      <p:bldP spid="34" grpId="0" animBg="1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DE4A1FE5-6D93-4FB4-A352-88DADF4F124F}"/>
              </a:ext>
            </a:extLst>
          </p:cNvPr>
          <p:cNvSpPr>
            <a:spLocks/>
          </p:cNvSpPr>
          <p:nvPr/>
        </p:nvSpPr>
        <p:spPr bwMode="auto">
          <a:xfrm>
            <a:off x="7803217" y="3259840"/>
            <a:ext cx="4398554" cy="360768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33A0E8E-33DB-42BC-9DDA-13CFCBAC16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702" y="842369"/>
            <a:ext cx="5937496" cy="6073238"/>
          </a:xfrm>
          <a:prstGeom prst="rect">
            <a:avLst/>
          </a:prstGeom>
        </p:spPr>
      </p:pic>
      <p:graphicFrame>
        <p:nvGraphicFramePr>
          <p:cNvPr id="15" name="PA-Chart 14">
            <a:extLst>
              <a:ext uri="{FF2B5EF4-FFF2-40B4-BE49-F238E27FC236}">
                <a16:creationId xmlns:a16="http://schemas.microsoft.com/office/drawing/2014/main" id="{7EE3416E-9AD1-4663-9BC3-90ABFB6A4C23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3915128"/>
              </p:ext>
            </p:extLst>
          </p:nvPr>
        </p:nvGraphicFramePr>
        <p:xfrm>
          <a:off x="-10058" y="3434656"/>
          <a:ext cx="6686066" cy="264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PA-文本框 9">
            <a:extLst>
              <a:ext uri="{FF2B5EF4-FFF2-40B4-BE49-F238E27FC236}">
                <a16:creationId xmlns:a16="http://schemas.microsoft.com/office/drawing/2014/main" id="{A62215D4-D79C-4325-B68F-B05F86A2FAF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61569" y="2688083"/>
            <a:ext cx="4734431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6">
            <a:extLst>
              <a:ext uri="{FF2B5EF4-FFF2-40B4-BE49-F238E27FC236}">
                <a16:creationId xmlns:a16="http://schemas.microsoft.com/office/drawing/2014/main" id="{A060103C-D390-475D-8E76-0C54B79467C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61569" y="1717946"/>
            <a:ext cx="1980029" cy="38234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>
              <a:lnSpc>
                <a:spcPts val="2000"/>
              </a:lnSpc>
            </a:pPr>
            <a:r>
              <a:rPr lang="zh-CN" altLang="en-US" sz="3200" dirty="0">
                <a:cs typeface="+mn-ea"/>
                <a:sym typeface="+mn-lt"/>
              </a:rPr>
              <a:t>The title text</a:t>
            </a:r>
            <a:endParaRPr lang="en-US" altLang="zh-CN" sz="32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14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6="http://schemas.microsoft.com/office/drawing/2014/main" xmlns:a14="http://schemas.microsoft.com/office/drawing/2010/main" xmlns:c="http://schemas.openxmlformats.org/drawingml/2006/chart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5" grpId="0">
        <p:bldAsOne/>
      </p:bldGraphic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2CAF248A-3897-4AF2-8454-0B02C824D70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0977" y="-12700"/>
            <a:ext cx="11810260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A3A605AC-D5D6-4758-B818-62D534D6967F}"/>
              </a:ext>
            </a:extLst>
          </p:cNvPr>
          <p:cNvGrpSpPr/>
          <p:nvPr/>
        </p:nvGrpSpPr>
        <p:grpSpPr>
          <a:xfrm>
            <a:off x="1700007" y="2664542"/>
            <a:ext cx="8902192" cy="1958764"/>
            <a:chOff x="1201783" y="2220686"/>
            <a:chExt cx="9784080" cy="3801291"/>
          </a:xfrm>
        </p:grpSpPr>
        <p:cxnSp>
          <p:nvCxnSpPr>
            <p:cNvPr id="6" name="Straight Connector 4">
              <a:extLst>
                <a:ext uri="{FF2B5EF4-FFF2-40B4-BE49-F238E27FC236}">
                  <a16:creationId xmlns:a16="http://schemas.microsoft.com/office/drawing/2014/main" id="{CB7E42DF-BF2A-420A-9A80-5D31AE3CE033}"/>
                </a:ext>
              </a:extLst>
            </p:cNvPr>
            <p:cNvCxnSpPr/>
            <p:nvPr/>
          </p:nvCxnSpPr>
          <p:spPr>
            <a:xfrm>
              <a:off x="12017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>
              <a:extLst>
                <a:ext uri="{FF2B5EF4-FFF2-40B4-BE49-F238E27FC236}">
                  <a16:creationId xmlns:a16="http://schemas.microsoft.com/office/drawing/2014/main" id="{77B211E4-2617-4DBA-B1C3-134655509FA5}"/>
                </a:ext>
              </a:extLst>
            </p:cNvPr>
            <p:cNvCxnSpPr/>
            <p:nvPr/>
          </p:nvCxnSpPr>
          <p:spPr>
            <a:xfrm>
              <a:off x="109858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>
              <a:extLst>
                <a:ext uri="{FF2B5EF4-FFF2-40B4-BE49-F238E27FC236}">
                  <a16:creationId xmlns:a16="http://schemas.microsoft.com/office/drawing/2014/main" id="{85FE80FA-22BD-458A-B96A-A1E8AAFB2ECC}"/>
                </a:ext>
              </a:extLst>
            </p:cNvPr>
            <p:cNvCxnSpPr/>
            <p:nvPr/>
          </p:nvCxnSpPr>
          <p:spPr>
            <a:xfrm>
              <a:off x="283246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>
              <a:extLst>
                <a:ext uri="{FF2B5EF4-FFF2-40B4-BE49-F238E27FC236}">
                  <a16:creationId xmlns:a16="http://schemas.microsoft.com/office/drawing/2014/main" id="{BBD53070-6FDA-4B30-820F-893FEFA5F1F8}"/>
                </a:ext>
              </a:extLst>
            </p:cNvPr>
            <p:cNvCxnSpPr/>
            <p:nvPr/>
          </p:nvCxnSpPr>
          <p:spPr>
            <a:xfrm>
              <a:off x="446314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>
              <a:extLst>
                <a:ext uri="{FF2B5EF4-FFF2-40B4-BE49-F238E27FC236}">
                  <a16:creationId xmlns:a16="http://schemas.microsoft.com/office/drawing/2014/main" id="{2307F74C-981F-4D0B-96DD-8F59450C377B}"/>
                </a:ext>
              </a:extLst>
            </p:cNvPr>
            <p:cNvCxnSpPr/>
            <p:nvPr/>
          </p:nvCxnSpPr>
          <p:spPr>
            <a:xfrm>
              <a:off x="609382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">
              <a:extLst>
                <a:ext uri="{FF2B5EF4-FFF2-40B4-BE49-F238E27FC236}">
                  <a16:creationId xmlns:a16="http://schemas.microsoft.com/office/drawing/2014/main" id="{02D146B9-BCA9-4E9C-BC96-D818DAFCDEF5}"/>
                </a:ext>
              </a:extLst>
            </p:cNvPr>
            <p:cNvCxnSpPr/>
            <p:nvPr/>
          </p:nvCxnSpPr>
          <p:spPr>
            <a:xfrm>
              <a:off x="772450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">
              <a:extLst>
                <a:ext uri="{FF2B5EF4-FFF2-40B4-BE49-F238E27FC236}">
                  <a16:creationId xmlns:a16="http://schemas.microsoft.com/office/drawing/2014/main" id="{BB696153-8D68-426D-B4E9-78C595BF258D}"/>
                </a:ext>
              </a:extLst>
            </p:cNvPr>
            <p:cNvCxnSpPr/>
            <p:nvPr/>
          </p:nvCxnSpPr>
          <p:spPr>
            <a:xfrm>
              <a:off x="9355183" y="2220686"/>
              <a:ext cx="0" cy="3801291"/>
            </a:xfrm>
            <a:prstGeom prst="line">
              <a:avLst/>
            </a:prstGeom>
            <a:ln>
              <a:solidFill>
                <a:schemeClr val="bg1">
                  <a:lumMod val="65000"/>
                  <a:alpha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3">
            <a:extLst>
              <a:ext uri="{FF2B5EF4-FFF2-40B4-BE49-F238E27FC236}">
                <a16:creationId xmlns:a16="http://schemas.microsoft.com/office/drawing/2014/main" id="{E4724B08-D607-4F52-B734-B8D0323F2945}"/>
              </a:ext>
            </a:extLst>
          </p:cNvPr>
          <p:cNvSpPr/>
          <p:nvPr/>
        </p:nvSpPr>
        <p:spPr>
          <a:xfrm flipV="1">
            <a:off x="4551386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3AEE5F6C-EFA4-4310-B80F-6E23D449DBEF}"/>
              </a:ext>
            </a:extLst>
          </p:cNvPr>
          <p:cNvSpPr/>
          <p:nvPr/>
        </p:nvSpPr>
        <p:spPr>
          <a:xfrm>
            <a:off x="1272955" y="4506320"/>
            <a:ext cx="9724744" cy="23328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3105FB96-628C-48EC-9990-E96981115F36}"/>
              </a:ext>
            </a:extLst>
          </p:cNvPr>
          <p:cNvSpPr txBox="1">
            <a:spLocks/>
          </p:cNvSpPr>
          <p:nvPr/>
        </p:nvSpPr>
        <p:spPr bwMode="auto">
          <a:xfrm flipH="1">
            <a:off x="1518523" y="4477022"/>
            <a:ext cx="401947" cy="2225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5A831380-4709-433F-B03F-0854B05DC048}"/>
              </a:ext>
            </a:extLst>
          </p:cNvPr>
          <p:cNvSpPr txBox="1">
            <a:spLocks/>
          </p:cNvSpPr>
          <p:nvPr/>
        </p:nvSpPr>
        <p:spPr bwMode="auto">
          <a:xfrm flipH="1">
            <a:off x="10400782" y="4485231"/>
            <a:ext cx="401931" cy="24750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07</a:t>
            </a: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6C023B87-621F-47DB-940B-31E2C96358E8}"/>
              </a:ext>
            </a:extLst>
          </p:cNvPr>
          <p:cNvSpPr txBox="1">
            <a:spLocks/>
          </p:cNvSpPr>
          <p:nvPr/>
        </p:nvSpPr>
        <p:spPr bwMode="auto">
          <a:xfrm flipH="1">
            <a:off x="2957868" y="4478877"/>
            <a:ext cx="43824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ED9A13EF-B104-400A-AD91-8AC16F5310EC}"/>
              </a:ext>
            </a:extLst>
          </p:cNvPr>
          <p:cNvSpPr txBox="1">
            <a:spLocks/>
          </p:cNvSpPr>
          <p:nvPr/>
        </p:nvSpPr>
        <p:spPr bwMode="auto">
          <a:xfrm flipH="1">
            <a:off x="4483630" y="4485226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11BB639B-F619-402F-8CF2-AE004DCC8B4D}"/>
              </a:ext>
            </a:extLst>
          </p:cNvPr>
          <p:cNvSpPr txBox="1">
            <a:spLocks/>
          </p:cNvSpPr>
          <p:nvPr/>
        </p:nvSpPr>
        <p:spPr bwMode="auto">
          <a:xfrm flipH="1">
            <a:off x="5964135" y="4491574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3BFAABAB-B83B-4635-8C64-C1EB651F6753}"/>
              </a:ext>
            </a:extLst>
          </p:cNvPr>
          <p:cNvSpPr txBox="1">
            <a:spLocks/>
          </p:cNvSpPr>
          <p:nvPr/>
        </p:nvSpPr>
        <p:spPr bwMode="auto">
          <a:xfrm flipH="1">
            <a:off x="7474536" y="4491578"/>
            <a:ext cx="370432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661382B6-7730-4EEB-9626-5F22EE8A7A2B}"/>
              </a:ext>
            </a:extLst>
          </p:cNvPr>
          <p:cNvSpPr txBox="1">
            <a:spLocks/>
          </p:cNvSpPr>
          <p:nvPr/>
        </p:nvSpPr>
        <p:spPr bwMode="auto">
          <a:xfrm flipH="1">
            <a:off x="8927171" y="4485226"/>
            <a:ext cx="401940" cy="22256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/>
        </p:spPr>
        <p:txBody>
          <a:bodyPr wrap="square" lIns="90000" tIns="46800" rIns="90000" bIns="46800">
            <a:noAutofit/>
            <a:sp3d extrusionH="57150">
              <a:bevelT w="1270" h="127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3" name="Rectangle: Rounded Corners 25">
            <a:extLst>
              <a:ext uri="{FF2B5EF4-FFF2-40B4-BE49-F238E27FC236}">
                <a16:creationId xmlns:a16="http://schemas.microsoft.com/office/drawing/2014/main" id="{834CBFFD-D3EC-407B-B4CC-F3C2926E3102}"/>
              </a:ext>
            </a:extLst>
          </p:cNvPr>
          <p:cNvSpPr/>
          <p:nvPr/>
        </p:nvSpPr>
        <p:spPr>
          <a:xfrm>
            <a:off x="7168774" y="4064828"/>
            <a:ext cx="1739115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4" name="Rectangle: Rounded Corners 26">
            <a:extLst>
              <a:ext uri="{FF2B5EF4-FFF2-40B4-BE49-F238E27FC236}">
                <a16:creationId xmlns:a16="http://schemas.microsoft.com/office/drawing/2014/main" id="{751EB7D9-1371-4CEE-9A52-28686AB08B20}"/>
              </a:ext>
            </a:extLst>
          </p:cNvPr>
          <p:cNvSpPr/>
          <p:nvPr/>
        </p:nvSpPr>
        <p:spPr>
          <a:xfrm>
            <a:off x="2886794" y="3430356"/>
            <a:ext cx="1786588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5" name="Rectangle: Rounded Corners 27">
            <a:extLst>
              <a:ext uri="{FF2B5EF4-FFF2-40B4-BE49-F238E27FC236}">
                <a16:creationId xmlns:a16="http://schemas.microsoft.com/office/drawing/2014/main" id="{8D6AD0E6-EA76-4E46-AD08-C2699D6CF07C}"/>
              </a:ext>
            </a:extLst>
          </p:cNvPr>
          <p:cNvSpPr/>
          <p:nvPr/>
        </p:nvSpPr>
        <p:spPr>
          <a:xfrm>
            <a:off x="4540877" y="3747592"/>
            <a:ext cx="1786588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6" name="Rectangle: Rounded Corners 28">
            <a:extLst>
              <a:ext uri="{FF2B5EF4-FFF2-40B4-BE49-F238E27FC236}">
                <a16:creationId xmlns:a16="http://schemas.microsoft.com/office/drawing/2014/main" id="{2F2F3A96-D941-46EF-B534-63F6D1F5A78C}"/>
              </a:ext>
            </a:extLst>
          </p:cNvPr>
          <p:cNvSpPr/>
          <p:nvPr/>
        </p:nvSpPr>
        <p:spPr>
          <a:xfrm>
            <a:off x="1578385" y="2951616"/>
            <a:ext cx="1786584" cy="35494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title text</a:t>
            </a:r>
          </a:p>
        </p:txBody>
      </p:sp>
      <p:sp>
        <p:nvSpPr>
          <p:cNvPr id="27" name="Oval 29">
            <a:extLst>
              <a:ext uri="{FF2B5EF4-FFF2-40B4-BE49-F238E27FC236}">
                <a16:creationId xmlns:a16="http://schemas.microsoft.com/office/drawing/2014/main" id="{AD1B7056-14A4-408A-B99B-50F38DB2C409}"/>
              </a:ext>
            </a:extLst>
          </p:cNvPr>
          <p:cNvSpPr/>
          <p:nvPr/>
        </p:nvSpPr>
        <p:spPr>
          <a:xfrm flipV="1">
            <a:off x="1578384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Oval 30">
            <a:extLst>
              <a:ext uri="{FF2B5EF4-FFF2-40B4-BE49-F238E27FC236}">
                <a16:creationId xmlns:a16="http://schemas.microsoft.com/office/drawing/2014/main" id="{F6EE8C24-8922-4EEB-8306-8C660A79571D}"/>
              </a:ext>
            </a:extLst>
          </p:cNvPr>
          <p:cNvSpPr/>
          <p:nvPr/>
        </p:nvSpPr>
        <p:spPr>
          <a:xfrm flipV="1">
            <a:off x="7462942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98951524-83EB-42AE-9C6B-067E61AC92C4}"/>
              </a:ext>
            </a:extLst>
          </p:cNvPr>
          <p:cNvSpPr txBox="1">
            <a:spLocks/>
          </p:cNvSpPr>
          <p:nvPr/>
        </p:nvSpPr>
        <p:spPr>
          <a:xfrm>
            <a:off x="2459211" y="101498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l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62041D5-CE82-4D03-91FD-CA7DEDD2F551}"/>
              </a:ext>
            </a:extLst>
          </p:cNvPr>
          <p:cNvSpPr txBox="1">
            <a:spLocks/>
          </p:cNvSpPr>
          <p:nvPr/>
        </p:nvSpPr>
        <p:spPr>
          <a:xfrm>
            <a:off x="2495665" y="1476276"/>
            <a:ext cx="8033169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4A01277-F523-44D1-8DA9-0966283EDB26}"/>
              </a:ext>
            </a:extLst>
          </p:cNvPr>
          <p:cNvSpPr/>
          <p:nvPr/>
        </p:nvSpPr>
        <p:spPr>
          <a:xfrm flipV="1">
            <a:off x="10504209" y="4810394"/>
            <a:ext cx="255036" cy="251264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4E623D0-AC3F-4B73-8036-342C73D1A901}"/>
              </a:ext>
            </a:extLst>
          </p:cNvPr>
          <p:cNvSpPr txBox="1">
            <a:spLocks/>
          </p:cNvSpPr>
          <p:nvPr/>
        </p:nvSpPr>
        <p:spPr>
          <a:xfrm>
            <a:off x="613291" y="5087929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256AC76-0C47-4347-B5CB-435A745D8620}"/>
              </a:ext>
            </a:extLst>
          </p:cNvPr>
          <p:cNvSpPr txBox="1">
            <a:spLocks/>
          </p:cNvSpPr>
          <p:nvPr/>
        </p:nvSpPr>
        <p:spPr>
          <a:xfrm>
            <a:off x="641214" y="5462900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7083FE07-57ED-4922-94F3-BAA4670770FD}"/>
              </a:ext>
            </a:extLst>
          </p:cNvPr>
          <p:cNvSpPr txBox="1">
            <a:spLocks/>
          </p:cNvSpPr>
          <p:nvPr/>
        </p:nvSpPr>
        <p:spPr>
          <a:xfrm>
            <a:off x="3599451" y="5088433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98C3FBB-26B8-4963-AD72-F16D7672D496}"/>
              </a:ext>
            </a:extLst>
          </p:cNvPr>
          <p:cNvSpPr txBox="1">
            <a:spLocks/>
          </p:cNvSpPr>
          <p:nvPr/>
        </p:nvSpPr>
        <p:spPr>
          <a:xfrm>
            <a:off x="3627374" y="5477693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3701F358-228D-4EB1-9B45-CDF1045B7CCA}"/>
              </a:ext>
            </a:extLst>
          </p:cNvPr>
          <p:cNvSpPr txBox="1">
            <a:spLocks/>
          </p:cNvSpPr>
          <p:nvPr/>
        </p:nvSpPr>
        <p:spPr>
          <a:xfrm>
            <a:off x="6523688" y="5089960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3949A9BC-8C5B-47B5-9443-D55394225910}"/>
              </a:ext>
            </a:extLst>
          </p:cNvPr>
          <p:cNvSpPr txBox="1">
            <a:spLocks/>
          </p:cNvSpPr>
          <p:nvPr/>
        </p:nvSpPr>
        <p:spPr>
          <a:xfrm>
            <a:off x="6551611" y="5464931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9892494-C15F-46B7-AF64-3C04140E104A}"/>
              </a:ext>
            </a:extLst>
          </p:cNvPr>
          <p:cNvSpPr txBox="1">
            <a:spLocks/>
          </p:cNvSpPr>
          <p:nvPr/>
        </p:nvSpPr>
        <p:spPr>
          <a:xfrm>
            <a:off x="9577880" y="5090464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BD0D64B-4F47-44A6-B993-04D4D51787FA}"/>
              </a:ext>
            </a:extLst>
          </p:cNvPr>
          <p:cNvSpPr txBox="1">
            <a:spLocks/>
          </p:cNvSpPr>
          <p:nvPr/>
        </p:nvSpPr>
        <p:spPr>
          <a:xfrm>
            <a:off x="9605803" y="5479724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3" name="图形 52">
            <a:extLst>
              <a:ext uri="{FF2B5EF4-FFF2-40B4-BE49-F238E27FC236}">
                <a16:creationId xmlns:a16="http://schemas.microsoft.com/office/drawing/2014/main" id="{9AB3EA1B-1C47-447E-9DED-6932EB2F33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9820" y="1137000"/>
            <a:ext cx="851164" cy="8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3" grpId="0" animBg="1"/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  <p:bldP spid="43" grpId="0"/>
      <p:bldP spid="44" grpId="0"/>
      <p:bldP spid="45" grpId="0"/>
      <p:bldP spid="46" grpId="0"/>
      <p:bldP spid="49" grpId="0"/>
      <p:bldP spid="50" grpId="0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2498806" y="3204801"/>
            <a:ext cx="7520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Financial management study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B931AFD-8509-4DD1-BA7A-3CA23666782A}"/>
              </a:ext>
            </a:extLst>
          </p:cNvPr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B794D087-5544-4BAE-B22B-F4EA7DCE296B}"/>
              </a:ext>
            </a:extLst>
          </p:cNvPr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2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6="http://schemas.microsoft.com/office/drawing/2014/main" xmlns:a14="http://schemas.microsoft.com/office/drawing/2010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/>
      <p:bldP spid="17" grpId="0"/>
      <p:bldP spid="19" grpId="0" animBg="1"/>
      <p:bldP spid="18" grpId="0" animBg="1"/>
      <p:bldP spid="2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波形 1">
            <a:extLst>
              <a:ext uri="{FF2B5EF4-FFF2-40B4-BE49-F238E27FC236}">
                <a16:creationId xmlns:a16="http://schemas.microsoft.com/office/drawing/2014/main" id="{334BA8EE-21AF-43DE-BD59-F8F18990C5E5}"/>
              </a:ext>
            </a:extLst>
          </p:cNvPr>
          <p:cNvSpPr/>
          <p:nvPr/>
        </p:nvSpPr>
        <p:spPr>
          <a:xfrm rot="16702535">
            <a:off x="7767258" y="-577714"/>
            <a:ext cx="7377454" cy="8323697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9708932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7901265"/>
                </a:lnTo>
                <a:cubicBezTo>
                  <a:pt x="6665735" y="14163208"/>
                  <a:pt x="3345033" y="1639323"/>
                  <a:pt x="24330" y="7901265"/>
                </a:cubicBezTo>
                <a:cubicBezTo>
                  <a:pt x="24330" y="550790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Shape 1645">
            <a:extLst>
              <a:ext uri="{FF2B5EF4-FFF2-40B4-BE49-F238E27FC236}">
                <a16:creationId xmlns:a16="http://schemas.microsoft.com/office/drawing/2014/main" id="{919A6329-5C96-4B30-B3C8-2B83D5DC83DA}"/>
              </a:ext>
            </a:extLst>
          </p:cNvPr>
          <p:cNvSpPr/>
          <p:nvPr/>
        </p:nvSpPr>
        <p:spPr>
          <a:xfrm>
            <a:off x="7852171" y="3034823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Shape 1646">
            <a:extLst>
              <a:ext uri="{FF2B5EF4-FFF2-40B4-BE49-F238E27FC236}">
                <a16:creationId xmlns:a16="http://schemas.microsoft.com/office/drawing/2014/main" id="{59858FA7-80CB-42B4-8B49-40A99ED3ED37}"/>
              </a:ext>
            </a:extLst>
          </p:cNvPr>
          <p:cNvSpPr/>
          <p:nvPr/>
        </p:nvSpPr>
        <p:spPr>
          <a:xfrm>
            <a:off x="8729337" y="2969681"/>
            <a:ext cx="2690160" cy="387798"/>
          </a:xfrm>
          <a:prstGeom prst="rect">
            <a:avLst/>
          </a:prstGeom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7" name="Shape 1647">
            <a:extLst>
              <a:ext uri="{FF2B5EF4-FFF2-40B4-BE49-F238E27FC236}">
                <a16:creationId xmlns:a16="http://schemas.microsoft.com/office/drawing/2014/main" id="{EFDA7C0A-B10F-492D-A4EB-D5E984CD5632}"/>
              </a:ext>
            </a:extLst>
          </p:cNvPr>
          <p:cNvSpPr/>
          <p:nvPr/>
        </p:nvSpPr>
        <p:spPr>
          <a:xfrm>
            <a:off x="8783728" y="3267755"/>
            <a:ext cx="3230221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Shape 1648">
            <a:extLst>
              <a:ext uri="{FF2B5EF4-FFF2-40B4-BE49-F238E27FC236}">
                <a16:creationId xmlns:a16="http://schemas.microsoft.com/office/drawing/2014/main" id="{F40FB381-3836-413C-83B1-65FB2C10DCF5}"/>
              </a:ext>
            </a:extLst>
          </p:cNvPr>
          <p:cNvSpPr/>
          <p:nvPr/>
        </p:nvSpPr>
        <p:spPr>
          <a:xfrm>
            <a:off x="7257719" y="1419002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9" name="Shape 1649">
            <a:extLst>
              <a:ext uri="{FF2B5EF4-FFF2-40B4-BE49-F238E27FC236}">
                <a16:creationId xmlns:a16="http://schemas.microsoft.com/office/drawing/2014/main" id="{1F275B31-2294-45E6-B86B-309A607F8CB0}"/>
              </a:ext>
            </a:extLst>
          </p:cNvPr>
          <p:cNvSpPr/>
          <p:nvPr/>
        </p:nvSpPr>
        <p:spPr>
          <a:xfrm>
            <a:off x="8126767" y="1485617"/>
            <a:ext cx="2690160" cy="387798"/>
          </a:xfrm>
          <a:prstGeom prst="rect">
            <a:avLst/>
          </a:prstGeom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Shape 1650">
            <a:extLst>
              <a:ext uri="{FF2B5EF4-FFF2-40B4-BE49-F238E27FC236}">
                <a16:creationId xmlns:a16="http://schemas.microsoft.com/office/drawing/2014/main" id="{19B4737D-ACBE-4261-9E1A-C416518F8A2B}"/>
              </a:ext>
            </a:extLst>
          </p:cNvPr>
          <p:cNvSpPr/>
          <p:nvPr/>
        </p:nvSpPr>
        <p:spPr>
          <a:xfrm>
            <a:off x="8189049" y="1781891"/>
            <a:ext cx="3367724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Shape 1651">
            <a:extLst>
              <a:ext uri="{FF2B5EF4-FFF2-40B4-BE49-F238E27FC236}">
                <a16:creationId xmlns:a16="http://schemas.microsoft.com/office/drawing/2014/main" id="{17B486C0-74E1-4918-A291-B293876B2B9D}"/>
              </a:ext>
            </a:extLst>
          </p:cNvPr>
          <p:cNvSpPr/>
          <p:nvPr/>
        </p:nvSpPr>
        <p:spPr>
          <a:xfrm>
            <a:off x="7257719" y="4650644"/>
            <a:ext cx="788355" cy="788355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Shape 1652">
            <a:extLst>
              <a:ext uri="{FF2B5EF4-FFF2-40B4-BE49-F238E27FC236}">
                <a16:creationId xmlns:a16="http://schemas.microsoft.com/office/drawing/2014/main" id="{8ED2ACAD-3146-4706-8F42-2600C03CC543}"/>
              </a:ext>
            </a:extLst>
          </p:cNvPr>
          <p:cNvSpPr/>
          <p:nvPr/>
        </p:nvSpPr>
        <p:spPr>
          <a:xfrm>
            <a:off x="8126766" y="4558800"/>
            <a:ext cx="2690160" cy="387798"/>
          </a:xfrm>
          <a:prstGeom prst="rect">
            <a:avLst/>
          </a:prstGeom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</a:ext>
          </a:extLst>
        </p:spPr>
        <p:txBody>
          <a:bodyPr wrap="none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/>
            <a:r>
              <a:rPr lang="zh-CN" altLang="en-US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Enter the title</a:t>
            </a:r>
          </a:p>
        </p:txBody>
      </p:sp>
      <p:sp>
        <p:nvSpPr>
          <p:cNvPr id="13" name="Shape 1653">
            <a:extLst>
              <a:ext uri="{FF2B5EF4-FFF2-40B4-BE49-F238E27FC236}">
                <a16:creationId xmlns:a16="http://schemas.microsoft.com/office/drawing/2014/main" id="{C7B79AAD-AD18-41B2-BB51-631B2BA7EAED}"/>
              </a:ext>
            </a:extLst>
          </p:cNvPr>
          <p:cNvSpPr/>
          <p:nvPr/>
        </p:nvSpPr>
        <p:spPr>
          <a:xfrm>
            <a:off x="8189276" y="4883575"/>
            <a:ext cx="3230221" cy="91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50000"/>
              </a:lnSpc>
              <a:defRPr sz="20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rPr>
              <a:t>The life most of the time, commitments equals to constrain, reluctantly we.</a:t>
            </a:r>
            <a:endParaRPr lang="zh-CN" altLang="en-US" sz="1400" dirty="0">
              <a:solidFill>
                <a:srgbClr val="33333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Shape 1658">
            <a:extLst>
              <a:ext uri="{FF2B5EF4-FFF2-40B4-BE49-F238E27FC236}">
                <a16:creationId xmlns:a16="http://schemas.microsoft.com/office/drawing/2014/main" id="{A55B50A1-7C17-4DCC-BCD2-CF45DFC90A1E}"/>
              </a:ext>
            </a:extLst>
          </p:cNvPr>
          <p:cNvSpPr/>
          <p:nvPr/>
        </p:nvSpPr>
        <p:spPr>
          <a:xfrm>
            <a:off x="7539977" y="1716943"/>
            <a:ext cx="223838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5" name="Shape 1659">
            <a:extLst>
              <a:ext uri="{FF2B5EF4-FFF2-40B4-BE49-F238E27FC236}">
                <a16:creationId xmlns:a16="http://schemas.microsoft.com/office/drawing/2014/main" id="{B622913F-F4D2-45AE-B805-B1CEEAAE1201}"/>
              </a:ext>
            </a:extLst>
          </p:cNvPr>
          <p:cNvSpPr/>
          <p:nvPr/>
        </p:nvSpPr>
        <p:spPr>
          <a:xfrm>
            <a:off x="8142259" y="3332764"/>
            <a:ext cx="208180" cy="192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5" y="13642"/>
                </a:moveTo>
                <a:cubicBezTo>
                  <a:pt x="14224" y="13642"/>
                  <a:pt x="17227" y="10573"/>
                  <a:pt x="17227" y="6821"/>
                </a:cubicBezTo>
                <a:cubicBezTo>
                  <a:pt x="17227" y="3013"/>
                  <a:pt x="14224" y="0"/>
                  <a:pt x="10905" y="0"/>
                </a:cubicBezTo>
                <a:cubicBezTo>
                  <a:pt x="7376" y="0"/>
                  <a:pt x="4583" y="3013"/>
                  <a:pt x="4583" y="6821"/>
                </a:cubicBezTo>
                <a:cubicBezTo>
                  <a:pt x="4583" y="10573"/>
                  <a:pt x="7376" y="13642"/>
                  <a:pt x="10905" y="13642"/>
                </a:cubicBezTo>
                <a:close/>
                <a:moveTo>
                  <a:pt x="10905" y="1876"/>
                </a:moveTo>
                <a:cubicBezTo>
                  <a:pt x="13381" y="1876"/>
                  <a:pt x="15278" y="4149"/>
                  <a:pt x="15278" y="6821"/>
                </a:cubicBezTo>
                <a:cubicBezTo>
                  <a:pt x="15278" y="9436"/>
                  <a:pt x="13381" y="11539"/>
                  <a:pt x="10905" y="11539"/>
                </a:cubicBezTo>
                <a:cubicBezTo>
                  <a:pt x="8429" y="11539"/>
                  <a:pt x="6322" y="9436"/>
                  <a:pt x="6322" y="6821"/>
                </a:cubicBezTo>
                <a:cubicBezTo>
                  <a:pt x="6322" y="4149"/>
                  <a:pt x="8429" y="1876"/>
                  <a:pt x="10905" y="1876"/>
                </a:cubicBezTo>
                <a:close/>
                <a:moveTo>
                  <a:pt x="13698" y="14211"/>
                </a:moveTo>
                <a:cubicBezTo>
                  <a:pt x="13540" y="14211"/>
                  <a:pt x="13171" y="14211"/>
                  <a:pt x="12855" y="14381"/>
                </a:cubicBezTo>
                <a:cubicBezTo>
                  <a:pt x="10905" y="16257"/>
                  <a:pt x="10905" y="16257"/>
                  <a:pt x="10905" y="16257"/>
                </a:cubicBezTo>
                <a:cubicBezTo>
                  <a:pt x="8798" y="14381"/>
                  <a:pt x="8798" y="14381"/>
                  <a:pt x="8798" y="14381"/>
                </a:cubicBezTo>
                <a:cubicBezTo>
                  <a:pt x="8640" y="14211"/>
                  <a:pt x="8271" y="14211"/>
                  <a:pt x="7902" y="14211"/>
                </a:cubicBezTo>
                <a:cubicBezTo>
                  <a:pt x="6691" y="14779"/>
                  <a:pt x="0" y="17223"/>
                  <a:pt x="0" y="20634"/>
                </a:cubicBezTo>
                <a:cubicBezTo>
                  <a:pt x="0" y="21202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02"/>
                  <a:pt x="21600" y="20634"/>
                </a:cubicBezTo>
                <a:cubicBezTo>
                  <a:pt x="21600" y="17223"/>
                  <a:pt x="15120" y="14779"/>
                  <a:pt x="13698" y="14211"/>
                </a:cubicBezTo>
                <a:close/>
                <a:moveTo>
                  <a:pt x="2476" y="19667"/>
                </a:moveTo>
                <a:cubicBezTo>
                  <a:pt x="3530" y="18360"/>
                  <a:pt x="6006" y="17223"/>
                  <a:pt x="8113" y="16257"/>
                </a:cubicBezTo>
                <a:cubicBezTo>
                  <a:pt x="10220" y="18360"/>
                  <a:pt x="10220" y="18360"/>
                  <a:pt x="10220" y="18360"/>
                </a:cubicBezTo>
                <a:cubicBezTo>
                  <a:pt x="10537" y="18758"/>
                  <a:pt x="11063" y="18758"/>
                  <a:pt x="11432" y="18360"/>
                </a:cubicBezTo>
                <a:cubicBezTo>
                  <a:pt x="13698" y="16257"/>
                  <a:pt x="13698" y="16257"/>
                  <a:pt x="13698" y="16257"/>
                </a:cubicBezTo>
                <a:cubicBezTo>
                  <a:pt x="15805" y="17223"/>
                  <a:pt x="18281" y="18360"/>
                  <a:pt x="19335" y="19667"/>
                </a:cubicBezTo>
                <a:lnTo>
                  <a:pt x="2476" y="19667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6" name="Shape 1660">
            <a:extLst>
              <a:ext uri="{FF2B5EF4-FFF2-40B4-BE49-F238E27FC236}">
                <a16:creationId xmlns:a16="http://schemas.microsoft.com/office/drawing/2014/main" id="{2C150104-9B40-466E-8F96-18644784C40C}"/>
              </a:ext>
            </a:extLst>
          </p:cNvPr>
          <p:cNvSpPr/>
          <p:nvPr/>
        </p:nvSpPr>
        <p:spPr>
          <a:xfrm>
            <a:off x="7557781" y="4948584"/>
            <a:ext cx="188232" cy="1924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43" y="16740"/>
                </a:moveTo>
                <a:cubicBezTo>
                  <a:pt x="19943" y="11502"/>
                  <a:pt x="19943" y="11502"/>
                  <a:pt x="19943" y="11502"/>
                </a:cubicBezTo>
                <a:cubicBezTo>
                  <a:pt x="19943" y="10098"/>
                  <a:pt x="18838" y="8802"/>
                  <a:pt x="17346" y="8802"/>
                </a:cubicBezTo>
                <a:cubicBezTo>
                  <a:pt x="11822" y="8802"/>
                  <a:pt x="11822" y="8802"/>
                  <a:pt x="11822" y="8802"/>
                </a:cubicBezTo>
                <a:cubicBezTo>
                  <a:pt x="11822" y="4860"/>
                  <a:pt x="11822" y="4860"/>
                  <a:pt x="11822" y="4860"/>
                </a:cubicBezTo>
                <a:cubicBezTo>
                  <a:pt x="12706" y="4482"/>
                  <a:pt x="13479" y="3618"/>
                  <a:pt x="13479" y="2538"/>
                </a:cubicBezTo>
                <a:cubicBezTo>
                  <a:pt x="13479" y="1080"/>
                  <a:pt x="12209" y="0"/>
                  <a:pt x="10883" y="0"/>
                </a:cubicBezTo>
                <a:cubicBezTo>
                  <a:pt x="9447" y="0"/>
                  <a:pt x="8121" y="1080"/>
                  <a:pt x="8121" y="2538"/>
                </a:cubicBezTo>
                <a:cubicBezTo>
                  <a:pt x="8121" y="3618"/>
                  <a:pt x="8839" y="4482"/>
                  <a:pt x="9778" y="4860"/>
                </a:cubicBezTo>
                <a:cubicBezTo>
                  <a:pt x="9778" y="8802"/>
                  <a:pt x="9778" y="8802"/>
                  <a:pt x="9778" y="8802"/>
                </a:cubicBezTo>
                <a:cubicBezTo>
                  <a:pt x="4254" y="8802"/>
                  <a:pt x="4254" y="8802"/>
                  <a:pt x="4254" y="8802"/>
                </a:cubicBezTo>
                <a:cubicBezTo>
                  <a:pt x="2762" y="8802"/>
                  <a:pt x="1657" y="10098"/>
                  <a:pt x="1657" y="11502"/>
                </a:cubicBezTo>
                <a:cubicBezTo>
                  <a:pt x="1657" y="16740"/>
                  <a:pt x="1657" y="16740"/>
                  <a:pt x="1657" y="16740"/>
                </a:cubicBezTo>
                <a:cubicBezTo>
                  <a:pt x="773" y="17118"/>
                  <a:pt x="0" y="17982"/>
                  <a:pt x="0" y="19116"/>
                </a:cubicBezTo>
                <a:cubicBezTo>
                  <a:pt x="0" y="20520"/>
                  <a:pt x="1105" y="21600"/>
                  <a:pt x="2596" y="21600"/>
                </a:cubicBezTo>
                <a:cubicBezTo>
                  <a:pt x="4088" y="21600"/>
                  <a:pt x="5359" y="20520"/>
                  <a:pt x="5359" y="19116"/>
                </a:cubicBezTo>
                <a:cubicBezTo>
                  <a:pt x="5359" y="17982"/>
                  <a:pt x="4419" y="17118"/>
                  <a:pt x="3701" y="16740"/>
                </a:cubicBezTo>
                <a:cubicBezTo>
                  <a:pt x="3701" y="11502"/>
                  <a:pt x="3701" y="11502"/>
                  <a:pt x="3701" y="11502"/>
                </a:cubicBezTo>
                <a:cubicBezTo>
                  <a:pt x="3701" y="11178"/>
                  <a:pt x="3867" y="10800"/>
                  <a:pt x="4254" y="10800"/>
                </a:cubicBezTo>
                <a:cubicBezTo>
                  <a:pt x="9778" y="10800"/>
                  <a:pt x="9778" y="10800"/>
                  <a:pt x="9778" y="10800"/>
                </a:cubicBezTo>
                <a:cubicBezTo>
                  <a:pt x="9778" y="16740"/>
                  <a:pt x="9778" y="16740"/>
                  <a:pt x="9778" y="16740"/>
                </a:cubicBezTo>
                <a:cubicBezTo>
                  <a:pt x="8839" y="17118"/>
                  <a:pt x="8286" y="17982"/>
                  <a:pt x="8286" y="19116"/>
                </a:cubicBezTo>
                <a:cubicBezTo>
                  <a:pt x="8286" y="20520"/>
                  <a:pt x="9447" y="21600"/>
                  <a:pt x="10883" y="21600"/>
                </a:cubicBezTo>
                <a:cubicBezTo>
                  <a:pt x="12209" y="21600"/>
                  <a:pt x="13479" y="20520"/>
                  <a:pt x="13479" y="19116"/>
                </a:cubicBezTo>
                <a:cubicBezTo>
                  <a:pt x="13479" y="17982"/>
                  <a:pt x="12706" y="17118"/>
                  <a:pt x="11822" y="16740"/>
                </a:cubicBezTo>
                <a:cubicBezTo>
                  <a:pt x="11822" y="10800"/>
                  <a:pt x="11822" y="10800"/>
                  <a:pt x="11822" y="10800"/>
                </a:cubicBezTo>
                <a:cubicBezTo>
                  <a:pt x="17346" y="10800"/>
                  <a:pt x="17346" y="10800"/>
                  <a:pt x="17346" y="10800"/>
                </a:cubicBezTo>
                <a:cubicBezTo>
                  <a:pt x="17733" y="10800"/>
                  <a:pt x="17899" y="11178"/>
                  <a:pt x="17899" y="11502"/>
                </a:cubicBezTo>
                <a:cubicBezTo>
                  <a:pt x="17899" y="16740"/>
                  <a:pt x="17899" y="16740"/>
                  <a:pt x="17899" y="16740"/>
                </a:cubicBezTo>
                <a:cubicBezTo>
                  <a:pt x="17181" y="17118"/>
                  <a:pt x="16407" y="17982"/>
                  <a:pt x="16407" y="19116"/>
                </a:cubicBezTo>
                <a:cubicBezTo>
                  <a:pt x="16407" y="20520"/>
                  <a:pt x="17512" y="21600"/>
                  <a:pt x="19004" y="21600"/>
                </a:cubicBezTo>
                <a:cubicBezTo>
                  <a:pt x="20495" y="21600"/>
                  <a:pt x="21600" y="20520"/>
                  <a:pt x="21600" y="19116"/>
                </a:cubicBezTo>
                <a:cubicBezTo>
                  <a:pt x="21600" y="17982"/>
                  <a:pt x="20827" y="17118"/>
                  <a:pt x="19943" y="16740"/>
                </a:cubicBezTo>
                <a:close/>
                <a:moveTo>
                  <a:pt x="10883" y="1458"/>
                </a:moveTo>
                <a:cubicBezTo>
                  <a:pt x="11435" y="1458"/>
                  <a:pt x="11988" y="1998"/>
                  <a:pt x="11988" y="2538"/>
                </a:cubicBezTo>
                <a:cubicBezTo>
                  <a:pt x="11988" y="3078"/>
                  <a:pt x="11435" y="3618"/>
                  <a:pt x="10883" y="3618"/>
                </a:cubicBezTo>
                <a:cubicBezTo>
                  <a:pt x="10165" y="3618"/>
                  <a:pt x="9778" y="3078"/>
                  <a:pt x="9778" y="2538"/>
                </a:cubicBezTo>
                <a:cubicBezTo>
                  <a:pt x="9778" y="1998"/>
                  <a:pt x="10165" y="1458"/>
                  <a:pt x="10883" y="1458"/>
                </a:cubicBezTo>
                <a:close/>
                <a:moveTo>
                  <a:pt x="2596" y="20142"/>
                </a:moveTo>
                <a:cubicBezTo>
                  <a:pt x="1878" y="20142"/>
                  <a:pt x="1492" y="19602"/>
                  <a:pt x="1492" y="19116"/>
                </a:cubicBezTo>
                <a:cubicBezTo>
                  <a:pt x="1492" y="18576"/>
                  <a:pt x="1878" y="17982"/>
                  <a:pt x="2596" y="17982"/>
                </a:cubicBezTo>
                <a:cubicBezTo>
                  <a:pt x="3149" y="17982"/>
                  <a:pt x="3701" y="18576"/>
                  <a:pt x="3701" y="19116"/>
                </a:cubicBezTo>
                <a:cubicBezTo>
                  <a:pt x="3701" y="19602"/>
                  <a:pt x="3149" y="20142"/>
                  <a:pt x="2596" y="20142"/>
                </a:cubicBezTo>
                <a:close/>
                <a:moveTo>
                  <a:pt x="10883" y="20142"/>
                </a:moveTo>
                <a:cubicBezTo>
                  <a:pt x="10165" y="20142"/>
                  <a:pt x="9778" y="19602"/>
                  <a:pt x="9778" y="19116"/>
                </a:cubicBezTo>
                <a:cubicBezTo>
                  <a:pt x="9778" y="18576"/>
                  <a:pt x="10165" y="17982"/>
                  <a:pt x="10883" y="17982"/>
                </a:cubicBezTo>
                <a:cubicBezTo>
                  <a:pt x="11435" y="17982"/>
                  <a:pt x="11988" y="18576"/>
                  <a:pt x="11988" y="19116"/>
                </a:cubicBezTo>
                <a:cubicBezTo>
                  <a:pt x="11988" y="19602"/>
                  <a:pt x="11435" y="20142"/>
                  <a:pt x="10883" y="20142"/>
                </a:cubicBezTo>
                <a:close/>
                <a:moveTo>
                  <a:pt x="19004" y="20142"/>
                </a:moveTo>
                <a:cubicBezTo>
                  <a:pt x="18451" y="20142"/>
                  <a:pt x="17899" y="19602"/>
                  <a:pt x="17899" y="19116"/>
                </a:cubicBezTo>
                <a:cubicBezTo>
                  <a:pt x="17899" y="18576"/>
                  <a:pt x="18451" y="17982"/>
                  <a:pt x="19004" y="17982"/>
                </a:cubicBezTo>
                <a:cubicBezTo>
                  <a:pt x="19722" y="17982"/>
                  <a:pt x="20274" y="18576"/>
                  <a:pt x="20274" y="19116"/>
                </a:cubicBezTo>
                <a:cubicBezTo>
                  <a:pt x="20274" y="19602"/>
                  <a:pt x="19722" y="20142"/>
                  <a:pt x="19004" y="2014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2860" rIns="22860" anchor="ctr"/>
          <a:lstStyle/>
          <a:p>
            <a:pPr marL="0" marR="0" lvl="0" indent="0" algn="l" defTabSz="2286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kumimoji="0" sz="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480684D-C11E-4B6B-B7B6-8C8B9D30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0" y="702938"/>
            <a:ext cx="5806340" cy="516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:a16="http://schemas.microsoft.com/office/drawing/2014/main" xmlns:ma14="http://schemas.microsoft.com/office/mac/drawingml/2011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波形 1">
            <a:extLst>
              <a:ext uri="{FF2B5EF4-FFF2-40B4-BE49-F238E27FC236}">
                <a16:creationId xmlns:a16="http://schemas.microsoft.com/office/drawing/2014/main" id="{8328B4CA-2EFE-499D-B8DA-776DE9309880}"/>
              </a:ext>
            </a:extLst>
          </p:cNvPr>
          <p:cNvSpPr/>
          <p:nvPr/>
        </p:nvSpPr>
        <p:spPr>
          <a:xfrm rot="19442229">
            <a:off x="-1894449" y="-1661770"/>
            <a:ext cx="9342341" cy="6227399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8724"/>
              <a:gd name="connsiteY0" fmla="*/ 857769 h 9487643"/>
              <a:gd name="connsiteX1" fmla="*/ 9988724 w 9988724"/>
              <a:gd name="connsiteY1" fmla="*/ 3773052 h 9487643"/>
              <a:gd name="connsiteX2" fmla="*/ 9986438 w 9988724"/>
              <a:gd name="connsiteY2" fmla="*/ 7679976 h 9487643"/>
              <a:gd name="connsiteX3" fmla="*/ 24330 w 9988724"/>
              <a:gd name="connsiteY3" fmla="*/ 7679976 h 9487643"/>
              <a:gd name="connsiteX4" fmla="*/ 0 w 9988724"/>
              <a:gd name="connsiteY4" fmla="*/ 857769 h 9487643"/>
              <a:gd name="connsiteX0" fmla="*/ 0 w 9988724"/>
              <a:gd name="connsiteY0" fmla="*/ 1770713 h 10400587"/>
              <a:gd name="connsiteX1" fmla="*/ 9988724 w 9988724"/>
              <a:gd name="connsiteY1" fmla="*/ 4685996 h 10400587"/>
              <a:gd name="connsiteX2" fmla="*/ 9986438 w 9988724"/>
              <a:gd name="connsiteY2" fmla="*/ 8592920 h 10400587"/>
              <a:gd name="connsiteX3" fmla="*/ 24330 w 9988724"/>
              <a:gd name="connsiteY3" fmla="*/ 8592920 h 10400587"/>
              <a:gd name="connsiteX4" fmla="*/ 0 w 9988724"/>
              <a:gd name="connsiteY4" fmla="*/ 1770713 h 10400587"/>
              <a:gd name="connsiteX0" fmla="*/ 0 w 9988724"/>
              <a:gd name="connsiteY0" fmla="*/ 0 h 8629874"/>
              <a:gd name="connsiteX1" fmla="*/ 9988724 w 9988724"/>
              <a:gd name="connsiteY1" fmla="*/ 2915283 h 8629874"/>
              <a:gd name="connsiteX2" fmla="*/ 9986438 w 9988724"/>
              <a:gd name="connsiteY2" fmla="*/ 6822207 h 8629874"/>
              <a:gd name="connsiteX3" fmla="*/ 24330 w 9988724"/>
              <a:gd name="connsiteY3" fmla="*/ 6822207 h 8629874"/>
              <a:gd name="connsiteX4" fmla="*/ 0 w 9988724"/>
              <a:gd name="connsiteY4" fmla="*/ 0 h 8629874"/>
              <a:gd name="connsiteX0" fmla="*/ 0 w 9991059"/>
              <a:gd name="connsiteY0" fmla="*/ 0 h 8629874"/>
              <a:gd name="connsiteX1" fmla="*/ 9991059 w 9991059"/>
              <a:gd name="connsiteY1" fmla="*/ 4988146 h 8629874"/>
              <a:gd name="connsiteX2" fmla="*/ 9986438 w 9991059"/>
              <a:gd name="connsiteY2" fmla="*/ 6822207 h 8629874"/>
              <a:gd name="connsiteX3" fmla="*/ 24330 w 9991059"/>
              <a:gd name="connsiteY3" fmla="*/ 6822207 h 8629874"/>
              <a:gd name="connsiteX4" fmla="*/ 0 w 9991059"/>
              <a:gd name="connsiteY4" fmla="*/ 0 h 8629874"/>
              <a:gd name="connsiteX0" fmla="*/ 2910150 w 9966729"/>
              <a:gd name="connsiteY0" fmla="*/ 0 h 7159764"/>
              <a:gd name="connsiteX1" fmla="*/ 9966729 w 9966729"/>
              <a:gd name="connsiteY1" fmla="*/ 3518036 h 7159764"/>
              <a:gd name="connsiteX2" fmla="*/ 9962108 w 9966729"/>
              <a:gd name="connsiteY2" fmla="*/ 5352097 h 7159764"/>
              <a:gd name="connsiteX3" fmla="*/ 0 w 9966729"/>
              <a:gd name="connsiteY3" fmla="*/ 5352097 h 7159764"/>
              <a:gd name="connsiteX4" fmla="*/ 2910150 w 9966729"/>
              <a:gd name="connsiteY4" fmla="*/ 0 h 7159764"/>
              <a:gd name="connsiteX0" fmla="*/ 2921337 w 9977916"/>
              <a:gd name="connsiteY0" fmla="*/ 0 h 7161540"/>
              <a:gd name="connsiteX1" fmla="*/ 9977916 w 9977916"/>
              <a:gd name="connsiteY1" fmla="*/ 3518036 h 7161540"/>
              <a:gd name="connsiteX2" fmla="*/ 9973295 w 9977916"/>
              <a:gd name="connsiteY2" fmla="*/ 5352097 h 7161540"/>
              <a:gd name="connsiteX3" fmla="*/ 0 w 9977916"/>
              <a:gd name="connsiteY3" fmla="*/ 5367516 h 7161540"/>
              <a:gd name="connsiteX4" fmla="*/ 2921337 w 9977916"/>
              <a:gd name="connsiteY4" fmla="*/ 0 h 7161540"/>
              <a:gd name="connsiteX0" fmla="*/ 2921337 w 9977916"/>
              <a:gd name="connsiteY0" fmla="*/ 0 h 6635335"/>
              <a:gd name="connsiteX1" fmla="*/ 9977916 w 9977916"/>
              <a:gd name="connsiteY1" fmla="*/ 3518036 h 6635335"/>
              <a:gd name="connsiteX2" fmla="*/ 9973295 w 9977916"/>
              <a:gd name="connsiteY2" fmla="*/ 5352097 h 6635335"/>
              <a:gd name="connsiteX3" fmla="*/ 0 w 9977916"/>
              <a:gd name="connsiteY3" fmla="*/ 5367516 h 6635335"/>
              <a:gd name="connsiteX4" fmla="*/ 2921337 w 9977916"/>
              <a:gd name="connsiteY4" fmla="*/ 0 h 6635335"/>
              <a:gd name="connsiteX0" fmla="*/ 2921337 w 9977916"/>
              <a:gd name="connsiteY0" fmla="*/ 0 h 6846806"/>
              <a:gd name="connsiteX1" fmla="*/ 9977916 w 9977916"/>
              <a:gd name="connsiteY1" fmla="*/ 3518036 h 6846806"/>
              <a:gd name="connsiteX2" fmla="*/ 9973295 w 9977916"/>
              <a:gd name="connsiteY2" fmla="*/ 5352097 h 6846806"/>
              <a:gd name="connsiteX3" fmla="*/ 0 w 9977916"/>
              <a:gd name="connsiteY3" fmla="*/ 5367516 h 6846806"/>
              <a:gd name="connsiteX4" fmla="*/ 2921337 w 9977916"/>
              <a:gd name="connsiteY4" fmla="*/ 0 h 6846806"/>
              <a:gd name="connsiteX0" fmla="*/ 3144837 w 10201416"/>
              <a:gd name="connsiteY0" fmla="*/ 0 h 6827298"/>
              <a:gd name="connsiteX1" fmla="*/ 10201416 w 10201416"/>
              <a:gd name="connsiteY1" fmla="*/ 3518036 h 6827298"/>
              <a:gd name="connsiteX2" fmla="*/ 10196795 w 10201416"/>
              <a:gd name="connsiteY2" fmla="*/ 5352097 h 6827298"/>
              <a:gd name="connsiteX3" fmla="*/ 0 w 10201416"/>
              <a:gd name="connsiteY3" fmla="*/ 5177060 h 6827298"/>
              <a:gd name="connsiteX4" fmla="*/ 3144837 w 10201416"/>
              <a:gd name="connsiteY4" fmla="*/ 0 h 6827298"/>
              <a:gd name="connsiteX0" fmla="*/ 3144837 w 10201416"/>
              <a:gd name="connsiteY0" fmla="*/ 0 h 6894009"/>
              <a:gd name="connsiteX1" fmla="*/ 10201416 w 10201416"/>
              <a:gd name="connsiteY1" fmla="*/ 3518036 h 6894009"/>
              <a:gd name="connsiteX2" fmla="*/ 10196795 w 10201416"/>
              <a:gd name="connsiteY2" fmla="*/ 5352097 h 6894009"/>
              <a:gd name="connsiteX3" fmla="*/ 0 w 10201416"/>
              <a:gd name="connsiteY3" fmla="*/ 5177060 h 6894009"/>
              <a:gd name="connsiteX4" fmla="*/ 3144837 w 10201416"/>
              <a:gd name="connsiteY4" fmla="*/ 0 h 689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1416" h="6894009">
                <a:moveTo>
                  <a:pt x="3144837" y="0"/>
                </a:moveTo>
                <a:cubicBezTo>
                  <a:pt x="11620512" y="2036125"/>
                  <a:pt x="4921678" y="937247"/>
                  <a:pt x="10201416" y="3518036"/>
                </a:cubicBezTo>
                <a:cubicBezTo>
                  <a:pt x="10201416" y="5911399"/>
                  <a:pt x="10196795" y="2958734"/>
                  <a:pt x="10196795" y="5352097"/>
                </a:cubicBezTo>
                <a:cubicBezTo>
                  <a:pt x="6897594" y="10805878"/>
                  <a:pt x="3472872" y="-399731"/>
                  <a:pt x="0" y="5177060"/>
                </a:cubicBezTo>
                <a:cubicBezTo>
                  <a:pt x="0" y="2783697"/>
                  <a:pt x="3144837" y="2393363"/>
                  <a:pt x="3144837" y="0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2E9581B-703D-41A4-9F0A-033C839E3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757" y="1939969"/>
            <a:ext cx="5633917" cy="4230961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19697D9-6184-4963-92DB-E558F755383E}"/>
              </a:ext>
            </a:extLst>
          </p:cNvPr>
          <p:cNvSpPr/>
          <p:nvPr/>
        </p:nvSpPr>
        <p:spPr>
          <a:xfrm>
            <a:off x="110490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3425E99-4454-4544-AF4B-3EF6895DA6A6}"/>
              </a:ext>
            </a:extLst>
          </p:cNvPr>
          <p:cNvSpPr/>
          <p:nvPr/>
        </p:nvSpPr>
        <p:spPr>
          <a:xfrm>
            <a:off x="3956760" y="3020770"/>
            <a:ext cx="2076450" cy="3150160"/>
          </a:xfrm>
          <a:prstGeom prst="roundRect">
            <a:avLst/>
          </a:prstGeom>
          <a:noFill/>
          <a:ln w="38100">
            <a:solidFill>
              <a:srgbClr val="5ED4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D2401DF-5032-4400-8B3F-8F95D6162A05}"/>
              </a:ext>
            </a:extLst>
          </p:cNvPr>
          <p:cNvSpPr txBox="1">
            <a:spLocks/>
          </p:cNvSpPr>
          <p:nvPr/>
        </p:nvSpPr>
        <p:spPr>
          <a:xfrm>
            <a:off x="1278699" y="4365017"/>
            <a:ext cx="184967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0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0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F884AB3-F39D-4551-A6F1-54B7A713927E}"/>
              </a:ext>
            </a:extLst>
          </p:cNvPr>
          <p:cNvSpPr txBox="1">
            <a:spLocks/>
          </p:cNvSpPr>
          <p:nvPr/>
        </p:nvSpPr>
        <p:spPr>
          <a:xfrm>
            <a:off x="1184850" y="4796553"/>
            <a:ext cx="1884014" cy="11943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形 27">
            <a:extLst>
              <a:ext uri="{FF2B5EF4-FFF2-40B4-BE49-F238E27FC236}">
                <a16:creationId xmlns:a16="http://schemas.microsoft.com/office/drawing/2014/main" id="{D95FB98F-24A6-4A29-B4E9-A83437D0B9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0913" y="3582796"/>
            <a:ext cx="380991" cy="500731"/>
          </a:xfrm>
          <a:prstGeom prst="rect">
            <a:avLst/>
          </a:prstGeom>
        </p:spPr>
      </p:pic>
      <p:pic>
        <p:nvPicPr>
          <p:cNvPr id="29" name="图形 28">
            <a:extLst>
              <a:ext uri="{FF2B5EF4-FFF2-40B4-BE49-F238E27FC236}">
                <a16:creationId xmlns:a16="http://schemas.microsoft.com/office/drawing/2014/main" id="{B130B9B9-4DC0-44BD-87F8-106EEED3397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2194" y="3582796"/>
            <a:ext cx="500731" cy="500731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9934384E-604A-40EE-AF4C-3FB740A6BB01}"/>
              </a:ext>
            </a:extLst>
          </p:cNvPr>
          <p:cNvSpPr txBox="1">
            <a:spLocks/>
          </p:cNvSpPr>
          <p:nvPr/>
        </p:nvSpPr>
        <p:spPr>
          <a:xfrm>
            <a:off x="4085214" y="4365017"/>
            <a:ext cx="1849673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0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0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C237FE2-71D7-442B-8DC7-DDCF7B02509D}"/>
              </a:ext>
            </a:extLst>
          </p:cNvPr>
          <p:cNvSpPr txBox="1">
            <a:spLocks/>
          </p:cNvSpPr>
          <p:nvPr/>
        </p:nvSpPr>
        <p:spPr>
          <a:xfrm>
            <a:off x="4012689" y="4818001"/>
            <a:ext cx="1871732" cy="11943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PA-组合 27">
            <a:extLst>
              <a:ext uri="{FF2B5EF4-FFF2-40B4-BE49-F238E27FC236}">
                <a16:creationId xmlns:a16="http://schemas.microsoft.com/office/drawing/2014/main" id="{0C94C71B-D03E-40E9-8478-C61A5002AE1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28700" y="557580"/>
            <a:ext cx="5481182" cy="1625885"/>
            <a:chOff x="5935066" y="4486172"/>
            <a:chExt cx="5481182" cy="1625885"/>
          </a:xfrm>
        </p:grpSpPr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id="{04609D82-1D35-4E55-A939-2D74C0BA7B5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1980029" cy="3823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  <a:endParaRPr lang="en-US" altLang="zh-CN" sz="3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>
              <a:extLst>
                <a:ext uri="{FF2B5EF4-FFF2-40B4-BE49-F238E27FC236}">
                  <a16:creationId xmlns:a16="http://schemas.microsoft.com/office/drawing/2014/main" id="{D9230598-2232-454D-A8BB-A84DA022A35D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5481182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3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 animBg="1"/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0F271B74-3894-498B-A2D9-3E32855B0972}"/>
              </a:ext>
            </a:extLst>
          </p:cNvPr>
          <p:cNvSpPr/>
          <p:nvPr/>
        </p:nvSpPr>
        <p:spPr>
          <a:xfrm>
            <a:off x="3965859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0BB15807-022F-4ACE-88EA-7705845A5652}"/>
              </a:ext>
            </a:extLst>
          </p:cNvPr>
          <p:cNvSpPr/>
          <p:nvPr/>
        </p:nvSpPr>
        <p:spPr>
          <a:xfrm>
            <a:off x="7579916" y="1749055"/>
            <a:ext cx="940139" cy="940139"/>
          </a:xfrm>
          <a:prstGeom prst="ellipse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5622BB0B-BC29-426B-B5A0-3EBA8261283B}"/>
              </a:ext>
            </a:extLst>
          </p:cNvPr>
          <p:cNvSpPr/>
          <p:nvPr/>
        </p:nvSpPr>
        <p:spPr>
          <a:xfrm>
            <a:off x="1796144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C1AE0465-48C2-4861-BB57-E40C1CD41E73}"/>
              </a:ext>
            </a:extLst>
          </p:cNvPr>
          <p:cNvSpPr/>
          <p:nvPr/>
        </p:nvSpPr>
        <p:spPr>
          <a:xfrm>
            <a:off x="5410201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A4CF55AA-FAF6-4E08-8943-92505C797A2D}"/>
              </a:ext>
            </a:extLst>
          </p:cNvPr>
          <p:cNvSpPr/>
          <p:nvPr/>
        </p:nvSpPr>
        <p:spPr>
          <a:xfrm>
            <a:off x="9024257" y="1386367"/>
            <a:ext cx="1665514" cy="1665514"/>
          </a:xfrm>
          <a:prstGeom prst="ellipse">
            <a:avLst/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3" name="L-Shape 44">
            <a:extLst>
              <a:ext uri="{FF2B5EF4-FFF2-40B4-BE49-F238E27FC236}">
                <a16:creationId xmlns:a16="http://schemas.microsoft.com/office/drawing/2014/main" id="{13381927-629C-4909-BDF2-E9A2DF5DF3AE}"/>
              </a:ext>
            </a:extLst>
          </p:cNvPr>
          <p:cNvSpPr/>
          <p:nvPr/>
        </p:nvSpPr>
        <p:spPr>
          <a:xfrm rot="13500000">
            <a:off x="3639396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L-Shape 45">
            <a:extLst>
              <a:ext uri="{FF2B5EF4-FFF2-40B4-BE49-F238E27FC236}">
                <a16:creationId xmlns:a16="http://schemas.microsoft.com/office/drawing/2014/main" id="{F06DB46F-F870-4BA4-9FC4-01C99AECFE89}"/>
              </a:ext>
            </a:extLst>
          </p:cNvPr>
          <p:cNvSpPr/>
          <p:nvPr/>
        </p:nvSpPr>
        <p:spPr>
          <a:xfrm rot="13500000">
            <a:off x="5054057" y="2147740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L-Shape 46">
            <a:extLst>
              <a:ext uri="{FF2B5EF4-FFF2-40B4-BE49-F238E27FC236}">
                <a16:creationId xmlns:a16="http://schemas.microsoft.com/office/drawing/2014/main" id="{63CCFBF4-1DD8-4118-AF6B-D0422A38842E}"/>
              </a:ext>
            </a:extLst>
          </p:cNvPr>
          <p:cNvSpPr/>
          <p:nvPr/>
        </p:nvSpPr>
        <p:spPr>
          <a:xfrm rot="13500000">
            <a:off x="7234660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L-Shape 47">
            <a:extLst>
              <a:ext uri="{FF2B5EF4-FFF2-40B4-BE49-F238E27FC236}">
                <a16:creationId xmlns:a16="http://schemas.microsoft.com/office/drawing/2014/main" id="{4C149CE1-A4DB-40D6-AD94-417485450C85}"/>
              </a:ext>
            </a:extLst>
          </p:cNvPr>
          <p:cNvSpPr/>
          <p:nvPr/>
        </p:nvSpPr>
        <p:spPr>
          <a:xfrm rot="13500000">
            <a:off x="8654811" y="2147741"/>
            <a:ext cx="142766" cy="142766"/>
          </a:xfrm>
          <a:prstGeom prst="corner">
            <a:avLst>
              <a:gd name="adj1" fmla="val 20588"/>
              <a:gd name="adj2" fmla="val 2058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DAF6884-9D30-4651-9D78-9F39C2E1373A}"/>
              </a:ext>
            </a:extLst>
          </p:cNvPr>
          <p:cNvGrpSpPr/>
          <p:nvPr/>
        </p:nvGrpSpPr>
        <p:grpSpPr>
          <a:xfrm>
            <a:off x="2" y="5473417"/>
            <a:ext cx="12191995" cy="1394782"/>
            <a:chOff x="2" y="5460717"/>
            <a:chExt cx="12191995" cy="1394782"/>
          </a:xfrm>
        </p:grpSpPr>
        <p:sp>
          <p:nvSpPr>
            <p:cNvPr id="38" name="任意多边形: 形状 32">
              <a:extLst>
                <a:ext uri="{FF2B5EF4-FFF2-40B4-BE49-F238E27FC236}">
                  <a16:creationId xmlns:a16="http://schemas.microsoft.com/office/drawing/2014/main" id="{4AC26EE8-F062-48C2-B387-C969F072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" y="5600195"/>
              <a:ext cx="1995053" cy="1255304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: 形状 32">
              <a:extLst>
                <a:ext uri="{FF2B5EF4-FFF2-40B4-BE49-F238E27FC236}">
                  <a16:creationId xmlns:a16="http://schemas.microsoft.com/office/drawing/2014/main" id="{FB5CCCFB-D135-49BF-861D-DFA692E18C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9975272" y="5460717"/>
              <a:ext cx="2216725" cy="1394782"/>
            </a:xfrm>
            <a:custGeom>
              <a:avLst/>
              <a:gdLst>
                <a:gd name="connsiteX0" fmla="*/ 734800 w 2671913"/>
                <a:gd name="connsiteY0" fmla="*/ 173 h 1732232"/>
                <a:gd name="connsiteX1" fmla="*/ 1905760 w 2671913"/>
                <a:gd name="connsiteY1" fmla="*/ 927976 h 1732232"/>
                <a:gd name="connsiteX2" fmla="*/ 2658162 w 2671913"/>
                <a:gd name="connsiteY2" fmla="*/ 1723008 h 1732232"/>
                <a:gd name="connsiteX3" fmla="*/ 2671913 w 2671913"/>
                <a:gd name="connsiteY3" fmla="*/ 1732232 h 1732232"/>
                <a:gd name="connsiteX4" fmla="*/ 0 w 2671913"/>
                <a:gd name="connsiteY4" fmla="*/ 1732232 h 1732232"/>
                <a:gd name="connsiteX5" fmla="*/ 0 w 2671913"/>
                <a:gd name="connsiteY5" fmla="*/ 264113 h 1732232"/>
                <a:gd name="connsiteX6" fmla="*/ 26610 w 2671913"/>
                <a:gd name="connsiteY6" fmla="*/ 241096 h 1732232"/>
                <a:gd name="connsiteX7" fmla="*/ 577515 w 2671913"/>
                <a:gd name="connsiteY7" fmla="*/ 10911 h 1732232"/>
                <a:gd name="connsiteX8" fmla="*/ 631334 w 2671913"/>
                <a:gd name="connsiteY8" fmla="*/ 8764 h 1732232"/>
                <a:gd name="connsiteX9" fmla="*/ 734800 w 2671913"/>
                <a:gd name="connsiteY9" fmla="*/ 173 h 1732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1913" h="1732232">
                  <a:moveTo>
                    <a:pt x="734800" y="173"/>
                  </a:moveTo>
                  <a:cubicBezTo>
                    <a:pt x="933795" y="5005"/>
                    <a:pt x="1395559" y="116148"/>
                    <a:pt x="1905760" y="927976"/>
                  </a:cubicBezTo>
                  <a:cubicBezTo>
                    <a:pt x="1905760" y="927976"/>
                    <a:pt x="2373848" y="1513356"/>
                    <a:pt x="2658162" y="1723008"/>
                  </a:cubicBezTo>
                  <a:lnTo>
                    <a:pt x="2671913" y="1732232"/>
                  </a:lnTo>
                  <a:lnTo>
                    <a:pt x="0" y="1732232"/>
                  </a:lnTo>
                  <a:lnTo>
                    <a:pt x="0" y="264113"/>
                  </a:lnTo>
                  <a:lnTo>
                    <a:pt x="26610" y="241096"/>
                  </a:lnTo>
                  <a:cubicBezTo>
                    <a:pt x="136034" y="152692"/>
                    <a:pt x="328604" y="31046"/>
                    <a:pt x="577515" y="10911"/>
                  </a:cubicBezTo>
                  <a:cubicBezTo>
                    <a:pt x="596890" y="10911"/>
                    <a:pt x="614112" y="8764"/>
                    <a:pt x="631334" y="8764"/>
                  </a:cubicBezTo>
                  <a:cubicBezTo>
                    <a:pt x="631334" y="8764"/>
                    <a:pt x="668469" y="-1438"/>
                    <a:pt x="734800" y="17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PA-组合 27">
            <a:extLst>
              <a:ext uri="{FF2B5EF4-FFF2-40B4-BE49-F238E27FC236}">
                <a16:creationId xmlns:a16="http://schemas.microsoft.com/office/drawing/2014/main" id="{67158A70-93AA-4268-A431-FD8A3FAC185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305558" y="3249351"/>
            <a:ext cx="2646687" cy="2168261"/>
            <a:chOff x="5825150" y="4486172"/>
            <a:chExt cx="2646687" cy="2168261"/>
          </a:xfrm>
        </p:grpSpPr>
        <p:sp>
          <p:nvSpPr>
            <p:cNvPr id="43" name="PA-文本框 6">
              <a:extLst>
                <a:ext uri="{FF2B5EF4-FFF2-40B4-BE49-F238E27FC236}">
                  <a16:creationId xmlns:a16="http://schemas.microsoft.com/office/drawing/2014/main" id="{2567CE59-88B5-42D2-A486-5A854BC0CE6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825150" y="4486172"/>
              <a:ext cx="2646687" cy="54117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spc="0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44" name="PA-文本框 42">
              <a:extLst>
                <a:ext uri="{FF2B5EF4-FFF2-40B4-BE49-F238E27FC236}">
                  <a16:creationId xmlns:a16="http://schemas.microsoft.com/office/drawing/2014/main" id="{55864BBA-1A05-4DE3-BCA0-2FF7FA21FC9C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PA-组合 27">
            <a:extLst>
              <a:ext uri="{FF2B5EF4-FFF2-40B4-BE49-F238E27FC236}">
                <a16:creationId xmlns:a16="http://schemas.microsoft.com/office/drawing/2014/main" id="{60792724-5D0B-4396-9540-9710F6436B5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919615" y="3249351"/>
            <a:ext cx="2646687" cy="2168261"/>
            <a:chOff x="5825150" y="4486172"/>
            <a:chExt cx="2646687" cy="2168261"/>
          </a:xfrm>
        </p:grpSpPr>
        <p:sp>
          <p:nvSpPr>
            <p:cNvPr id="46" name="PA-文本框 6">
              <a:extLst>
                <a:ext uri="{FF2B5EF4-FFF2-40B4-BE49-F238E27FC236}">
                  <a16:creationId xmlns:a16="http://schemas.microsoft.com/office/drawing/2014/main" id="{5B59E91A-2960-4646-9A33-418DF0F0650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825150" y="4486172"/>
              <a:ext cx="2646687" cy="54117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spc="0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47" name="PA-文本框 42">
              <a:extLst>
                <a:ext uri="{FF2B5EF4-FFF2-40B4-BE49-F238E27FC236}">
                  <a16:creationId xmlns:a16="http://schemas.microsoft.com/office/drawing/2014/main" id="{13DC98AB-AC71-4AC4-80E9-D7ACDF51BF71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PA-组合 27">
            <a:extLst>
              <a:ext uri="{FF2B5EF4-FFF2-40B4-BE49-F238E27FC236}">
                <a16:creationId xmlns:a16="http://schemas.microsoft.com/office/drawing/2014/main" id="{4CD9F0A1-8B21-4812-8FCF-9D0B3506382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498358" y="3249351"/>
            <a:ext cx="2646687" cy="2168261"/>
            <a:chOff x="5825150" y="4486172"/>
            <a:chExt cx="2646687" cy="2168261"/>
          </a:xfrm>
        </p:grpSpPr>
        <p:sp>
          <p:nvSpPr>
            <p:cNvPr id="49" name="PA-文本框 6">
              <a:extLst>
                <a:ext uri="{FF2B5EF4-FFF2-40B4-BE49-F238E27FC236}">
                  <a16:creationId xmlns:a16="http://schemas.microsoft.com/office/drawing/2014/main" id="{2FEDA7A2-230E-4DE5-BAE9-2D063BBE048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825150" y="4486172"/>
              <a:ext cx="2646687" cy="95103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>
                <a:lnSpc>
                  <a:spcPts val="3500"/>
                </a:lnSpc>
              </a:pPr>
              <a:r>
                <a:rPr lang="zh-CN" altLang="en-US" sz="3200" spc="0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  <a:p>
              <a:pPr>
                <a:lnSpc>
                  <a:spcPts val="3500"/>
                </a:lnSpc>
              </a:pPr>
              <a:endParaRPr lang="en-US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PA-文本框 42">
              <a:extLst>
                <a:ext uri="{FF2B5EF4-FFF2-40B4-BE49-F238E27FC236}">
                  <a16:creationId xmlns:a16="http://schemas.microsoft.com/office/drawing/2014/main" id="{8E960692-A724-4557-B67C-2C8CBF5AE9B1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838494" y="5461414"/>
              <a:ext cx="2619997" cy="11930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 algn="ctr"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" name="图形 1">
            <a:extLst>
              <a:ext uri="{FF2B5EF4-FFF2-40B4-BE49-F238E27FC236}">
                <a16:creationId xmlns:a16="http://schemas.microsoft.com/office/drawing/2014/main" id="{7FB12021-7922-453D-8CC6-178EDAE1F40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07764" y="1880367"/>
            <a:ext cx="690336" cy="673899"/>
          </a:xfrm>
          <a:prstGeom prst="rect">
            <a:avLst/>
          </a:prstGeom>
        </p:spPr>
      </p:pic>
      <p:pic>
        <p:nvPicPr>
          <p:cNvPr id="51" name="图形 50">
            <a:extLst>
              <a:ext uri="{FF2B5EF4-FFF2-40B4-BE49-F238E27FC236}">
                <a16:creationId xmlns:a16="http://schemas.microsoft.com/office/drawing/2014/main" id="{50C342FB-192C-4756-9AD9-77C515FB64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09070" y="1743950"/>
            <a:ext cx="685800" cy="876300"/>
          </a:xfrm>
          <a:prstGeom prst="rect">
            <a:avLst/>
          </a:prstGeom>
        </p:spPr>
      </p:pic>
      <p:pic>
        <p:nvPicPr>
          <p:cNvPr id="52" name="图形 51">
            <a:extLst>
              <a:ext uri="{FF2B5EF4-FFF2-40B4-BE49-F238E27FC236}">
                <a16:creationId xmlns:a16="http://schemas.microsoft.com/office/drawing/2014/main" id="{02B13EB7-9520-4B82-861A-1C2CE8E24CA5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45032" y="1811316"/>
            <a:ext cx="7810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6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6" grpId="0" animBg="1"/>
      <p:bldP spid="25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15">
            <a:extLst>
              <a:ext uri="{FF2B5EF4-FFF2-40B4-BE49-F238E27FC236}">
                <a16:creationId xmlns:a16="http://schemas.microsoft.com/office/drawing/2014/main" id="{8921D82D-B53D-40FE-9E8E-DF1A8433DED1}"/>
              </a:ext>
            </a:extLst>
          </p:cNvPr>
          <p:cNvSpPr/>
          <p:nvPr/>
        </p:nvSpPr>
        <p:spPr>
          <a:xfrm rot="1887239">
            <a:off x="-2493388" y="476490"/>
            <a:ext cx="8151423" cy="3836408"/>
          </a:xfrm>
          <a:prstGeom prst="roundRect">
            <a:avLst>
              <a:gd name="adj" fmla="val 50000"/>
            </a:avLst>
          </a:prstGeom>
          <a:blipFill dpi="0" rotWithShape="0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E1A23E9-16E8-4D0B-9BB5-10B5F58674A7}"/>
              </a:ext>
            </a:extLst>
          </p:cNvPr>
          <p:cNvGrpSpPr/>
          <p:nvPr/>
        </p:nvGrpSpPr>
        <p:grpSpPr>
          <a:xfrm>
            <a:off x="3043707" y="4657622"/>
            <a:ext cx="8765115" cy="984209"/>
            <a:chOff x="3043707" y="4657622"/>
            <a:chExt cx="8765115" cy="984209"/>
          </a:xfrm>
        </p:grpSpPr>
        <p:sp>
          <p:nvSpPr>
            <p:cNvPr id="6" name="PA-圆角矩形 2">
              <a:extLst>
                <a:ext uri="{FF2B5EF4-FFF2-40B4-BE49-F238E27FC236}">
                  <a16:creationId xmlns:a16="http://schemas.microsoft.com/office/drawing/2014/main" id="{8E19A695-E3FC-4DC4-A592-F7CCBD0FDAC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43707" y="4657622"/>
              <a:ext cx="8765115" cy="98420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PA-文本框 42">
              <a:extLst>
                <a:ext uri="{FF2B5EF4-FFF2-40B4-BE49-F238E27FC236}">
                  <a16:creationId xmlns:a16="http://schemas.microsoft.com/office/drawing/2014/main" id="{48CB5814-AF56-4554-8600-37AE99E46DC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6559548" y="4829766"/>
              <a:ext cx="4576355" cy="62876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 yearn for bound.</a:t>
              </a:r>
              <a:endParaRPr lang="id-ID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PA-形状 2955">
              <a:extLst>
                <a:ext uri="{FF2B5EF4-FFF2-40B4-BE49-F238E27FC236}">
                  <a16:creationId xmlns:a16="http://schemas.microsoft.com/office/drawing/2014/main" id="{AAA62890-C675-4FEE-B2B8-67004DB2C92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988821" y="4982115"/>
              <a:ext cx="357467" cy="357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PA-形状 2960">
              <a:extLst>
                <a:ext uri="{FF2B5EF4-FFF2-40B4-BE49-F238E27FC236}">
                  <a16:creationId xmlns:a16="http://schemas.microsoft.com/office/drawing/2014/main" id="{1B4C78F4-558F-4E76-9D93-B7DC106DA0F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858090" y="5041514"/>
              <a:ext cx="357511" cy="259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PA-形状 2961">
              <a:extLst>
                <a:ext uri="{FF2B5EF4-FFF2-40B4-BE49-F238E27FC236}">
                  <a16:creationId xmlns:a16="http://schemas.microsoft.com/office/drawing/2014/main" id="{C07AB522-9B23-4513-AF78-A688B54D094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43184" y="5010126"/>
              <a:ext cx="239605" cy="32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chemeClr val="bg1"/>
            </a:solidFill>
            <a:ln w="12700">
              <a:noFill/>
              <a:miter lim="400000"/>
            </a:ln>
          </p:spPr>
          <p:txBody>
            <a:bodyPr lIns="19045" tIns="19045" rIns="19045" bIns="19045" anchor="ctr"/>
            <a:lstStyle/>
            <a:p>
              <a:pPr marL="0" marR="0" lvl="0" indent="0" algn="l" defTabSz="228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kumimoji="0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PA-空心符 30">
            <a:extLst>
              <a:ext uri="{FF2B5EF4-FFF2-40B4-BE49-F238E27FC236}">
                <a16:creationId xmlns:a16="http://schemas.microsoft.com/office/drawing/2014/main" id="{E9988D88-D4AD-4D50-952E-3B49F2D335B6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2134792">
            <a:off x="7578892" y="1481747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PA-空心符 31">
            <a:extLst>
              <a:ext uri="{FF2B5EF4-FFF2-40B4-BE49-F238E27FC236}">
                <a16:creationId xmlns:a16="http://schemas.microsoft.com/office/drawing/2014/main" id="{BB9C76C3-7999-4EE7-A4AD-A820B1F79694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4609616">
            <a:off x="7531210" y="1410890"/>
            <a:ext cx="1338134" cy="1338132"/>
          </a:xfrm>
          <a:prstGeom prst="blockArc">
            <a:avLst>
              <a:gd name="adj1" fmla="val 10669547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PA-文本框 52">
            <a:extLst>
              <a:ext uri="{FF2B5EF4-FFF2-40B4-BE49-F238E27FC236}">
                <a16:creationId xmlns:a16="http://schemas.microsoft.com/office/drawing/2014/main" id="{541B3E9A-738C-4EFE-B723-8F74002DAFF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789748" y="1854993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PA-空心符 33">
            <a:extLst>
              <a:ext uri="{FF2B5EF4-FFF2-40B4-BE49-F238E27FC236}">
                <a16:creationId xmlns:a16="http://schemas.microsoft.com/office/drawing/2014/main" id="{42844EB2-76C2-4F6D-BF6E-0694AB5FBC04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 rot="9198756">
            <a:off x="9504114" y="1481748"/>
            <a:ext cx="1196417" cy="1196417"/>
          </a:xfrm>
          <a:prstGeom prst="blockArc">
            <a:avLst>
              <a:gd name="adj1" fmla="val 6741740"/>
              <a:gd name="adj2" fmla="val 1597257"/>
              <a:gd name="adj3" fmla="val 5428"/>
            </a:avLst>
          </a:prstGeom>
          <a:solidFill>
            <a:srgbClr val="7F7F7F"/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PA-空心符 34">
            <a:extLst>
              <a:ext uri="{FF2B5EF4-FFF2-40B4-BE49-F238E27FC236}">
                <a16:creationId xmlns:a16="http://schemas.microsoft.com/office/drawing/2014/main" id="{AE8E56CC-1DC6-4D91-95DF-518FA51813E1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 rot="14609616">
            <a:off x="9428703" y="1410892"/>
            <a:ext cx="1338134" cy="1338132"/>
          </a:xfrm>
          <a:prstGeom prst="blockArc">
            <a:avLst>
              <a:gd name="adj1" fmla="val 17674159"/>
              <a:gd name="adj2" fmla="val 1623635"/>
              <a:gd name="adj3" fmla="val 14268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PA-文本框 240">
            <a:extLst>
              <a:ext uri="{FF2B5EF4-FFF2-40B4-BE49-F238E27FC236}">
                <a16:creationId xmlns:a16="http://schemas.microsoft.com/office/drawing/2014/main" id="{A6B40239-623D-41B3-AF3D-C920BB3F2DC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87238" y="185499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25%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PA-空心符 30">
            <a:extLst>
              <a:ext uri="{FF2B5EF4-FFF2-40B4-BE49-F238E27FC236}">
                <a16:creationId xmlns:a16="http://schemas.microsoft.com/office/drawing/2014/main" id="{A2B3F487-4822-4C7C-BEEB-7DFECB946A8A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2134792">
            <a:off x="5753526" y="1481003"/>
            <a:ext cx="1196417" cy="1196417"/>
          </a:xfrm>
          <a:prstGeom prst="blockArc">
            <a:avLst>
              <a:gd name="adj1" fmla="val 14033861"/>
              <a:gd name="adj2" fmla="val 1597257"/>
              <a:gd name="adj3" fmla="val 542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58053" tIns="29026" rIns="58053" bIns="2902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PA-空心符 31">
            <a:extLst>
              <a:ext uri="{FF2B5EF4-FFF2-40B4-BE49-F238E27FC236}">
                <a16:creationId xmlns:a16="http://schemas.microsoft.com/office/drawing/2014/main" id="{12C42E77-B12B-436F-A296-40C401327924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 rot="14609616">
            <a:off x="5705844" y="1410146"/>
            <a:ext cx="1338134" cy="1338132"/>
          </a:xfrm>
          <a:prstGeom prst="blockArc">
            <a:avLst>
              <a:gd name="adj1" fmla="val 10669547"/>
              <a:gd name="adj2" fmla="val 5912049"/>
              <a:gd name="adj3" fmla="val 15713"/>
            </a:avLst>
          </a:pr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PA-文本框 52">
            <a:extLst>
              <a:ext uri="{FF2B5EF4-FFF2-40B4-BE49-F238E27FC236}">
                <a16:creationId xmlns:a16="http://schemas.microsoft.com/office/drawing/2014/main" id="{46FC79FF-421D-4D34-9D94-E59D755A13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964381" y="1854249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-文本框 42">
            <a:extLst>
              <a:ext uri="{FF2B5EF4-FFF2-40B4-BE49-F238E27FC236}">
                <a16:creationId xmlns:a16="http://schemas.microsoft.com/office/drawing/2014/main" id="{103A5225-297A-4B4A-A5AC-DA1E45776DD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835216" y="299269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42">
            <a:extLst>
              <a:ext uri="{FF2B5EF4-FFF2-40B4-BE49-F238E27FC236}">
                <a16:creationId xmlns:a16="http://schemas.microsoft.com/office/drawing/2014/main" id="{605681A5-161A-4093-AC31-F77A34C811D6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857526" y="3775558"/>
            <a:ext cx="5278377" cy="6287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22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5319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eelOff"/>
      </p:transition>
    </mc:Choice>
    <mc:Fallback xmlns:a16="http://schemas.microsoft.com/office/drawing/2014/main" xmlns:a14="http://schemas.microsoft.com/office/drawing/2010/main"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/>
      <p:bldP spid="18" grpId="0" animBg="1"/>
      <p:bldP spid="19" grpId="0" animBg="1"/>
      <p:bldP spid="20" grpId="0"/>
      <p:bldP spid="24" grpId="0" animBg="1"/>
      <p:bldP spid="25" grpId="0" animBg="1"/>
      <p:bldP spid="26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48ECC01A-A0B1-460A-9FD0-933F774062E8}"/>
              </a:ext>
            </a:extLst>
          </p:cNvPr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C20F2D09-B167-4D88-8CB8-95C8FA5A5A51}"/>
              </a:ext>
            </a:extLst>
          </p:cNvPr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2915861" y="3107451"/>
            <a:ext cx="6334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Financial summary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0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8" grpId="0" animBg="1"/>
      <p:bldP spid="9" grpId="0" animBg="1"/>
      <p:bldP spid="11" grpId="0" animBg="1"/>
      <p:bldP spid="12" grpId="0" animBg="1"/>
      <p:bldP spid="15" grpId="0" animBg="1"/>
      <p:bldP spid="16" grpId="0"/>
      <p:bldP spid="17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FA13FFD-3D57-4D42-B4C6-67770D3985EF}"/>
              </a:ext>
            </a:extLst>
          </p:cNvPr>
          <p:cNvSpPr>
            <a:spLocks/>
          </p:cNvSpPr>
          <p:nvPr/>
        </p:nvSpPr>
        <p:spPr bwMode="auto">
          <a:xfrm>
            <a:off x="4235385" y="-26220"/>
            <a:ext cx="7969315" cy="6893024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3B46BB3-0AAA-409D-891A-E1AAE11EC580}"/>
              </a:ext>
            </a:extLst>
          </p:cNvPr>
          <p:cNvSpPr/>
          <p:nvPr/>
        </p:nvSpPr>
        <p:spPr>
          <a:xfrm>
            <a:off x="7421809" y="4277831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D1FF6DC6-8339-4F0A-9629-EE146A443719}"/>
              </a:ext>
            </a:extLst>
          </p:cNvPr>
          <p:cNvSpPr/>
          <p:nvPr/>
        </p:nvSpPr>
        <p:spPr>
          <a:xfrm>
            <a:off x="7421809" y="4277831"/>
            <a:ext cx="36830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Design">
            <a:extLst>
              <a:ext uri="{FF2B5EF4-FFF2-40B4-BE49-F238E27FC236}">
                <a16:creationId xmlns:a16="http://schemas.microsoft.com/office/drawing/2014/main" id="{C5F02A0D-84B6-483A-82C5-52CC4A299D01}"/>
              </a:ext>
            </a:extLst>
          </p:cNvPr>
          <p:cNvSpPr txBox="1"/>
          <p:nvPr/>
        </p:nvSpPr>
        <p:spPr>
          <a:xfrm>
            <a:off x="7421809" y="3990008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Subheading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90%">
            <a:extLst>
              <a:ext uri="{FF2B5EF4-FFF2-40B4-BE49-F238E27FC236}">
                <a16:creationId xmlns:a16="http://schemas.microsoft.com/office/drawing/2014/main" id="{BE5BCBB2-A853-465A-91D0-11A57C080D52}"/>
              </a:ext>
            </a:extLst>
          </p:cNvPr>
          <p:cNvSpPr txBox="1"/>
          <p:nvPr/>
        </p:nvSpPr>
        <p:spPr>
          <a:xfrm>
            <a:off x="11203603" y="3990008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298CA88B-557E-42FE-BB0B-0AA42D855874}"/>
              </a:ext>
            </a:extLst>
          </p:cNvPr>
          <p:cNvSpPr/>
          <p:nvPr/>
        </p:nvSpPr>
        <p:spPr>
          <a:xfrm>
            <a:off x="7421809" y="560693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5AA2D1CA-D3A6-4778-8575-6AEC27C3EFE2}"/>
              </a:ext>
            </a:extLst>
          </p:cNvPr>
          <p:cNvSpPr/>
          <p:nvPr/>
        </p:nvSpPr>
        <p:spPr>
          <a:xfrm>
            <a:off x="7421809" y="5606932"/>
            <a:ext cx="1587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upport">
            <a:extLst>
              <a:ext uri="{FF2B5EF4-FFF2-40B4-BE49-F238E27FC236}">
                <a16:creationId xmlns:a16="http://schemas.microsoft.com/office/drawing/2014/main" id="{DBCF0FF8-BC04-411C-A44B-034D15B1C06B}"/>
              </a:ext>
            </a:extLst>
          </p:cNvPr>
          <p:cNvSpPr txBox="1"/>
          <p:nvPr/>
        </p:nvSpPr>
        <p:spPr>
          <a:xfrm>
            <a:off x="7421809" y="5319109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Subheading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45%">
            <a:extLst>
              <a:ext uri="{FF2B5EF4-FFF2-40B4-BE49-F238E27FC236}">
                <a16:creationId xmlns:a16="http://schemas.microsoft.com/office/drawing/2014/main" id="{C9E0F2AF-BFBF-423A-8F28-3D1EA2083D77}"/>
              </a:ext>
            </a:extLst>
          </p:cNvPr>
          <p:cNvSpPr txBox="1"/>
          <p:nvPr/>
        </p:nvSpPr>
        <p:spPr>
          <a:xfrm>
            <a:off x="11203603" y="5319109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45%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7F25A6F9-F1DB-4746-AFC2-61C2DFA2ED61}"/>
              </a:ext>
            </a:extLst>
          </p:cNvPr>
          <p:cNvSpPr/>
          <p:nvPr/>
        </p:nvSpPr>
        <p:spPr>
          <a:xfrm>
            <a:off x="7421809" y="4942382"/>
            <a:ext cx="4046290" cy="50801"/>
          </a:xfrm>
          <a:prstGeom prst="rect">
            <a:avLst/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Rectangle">
            <a:extLst>
              <a:ext uri="{FF2B5EF4-FFF2-40B4-BE49-F238E27FC236}">
                <a16:creationId xmlns:a16="http://schemas.microsoft.com/office/drawing/2014/main" id="{B7E87909-0F6E-48F2-95EA-CE990867BD58}"/>
              </a:ext>
            </a:extLst>
          </p:cNvPr>
          <p:cNvSpPr/>
          <p:nvPr/>
        </p:nvSpPr>
        <p:spPr>
          <a:xfrm>
            <a:off x="7421809" y="4942382"/>
            <a:ext cx="3111501" cy="5080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Marketing">
            <a:extLst>
              <a:ext uri="{FF2B5EF4-FFF2-40B4-BE49-F238E27FC236}">
                <a16:creationId xmlns:a16="http://schemas.microsoft.com/office/drawing/2014/main" id="{6290944E-ADC8-462A-A361-4D6A8B1B2B76}"/>
              </a:ext>
            </a:extLst>
          </p:cNvPr>
          <p:cNvSpPr txBox="1"/>
          <p:nvPr/>
        </p:nvSpPr>
        <p:spPr>
          <a:xfrm>
            <a:off x="7421809" y="4654558"/>
            <a:ext cx="384721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A6E7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Subheading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75%">
            <a:extLst>
              <a:ext uri="{FF2B5EF4-FFF2-40B4-BE49-F238E27FC236}">
                <a16:creationId xmlns:a16="http://schemas.microsoft.com/office/drawing/2014/main" id="{68412A71-4C85-49FF-9B80-03D706F13C38}"/>
              </a:ext>
            </a:extLst>
          </p:cNvPr>
          <p:cNvSpPr txBox="1"/>
          <p:nvPr/>
        </p:nvSpPr>
        <p:spPr>
          <a:xfrm>
            <a:off x="11203603" y="4654558"/>
            <a:ext cx="264496" cy="203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pPr marL="0" marR="0" lvl="0" indent="0" algn="r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54AEE10-5094-4B17-A509-06CFBA7962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6" y="1474629"/>
            <a:ext cx="5400675" cy="4048125"/>
          </a:xfrm>
          <a:prstGeom prst="rect">
            <a:avLst/>
          </a:prstGeom>
        </p:spPr>
      </p:pic>
      <p:grpSp>
        <p:nvGrpSpPr>
          <p:cNvPr id="25" name="PA-组合 27">
            <a:extLst>
              <a:ext uri="{FF2B5EF4-FFF2-40B4-BE49-F238E27FC236}">
                <a16:creationId xmlns:a16="http://schemas.microsoft.com/office/drawing/2014/main" id="{1B398800-B942-443A-9124-7F800837BDE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169487" y="1865134"/>
            <a:ext cx="4298612" cy="1913961"/>
            <a:chOff x="5838494" y="4486172"/>
            <a:chExt cx="4298612" cy="1913961"/>
          </a:xfrm>
        </p:grpSpPr>
        <p:sp>
          <p:nvSpPr>
            <p:cNvPr id="26" name="PA-文本框 6">
              <a:extLst>
                <a:ext uri="{FF2B5EF4-FFF2-40B4-BE49-F238E27FC236}">
                  <a16:creationId xmlns:a16="http://schemas.microsoft.com/office/drawing/2014/main" id="{BD9E84D0-AE80-41A8-972E-6FAB06F96D61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1980029" cy="54117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35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</a:p>
          </p:txBody>
        </p:sp>
        <p:sp>
          <p:nvSpPr>
            <p:cNvPr id="27" name="PA-文本框 42">
              <a:extLst>
                <a:ext uri="{FF2B5EF4-FFF2-40B4-BE49-F238E27FC236}">
                  <a16:creationId xmlns:a16="http://schemas.microsoft.com/office/drawing/2014/main" id="{762AEED5-E4DD-47C1-BF17-9B95835C803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838494" y="5461414"/>
              <a:ext cx="4298612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7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:a16="http://schemas.microsoft.com/office/drawing/2014/main" xmlns:ma14="http://schemas.microsoft.com/office/mac/drawingml/2011/main" xmlns:a14="http://schemas.microsoft.com/office/drawing/2010/main"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id="{F73BF1B3-29CB-4F61-A8EE-8535D45C73B4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5CAA43F-8102-454F-8694-B39DC2FCB8AB}"/>
              </a:ext>
            </a:extLst>
          </p:cNvPr>
          <p:cNvSpPr/>
          <p:nvPr/>
        </p:nvSpPr>
        <p:spPr>
          <a:xfrm>
            <a:off x="-7620" y="-12700"/>
            <a:ext cx="6190706" cy="4320213"/>
          </a:xfrm>
          <a:custGeom>
            <a:avLst/>
            <a:gdLst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54057 w 6183086"/>
              <a:gd name="connsiteY2" fmla="*/ 72571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8910"/>
              <a:gd name="connsiteY0" fmla="*/ 0 h 4325257"/>
              <a:gd name="connsiteX1" fmla="*/ 6183086 w 6188910"/>
              <a:gd name="connsiteY1" fmla="*/ 0 h 4325257"/>
              <a:gd name="connsiteX2" fmla="*/ 6154057 w 6188910"/>
              <a:gd name="connsiteY2" fmla="*/ 725714 h 4325257"/>
              <a:gd name="connsiteX3" fmla="*/ 5863771 w 6188910"/>
              <a:gd name="connsiteY3" fmla="*/ 1741714 h 4325257"/>
              <a:gd name="connsiteX4" fmla="*/ 5152571 w 6188910"/>
              <a:gd name="connsiteY4" fmla="*/ 2612571 h 4325257"/>
              <a:gd name="connsiteX5" fmla="*/ 4267200 w 6188910"/>
              <a:gd name="connsiteY5" fmla="*/ 2902857 h 4325257"/>
              <a:gd name="connsiteX6" fmla="*/ 3497943 w 6188910"/>
              <a:gd name="connsiteY6" fmla="*/ 3004457 h 4325257"/>
              <a:gd name="connsiteX7" fmla="*/ 3077029 w 6188910"/>
              <a:gd name="connsiteY7" fmla="*/ 3614057 h 4325257"/>
              <a:gd name="connsiteX8" fmla="*/ 3004457 w 6188910"/>
              <a:gd name="connsiteY8" fmla="*/ 4223657 h 4325257"/>
              <a:gd name="connsiteX9" fmla="*/ 2002971 w 6188910"/>
              <a:gd name="connsiteY9" fmla="*/ 4325257 h 4325257"/>
              <a:gd name="connsiteX10" fmla="*/ 1378857 w 6188910"/>
              <a:gd name="connsiteY10" fmla="*/ 3991429 h 4325257"/>
              <a:gd name="connsiteX11" fmla="*/ 1175657 w 6188910"/>
              <a:gd name="connsiteY11" fmla="*/ 3323771 h 4325257"/>
              <a:gd name="connsiteX12" fmla="*/ 885371 w 6188910"/>
              <a:gd name="connsiteY12" fmla="*/ 2786743 h 4325257"/>
              <a:gd name="connsiteX13" fmla="*/ 391886 w 6188910"/>
              <a:gd name="connsiteY13" fmla="*/ 2844800 h 4325257"/>
              <a:gd name="connsiteX14" fmla="*/ 0 w 6188910"/>
              <a:gd name="connsiteY14" fmla="*/ 2873829 h 4325257"/>
              <a:gd name="connsiteX15" fmla="*/ 14514 w 6188910"/>
              <a:gd name="connsiteY15" fmla="*/ 0 h 4325257"/>
              <a:gd name="connsiteX0" fmla="*/ 14514 w 6188910"/>
              <a:gd name="connsiteY0" fmla="*/ 0 h 4325257"/>
              <a:gd name="connsiteX1" fmla="*/ 6183086 w 6188910"/>
              <a:gd name="connsiteY1" fmla="*/ 0 h 4325257"/>
              <a:gd name="connsiteX2" fmla="*/ 6154057 w 6188910"/>
              <a:gd name="connsiteY2" fmla="*/ 725714 h 4325257"/>
              <a:gd name="connsiteX3" fmla="*/ 5863771 w 6188910"/>
              <a:gd name="connsiteY3" fmla="*/ 1741714 h 4325257"/>
              <a:gd name="connsiteX4" fmla="*/ 5152571 w 6188910"/>
              <a:gd name="connsiteY4" fmla="*/ 2612571 h 4325257"/>
              <a:gd name="connsiteX5" fmla="*/ 4267200 w 6188910"/>
              <a:gd name="connsiteY5" fmla="*/ 2902857 h 4325257"/>
              <a:gd name="connsiteX6" fmla="*/ 3497943 w 6188910"/>
              <a:gd name="connsiteY6" fmla="*/ 3004457 h 4325257"/>
              <a:gd name="connsiteX7" fmla="*/ 3077029 w 6188910"/>
              <a:gd name="connsiteY7" fmla="*/ 3614057 h 4325257"/>
              <a:gd name="connsiteX8" fmla="*/ 3004457 w 6188910"/>
              <a:gd name="connsiteY8" fmla="*/ 4223657 h 4325257"/>
              <a:gd name="connsiteX9" fmla="*/ 2002971 w 6188910"/>
              <a:gd name="connsiteY9" fmla="*/ 4325257 h 4325257"/>
              <a:gd name="connsiteX10" fmla="*/ 1378857 w 6188910"/>
              <a:gd name="connsiteY10" fmla="*/ 3991429 h 4325257"/>
              <a:gd name="connsiteX11" fmla="*/ 1175657 w 6188910"/>
              <a:gd name="connsiteY11" fmla="*/ 3323771 h 4325257"/>
              <a:gd name="connsiteX12" fmla="*/ 885371 w 6188910"/>
              <a:gd name="connsiteY12" fmla="*/ 2786743 h 4325257"/>
              <a:gd name="connsiteX13" fmla="*/ 391886 w 6188910"/>
              <a:gd name="connsiteY13" fmla="*/ 2844800 h 4325257"/>
              <a:gd name="connsiteX14" fmla="*/ 0 w 6188910"/>
              <a:gd name="connsiteY14" fmla="*/ 2873829 h 4325257"/>
              <a:gd name="connsiteX15" fmla="*/ 14514 w 6188910"/>
              <a:gd name="connsiteY15" fmla="*/ 0 h 4325257"/>
              <a:gd name="connsiteX0" fmla="*/ 14514 w 6326198"/>
              <a:gd name="connsiteY0" fmla="*/ 0 h 4325257"/>
              <a:gd name="connsiteX1" fmla="*/ 6183086 w 6326198"/>
              <a:gd name="connsiteY1" fmla="*/ 0 h 4325257"/>
              <a:gd name="connsiteX2" fmla="*/ 6314077 w 6326198"/>
              <a:gd name="connsiteY2" fmla="*/ 718094 h 4325257"/>
              <a:gd name="connsiteX3" fmla="*/ 5863771 w 6326198"/>
              <a:gd name="connsiteY3" fmla="*/ 1741714 h 4325257"/>
              <a:gd name="connsiteX4" fmla="*/ 5152571 w 6326198"/>
              <a:gd name="connsiteY4" fmla="*/ 2612571 h 4325257"/>
              <a:gd name="connsiteX5" fmla="*/ 4267200 w 6326198"/>
              <a:gd name="connsiteY5" fmla="*/ 2902857 h 4325257"/>
              <a:gd name="connsiteX6" fmla="*/ 3497943 w 6326198"/>
              <a:gd name="connsiteY6" fmla="*/ 3004457 h 4325257"/>
              <a:gd name="connsiteX7" fmla="*/ 3077029 w 6326198"/>
              <a:gd name="connsiteY7" fmla="*/ 3614057 h 4325257"/>
              <a:gd name="connsiteX8" fmla="*/ 3004457 w 6326198"/>
              <a:gd name="connsiteY8" fmla="*/ 4223657 h 4325257"/>
              <a:gd name="connsiteX9" fmla="*/ 2002971 w 6326198"/>
              <a:gd name="connsiteY9" fmla="*/ 4325257 h 4325257"/>
              <a:gd name="connsiteX10" fmla="*/ 1378857 w 6326198"/>
              <a:gd name="connsiteY10" fmla="*/ 3991429 h 4325257"/>
              <a:gd name="connsiteX11" fmla="*/ 1175657 w 6326198"/>
              <a:gd name="connsiteY11" fmla="*/ 3323771 h 4325257"/>
              <a:gd name="connsiteX12" fmla="*/ 885371 w 6326198"/>
              <a:gd name="connsiteY12" fmla="*/ 2786743 h 4325257"/>
              <a:gd name="connsiteX13" fmla="*/ 391886 w 6326198"/>
              <a:gd name="connsiteY13" fmla="*/ 2844800 h 4325257"/>
              <a:gd name="connsiteX14" fmla="*/ 0 w 6326198"/>
              <a:gd name="connsiteY14" fmla="*/ 2873829 h 4325257"/>
              <a:gd name="connsiteX15" fmla="*/ 14514 w 6326198"/>
              <a:gd name="connsiteY15" fmla="*/ 0 h 4325257"/>
              <a:gd name="connsiteX0" fmla="*/ 14514 w 6314678"/>
              <a:gd name="connsiteY0" fmla="*/ 0 h 4325257"/>
              <a:gd name="connsiteX1" fmla="*/ 6183086 w 6314678"/>
              <a:gd name="connsiteY1" fmla="*/ 0 h 4325257"/>
              <a:gd name="connsiteX2" fmla="*/ 6314077 w 6314678"/>
              <a:gd name="connsiteY2" fmla="*/ 718094 h 4325257"/>
              <a:gd name="connsiteX3" fmla="*/ 5863771 w 6314678"/>
              <a:gd name="connsiteY3" fmla="*/ 1741714 h 4325257"/>
              <a:gd name="connsiteX4" fmla="*/ 5152571 w 6314678"/>
              <a:gd name="connsiteY4" fmla="*/ 2612571 h 4325257"/>
              <a:gd name="connsiteX5" fmla="*/ 4267200 w 6314678"/>
              <a:gd name="connsiteY5" fmla="*/ 2902857 h 4325257"/>
              <a:gd name="connsiteX6" fmla="*/ 3497943 w 6314678"/>
              <a:gd name="connsiteY6" fmla="*/ 3004457 h 4325257"/>
              <a:gd name="connsiteX7" fmla="*/ 3077029 w 6314678"/>
              <a:gd name="connsiteY7" fmla="*/ 3614057 h 4325257"/>
              <a:gd name="connsiteX8" fmla="*/ 3004457 w 6314678"/>
              <a:gd name="connsiteY8" fmla="*/ 4223657 h 4325257"/>
              <a:gd name="connsiteX9" fmla="*/ 2002971 w 6314678"/>
              <a:gd name="connsiteY9" fmla="*/ 4325257 h 4325257"/>
              <a:gd name="connsiteX10" fmla="*/ 1378857 w 6314678"/>
              <a:gd name="connsiteY10" fmla="*/ 3991429 h 4325257"/>
              <a:gd name="connsiteX11" fmla="*/ 1175657 w 6314678"/>
              <a:gd name="connsiteY11" fmla="*/ 3323771 h 4325257"/>
              <a:gd name="connsiteX12" fmla="*/ 885371 w 6314678"/>
              <a:gd name="connsiteY12" fmla="*/ 2786743 h 4325257"/>
              <a:gd name="connsiteX13" fmla="*/ 391886 w 6314678"/>
              <a:gd name="connsiteY13" fmla="*/ 2844800 h 4325257"/>
              <a:gd name="connsiteX14" fmla="*/ 0 w 6314678"/>
              <a:gd name="connsiteY14" fmla="*/ 2873829 h 4325257"/>
              <a:gd name="connsiteX15" fmla="*/ 14514 w 6314678"/>
              <a:gd name="connsiteY15" fmla="*/ 0 h 4325257"/>
              <a:gd name="connsiteX0" fmla="*/ 14514 w 6315401"/>
              <a:gd name="connsiteY0" fmla="*/ 0 h 4325257"/>
              <a:gd name="connsiteX1" fmla="*/ 6183086 w 6315401"/>
              <a:gd name="connsiteY1" fmla="*/ 0 h 4325257"/>
              <a:gd name="connsiteX2" fmla="*/ 6314077 w 6315401"/>
              <a:gd name="connsiteY2" fmla="*/ 718094 h 4325257"/>
              <a:gd name="connsiteX3" fmla="*/ 5863771 w 6315401"/>
              <a:gd name="connsiteY3" fmla="*/ 1741714 h 4325257"/>
              <a:gd name="connsiteX4" fmla="*/ 5152571 w 6315401"/>
              <a:gd name="connsiteY4" fmla="*/ 2612571 h 4325257"/>
              <a:gd name="connsiteX5" fmla="*/ 4267200 w 6315401"/>
              <a:gd name="connsiteY5" fmla="*/ 2902857 h 4325257"/>
              <a:gd name="connsiteX6" fmla="*/ 3497943 w 6315401"/>
              <a:gd name="connsiteY6" fmla="*/ 3004457 h 4325257"/>
              <a:gd name="connsiteX7" fmla="*/ 3077029 w 6315401"/>
              <a:gd name="connsiteY7" fmla="*/ 3614057 h 4325257"/>
              <a:gd name="connsiteX8" fmla="*/ 3004457 w 6315401"/>
              <a:gd name="connsiteY8" fmla="*/ 4223657 h 4325257"/>
              <a:gd name="connsiteX9" fmla="*/ 2002971 w 6315401"/>
              <a:gd name="connsiteY9" fmla="*/ 4325257 h 4325257"/>
              <a:gd name="connsiteX10" fmla="*/ 1378857 w 6315401"/>
              <a:gd name="connsiteY10" fmla="*/ 3991429 h 4325257"/>
              <a:gd name="connsiteX11" fmla="*/ 1175657 w 6315401"/>
              <a:gd name="connsiteY11" fmla="*/ 3323771 h 4325257"/>
              <a:gd name="connsiteX12" fmla="*/ 885371 w 6315401"/>
              <a:gd name="connsiteY12" fmla="*/ 2786743 h 4325257"/>
              <a:gd name="connsiteX13" fmla="*/ 391886 w 6315401"/>
              <a:gd name="connsiteY13" fmla="*/ 2844800 h 4325257"/>
              <a:gd name="connsiteX14" fmla="*/ 0 w 6315401"/>
              <a:gd name="connsiteY14" fmla="*/ 2873829 h 4325257"/>
              <a:gd name="connsiteX15" fmla="*/ 14514 w 6315401"/>
              <a:gd name="connsiteY15" fmla="*/ 0 h 4325257"/>
              <a:gd name="connsiteX0" fmla="*/ 14514 w 6218217"/>
              <a:gd name="connsiteY0" fmla="*/ 0 h 4325257"/>
              <a:gd name="connsiteX1" fmla="*/ 6183086 w 6218217"/>
              <a:gd name="connsiteY1" fmla="*/ 0 h 4325257"/>
              <a:gd name="connsiteX2" fmla="*/ 6215017 w 6218217"/>
              <a:gd name="connsiteY2" fmla="*/ 718094 h 4325257"/>
              <a:gd name="connsiteX3" fmla="*/ 5863771 w 6218217"/>
              <a:gd name="connsiteY3" fmla="*/ 1741714 h 4325257"/>
              <a:gd name="connsiteX4" fmla="*/ 5152571 w 6218217"/>
              <a:gd name="connsiteY4" fmla="*/ 2612571 h 4325257"/>
              <a:gd name="connsiteX5" fmla="*/ 4267200 w 6218217"/>
              <a:gd name="connsiteY5" fmla="*/ 2902857 h 4325257"/>
              <a:gd name="connsiteX6" fmla="*/ 3497943 w 6218217"/>
              <a:gd name="connsiteY6" fmla="*/ 3004457 h 4325257"/>
              <a:gd name="connsiteX7" fmla="*/ 3077029 w 6218217"/>
              <a:gd name="connsiteY7" fmla="*/ 3614057 h 4325257"/>
              <a:gd name="connsiteX8" fmla="*/ 3004457 w 6218217"/>
              <a:gd name="connsiteY8" fmla="*/ 4223657 h 4325257"/>
              <a:gd name="connsiteX9" fmla="*/ 2002971 w 6218217"/>
              <a:gd name="connsiteY9" fmla="*/ 4325257 h 4325257"/>
              <a:gd name="connsiteX10" fmla="*/ 1378857 w 6218217"/>
              <a:gd name="connsiteY10" fmla="*/ 3991429 h 4325257"/>
              <a:gd name="connsiteX11" fmla="*/ 1175657 w 6218217"/>
              <a:gd name="connsiteY11" fmla="*/ 3323771 h 4325257"/>
              <a:gd name="connsiteX12" fmla="*/ 885371 w 6218217"/>
              <a:gd name="connsiteY12" fmla="*/ 2786743 h 4325257"/>
              <a:gd name="connsiteX13" fmla="*/ 391886 w 6218217"/>
              <a:gd name="connsiteY13" fmla="*/ 2844800 h 4325257"/>
              <a:gd name="connsiteX14" fmla="*/ 0 w 6218217"/>
              <a:gd name="connsiteY14" fmla="*/ 2873829 h 4325257"/>
              <a:gd name="connsiteX15" fmla="*/ 14514 w 6218217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67200 w 6183086"/>
              <a:gd name="connsiteY5" fmla="*/ 29028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44340 w 6183086"/>
              <a:gd name="connsiteY5" fmla="*/ 294857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497943 w 6183086"/>
              <a:gd name="connsiteY6" fmla="*/ 300445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467463 w 6183086"/>
              <a:gd name="connsiteY6" fmla="*/ 292063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3004457 w 6183086"/>
              <a:gd name="connsiteY8" fmla="*/ 42236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913017 w 6183086"/>
              <a:gd name="connsiteY8" fmla="*/ 42617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913017 w 6183086"/>
              <a:gd name="connsiteY8" fmla="*/ 426175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33901"/>
              <a:gd name="connsiteX1" fmla="*/ 6183086 w 6183086"/>
              <a:gd name="connsiteY1" fmla="*/ 0 h 4333901"/>
              <a:gd name="connsiteX2" fmla="*/ 6161677 w 6183086"/>
              <a:gd name="connsiteY2" fmla="*/ 710474 h 4333901"/>
              <a:gd name="connsiteX3" fmla="*/ 5863771 w 6183086"/>
              <a:gd name="connsiteY3" fmla="*/ 1741714 h 4333901"/>
              <a:gd name="connsiteX4" fmla="*/ 5152571 w 6183086"/>
              <a:gd name="connsiteY4" fmla="*/ 2612571 h 4333901"/>
              <a:gd name="connsiteX5" fmla="*/ 4236720 w 6183086"/>
              <a:gd name="connsiteY5" fmla="*/ 2979057 h 4333901"/>
              <a:gd name="connsiteX6" fmla="*/ 3520803 w 6183086"/>
              <a:gd name="connsiteY6" fmla="*/ 3050177 h 4333901"/>
              <a:gd name="connsiteX7" fmla="*/ 3077029 w 6183086"/>
              <a:gd name="connsiteY7" fmla="*/ 3614057 h 4333901"/>
              <a:gd name="connsiteX8" fmla="*/ 2913017 w 6183086"/>
              <a:gd name="connsiteY8" fmla="*/ 4261757 h 4333901"/>
              <a:gd name="connsiteX9" fmla="*/ 2002971 w 6183086"/>
              <a:gd name="connsiteY9" fmla="*/ 4325257 h 4333901"/>
              <a:gd name="connsiteX10" fmla="*/ 1378857 w 6183086"/>
              <a:gd name="connsiteY10" fmla="*/ 3991429 h 4333901"/>
              <a:gd name="connsiteX11" fmla="*/ 1175657 w 6183086"/>
              <a:gd name="connsiteY11" fmla="*/ 3323771 h 4333901"/>
              <a:gd name="connsiteX12" fmla="*/ 885371 w 6183086"/>
              <a:gd name="connsiteY12" fmla="*/ 2786743 h 4333901"/>
              <a:gd name="connsiteX13" fmla="*/ 391886 w 6183086"/>
              <a:gd name="connsiteY13" fmla="*/ 2844800 h 4333901"/>
              <a:gd name="connsiteX14" fmla="*/ 0 w 6183086"/>
              <a:gd name="connsiteY14" fmla="*/ 2873829 h 4333901"/>
              <a:gd name="connsiteX15" fmla="*/ 14514 w 6183086"/>
              <a:gd name="connsiteY15" fmla="*/ 0 h 4333901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844437 w 6183086"/>
              <a:gd name="connsiteY8" fmla="*/ 423127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25257"/>
              <a:gd name="connsiteX1" fmla="*/ 6183086 w 6183086"/>
              <a:gd name="connsiteY1" fmla="*/ 0 h 4325257"/>
              <a:gd name="connsiteX2" fmla="*/ 6161677 w 6183086"/>
              <a:gd name="connsiteY2" fmla="*/ 710474 h 4325257"/>
              <a:gd name="connsiteX3" fmla="*/ 5863771 w 6183086"/>
              <a:gd name="connsiteY3" fmla="*/ 1741714 h 4325257"/>
              <a:gd name="connsiteX4" fmla="*/ 5152571 w 6183086"/>
              <a:gd name="connsiteY4" fmla="*/ 2612571 h 4325257"/>
              <a:gd name="connsiteX5" fmla="*/ 4236720 w 6183086"/>
              <a:gd name="connsiteY5" fmla="*/ 2979057 h 4325257"/>
              <a:gd name="connsiteX6" fmla="*/ 3520803 w 6183086"/>
              <a:gd name="connsiteY6" fmla="*/ 3050177 h 4325257"/>
              <a:gd name="connsiteX7" fmla="*/ 3077029 w 6183086"/>
              <a:gd name="connsiteY7" fmla="*/ 3614057 h 4325257"/>
              <a:gd name="connsiteX8" fmla="*/ 2844437 w 6183086"/>
              <a:gd name="connsiteY8" fmla="*/ 4231277 h 4325257"/>
              <a:gd name="connsiteX9" fmla="*/ 2002971 w 6183086"/>
              <a:gd name="connsiteY9" fmla="*/ 4325257 h 4325257"/>
              <a:gd name="connsiteX10" fmla="*/ 1378857 w 6183086"/>
              <a:gd name="connsiteY10" fmla="*/ 3991429 h 4325257"/>
              <a:gd name="connsiteX11" fmla="*/ 1175657 w 6183086"/>
              <a:gd name="connsiteY11" fmla="*/ 3323771 h 4325257"/>
              <a:gd name="connsiteX12" fmla="*/ 885371 w 6183086"/>
              <a:gd name="connsiteY12" fmla="*/ 2786743 h 4325257"/>
              <a:gd name="connsiteX13" fmla="*/ 391886 w 6183086"/>
              <a:gd name="connsiteY13" fmla="*/ 2844800 h 4325257"/>
              <a:gd name="connsiteX14" fmla="*/ 0 w 6183086"/>
              <a:gd name="connsiteY14" fmla="*/ 2873829 h 4325257"/>
              <a:gd name="connsiteX15" fmla="*/ 14514 w 6183086"/>
              <a:gd name="connsiteY15" fmla="*/ 0 h 4325257"/>
              <a:gd name="connsiteX0" fmla="*/ 14514 w 6183086"/>
              <a:gd name="connsiteY0" fmla="*/ 0 h 4353767"/>
              <a:gd name="connsiteX1" fmla="*/ 6183086 w 6183086"/>
              <a:gd name="connsiteY1" fmla="*/ 0 h 4353767"/>
              <a:gd name="connsiteX2" fmla="*/ 6161677 w 6183086"/>
              <a:gd name="connsiteY2" fmla="*/ 710474 h 4353767"/>
              <a:gd name="connsiteX3" fmla="*/ 5863771 w 6183086"/>
              <a:gd name="connsiteY3" fmla="*/ 1741714 h 4353767"/>
              <a:gd name="connsiteX4" fmla="*/ 5152571 w 6183086"/>
              <a:gd name="connsiteY4" fmla="*/ 2612571 h 4353767"/>
              <a:gd name="connsiteX5" fmla="*/ 4236720 w 6183086"/>
              <a:gd name="connsiteY5" fmla="*/ 2979057 h 4353767"/>
              <a:gd name="connsiteX6" fmla="*/ 3520803 w 6183086"/>
              <a:gd name="connsiteY6" fmla="*/ 3050177 h 4353767"/>
              <a:gd name="connsiteX7" fmla="*/ 3077029 w 6183086"/>
              <a:gd name="connsiteY7" fmla="*/ 3614057 h 4353767"/>
              <a:gd name="connsiteX8" fmla="*/ 2844437 w 6183086"/>
              <a:gd name="connsiteY8" fmla="*/ 4231277 h 4353767"/>
              <a:gd name="connsiteX9" fmla="*/ 2002971 w 6183086"/>
              <a:gd name="connsiteY9" fmla="*/ 4325257 h 4353767"/>
              <a:gd name="connsiteX10" fmla="*/ 1378857 w 6183086"/>
              <a:gd name="connsiteY10" fmla="*/ 3991429 h 4353767"/>
              <a:gd name="connsiteX11" fmla="*/ 1175657 w 6183086"/>
              <a:gd name="connsiteY11" fmla="*/ 3323771 h 4353767"/>
              <a:gd name="connsiteX12" fmla="*/ 885371 w 6183086"/>
              <a:gd name="connsiteY12" fmla="*/ 2786743 h 4353767"/>
              <a:gd name="connsiteX13" fmla="*/ 391886 w 6183086"/>
              <a:gd name="connsiteY13" fmla="*/ 2844800 h 4353767"/>
              <a:gd name="connsiteX14" fmla="*/ 0 w 6183086"/>
              <a:gd name="connsiteY14" fmla="*/ 2873829 h 4353767"/>
              <a:gd name="connsiteX15" fmla="*/ 14514 w 6183086"/>
              <a:gd name="connsiteY15" fmla="*/ 0 h 4353767"/>
              <a:gd name="connsiteX0" fmla="*/ 14514 w 6183086"/>
              <a:gd name="connsiteY0" fmla="*/ 0 h 4353767"/>
              <a:gd name="connsiteX1" fmla="*/ 6183086 w 6183086"/>
              <a:gd name="connsiteY1" fmla="*/ 0 h 4353767"/>
              <a:gd name="connsiteX2" fmla="*/ 6161677 w 6183086"/>
              <a:gd name="connsiteY2" fmla="*/ 710474 h 4353767"/>
              <a:gd name="connsiteX3" fmla="*/ 5863771 w 6183086"/>
              <a:gd name="connsiteY3" fmla="*/ 1741714 h 4353767"/>
              <a:gd name="connsiteX4" fmla="*/ 5152571 w 6183086"/>
              <a:gd name="connsiteY4" fmla="*/ 2612571 h 4353767"/>
              <a:gd name="connsiteX5" fmla="*/ 4236720 w 6183086"/>
              <a:gd name="connsiteY5" fmla="*/ 2979057 h 4353767"/>
              <a:gd name="connsiteX6" fmla="*/ 3520803 w 6183086"/>
              <a:gd name="connsiteY6" fmla="*/ 3050177 h 4353767"/>
              <a:gd name="connsiteX7" fmla="*/ 3077029 w 6183086"/>
              <a:gd name="connsiteY7" fmla="*/ 3614057 h 4353767"/>
              <a:gd name="connsiteX8" fmla="*/ 2844437 w 6183086"/>
              <a:gd name="connsiteY8" fmla="*/ 4231277 h 4353767"/>
              <a:gd name="connsiteX9" fmla="*/ 2002971 w 6183086"/>
              <a:gd name="connsiteY9" fmla="*/ 4325257 h 4353767"/>
              <a:gd name="connsiteX10" fmla="*/ 1378857 w 6183086"/>
              <a:gd name="connsiteY10" fmla="*/ 3991429 h 4353767"/>
              <a:gd name="connsiteX11" fmla="*/ 1175657 w 6183086"/>
              <a:gd name="connsiteY11" fmla="*/ 3323771 h 4353767"/>
              <a:gd name="connsiteX12" fmla="*/ 885371 w 6183086"/>
              <a:gd name="connsiteY12" fmla="*/ 2786743 h 4353767"/>
              <a:gd name="connsiteX13" fmla="*/ 391886 w 6183086"/>
              <a:gd name="connsiteY13" fmla="*/ 2844800 h 4353767"/>
              <a:gd name="connsiteX14" fmla="*/ 0 w 6183086"/>
              <a:gd name="connsiteY14" fmla="*/ 2873829 h 4353767"/>
              <a:gd name="connsiteX15" fmla="*/ 14514 w 6183086"/>
              <a:gd name="connsiteY15" fmla="*/ 0 h 4353767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9142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75657 w 6183086"/>
              <a:gd name="connsiteY11" fmla="*/ 332377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14514 w 6183086"/>
              <a:gd name="connsiteY0" fmla="*/ 0 h 4320213"/>
              <a:gd name="connsiteX1" fmla="*/ 6183086 w 6183086"/>
              <a:gd name="connsiteY1" fmla="*/ 0 h 4320213"/>
              <a:gd name="connsiteX2" fmla="*/ 6161677 w 6183086"/>
              <a:gd name="connsiteY2" fmla="*/ 710474 h 4320213"/>
              <a:gd name="connsiteX3" fmla="*/ 5863771 w 6183086"/>
              <a:gd name="connsiteY3" fmla="*/ 1741714 h 4320213"/>
              <a:gd name="connsiteX4" fmla="*/ 5152571 w 6183086"/>
              <a:gd name="connsiteY4" fmla="*/ 2612571 h 4320213"/>
              <a:gd name="connsiteX5" fmla="*/ 4236720 w 6183086"/>
              <a:gd name="connsiteY5" fmla="*/ 2979057 h 4320213"/>
              <a:gd name="connsiteX6" fmla="*/ 3520803 w 6183086"/>
              <a:gd name="connsiteY6" fmla="*/ 3050177 h 4320213"/>
              <a:gd name="connsiteX7" fmla="*/ 3077029 w 6183086"/>
              <a:gd name="connsiteY7" fmla="*/ 3614057 h 4320213"/>
              <a:gd name="connsiteX8" fmla="*/ 2844437 w 6183086"/>
              <a:gd name="connsiteY8" fmla="*/ 4231277 h 4320213"/>
              <a:gd name="connsiteX9" fmla="*/ 1964871 w 6183086"/>
              <a:gd name="connsiteY9" fmla="*/ 4271917 h 4320213"/>
              <a:gd name="connsiteX10" fmla="*/ 1378857 w 6183086"/>
              <a:gd name="connsiteY10" fmla="*/ 3938089 h 4320213"/>
              <a:gd name="connsiteX11" fmla="*/ 1122317 w 6183086"/>
              <a:gd name="connsiteY11" fmla="*/ 3331391 h 4320213"/>
              <a:gd name="connsiteX12" fmla="*/ 885371 w 6183086"/>
              <a:gd name="connsiteY12" fmla="*/ 2786743 h 4320213"/>
              <a:gd name="connsiteX13" fmla="*/ 391886 w 6183086"/>
              <a:gd name="connsiteY13" fmla="*/ 2844800 h 4320213"/>
              <a:gd name="connsiteX14" fmla="*/ 0 w 6183086"/>
              <a:gd name="connsiteY14" fmla="*/ 2873829 h 4320213"/>
              <a:gd name="connsiteX15" fmla="*/ 14514 w 618308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9937 w 6190706"/>
              <a:gd name="connsiteY11" fmla="*/ 33313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9937 w 6190706"/>
              <a:gd name="connsiteY11" fmla="*/ 33313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52797 w 6190706"/>
              <a:gd name="connsiteY11" fmla="*/ 323995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52797 w 6190706"/>
              <a:gd name="connsiteY11" fmla="*/ 323995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  <a:gd name="connsiteX0" fmla="*/ 22134 w 6190706"/>
              <a:gd name="connsiteY0" fmla="*/ 0 h 4320213"/>
              <a:gd name="connsiteX1" fmla="*/ 6190706 w 6190706"/>
              <a:gd name="connsiteY1" fmla="*/ 0 h 4320213"/>
              <a:gd name="connsiteX2" fmla="*/ 6169297 w 6190706"/>
              <a:gd name="connsiteY2" fmla="*/ 710474 h 4320213"/>
              <a:gd name="connsiteX3" fmla="*/ 5871391 w 6190706"/>
              <a:gd name="connsiteY3" fmla="*/ 1741714 h 4320213"/>
              <a:gd name="connsiteX4" fmla="*/ 5160191 w 6190706"/>
              <a:gd name="connsiteY4" fmla="*/ 2612571 h 4320213"/>
              <a:gd name="connsiteX5" fmla="*/ 4244340 w 6190706"/>
              <a:gd name="connsiteY5" fmla="*/ 2979057 h 4320213"/>
              <a:gd name="connsiteX6" fmla="*/ 3528423 w 6190706"/>
              <a:gd name="connsiteY6" fmla="*/ 3050177 h 4320213"/>
              <a:gd name="connsiteX7" fmla="*/ 3084649 w 6190706"/>
              <a:gd name="connsiteY7" fmla="*/ 3614057 h 4320213"/>
              <a:gd name="connsiteX8" fmla="*/ 2852057 w 6190706"/>
              <a:gd name="connsiteY8" fmla="*/ 4231277 h 4320213"/>
              <a:gd name="connsiteX9" fmla="*/ 1972491 w 6190706"/>
              <a:gd name="connsiteY9" fmla="*/ 4271917 h 4320213"/>
              <a:gd name="connsiteX10" fmla="*/ 1386477 w 6190706"/>
              <a:gd name="connsiteY10" fmla="*/ 3938089 h 4320213"/>
              <a:gd name="connsiteX11" fmla="*/ 1122317 w 6190706"/>
              <a:gd name="connsiteY11" fmla="*/ 3255191 h 4320213"/>
              <a:gd name="connsiteX12" fmla="*/ 892991 w 6190706"/>
              <a:gd name="connsiteY12" fmla="*/ 2786743 h 4320213"/>
              <a:gd name="connsiteX13" fmla="*/ 399506 w 6190706"/>
              <a:gd name="connsiteY13" fmla="*/ 2844800 h 4320213"/>
              <a:gd name="connsiteX14" fmla="*/ 0 w 6190706"/>
              <a:gd name="connsiteY14" fmla="*/ 2904309 h 4320213"/>
              <a:gd name="connsiteX15" fmla="*/ 22134 w 6190706"/>
              <a:gd name="connsiteY15" fmla="*/ 0 h 4320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90706" h="4320213">
                <a:moveTo>
                  <a:pt x="22134" y="0"/>
                </a:moveTo>
                <a:lnTo>
                  <a:pt x="6190706" y="0"/>
                </a:lnTo>
                <a:cubicBezTo>
                  <a:pt x="6181030" y="241905"/>
                  <a:pt x="6186593" y="468569"/>
                  <a:pt x="6169297" y="710474"/>
                </a:cubicBezTo>
                <a:cubicBezTo>
                  <a:pt x="6186835" y="1087241"/>
                  <a:pt x="6036733" y="1425907"/>
                  <a:pt x="5871391" y="1741714"/>
                </a:cubicBezTo>
                <a:cubicBezTo>
                  <a:pt x="5695284" y="2062480"/>
                  <a:pt x="5496318" y="2375625"/>
                  <a:pt x="5160191" y="2612571"/>
                </a:cubicBezTo>
                <a:cubicBezTo>
                  <a:pt x="4880307" y="2869353"/>
                  <a:pt x="4630904" y="2874675"/>
                  <a:pt x="4244340" y="2979057"/>
                </a:cubicBezTo>
                <a:cubicBezTo>
                  <a:pt x="3942201" y="2997684"/>
                  <a:pt x="3784842" y="2970590"/>
                  <a:pt x="3528423" y="3050177"/>
                </a:cubicBezTo>
                <a:cubicBezTo>
                  <a:pt x="3357638" y="3177177"/>
                  <a:pt x="3179234" y="3357517"/>
                  <a:pt x="3084649" y="3614057"/>
                </a:cubicBezTo>
                <a:cubicBezTo>
                  <a:pt x="3083318" y="3855357"/>
                  <a:pt x="3036268" y="4005217"/>
                  <a:pt x="2852057" y="4231277"/>
                </a:cubicBezTo>
                <a:cubicBezTo>
                  <a:pt x="2525848" y="4359124"/>
                  <a:pt x="2275840" y="4326950"/>
                  <a:pt x="1972491" y="4271917"/>
                </a:cubicBezTo>
                <a:cubicBezTo>
                  <a:pt x="1718733" y="4191121"/>
                  <a:pt x="1556415" y="4102705"/>
                  <a:pt x="1386477" y="3938089"/>
                </a:cubicBezTo>
                <a:cubicBezTo>
                  <a:pt x="1273024" y="3740936"/>
                  <a:pt x="1228150" y="3452344"/>
                  <a:pt x="1122317" y="3255191"/>
                </a:cubicBezTo>
                <a:cubicBezTo>
                  <a:pt x="1020475" y="3027922"/>
                  <a:pt x="1101513" y="2953052"/>
                  <a:pt x="892991" y="2786743"/>
                </a:cubicBezTo>
                <a:cubicBezTo>
                  <a:pt x="728496" y="2699415"/>
                  <a:pt x="564001" y="2787348"/>
                  <a:pt x="399506" y="2844800"/>
                </a:cubicBezTo>
                <a:lnTo>
                  <a:pt x="0" y="2904309"/>
                </a:lnTo>
                <a:lnTo>
                  <a:pt x="2213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7AECEB1-B7F3-45E1-9B3E-4272B5784C13}"/>
              </a:ext>
            </a:extLst>
          </p:cNvPr>
          <p:cNvSpPr/>
          <p:nvPr/>
        </p:nvSpPr>
        <p:spPr>
          <a:xfrm>
            <a:off x="-7619" y="-12699"/>
            <a:ext cx="5189518" cy="3849238"/>
          </a:xfrm>
          <a:custGeom>
            <a:avLst/>
            <a:gdLst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23543"/>
              <a:gd name="connsiteY0" fmla="*/ 0 h 3802743"/>
              <a:gd name="connsiteX1" fmla="*/ 4122057 w 5123543"/>
              <a:gd name="connsiteY1" fmla="*/ 0 h 3802743"/>
              <a:gd name="connsiteX2" fmla="*/ 4934857 w 5123543"/>
              <a:gd name="connsiteY2" fmla="*/ 537028 h 3802743"/>
              <a:gd name="connsiteX3" fmla="*/ 5123543 w 5123543"/>
              <a:gd name="connsiteY3" fmla="*/ 1103085 h 3802743"/>
              <a:gd name="connsiteX4" fmla="*/ 5050971 w 5123543"/>
              <a:gd name="connsiteY4" fmla="*/ 1538514 h 3802743"/>
              <a:gd name="connsiteX5" fmla="*/ 4804229 w 5123543"/>
              <a:gd name="connsiteY5" fmla="*/ 1727200 h 3802743"/>
              <a:gd name="connsiteX6" fmla="*/ 1596571 w 5123543"/>
              <a:gd name="connsiteY6" fmla="*/ 3802743 h 3802743"/>
              <a:gd name="connsiteX7" fmla="*/ 0 w 5123543"/>
              <a:gd name="connsiteY7" fmla="*/ 2685143 h 3802743"/>
              <a:gd name="connsiteX8" fmla="*/ 0 w 5123543"/>
              <a:gd name="connsiteY8" fmla="*/ 0 h 3802743"/>
              <a:gd name="connsiteX0" fmla="*/ 0 w 5185456"/>
              <a:gd name="connsiteY0" fmla="*/ 0 h 3802743"/>
              <a:gd name="connsiteX1" fmla="*/ 4122057 w 5185456"/>
              <a:gd name="connsiteY1" fmla="*/ 0 h 3802743"/>
              <a:gd name="connsiteX2" fmla="*/ 4934857 w 5185456"/>
              <a:gd name="connsiteY2" fmla="*/ 537028 h 3802743"/>
              <a:gd name="connsiteX3" fmla="*/ 5185456 w 5185456"/>
              <a:gd name="connsiteY3" fmla="*/ 1098322 h 3802743"/>
              <a:gd name="connsiteX4" fmla="*/ 5050971 w 5185456"/>
              <a:gd name="connsiteY4" fmla="*/ 1538514 h 3802743"/>
              <a:gd name="connsiteX5" fmla="*/ 4804229 w 5185456"/>
              <a:gd name="connsiteY5" fmla="*/ 1727200 h 3802743"/>
              <a:gd name="connsiteX6" fmla="*/ 1596571 w 5185456"/>
              <a:gd name="connsiteY6" fmla="*/ 3802743 h 3802743"/>
              <a:gd name="connsiteX7" fmla="*/ 0 w 5185456"/>
              <a:gd name="connsiteY7" fmla="*/ 2685143 h 3802743"/>
              <a:gd name="connsiteX8" fmla="*/ 0 w 5185456"/>
              <a:gd name="connsiteY8" fmla="*/ 0 h 3802743"/>
              <a:gd name="connsiteX0" fmla="*/ 0 w 5185456"/>
              <a:gd name="connsiteY0" fmla="*/ 0 h 3802743"/>
              <a:gd name="connsiteX1" fmla="*/ 4122057 w 5185456"/>
              <a:gd name="connsiteY1" fmla="*/ 0 h 3802743"/>
              <a:gd name="connsiteX2" fmla="*/ 4934857 w 5185456"/>
              <a:gd name="connsiteY2" fmla="*/ 537028 h 3802743"/>
              <a:gd name="connsiteX3" fmla="*/ 5185456 w 5185456"/>
              <a:gd name="connsiteY3" fmla="*/ 1098322 h 3802743"/>
              <a:gd name="connsiteX4" fmla="*/ 5050971 w 5185456"/>
              <a:gd name="connsiteY4" fmla="*/ 1538514 h 3802743"/>
              <a:gd name="connsiteX5" fmla="*/ 4804229 w 5185456"/>
              <a:gd name="connsiteY5" fmla="*/ 1727200 h 3802743"/>
              <a:gd name="connsiteX6" fmla="*/ 1596571 w 5185456"/>
              <a:gd name="connsiteY6" fmla="*/ 3802743 h 3802743"/>
              <a:gd name="connsiteX7" fmla="*/ 0 w 5185456"/>
              <a:gd name="connsiteY7" fmla="*/ 2685143 h 3802743"/>
              <a:gd name="connsiteX8" fmla="*/ 0 w 5185456"/>
              <a:gd name="connsiteY8" fmla="*/ 0 h 3802743"/>
              <a:gd name="connsiteX0" fmla="*/ 0 w 5187290"/>
              <a:gd name="connsiteY0" fmla="*/ 0 h 3802743"/>
              <a:gd name="connsiteX1" fmla="*/ 4122057 w 5187290"/>
              <a:gd name="connsiteY1" fmla="*/ 0 h 3802743"/>
              <a:gd name="connsiteX2" fmla="*/ 4934857 w 5187290"/>
              <a:gd name="connsiteY2" fmla="*/ 537028 h 3802743"/>
              <a:gd name="connsiteX3" fmla="*/ 5185456 w 5187290"/>
              <a:gd name="connsiteY3" fmla="*/ 1098322 h 3802743"/>
              <a:gd name="connsiteX4" fmla="*/ 5050971 w 5187290"/>
              <a:gd name="connsiteY4" fmla="*/ 1538514 h 3802743"/>
              <a:gd name="connsiteX5" fmla="*/ 4804229 w 5187290"/>
              <a:gd name="connsiteY5" fmla="*/ 1727200 h 3802743"/>
              <a:gd name="connsiteX6" fmla="*/ 1596571 w 5187290"/>
              <a:gd name="connsiteY6" fmla="*/ 3802743 h 3802743"/>
              <a:gd name="connsiteX7" fmla="*/ 0 w 5187290"/>
              <a:gd name="connsiteY7" fmla="*/ 2685143 h 3802743"/>
              <a:gd name="connsiteX8" fmla="*/ 0 w 5187290"/>
              <a:gd name="connsiteY8" fmla="*/ 0 h 3802743"/>
              <a:gd name="connsiteX0" fmla="*/ 0 w 5189518"/>
              <a:gd name="connsiteY0" fmla="*/ 0 h 3802743"/>
              <a:gd name="connsiteX1" fmla="*/ 4122057 w 5189518"/>
              <a:gd name="connsiteY1" fmla="*/ 0 h 3802743"/>
              <a:gd name="connsiteX2" fmla="*/ 4934857 w 5189518"/>
              <a:gd name="connsiteY2" fmla="*/ 537028 h 3802743"/>
              <a:gd name="connsiteX3" fmla="*/ 5185456 w 5189518"/>
              <a:gd name="connsiteY3" fmla="*/ 1098322 h 3802743"/>
              <a:gd name="connsiteX4" fmla="*/ 5050971 w 5189518"/>
              <a:gd name="connsiteY4" fmla="*/ 1538514 h 3802743"/>
              <a:gd name="connsiteX5" fmla="*/ 4804229 w 5189518"/>
              <a:gd name="connsiteY5" fmla="*/ 1727200 h 3802743"/>
              <a:gd name="connsiteX6" fmla="*/ 1596571 w 5189518"/>
              <a:gd name="connsiteY6" fmla="*/ 3802743 h 3802743"/>
              <a:gd name="connsiteX7" fmla="*/ 0 w 5189518"/>
              <a:gd name="connsiteY7" fmla="*/ 2685143 h 3802743"/>
              <a:gd name="connsiteX8" fmla="*/ 0 w 5189518"/>
              <a:gd name="connsiteY8" fmla="*/ 0 h 3802743"/>
              <a:gd name="connsiteX0" fmla="*/ 0 w 5189518"/>
              <a:gd name="connsiteY0" fmla="*/ 0 h 3802743"/>
              <a:gd name="connsiteX1" fmla="*/ 4122057 w 5189518"/>
              <a:gd name="connsiteY1" fmla="*/ 0 h 3802743"/>
              <a:gd name="connsiteX2" fmla="*/ 4934857 w 5189518"/>
              <a:gd name="connsiteY2" fmla="*/ 537028 h 3802743"/>
              <a:gd name="connsiteX3" fmla="*/ 5185456 w 5189518"/>
              <a:gd name="connsiteY3" fmla="*/ 1098322 h 3802743"/>
              <a:gd name="connsiteX4" fmla="*/ 5050971 w 5189518"/>
              <a:gd name="connsiteY4" fmla="*/ 1538514 h 3802743"/>
              <a:gd name="connsiteX5" fmla="*/ 4804229 w 5189518"/>
              <a:gd name="connsiteY5" fmla="*/ 1727200 h 3802743"/>
              <a:gd name="connsiteX6" fmla="*/ 1596571 w 5189518"/>
              <a:gd name="connsiteY6" fmla="*/ 3802743 h 3802743"/>
              <a:gd name="connsiteX7" fmla="*/ 0 w 5189518"/>
              <a:gd name="connsiteY7" fmla="*/ 2685143 h 3802743"/>
              <a:gd name="connsiteX8" fmla="*/ 0 w 5189518"/>
              <a:gd name="connsiteY8" fmla="*/ 0 h 3802743"/>
              <a:gd name="connsiteX0" fmla="*/ 0 w 5189518"/>
              <a:gd name="connsiteY0" fmla="*/ 0 h 3802833"/>
              <a:gd name="connsiteX1" fmla="*/ 4122057 w 5189518"/>
              <a:gd name="connsiteY1" fmla="*/ 0 h 3802833"/>
              <a:gd name="connsiteX2" fmla="*/ 4934857 w 5189518"/>
              <a:gd name="connsiteY2" fmla="*/ 537028 h 3802833"/>
              <a:gd name="connsiteX3" fmla="*/ 5185456 w 5189518"/>
              <a:gd name="connsiteY3" fmla="*/ 1098322 h 3802833"/>
              <a:gd name="connsiteX4" fmla="*/ 5050971 w 5189518"/>
              <a:gd name="connsiteY4" fmla="*/ 1538514 h 3802833"/>
              <a:gd name="connsiteX5" fmla="*/ 4804229 w 5189518"/>
              <a:gd name="connsiteY5" fmla="*/ 1727200 h 3802833"/>
              <a:gd name="connsiteX6" fmla="*/ 1596571 w 5189518"/>
              <a:gd name="connsiteY6" fmla="*/ 3802743 h 3802833"/>
              <a:gd name="connsiteX7" fmla="*/ 0 w 5189518"/>
              <a:gd name="connsiteY7" fmla="*/ 2685143 h 3802833"/>
              <a:gd name="connsiteX8" fmla="*/ 0 w 5189518"/>
              <a:gd name="connsiteY8" fmla="*/ 0 h 3802833"/>
              <a:gd name="connsiteX0" fmla="*/ 0 w 5189518"/>
              <a:gd name="connsiteY0" fmla="*/ 0 h 3817955"/>
              <a:gd name="connsiteX1" fmla="*/ 4122057 w 5189518"/>
              <a:gd name="connsiteY1" fmla="*/ 0 h 3817955"/>
              <a:gd name="connsiteX2" fmla="*/ 4934857 w 5189518"/>
              <a:gd name="connsiteY2" fmla="*/ 537028 h 3817955"/>
              <a:gd name="connsiteX3" fmla="*/ 5185456 w 5189518"/>
              <a:gd name="connsiteY3" fmla="*/ 1098322 h 3817955"/>
              <a:gd name="connsiteX4" fmla="*/ 5050971 w 5189518"/>
              <a:gd name="connsiteY4" fmla="*/ 1538514 h 3817955"/>
              <a:gd name="connsiteX5" fmla="*/ 4804229 w 5189518"/>
              <a:gd name="connsiteY5" fmla="*/ 1727200 h 3817955"/>
              <a:gd name="connsiteX6" fmla="*/ 1596571 w 5189518"/>
              <a:gd name="connsiteY6" fmla="*/ 3802743 h 3817955"/>
              <a:gd name="connsiteX7" fmla="*/ 0 w 5189518"/>
              <a:gd name="connsiteY7" fmla="*/ 2685143 h 3817955"/>
              <a:gd name="connsiteX8" fmla="*/ 0 w 5189518"/>
              <a:gd name="connsiteY8" fmla="*/ 0 h 3817955"/>
              <a:gd name="connsiteX0" fmla="*/ 0 w 5189518"/>
              <a:gd name="connsiteY0" fmla="*/ 0 h 3833593"/>
              <a:gd name="connsiteX1" fmla="*/ 4122057 w 5189518"/>
              <a:gd name="connsiteY1" fmla="*/ 0 h 3833593"/>
              <a:gd name="connsiteX2" fmla="*/ 4934857 w 5189518"/>
              <a:gd name="connsiteY2" fmla="*/ 537028 h 3833593"/>
              <a:gd name="connsiteX3" fmla="*/ 5185456 w 5189518"/>
              <a:gd name="connsiteY3" fmla="*/ 1098322 h 3833593"/>
              <a:gd name="connsiteX4" fmla="*/ 5050971 w 5189518"/>
              <a:gd name="connsiteY4" fmla="*/ 1538514 h 3833593"/>
              <a:gd name="connsiteX5" fmla="*/ 4804229 w 5189518"/>
              <a:gd name="connsiteY5" fmla="*/ 1727200 h 3833593"/>
              <a:gd name="connsiteX6" fmla="*/ 1602921 w 5189518"/>
              <a:gd name="connsiteY6" fmla="*/ 3818618 h 3833593"/>
              <a:gd name="connsiteX7" fmla="*/ 0 w 5189518"/>
              <a:gd name="connsiteY7" fmla="*/ 2685143 h 3833593"/>
              <a:gd name="connsiteX8" fmla="*/ 0 w 5189518"/>
              <a:gd name="connsiteY8" fmla="*/ 0 h 3833593"/>
              <a:gd name="connsiteX0" fmla="*/ 0 w 5189518"/>
              <a:gd name="connsiteY0" fmla="*/ 0 h 3833593"/>
              <a:gd name="connsiteX1" fmla="*/ 4122057 w 5189518"/>
              <a:gd name="connsiteY1" fmla="*/ 0 h 3833593"/>
              <a:gd name="connsiteX2" fmla="*/ 4934857 w 5189518"/>
              <a:gd name="connsiteY2" fmla="*/ 537028 h 3833593"/>
              <a:gd name="connsiteX3" fmla="*/ 5185456 w 5189518"/>
              <a:gd name="connsiteY3" fmla="*/ 1098322 h 3833593"/>
              <a:gd name="connsiteX4" fmla="*/ 5050971 w 5189518"/>
              <a:gd name="connsiteY4" fmla="*/ 1538514 h 3833593"/>
              <a:gd name="connsiteX5" fmla="*/ 4804229 w 5189518"/>
              <a:gd name="connsiteY5" fmla="*/ 1727200 h 3833593"/>
              <a:gd name="connsiteX6" fmla="*/ 1602921 w 5189518"/>
              <a:gd name="connsiteY6" fmla="*/ 3818618 h 3833593"/>
              <a:gd name="connsiteX7" fmla="*/ 0 w 5189518"/>
              <a:gd name="connsiteY7" fmla="*/ 2685143 h 3833593"/>
              <a:gd name="connsiteX8" fmla="*/ 0 w 5189518"/>
              <a:gd name="connsiteY8" fmla="*/ 0 h 3833593"/>
              <a:gd name="connsiteX0" fmla="*/ 0 w 5189518"/>
              <a:gd name="connsiteY0" fmla="*/ 0 h 3839850"/>
              <a:gd name="connsiteX1" fmla="*/ 4122057 w 5189518"/>
              <a:gd name="connsiteY1" fmla="*/ 0 h 3839850"/>
              <a:gd name="connsiteX2" fmla="*/ 4934857 w 5189518"/>
              <a:gd name="connsiteY2" fmla="*/ 537028 h 3839850"/>
              <a:gd name="connsiteX3" fmla="*/ 5185456 w 5189518"/>
              <a:gd name="connsiteY3" fmla="*/ 1098322 h 3839850"/>
              <a:gd name="connsiteX4" fmla="*/ 5050971 w 5189518"/>
              <a:gd name="connsiteY4" fmla="*/ 1538514 h 3839850"/>
              <a:gd name="connsiteX5" fmla="*/ 4804229 w 5189518"/>
              <a:gd name="connsiteY5" fmla="*/ 1727200 h 3839850"/>
              <a:gd name="connsiteX6" fmla="*/ 1637846 w 5189518"/>
              <a:gd name="connsiteY6" fmla="*/ 3824968 h 3839850"/>
              <a:gd name="connsiteX7" fmla="*/ 0 w 5189518"/>
              <a:gd name="connsiteY7" fmla="*/ 2685143 h 3839850"/>
              <a:gd name="connsiteX8" fmla="*/ 0 w 5189518"/>
              <a:gd name="connsiteY8" fmla="*/ 0 h 3839850"/>
              <a:gd name="connsiteX0" fmla="*/ 0 w 5189518"/>
              <a:gd name="connsiteY0" fmla="*/ 0 h 3839850"/>
              <a:gd name="connsiteX1" fmla="*/ 4122057 w 5189518"/>
              <a:gd name="connsiteY1" fmla="*/ 0 h 3839850"/>
              <a:gd name="connsiteX2" fmla="*/ 4934857 w 5189518"/>
              <a:gd name="connsiteY2" fmla="*/ 537028 h 3839850"/>
              <a:gd name="connsiteX3" fmla="*/ 5185456 w 5189518"/>
              <a:gd name="connsiteY3" fmla="*/ 1098322 h 3839850"/>
              <a:gd name="connsiteX4" fmla="*/ 5050971 w 5189518"/>
              <a:gd name="connsiteY4" fmla="*/ 1538514 h 3839850"/>
              <a:gd name="connsiteX5" fmla="*/ 4804229 w 5189518"/>
              <a:gd name="connsiteY5" fmla="*/ 1727200 h 3839850"/>
              <a:gd name="connsiteX6" fmla="*/ 1637846 w 5189518"/>
              <a:gd name="connsiteY6" fmla="*/ 3824968 h 3839850"/>
              <a:gd name="connsiteX7" fmla="*/ 0 w 5189518"/>
              <a:gd name="connsiteY7" fmla="*/ 2685143 h 3839850"/>
              <a:gd name="connsiteX8" fmla="*/ 0 w 5189518"/>
              <a:gd name="connsiteY8" fmla="*/ 0 h 3839850"/>
              <a:gd name="connsiteX0" fmla="*/ 0 w 5189518"/>
              <a:gd name="connsiteY0" fmla="*/ 0 h 3849238"/>
              <a:gd name="connsiteX1" fmla="*/ 4122057 w 5189518"/>
              <a:gd name="connsiteY1" fmla="*/ 0 h 3849238"/>
              <a:gd name="connsiteX2" fmla="*/ 4934857 w 5189518"/>
              <a:gd name="connsiteY2" fmla="*/ 537028 h 3849238"/>
              <a:gd name="connsiteX3" fmla="*/ 5185456 w 5189518"/>
              <a:gd name="connsiteY3" fmla="*/ 1098322 h 3849238"/>
              <a:gd name="connsiteX4" fmla="*/ 5050971 w 5189518"/>
              <a:gd name="connsiteY4" fmla="*/ 1538514 h 3849238"/>
              <a:gd name="connsiteX5" fmla="*/ 4804229 w 5189518"/>
              <a:gd name="connsiteY5" fmla="*/ 1727200 h 3849238"/>
              <a:gd name="connsiteX6" fmla="*/ 1644196 w 5189518"/>
              <a:gd name="connsiteY6" fmla="*/ 3834493 h 3849238"/>
              <a:gd name="connsiteX7" fmla="*/ 0 w 5189518"/>
              <a:gd name="connsiteY7" fmla="*/ 2685143 h 3849238"/>
              <a:gd name="connsiteX8" fmla="*/ 0 w 5189518"/>
              <a:gd name="connsiteY8" fmla="*/ 0 h 3849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9518" h="3849238">
                <a:moveTo>
                  <a:pt x="0" y="0"/>
                </a:moveTo>
                <a:lnTo>
                  <a:pt x="4122057" y="0"/>
                </a:lnTo>
                <a:cubicBezTo>
                  <a:pt x="4392990" y="179009"/>
                  <a:pt x="4730599" y="305631"/>
                  <a:pt x="4934857" y="537028"/>
                </a:cubicBezTo>
                <a:cubicBezTo>
                  <a:pt x="5159677" y="778101"/>
                  <a:pt x="5174948" y="890586"/>
                  <a:pt x="5185456" y="1098322"/>
                </a:cubicBezTo>
                <a:cubicBezTo>
                  <a:pt x="5202541" y="1292678"/>
                  <a:pt x="5167237" y="1401308"/>
                  <a:pt x="5050971" y="1538514"/>
                </a:cubicBezTo>
                <a:cubicBezTo>
                  <a:pt x="4973487" y="1620459"/>
                  <a:pt x="5372025" y="1344537"/>
                  <a:pt x="4804229" y="1727200"/>
                </a:cubicBezTo>
                <a:cubicBezTo>
                  <a:pt x="4236433" y="2109863"/>
                  <a:pt x="1754565" y="3793520"/>
                  <a:pt x="1644196" y="3834493"/>
                </a:cubicBezTo>
                <a:cubicBezTo>
                  <a:pt x="1581906" y="3976310"/>
                  <a:pt x="532190" y="3057676"/>
                  <a:pt x="0" y="2685143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6FA8094-C068-473D-BD70-1251AE2BE0E1}"/>
              </a:ext>
            </a:extLst>
          </p:cNvPr>
          <p:cNvSpPr/>
          <p:nvPr/>
        </p:nvSpPr>
        <p:spPr>
          <a:xfrm rot="10800000">
            <a:off x="9127011" y="4623611"/>
            <a:ext cx="3064988" cy="2291103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35856 w 2755107"/>
              <a:gd name="connsiteY4" fmla="*/ 497681 h 1272309"/>
              <a:gd name="connsiteX5" fmla="*/ 1816894 w 2755107"/>
              <a:gd name="connsiteY5" fmla="*/ 46196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35856 w 2755107"/>
              <a:gd name="connsiteY4" fmla="*/ 497681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59606 w 2755107"/>
              <a:gd name="connsiteY3" fmla="*/ 609599 h 1272309"/>
              <a:gd name="connsiteX4" fmla="*/ 1153345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153345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589653 w 2755107"/>
              <a:gd name="connsiteY3" fmla="*/ 609599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16894 w 2755107"/>
              <a:gd name="connsiteY5" fmla="*/ 483570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37442 w 2755107"/>
              <a:gd name="connsiteY5" fmla="*/ 542812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  <a:gd name="connsiteX0" fmla="*/ 0 w 2755107"/>
              <a:gd name="connsiteY0" fmla="*/ 0 h 1272309"/>
              <a:gd name="connsiteX1" fmla="*/ 0 w 2755107"/>
              <a:gd name="connsiteY1" fmla="*/ 1272309 h 1272309"/>
              <a:gd name="connsiteX2" fmla="*/ 347663 w 2755107"/>
              <a:gd name="connsiteY2" fmla="*/ 902493 h 1272309"/>
              <a:gd name="connsiteX3" fmla="*/ 678697 w 2755107"/>
              <a:gd name="connsiteY3" fmla="*/ 601136 h 1272309"/>
              <a:gd name="connsiteX4" fmla="*/ 1290337 w 2755107"/>
              <a:gd name="connsiteY4" fmla="*/ 594917 h 1272309"/>
              <a:gd name="connsiteX5" fmla="*/ 1844292 w 2755107"/>
              <a:gd name="connsiteY5" fmla="*/ 517423 h 1272309"/>
              <a:gd name="connsiteX6" fmla="*/ 2393156 w 2755107"/>
              <a:gd name="connsiteY6" fmla="*/ 261937 h 1272309"/>
              <a:gd name="connsiteX7" fmla="*/ 2755107 w 2755107"/>
              <a:gd name="connsiteY7" fmla="*/ 4762 h 1272309"/>
              <a:gd name="connsiteX8" fmla="*/ 0 w 2755107"/>
              <a:gd name="connsiteY8" fmla="*/ 0 h 127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272309">
                <a:moveTo>
                  <a:pt x="0" y="0"/>
                </a:moveTo>
                <a:lnTo>
                  <a:pt x="0" y="1272309"/>
                </a:lnTo>
                <a:lnTo>
                  <a:pt x="347663" y="902493"/>
                </a:lnTo>
                <a:cubicBezTo>
                  <a:pt x="439738" y="773112"/>
                  <a:pt x="574716" y="642411"/>
                  <a:pt x="678697" y="601136"/>
                </a:cubicBezTo>
                <a:cubicBezTo>
                  <a:pt x="848559" y="535255"/>
                  <a:pt x="1051979" y="592546"/>
                  <a:pt x="1290337" y="594917"/>
                </a:cubicBezTo>
                <a:cubicBezTo>
                  <a:pt x="1523700" y="578248"/>
                  <a:pt x="1586206" y="570599"/>
                  <a:pt x="1844292" y="517423"/>
                </a:cubicBezTo>
                <a:cubicBezTo>
                  <a:pt x="2057811" y="44494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等腰三角形 10">
            <a:extLst>
              <a:ext uri="{FF2B5EF4-FFF2-40B4-BE49-F238E27FC236}">
                <a16:creationId xmlns:a16="http://schemas.microsoft.com/office/drawing/2014/main" id="{FE1E6A4B-1707-4004-9397-3A301C8361EE}"/>
              </a:ext>
            </a:extLst>
          </p:cNvPr>
          <p:cNvSpPr/>
          <p:nvPr/>
        </p:nvSpPr>
        <p:spPr>
          <a:xfrm>
            <a:off x="10756901" y="6100873"/>
            <a:ext cx="1442718" cy="813841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FB55754-A14F-411D-8915-4CB88752E7CC}"/>
              </a:ext>
            </a:extLst>
          </p:cNvPr>
          <p:cNvGrpSpPr/>
          <p:nvPr/>
        </p:nvGrpSpPr>
        <p:grpSpPr>
          <a:xfrm>
            <a:off x="6619360" y="1593420"/>
            <a:ext cx="3863356" cy="615902"/>
            <a:chOff x="6619360" y="1593420"/>
            <a:chExt cx="3863356" cy="615902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F2CC68C4-786A-4FD3-BDD0-0EC32F9E2FD4}"/>
                </a:ext>
              </a:extLst>
            </p:cNvPr>
            <p:cNvSpPr/>
            <p:nvPr/>
          </p:nvSpPr>
          <p:spPr>
            <a:xfrm>
              <a:off x="6619360" y="159342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41C27BA-6F20-4037-8D19-17E703F0EF94}"/>
                </a:ext>
              </a:extLst>
            </p:cNvPr>
            <p:cNvSpPr/>
            <p:nvPr/>
          </p:nvSpPr>
          <p:spPr>
            <a:xfrm>
              <a:off x="7079513" y="1640961"/>
              <a:ext cx="30831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27EC8C4-0464-4B2F-B21D-5CAEA87DFF6B}"/>
              </a:ext>
            </a:extLst>
          </p:cNvPr>
          <p:cNvGrpSpPr/>
          <p:nvPr/>
        </p:nvGrpSpPr>
        <p:grpSpPr>
          <a:xfrm>
            <a:off x="6619360" y="2774209"/>
            <a:ext cx="3863356" cy="615902"/>
            <a:chOff x="6619360" y="2774209"/>
            <a:chExt cx="3863356" cy="615902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FC750FDE-A2DA-4030-95B5-45E500805EEB}"/>
                </a:ext>
              </a:extLst>
            </p:cNvPr>
            <p:cNvSpPr/>
            <p:nvPr/>
          </p:nvSpPr>
          <p:spPr>
            <a:xfrm>
              <a:off x="6619360" y="2774209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3DC3EDB-14B6-4BF1-A6E9-1CADC725EC6E}"/>
                </a:ext>
              </a:extLst>
            </p:cNvPr>
            <p:cNvSpPr/>
            <p:nvPr/>
          </p:nvSpPr>
          <p:spPr>
            <a:xfrm>
              <a:off x="7105386" y="2802154"/>
              <a:ext cx="30831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3128202-2A77-477C-9043-0113D7CEFF68}"/>
              </a:ext>
            </a:extLst>
          </p:cNvPr>
          <p:cNvGrpSpPr/>
          <p:nvPr/>
        </p:nvGrpSpPr>
        <p:grpSpPr>
          <a:xfrm>
            <a:off x="6619360" y="3890261"/>
            <a:ext cx="3863356" cy="615902"/>
            <a:chOff x="6619360" y="3890261"/>
            <a:chExt cx="3863356" cy="615902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BDE65D57-FF5F-4AE0-B710-65180B39AA93}"/>
                </a:ext>
              </a:extLst>
            </p:cNvPr>
            <p:cNvSpPr/>
            <p:nvPr/>
          </p:nvSpPr>
          <p:spPr>
            <a:xfrm>
              <a:off x="6619360" y="3890261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E6E4878-6324-4BFB-9147-40735FFA0AAF}"/>
                </a:ext>
              </a:extLst>
            </p:cNvPr>
            <p:cNvSpPr/>
            <p:nvPr/>
          </p:nvSpPr>
          <p:spPr>
            <a:xfrm>
              <a:off x="7105386" y="3913088"/>
              <a:ext cx="30831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the title text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D07D3EE-1ED9-4F5D-AF69-D1EE865E78DD}"/>
              </a:ext>
            </a:extLst>
          </p:cNvPr>
          <p:cNvGrpSpPr/>
          <p:nvPr/>
        </p:nvGrpSpPr>
        <p:grpSpPr>
          <a:xfrm>
            <a:off x="6619360" y="5071050"/>
            <a:ext cx="3863356" cy="615902"/>
            <a:chOff x="6619360" y="5071050"/>
            <a:chExt cx="3863356" cy="615902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4D441453-8530-47BA-B3DF-6EA6AC7E35A9}"/>
                </a:ext>
              </a:extLst>
            </p:cNvPr>
            <p:cNvSpPr/>
            <p:nvPr/>
          </p:nvSpPr>
          <p:spPr>
            <a:xfrm>
              <a:off x="6619360" y="5071050"/>
              <a:ext cx="3863356" cy="615902"/>
            </a:xfrm>
            <a:prstGeom prst="roundRect">
              <a:avLst>
                <a:gd name="adj" fmla="val 35027"/>
              </a:avLst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43E59CD-D984-4E91-9E7C-6CFF45CDC913}"/>
                </a:ext>
              </a:extLst>
            </p:cNvPr>
            <p:cNvSpPr/>
            <p:nvPr/>
          </p:nvSpPr>
          <p:spPr>
            <a:xfrm>
              <a:off x="7119674" y="5085338"/>
              <a:ext cx="30831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the title text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3DBA7CB0-3488-4D1E-A9CA-469536F18965}"/>
              </a:ext>
            </a:extLst>
          </p:cNvPr>
          <p:cNvSpPr/>
          <p:nvPr/>
        </p:nvSpPr>
        <p:spPr>
          <a:xfrm>
            <a:off x="5072140" y="1704914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7E65240-AE67-4443-8240-B9105A952F69}"/>
              </a:ext>
            </a:extLst>
          </p:cNvPr>
          <p:cNvSpPr/>
          <p:nvPr/>
        </p:nvSpPr>
        <p:spPr>
          <a:xfrm>
            <a:off x="84183" y="5487365"/>
            <a:ext cx="814310" cy="81431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5155E54-31FB-4414-9680-E09D94ED8269}"/>
              </a:ext>
            </a:extLst>
          </p:cNvPr>
          <p:cNvSpPr/>
          <p:nvPr/>
        </p:nvSpPr>
        <p:spPr>
          <a:xfrm>
            <a:off x="421775" y="500365"/>
            <a:ext cx="45194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22A0B9AA-DE41-46B8-96FD-D5583FC26A5D}"/>
              </a:ext>
            </a:extLst>
          </p:cNvPr>
          <p:cNvSpPr/>
          <p:nvPr/>
        </p:nvSpPr>
        <p:spPr>
          <a:xfrm>
            <a:off x="6225693" y="150189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ED95F574-239D-48C7-86D3-24FA53E75540}"/>
              </a:ext>
            </a:extLst>
          </p:cNvPr>
          <p:cNvSpPr/>
          <p:nvPr/>
        </p:nvSpPr>
        <p:spPr>
          <a:xfrm>
            <a:off x="6225693" y="2682686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21B70F66-A28A-4061-B0EF-0FB6303C394C}"/>
              </a:ext>
            </a:extLst>
          </p:cNvPr>
          <p:cNvSpPr/>
          <p:nvPr/>
        </p:nvSpPr>
        <p:spPr>
          <a:xfrm>
            <a:off x="6225693" y="3798738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C0A448F7-065C-4617-BF8E-B39053C55C48}"/>
              </a:ext>
            </a:extLst>
          </p:cNvPr>
          <p:cNvSpPr/>
          <p:nvPr/>
        </p:nvSpPr>
        <p:spPr>
          <a:xfrm>
            <a:off x="6225693" y="4979527"/>
            <a:ext cx="798947" cy="7989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9850783-66FB-4F77-AAB5-A57F5DBE7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55" y="1901371"/>
            <a:ext cx="3836850" cy="4131992"/>
          </a:xfrm>
          <a:prstGeom prst="rect">
            <a:avLst/>
          </a:prstGeom>
        </p:spPr>
      </p:pic>
      <p:sp>
        <p:nvSpPr>
          <p:cNvPr id="30" name="椭圆 29">
            <a:extLst>
              <a:ext uri="{FF2B5EF4-FFF2-40B4-BE49-F238E27FC236}">
                <a16:creationId xmlns:a16="http://schemas.microsoft.com/office/drawing/2014/main" id="{9BB279A3-BD79-4C59-B88D-501FD1D4D5E0}"/>
              </a:ext>
            </a:extLst>
          </p:cNvPr>
          <p:cNvSpPr/>
          <p:nvPr/>
        </p:nvSpPr>
        <p:spPr>
          <a:xfrm>
            <a:off x="3522296" y="4457844"/>
            <a:ext cx="497867" cy="49786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37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blinds dir="vert"/>
      </p:transition>
    </mc:Choice>
    <mc:Fallback xmlns:a16="http://schemas.microsoft.com/office/drawing/2014/main" xmlns:a14="http://schemas.microsoft.com/office/drawing/2010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25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28" grpId="0" animBg="1"/>
      <p:bldP spid="29" grpId="0" animBg="1"/>
      <p:bldP spid="31" grpId="0"/>
      <p:bldP spid="16" grpId="0" animBg="1"/>
      <p:bldP spid="20" grpId="0" animBg="1"/>
      <p:bldP spid="23" grpId="0" animBg="1"/>
      <p:bldP spid="26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66F522-0728-4322-B14E-CF0984DB42B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51">
            <a:extLst>
              <a:ext uri="{FF2B5EF4-FFF2-40B4-BE49-F238E27FC236}">
                <a16:creationId xmlns:a16="http://schemas.microsoft.com/office/drawing/2014/main" id="{F1233A67-DF9A-42A2-9D6A-D3B7DC7647D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348467" y="-12702"/>
            <a:ext cx="4856233" cy="4427183"/>
          </a:xfrm>
          <a:custGeom>
            <a:avLst/>
            <a:gdLst>
              <a:gd name="T0" fmla="*/ 0 w 1176"/>
              <a:gd name="T1" fmla="*/ 1072 h 1072"/>
              <a:gd name="T2" fmla="*/ 147 w 1176"/>
              <a:gd name="T3" fmla="*/ 734 h 1072"/>
              <a:gd name="T4" fmla="*/ 370 w 1176"/>
              <a:gd name="T5" fmla="*/ 458 h 1072"/>
              <a:gd name="T6" fmla="*/ 652 w 1176"/>
              <a:gd name="T7" fmla="*/ 397 h 1072"/>
              <a:gd name="T8" fmla="*/ 1176 w 1176"/>
              <a:gd name="T9" fmla="*/ 68 h 1072"/>
              <a:gd name="T10" fmla="*/ 1176 w 1176"/>
              <a:gd name="T11" fmla="*/ 1072 h 1072"/>
              <a:gd name="T12" fmla="*/ 0 w 1176"/>
              <a:gd name="T13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6" h="1072">
                <a:moveTo>
                  <a:pt x="0" y="1072"/>
                </a:moveTo>
                <a:cubicBezTo>
                  <a:pt x="0" y="1072"/>
                  <a:pt x="250" y="1035"/>
                  <a:pt x="147" y="734"/>
                </a:cubicBezTo>
                <a:cubicBezTo>
                  <a:pt x="44" y="434"/>
                  <a:pt x="221" y="420"/>
                  <a:pt x="370" y="458"/>
                </a:cubicBezTo>
                <a:cubicBezTo>
                  <a:pt x="520" y="495"/>
                  <a:pt x="623" y="509"/>
                  <a:pt x="652" y="397"/>
                </a:cubicBezTo>
                <a:cubicBezTo>
                  <a:pt x="681" y="284"/>
                  <a:pt x="721" y="0"/>
                  <a:pt x="1176" y="68"/>
                </a:cubicBezTo>
                <a:cubicBezTo>
                  <a:pt x="1176" y="1072"/>
                  <a:pt x="1176" y="1072"/>
                  <a:pt x="1176" y="1072"/>
                </a:cubicBezTo>
                <a:lnTo>
                  <a:pt x="0" y="107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301F43-6B8C-4C18-A10D-6B49C94EC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327" y="2465903"/>
            <a:ext cx="5143500" cy="3228975"/>
          </a:xfrm>
          <a:prstGeom prst="rect">
            <a:avLst/>
          </a:prstGeom>
        </p:spPr>
      </p:pic>
      <p:sp>
        <p:nvSpPr>
          <p:cNvPr id="22" name="Rectangle 27">
            <a:extLst>
              <a:ext uri="{FF2B5EF4-FFF2-40B4-BE49-F238E27FC236}">
                <a16:creationId xmlns:a16="http://schemas.microsoft.com/office/drawing/2014/main" id="{ED545F37-7842-42BC-8C9C-297070D22536}"/>
              </a:ext>
            </a:extLst>
          </p:cNvPr>
          <p:cNvSpPr txBox="1"/>
          <p:nvPr/>
        </p:nvSpPr>
        <p:spPr>
          <a:xfrm>
            <a:off x="2437854" y="1989175"/>
            <a:ext cx="115570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57%</a:t>
            </a: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60A9D5C6-2A96-4B3E-8308-AC35D2F89BBF}"/>
              </a:ext>
            </a:extLst>
          </p:cNvPr>
          <p:cNvSpPr txBox="1"/>
          <p:nvPr/>
        </p:nvSpPr>
        <p:spPr>
          <a:xfrm>
            <a:off x="2408438" y="2526320"/>
            <a:ext cx="2830053" cy="1193019"/>
          </a:xfrm>
          <a:prstGeom prst="rect">
            <a:avLst/>
          </a:prstGeom>
          <a:extLst>
            <a:ext uri="{C572A759-6A51-4108-AA02-DFA0A04FC94B}">
              <ma14:wrappingTextBoxFlag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54D3B31B-35AA-4BF9-BAA7-3B3B5854B609}"/>
              </a:ext>
            </a:extLst>
          </p:cNvPr>
          <p:cNvSpPr txBox="1"/>
          <p:nvPr/>
        </p:nvSpPr>
        <p:spPr>
          <a:xfrm>
            <a:off x="2454570" y="4138320"/>
            <a:ext cx="115570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2860" rIns="22860">
            <a:spAutoFit/>
          </a:bodyPr>
          <a:lstStyle>
            <a:lvl1pPr algn="l">
              <a:lnSpc>
                <a:spcPct val="90000"/>
              </a:lnSpc>
              <a:defRPr sz="7200">
                <a:solidFill>
                  <a:srgbClr val="222222"/>
                </a:solidFill>
              </a:defRPr>
            </a:lvl1pPr>
          </a:lstStyle>
          <a:p>
            <a:pPr marL="0" marR="0" lvl="0" indent="0" algn="l" defTabSz="41275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43%</a:t>
            </a: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BD47F095-CC61-4CA9-9525-9907FF5F68F2}"/>
              </a:ext>
            </a:extLst>
          </p:cNvPr>
          <p:cNvSpPr txBox="1"/>
          <p:nvPr/>
        </p:nvSpPr>
        <p:spPr>
          <a:xfrm>
            <a:off x="2437854" y="4596180"/>
            <a:ext cx="2813337" cy="1193019"/>
          </a:xfrm>
          <a:prstGeom prst="rect">
            <a:avLst/>
          </a:prstGeom>
          <a:extLst>
            <a:ext uri="{C572A759-6A51-4108-AA02-DFA0A04FC94B}">
              <ma14:wrappingTextBoxFlag xmlns:a16="http://schemas.microsoft.com/office/drawing/2014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DA8B81A9-2E79-49B8-8708-5F274977FB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3723" y="1866900"/>
            <a:ext cx="548123" cy="70038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1171803A-6969-41FF-8F39-E575D66B20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64625" y="4028871"/>
            <a:ext cx="487221" cy="70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:a16="http://schemas.microsoft.com/office/drawing/2014/main" xmlns:a14="http://schemas.microsoft.com/office/drawing/2010/main" xmlns:ma14="http://schemas.microsoft.com/office/mac/drawingml/2011/main" xmlns:m="http://schemas.openxmlformats.org/officeDocument/2006/math" xmlns:asvg="http://schemas.microsoft.com/office/drawing/2016/SVG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37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PA-任意多边形: 形状 22">
            <a:extLst>
              <a:ext uri="{FF2B5EF4-FFF2-40B4-BE49-F238E27FC236}">
                <a16:creationId xmlns:a16="http://schemas.microsoft.com/office/drawing/2014/main" id="{6578FCDB-3C7B-4C91-8492-3A2CA32C39D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5103770" y="-241485"/>
            <a:ext cx="1993694" cy="12201236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10" name="PA-组合 9">
            <a:extLst>
              <a:ext uri="{FF2B5EF4-FFF2-40B4-BE49-F238E27FC236}">
                <a16:creationId xmlns:a16="http://schemas.microsoft.com/office/drawing/2014/main" id="{1F1A2C7F-FC50-4CE2-8AA7-19E0678996E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3086563" y="2337307"/>
            <a:ext cx="6018873" cy="3833991"/>
            <a:chOff x="3086563" y="2337307"/>
            <a:chExt cx="6018873" cy="3833991"/>
          </a:xfrm>
        </p:grpSpPr>
        <p:pic>
          <p:nvPicPr>
            <p:cNvPr id="11" name="PA-图片 20">
              <a:extLst>
                <a:ext uri="{FF2B5EF4-FFF2-40B4-BE49-F238E27FC236}">
                  <a16:creationId xmlns:a16="http://schemas.microsoft.com/office/drawing/2014/main" id="{95F11B0C-E1C5-4B46-AADF-DB68CA7F6E4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86563" y="2337307"/>
              <a:ext cx="6018873" cy="3833991"/>
            </a:xfrm>
            <a:prstGeom prst="rect">
              <a:avLst/>
            </a:prstGeom>
          </p:spPr>
        </p:pic>
        <p:sp>
          <p:nvSpPr>
            <p:cNvPr id="12" name="PA-矩形 3">
              <a:extLst>
                <a:ext uri="{FF2B5EF4-FFF2-40B4-BE49-F238E27FC236}">
                  <a16:creationId xmlns:a16="http://schemas.microsoft.com/office/drawing/2014/main" id="{3A9D7E0A-EA8C-4BFE-AE81-DD786D72C4E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915508" y="2677524"/>
              <a:ext cx="4407877" cy="2766672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647700" dist="571500" dir="5400000" sx="83000" sy="83000" algn="t" rotWithShape="0">
                <a:srgbClr val="00C5FF">
                  <a:alpha val="5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Rectangle 27">
            <a:extLst>
              <a:ext uri="{FF2B5EF4-FFF2-40B4-BE49-F238E27FC236}">
                <a16:creationId xmlns:a16="http://schemas.microsoft.com/office/drawing/2014/main" id="{E4359845-9BCD-45D5-B278-CB981ED1FE82}"/>
              </a:ext>
            </a:extLst>
          </p:cNvPr>
          <p:cNvSpPr txBox="1"/>
          <p:nvPr/>
        </p:nvSpPr>
        <p:spPr>
          <a:xfrm>
            <a:off x="9146262" y="3114716"/>
            <a:ext cx="2323738" cy="1193019"/>
          </a:xfrm>
          <a:prstGeom prst="rect">
            <a:avLst/>
          </a:prstGeom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0CEB75-969E-4A3C-BD32-6BC2E5E4C3D9}"/>
              </a:ext>
            </a:extLst>
          </p:cNvPr>
          <p:cNvSpPr/>
          <p:nvPr/>
        </p:nvSpPr>
        <p:spPr>
          <a:xfrm>
            <a:off x="3683330" y="1599842"/>
            <a:ext cx="4872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F6C53D0F-A6B4-47C6-8C83-E3DF6C1F9452}"/>
              </a:ext>
            </a:extLst>
          </p:cNvPr>
          <p:cNvSpPr txBox="1"/>
          <p:nvPr/>
        </p:nvSpPr>
        <p:spPr>
          <a:xfrm>
            <a:off x="681174" y="3114716"/>
            <a:ext cx="2323738" cy="1193019"/>
          </a:xfrm>
          <a:prstGeom prst="rect">
            <a:avLst/>
          </a:prstGeom>
          <a:extLst>
            <a:ext uri="{C572A759-6A51-4108-AA02-DFA0A04FC94B}">
              <ma14:wrappingTextBoxFlag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Gentle to have, but not compromise, I want to be in quiet, not strong. The life most of the time.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PA-文本框 6">
            <a:extLst>
              <a:ext uri="{FF2B5EF4-FFF2-40B4-BE49-F238E27FC236}">
                <a16:creationId xmlns:a16="http://schemas.microsoft.com/office/drawing/2014/main" id="{F38898B6-7767-4045-A7F3-E96BF5AE32C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503003" y="887728"/>
            <a:ext cx="3185296" cy="54117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>
              <a:lnSpc>
                <a:spcPts val="3500"/>
              </a:lnSpc>
            </a:pPr>
            <a:r>
              <a:rPr lang="zh-CN" altLang="en-US" sz="3200" dirty="0">
                <a:latin typeface="+mn-lt"/>
                <a:ea typeface="+mn-ea"/>
                <a:cs typeface="+mn-ea"/>
                <a:sym typeface="+mn-lt"/>
              </a:rPr>
              <a:t>The title text</a:t>
            </a:r>
          </a:p>
        </p:txBody>
      </p:sp>
    </p:spTree>
    <p:extLst>
      <p:ext uri="{BB962C8B-B14F-4D97-AF65-F5344CB8AC3E}">
        <p14:creationId xmlns:p14="http://schemas.microsoft.com/office/powerpoint/2010/main" val="30869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honeycomb/>
      </p:transition>
    </mc:Choice>
    <mc:Fallback xmlns:a16="http://schemas.microsoft.com/office/drawing/2014/main" xmlns:a14="http://schemas.microsoft.com/office/drawing/2010/main" xmlns:ma14="http://schemas.microsoft.com/office/mac/drawingml/2011/main" xmlns:m="http://schemas.openxmlformats.org/officeDocument/2006/math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PA-任意多边形 5">
            <a:extLst>
              <a:ext uri="{FF2B5EF4-FFF2-40B4-BE49-F238E27FC236}">
                <a16:creationId xmlns:a16="http://schemas.microsoft.com/office/drawing/2014/main" id="{84CEF861-668E-4ABB-9A2C-145048E27DDA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rot="4052704">
            <a:off x="6679487" y="1996989"/>
            <a:ext cx="5386572" cy="4471351"/>
          </a:xfrm>
          <a:custGeom>
            <a:avLst/>
            <a:gdLst>
              <a:gd name="T0" fmla="*/ 252 w 1712"/>
              <a:gd name="T1" fmla="*/ 203 h 1411"/>
              <a:gd name="T2" fmla="*/ 1444 w 1712"/>
              <a:gd name="T3" fmla="*/ 415 h 1411"/>
              <a:gd name="T4" fmla="*/ 208 w 1712"/>
              <a:gd name="T5" fmla="*/ 1355 h 1411"/>
              <a:gd name="T6" fmla="*/ 252 w 1712"/>
              <a:gd name="T7" fmla="*/ 203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12" h="1411">
                <a:moveTo>
                  <a:pt x="252" y="203"/>
                </a:moveTo>
                <a:cubicBezTo>
                  <a:pt x="499" y="0"/>
                  <a:pt x="1176" y="35"/>
                  <a:pt x="1444" y="415"/>
                </a:cubicBezTo>
                <a:cubicBezTo>
                  <a:pt x="1712" y="795"/>
                  <a:pt x="412" y="1411"/>
                  <a:pt x="208" y="1355"/>
                </a:cubicBezTo>
                <a:cubicBezTo>
                  <a:pt x="4" y="1299"/>
                  <a:pt x="0" y="411"/>
                  <a:pt x="252" y="203"/>
                </a:cubicBez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9567010-FE9F-43F1-BA64-8A5621403905}"/>
              </a:ext>
            </a:extLst>
          </p:cNvPr>
          <p:cNvGrpSpPr/>
          <p:nvPr/>
        </p:nvGrpSpPr>
        <p:grpSpPr>
          <a:xfrm>
            <a:off x="638958" y="308447"/>
            <a:ext cx="8028899" cy="6664726"/>
            <a:chOff x="174501" y="308447"/>
            <a:chExt cx="8028899" cy="6664726"/>
          </a:xfrm>
        </p:grpSpPr>
        <p:sp>
          <p:nvSpPr>
            <p:cNvPr id="5" name="PA-任意多边形 5">
              <a:extLst>
                <a:ext uri="{FF2B5EF4-FFF2-40B4-BE49-F238E27FC236}">
                  <a16:creationId xmlns:a16="http://schemas.microsoft.com/office/drawing/2014/main" id="{AAB1BD3D-E511-4618-8AB4-48C6A1F17AD0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rot="455945">
              <a:off x="174501" y="308447"/>
              <a:ext cx="8028899" cy="6664726"/>
            </a:xfrm>
            <a:custGeom>
              <a:avLst/>
              <a:gdLst>
                <a:gd name="T0" fmla="*/ 252 w 1712"/>
                <a:gd name="T1" fmla="*/ 203 h 1411"/>
                <a:gd name="T2" fmla="*/ 1444 w 1712"/>
                <a:gd name="T3" fmla="*/ 415 h 1411"/>
                <a:gd name="T4" fmla="*/ 208 w 1712"/>
                <a:gd name="T5" fmla="*/ 1355 h 1411"/>
                <a:gd name="T6" fmla="*/ 252 w 1712"/>
                <a:gd name="T7" fmla="*/ 203 h 1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2" h="1411">
                  <a:moveTo>
                    <a:pt x="252" y="203"/>
                  </a:moveTo>
                  <a:cubicBezTo>
                    <a:pt x="499" y="0"/>
                    <a:pt x="1176" y="35"/>
                    <a:pt x="1444" y="415"/>
                  </a:cubicBezTo>
                  <a:cubicBezTo>
                    <a:pt x="1712" y="795"/>
                    <a:pt x="412" y="1411"/>
                    <a:pt x="208" y="1355"/>
                  </a:cubicBezTo>
                  <a:cubicBezTo>
                    <a:pt x="4" y="1299"/>
                    <a:pt x="0" y="411"/>
                    <a:pt x="252" y="20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PA-组合 27">
              <a:extLst>
                <a:ext uri="{FF2B5EF4-FFF2-40B4-BE49-F238E27FC236}">
                  <a16:creationId xmlns:a16="http://schemas.microsoft.com/office/drawing/2014/main" id="{2C1F9B12-4B84-4C48-AB48-EF378FB8AB5C}"/>
                </a:ext>
              </a:extLst>
            </p:cNvPr>
            <p:cNvGrpSpPr/>
            <p:nvPr>
              <p:custDataLst>
                <p:tags r:id="rId3"/>
              </p:custDataLst>
            </p:nvPr>
          </p:nvGrpSpPr>
          <p:grpSpPr>
            <a:xfrm>
              <a:off x="1367910" y="3306530"/>
              <a:ext cx="3629153" cy="1572285"/>
              <a:chOff x="5935066" y="4821900"/>
              <a:chExt cx="3629153" cy="1572285"/>
            </a:xfrm>
          </p:grpSpPr>
          <p:sp>
            <p:nvSpPr>
              <p:cNvPr id="14" name="PA-文本框 6">
                <a:extLst>
                  <a:ext uri="{FF2B5EF4-FFF2-40B4-BE49-F238E27FC236}">
                    <a16:creationId xmlns:a16="http://schemas.microsoft.com/office/drawing/2014/main" id="{49E78455-C60F-4420-8C46-A82CEF885063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5935066" y="4821900"/>
                <a:ext cx="1980029" cy="38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algn="ctr">
                  <a:defRPr sz="2400" spc="3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algn="l">
                  <a:lnSpc>
                    <a:spcPts val="2000"/>
                  </a:lnSpc>
                </a:pPr>
                <a:r>
                  <a:rPr lang="zh-CN" altLang="en-US" sz="3200" dirty="0">
                    <a:latin typeface="+mn-lt"/>
                    <a:ea typeface="+mn-ea"/>
                    <a:cs typeface="+mn-ea"/>
                    <a:sym typeface="+mn-lt"/>
                  </a:rPr>
                  <a:t>The title text</a:t>
                </a:r>
                <a:endParaRPr lang="en-US" altLang="zh-CN" sz="3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PA-文本框 42">
                <a:extLst>
                  <a:ext uri="{FF2B5EF4-FFF2-40B4-BE49-F238E27FC236}">
                    <a16:creationId xmlns:a16="http://schemas.microsoft.com/office/drawing/2014/main" id="{07F98854-8C68-4E51-9616-3AB0BB5B1ED1}"/>
                  </a:ext>
                </a:extLst>
              </p:cNvPr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935066" y="5483295"/>
                <a:ext cx="3629153" cy="910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defTabSz="457143">
                  <a:lnSpc>
                    <a:spcPct val="130000"/>
                  </a:lnSpc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Source Han Sans CN Normal" panose="020B0400000000000000" pitchFamily="34" charset="-128"/>
                    <a:ea typeface="Source Han Sans CN Normal" panose="020B0400000000000000" pitchFamily="34" charset="-128"/>
                  </a:defRPr>
                </a:lvl1pPr>
              </a:lstStyle>
              <a:p>
                <a:pPr>
                  <a:lnSpc>
                    <a:spcPts val="2200"/>
                  </a:lnSpc>
                </a:pPr>
                <a:r>
                  <a:rPr lang="en-US" altLang="zh-CN" dirty="0">
                    <a:solidFill>
                      <a:srgbClr val="333333"/>
                    </a:solidFill>
                    <a:latin typeface="+mn-lt"/>
                    <a:ea typeface="+mn-ea"/>
                    <a:cs typeface="+mn-ea"/>
                    <a:sym typeface="+mn-lt"/>
                  </a:rPr>
                  <a:t>Gentle to have, but not compromise, I want to be in quiet, not strong. The life most of the time.</a:t>
                </a: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60DE2956-1459-434E-9FE2-CBECA0DFC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639505" y="2243515"/>
              <a:ext cx="560392" cy="560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3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E621318-2DF7-4538-830B-2C4AAC9B64B8}"/>
              </a:ext>
            </a:extLst>
          </p:cNvPr>
          <p:cNvSpPr>
            <a:spLocks/>
          </p:cNvSpPr>
          <p:nvPr/>
        </p:nvSpPr>
        <p:spPr bwMode="auto">
          <a:xfrm>
            <a:off x="-1" y="-12700"/>
            <a:ext cx="8153497" cy="6879504"/>
          </a:xfrm>
          <a:custGeom>
            <a:avLst/>
            <a:gdLst>
              <a:gd name="T0" fmla="*/ 497 w 548"/>
              <a:gd name="T1" fmla="*/ 408 h 461"/>
              <a:gd name="T2" fmla="*/ 415 w 548"/>
              <a:gd name="T3" fmla="*/ 310 h 461"/>
              <a:gd name="T4" fmla="*/ 350 w 548"/>
              <a:gd name="T5" fmla="*/ 236 h 461"/>
              <a:gd name="T6" fmla="*/ 393 w 548"/>
              <a:gd name="T7" fmla="*/ 156 h 461"/>
              <a:gd name="T8" fmla="*/ 520 w 548"/>
              <a:gd name="T9" fmla="*/ 34 h 461"/>
              <a:gd name="T10" fmla="*/ 529 w 548"/>
              <a:gd name="T11" fmla="*/ 0 h 461"/>
              <a:gd name="T12" fmla="*/ 0 w 548"/>
              <a:gd name="T13" fmla="*/ 0 h 461"/>
              <a:gd name="T14" fmla="*/ 0 w 548"/>
              <a:gd name="T15" fmla="*/ 461 h 461"/>
              <a:gd name="T16" fmla="*/ 548 w 548"/>
              <a:gd name="T17" fmla="*/ 461 h 461"/>
              <a:gd name="T18" fmla="*/ 497 w 548"/>
              <a:gd name="T19" fmla="*/ 408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48" h="461">
                <a:moveTo>
                  <a:pt x="497" y="408"/>
                </a:moveTo>
                <a:cubicBezTo>
                  <a:pt x="476" y="367"/>
                  <a:pt x="457" y="332"/>
                  <a:pt x="415" y="310"/>
                </a:cubicBezTo>
                <a:cubicBezTo>
                  <a:pt x="385" y="295"/>
                  <a:pt x="354" y="275"/>
                  <a:pt x="350" y="236"/>
                </a:cubicBezTo>
                <a:cubicBezTo>
                  <a:pt x="347" y="204"/>
                  <a:pt x="366" y="172"/>
                  <a:pt x="393" y="156"/>
                </a:cubicBezTo>
                <a:cubicBezTo>
                  <a:pt x="444" y="125"/>
                  <a:pt x="498" y="96"/>
                  <a:pt x="520" y="34"/>
                </a:cubicBezTo>
                <a:cubicBezTo>
                  <a:pt x="523" y="26"/>
                  <a:pt x="528" y="12"/>
                  <a:pt x="5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7"/>
                  <a:pt x="0" y="461"/>
                  <a:pt x="0" y="461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25" y="446"/>
                  <a:pt x="510" y="434"/>
                  <a:pt x="497" y="40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E4C4EEFE-E2CD-4EA0-A61E-6D447806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8064" y="3407248"/>
            <a:ext cx="828000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23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67630C5-D02D-42F6-9DEC-ED28B91CE720}"/>
              </a:ext>
            </a:extLst>
          </p:cNvPr>
          <p:cNvGrpSpPr/>
          <p:nvPr/>
        </p:nvGrpSpPr>
        <p:grpSpPr>
          <a:xfrm>
            <a:off x="3750905" y="2605055"/>
            <a:ext cx="206311" cy="938212"/>
            <a:chOff x="1745505" y="2220491"/>
            <a:chExt cx="154781" cy="703659"/>
          </a:xfrm>
        </p:grpSpPr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ABD7706E-B75B-4204-8EB4-F578CD018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4562" y="2220491"/>
              <a:ext cx="16669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2122611A-FAD6-4E0E-A5EB-FC6B3F063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505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4">
            <a:extLst>
              <a:ext uri="{FF2B5EF4-FFF2-40B4-BE49-F238E27FC236}">
                <a16:creationId xmlns:a16="http://schemas.microsoft.com/office/drawing/2014/main" id="{A703662C-FC47-4441-9CE3-F2FD140A752B}"/>
              </a:ext>
            </a:extLst>
          </p:cNvPr>
          <p:cNvGrpSpPr/>
          <p:nvPr/>
        </p:nvGrpSpPr>
        <p:grpSpPr>
          <a:xfrm>
            <a:off x="5414325" y="3335306"/>
            <a:ext cx="206311" cy="938213"/>
            <a:chOff x="2993454" y="2768178"/>
            <a:chExt cx="154781" cy="703660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14498702-1875-4F8F-9900-7AE4737A5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511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4D1C343A-B321-4EC5-BE1C-3A4D23FD8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3454" y="2768178"/>
              <a:ext cx="154781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6">
            <a:extLst>
              <a:ext uri="{FF2B5EF4-FFF2-40B4-BE49-F238E27FC236}">
                <a16:creationId xmlns:a16="http://schemas.microsoft.com/office/drawing/2014/main" id="{3265888F-DA97-4E7E-A79C-69591A7C9345}"/>
              </a:ext>
            </a:extLst>
          </p:cNvPr>
          <p:cNvGrpSpPr/>
          <p:nvPr/>
        </p:nvGrpSpPr>
        <p:grpSpPr>
          <a:xfrm>
            <a:off x="6842397" y="2605055"/>
            <a:ext cx="207899" cy="938212"/>
            <a:chOff x="4064842" y="2220491"/>
            <a:chExt cx="155972" cy="703659"/>
          </a:xfrm>
        </p:grpSpPr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DEB39BC-3D80-473C-9C80-AF5FC4556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5089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  <p:sp>
          <p:nvSpPr>
            <p:cNvPr id="29" name="Oval 18">
              <a:extLst>
                <a:ext uri="{FF2B5EF4-FFF2-40B4-BE49-F238E27FC236}">
                  <a16:creationId xmlns:a16="http://schemas.microsoft.com/office/drawing/2014/main" id="{26F67B03-F5C0-4FB0-83FB-29D673707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842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grpSp>
        <p:nvGrpSpPr>
          <p:cNvPr id="30" name="组合 8">
            <a:extLst>
              <a:ext uri="{FF2B5EF4-FFF2-40B4-BE49-F238E27FC236}">
                <a16:creationId xmlns:a16="http://schemas.microsoft.com/office/drawing/2014/main" id="{EEED0C56-EFBD-4589-A551-53F8A91F8E77}"/>
              </a:ext>
            </a:extLst>
          </p:cNvPr>
          <p:cNvGrpSpPr/>
          <p:nvPr/>
        </p:nvGrpSpPr>
        <p:grpSpPr>
          <a:xfrm>
            <a:off x="8345197" y="3335306"/>
            <a:ext cx="207899" cy="938213"/>
            <a:chOff x="5192289" y="2768178"/>
            <a:chExt cx="155972" cy="703660"/>
          </a:xfrm>
        </p:grpSpPr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D84B6ED-F834-4AA6-9BAB-228D69EF8D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2536" y="2924150"/>
              <a:ext cx="15478" cy="547688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38BCC58E-DDB6-405C-AE8E-2CBF2C26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289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">
            <a:extLst>
              <a:ext uri="{FF2B5EF4-FFF2-40B4-BE49-F238E27FC236}">
                <a16:creationId xmlns:a16="http://schemas.microsoft.com/office/drawing/2014/main" id="{C1956AA6-D3B9-49EA-80E7-1EF01B4110B8}"/>
              </a:ext>
            </a:extLst>
          </p:cNvPr>
          <p:cNvGrpSpPr/>
          <p:nvPr/>
        </p:nvGrpSpPr>
        <p:grpSpPr>
          <a:xfrm>
            <a:off x="9781375" y="2605055"/>
            <a:ext cx="207899" cy="938212"/>
            <a:chOff x="6269755" y="2220491"/>
            <a:chExt cx="155972" cy="703659"/>
          </a:xfrm>
        </p:grpSpPr>
        <p:sp>
          <p:nvSpPr>
            <p:cNvPr id="34" name="Rectangle 267">
              <a:extLst>
                <a:ext uri="{FF2B5EF4-FFF2-40B4-BE49-F238E27FC236}">
                  <a16:creationId xmlns:a16="http://schemas.microsoft.com/office/drawing/2014/main" id="{E9452B15-813E-4F7B-BDAB-C8BA09C51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0002" y="2220491"/>
              <a:ext cx="15478" cy="626269"/>
            </a:xfrm>
            <a:prstGeom prst="rect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268">
              <a:extLst>
                <a:ext uri="{FF2B5EF4-FFF2-40B4-BE49-F238E27FC236}">
                  <a16:creationId xmlns:a16="http://schemas.microsoft.com/office/drawing/2014/main" id="{6E54919A-0B2D-4E26-9BA2-3B663D7AC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55" y="2768178"/>
              <a:ext cx="155972" cy="155972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">
            <a:extLst>
              <a:ext uri="{FF2B5EF4-FFF2-40B4-BE49-F238E27FC236}">
                <a16:creationId xmlns:a16="http://schemas.microsoft.com/office/drawing/2014/main" id="{2509860F-399E-4D27-9C9B-B942A1BBD6EE}"/>
              </a:ext>
            </a:extLst>
          </p:cNvPr>
          <p:cNvGrpSpPr/>
          <p:nvPr/>
        </p:nvGrpSpPr>
        <p:grpSpPr>
          <a:xfrm>
            <a:off x="3543008" y="2292317"/>
            <a:ext cx="622108" cy="625475"/>
            <a:chOff x="1589533" y="1985937"/>
            <a:chExt cx="466725" cy="469106"/>
          </a:xfrm>
        </p:grpSpPr>
        <p:sp>
          <p:nvSpPr>
            <p:cNvPr id="40" name="Oval 13">
              <a:extLst>
                <a:ext uri="{FF2B5EF4-FFF2-40B4-BE49-F238E27FC236}">
                  <a16:creationId xmlns:a16="http://schemas.microsoft.com/office/drawing/2014/main" id="{A41C0352-ACDC-4010-94B2-DDAF55645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533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33">
              <a:extLst>
                <a:ext uri="{FF2B5EF4-FFF2-40B4-BE49-F238E27FC236}">
                  <a16:creationId xmlns:a16="http://schemas.microsoft.com/office/drawing/2014/main" id="{2C7320D6-9143-48C1-91F6-D562DB6D1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044" y="2045644"/>
              <a:ext cx="262370" cy="3461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1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7">
            <a:extLst>
              <a:ext uri="{FF2B5EF4-FFF2-40B4-BE49-F238E27FC236}">
                <a16:creationId xmlns:a16="http://schemas.microsoft.com/office/drawing/2014/main" id="{0B3D03B6-E64F-4B69-9BE2-651F09C731F3}"/>
              </a:ext>
            </a:extLst>
          </p:cNvPr>
          <p:cNvGrpSpPr/>
          <p:nvPr/>
        </p:nvGrpSpPr>
        <p:grpSpPr>
          <a:xfrm>
            <a:off x="6636089" y="2292316"/>
            <a:ext cx="622108" cy="625474"/>
            <a:chOff x="3910061" y="1985937"/>
            <a:chExt cx="466725" cy="469106"/>
          </a:xfrm>
        </p:grpSpPr>
        <p:sp>
          <p:nvSpPr>
            <p:cNvPr id="43" name="Oval 20">
              <a:extLst>
                <a:ext uri="{FF2B5EF4-FFF2-40B4-BE49-F238E27FC236}">
                  <a16:creationId xmlns:a16="http://schemas.microsoft.com/office/drawing/2014/main" id="{9693EB04-A678-48EB-9769-5059D14E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061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4" name="Rectangle 34">
              <a:extLst>
                <a:ext uri="{FF2B5EF4-FFF2-40B4-BE49-F238E27FC236}">
                  <a16:creationId xmlns:a16="http://schemas.microsoft.com/office/drawing/2014/main" id="{DEE7ED58-53EB-4D1A-9448-684A7B18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8355" y="2037761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3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11">
            <a:extLst>
              <a:ext uri="{FF2B5EF4-FFF2-40B4-BE49-F238E27FC236}">
                <a16:creationId xmlns:a16="http://schemas.microsoft.com/office/drawing/2014/main" id="{053367BF-9989-4C99-8CA0-6C859360309A}"/>
              </a:ext>
            </a:extLst>
          </p:cNvPr>
          <p:cNvGrpSpPr/>
          <p:nvPr/>
        </p:nvGrpSpPr>
        <p:grpSpPr>
          <a:xfrm>
            <a:off x="9575066" y="2292317"/>
            <a:ext cx="622108" cy="625475"/>
            <a:chOff x="6114974" y="1985937"/>
            <a:chExt cx="466725" cy="469106"/>
          </a:xfrm>
        </p:grpSpPr>
        <p:sp>
          <p:nvSpPr>
            <p:cNvPr id="46" name="Oval 269">
              <a:extLst>
                <a:ext uri="{FF2B5EF4-FFF2-40B4-BE49-F238E27FC236}">
                  <a16:creationId xmlns:a16="http://schemas.microsoft.com/office/drawing/2014/main" id="{8B3C989B-8EC0-48A4-A5B2-796B94996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4974" y="1985937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id="{22C69DDF-F5A4-43F4-8AF9-8355E78DE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4293" y="2037760"/>
              <a:ext cx="262370" cy="3540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5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5">
            <a:extLst>
              <a:ext uri="{FF2B5EF4-FFF2-40B4-BE49-F238E27FC236}">
                <a16:creationId xmlns:a16="http://schemas.microsoft.com/office/drawing/2014/main" id="{EC95DBD0-228C-437B-9BD8-85CC3F024676}"/>
              </a:ext>
            </a:extLst>
          </p:cNvPr>
          <p:cNvGrpSpPr/>
          <p:nvPr/>
        </p:nvGrpSpPr>
        <p:grpSpPr>
          <a:xfrm>
            <a:off x="5206427" y="3960781"/>
            <a:ext cx="622108" cy="625474"/>
            <a:chOff x="2837483" y="3237285"/>
            <a:chExt cx="466725" cy="469106"/>
          </a:xfrm>
        </p:grpSpPr>
        <p:sp>
          <p:nvSpPr>
            <p:cNvPr id="49" name="Oval 15">
              <a:extLst>
                <a:ext uri="{FF2B5EF4-FFF2-40B4-BE49-F238E27FC236}">
                  <a16:creationId xmlns:a16="http://schemas.microsoft.com/office/drawing/2014/main" id="{EF0C57E6-1F72-4ABB-8D50-CAEBADB1E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483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37">
              <a:extLst>
                <a:ext uri="{FF2B5EF4-FFF2-40B4-BE49-F238E27FC236}">
                  <a16:creationId xmlns:a16="http://schemas.microsoft.com/office/drawing/2014/main" id="{74D9EF77-54A1-453B-8F4E-A4818B024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079" y="3291243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2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9">
            <a:extLst>
              <a:ext uri="{FF2B5EF4-FFF2-40B4-BE49-F238E27FC236}">
                <a16:creationId xmlns:a16="http://schemas.microsoft.com/office/drawing/2014/main" id="{928ED09F-4C6C-4843-80BE-FA260F17FA37}"/>
              </a:ext>
            </a:extLst>
          </p:cNvPr>
          <p:cNvGrpSpPr/>
          <p:nvPr/>
        </p:nvGrpSpPr>
        <p:grpSpPr>
          <a:xfrm>
            <a:off x="8138889" y="3960782"/>
            <a:ext cx="622108" cy="625474"/>
            <a:chOff x="5037508" y="3237285"/>
            <a:chExt cx="466725" cy="469106"/>
          </a:xfrm>
        </p:grpSpPr>
        <p:sp>
          <p:nvSpPr>
            <p:cNvPr id="52" name="Oval 20">
              <a:extLst>
                <a:ext uri="{FF2B5EF4-FFF2-40B4-BE49-F238E27FC236}">
                  <a16:creationId xmlns:a16="http://schemas.microsoft.com/office/drawing/2014/main" id="{29087306-CE7F-42DC-A676-8F2775FD2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508" y="3237285"/>
              <a:ext cx="466725" cy="469106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zh-CN" b="1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38">
              <a:extLst>
                <a:ext uri="{FF2B5EF4-FFF2-40B4-BE49-F238E27FC236}">
                  <a16:creationId xmlns:a16="http://schemas.microsoft.com/office/drawing/2014/main" id="{973B05F2-162F-45E5-A5CA-5C7E7FB7C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750" y="3280275"/>
              <a:ext cx="262370" cy="346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b="1" dirty="0">
                  <a:solidFill>
                    <a:schemeClr val="lt1"/>
                  </a:solidFill>
                  <a:cs typeface="+mn-ea"/>
                  <a:sym typeface="+mn-lt"/>
                </a:rPr>
                <a:t>4</a:t>
              </a:r>
              <a:endParaRPr lang="en-US" altLang="zh-CN" b="1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325FC7FA-E634-4602-8DA9-12B4C913F5B4}"/>
              </a:ext>
            </a:extLst>
          </p:cNvPr>
          <p:cNvSpPr txBox="1">
            <a:spLocks/>
          </p:cNvSpPr>
          <p:nvPr/>
        </p:nvSpPr>
        <p:spPr>
          <a:xfrm>
            <a:off x="2513056" y="1135250"/>
            <a:ext cx="275652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D2ED1144-DD91-4420-B8B3-64766E31349A}"/>
              </a:ext>
            </a:extLst>
          </p:cNvPr>
          <p:cNvSpPr txBox="1">
            <a:spLocks/>
          </p:cNvSpPr>
          <p:nvPr/>
        </p:nvSpPr>
        <p:spPr>
          <a:xfrm>
            <a:off x="2347683" y="1474209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3" name="图片 72">
            <a:extLst>
              <a:ext uri="{FF2B5EF4-FFF2-40B4-BE49-F238E27FC236}">
                <a16:creationId xmlns:a16="http://schemas.microsoft.com/office/drawing/2014/main" id="{9343A2BB-BF92-4B19-9B14-A44CF335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0140" y="4133784"/>
            <a:ext cx="3861717" cy="2232803"/>
          </a:xfrm>
          <a:prstGeom prst="rect">
            <a:avLst/>
          </a:prstGeom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168CE6B7-B4F9-49B7-8861-50FF0B998F28}"/>
              </a:ext>
            </a:extLst>
          </p:cNvPr>
          <p:cNvSpPr txBox="1">
            <a:spLocks/>
          </p:cNvSpPr>
          <p:nvPr/>
        </p:nvSpPr>
        <p:spPr>
          <a:xfrm>
            <a:off x="4242660" y="4655063"/>
            <a:ext cx="275652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A515406-21D8-4037-81A5-A435B1DFFD9D}"/>
              </a:ext>
            </a:extLst>
          </p:cNvPr>
          <p:cNvSpPr txBox="1">
            <a:spLocks/>
          </p:cNvSpPr>
          <p:nvPr/>
        </p:nvSpPr>
        <p:spPr>
          <a:xfrm>
            <a:off x="4077287" y="4994022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51A7D59E-D018-4D1E-BFCC-96A6FABF0207}"/>
              </a:ext>
            </a:extLst>
          </p:cNvPr>
          <p:cNvSpPr txBox="1">
            <a:spLocks/>
          </p:cNvSpPr>
          <p:nvPr/>
        </p:nvSpPr>
        <p:spPr>
          <a:xfrm>
            <a:off x="5584465" y="1156165"/>
            <a:ext cx="275652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4B21F687-E08B-46A8-820C-5315BD3CF289}"/>
              </a:ext>
            </a:extLst>
          </p:cNvPr>
          <p:cNvSpPr txBox="1">
            <a:spLocks/>
          </p:cNvSpPr>
          <p:nvPr/>
        </p:nvSpPr>
        <p:spPr>
          <a:xfrm>
            <a:off x="5419092" y="1495124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8B28CF5-BDDC-44B1-B010-7DE35EBF4EB9}"/>
              </a:ext>
            </a:extLst>
          </p:cNvPr>
          <p:cNvSpPr txBox="1">
            <a:spLocks/>
          </p:cNvSpPr>
          <p:nvPr/>
        </p:nvSpPr>
        <p:spPr>
          <a:xfrm>
            <a:off x="7081198" y="4649087"/>
            <a:ext cx="275652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AD35C921-473F-4595-BAB6-42D37AC517B3}"/>
              </a:ext>
            </a:extLst>
          </p:cNvPr>
          <p:cNvSpPr txBox="1">
            <a:spLocks/>
          </p:cNvSpPr>
          <p:nvPr/>
        </p:nvSpPr>
        <p:spPr>
          <a:xfrm>
            <a:off x="6915825" y="4988046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BC2AD11-0466-44D0-BE91-6866FF04F0EB}"/>
              </a:ext>
            </a:extLst>
          </p:cNvPr>
          <p:cNvSpPr txBox="1">
            <a:spLocks/>
          </p:cNvSpPr>
          <p:nvPr/>
        </p:nvSpPr>
        <p:spPr>
          <a:xfrm>
            <a:off x="8510570" y="1160028"/>
            <a:ext cx="275652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1BC7C0F0-1D9D-4538-86A3-2C5872666AA9}"/>
              </a:ext>
            </a:extLst>
          </p:cNvPr>
          <p:cNvSpPr txBox="1">
            <a:spLocks/>
          </p:cNvSpPr>
          <p:nvPr/>
        </p:nvSpPr>
        <p:spPr>
          <a:xfrm>
            <a:off x="8345197" y="1498987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28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28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28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28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70" grpId="0"/>
      <p:bldP spid="7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800770" y="665271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industry</a:t>
            </a:r>
            <a:r>
              <a:rPr lang="en-US" altLang="zh-CN" sz="100" dirty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cs typeface="+mn-ea"/>
                <a:sym typeface="+mn-lt"/>
                <a:hlinkClick r:id="rId2"/>
              </a:rPr>
              <a:t>template</a:t>
            </a:r>
            <a:r>
              <a:rPr lang="en-US" altLang="zh-CN" sz="100" dirty="0">
                <a:solidFill>
                  <a:prstClr val="black"/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7AEA8B0-8756-47B9-A06D-7066A884E9FD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波形 1">
            <a:extLst>
              <a:ext uri="{FF2B5EF4-FFF2-40B4-BE49-F238E27FC236}">
                <a16:creationId xmlns:a16="http://schemas.microsoft.com/office/drawing/2014/main" id="{6CBCA383-2DF2-482F-A140-E7530E8C0E6F}"/>
              </a:ext>
            </a:extLst>
          </p:cNvPr>
          <p:cNvSpPr/>
          <p:nvPr/>
        </p:nvSpPr>
        <p:spPr>
          <a:xfrm>
            <a:off x="0" y="3086225"/>
            <a:ext cx="12284219" cy="4942500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6438"/>
              <a:gd name="connsiteY0" fmla="*/ 1079058 h 7901265"/>
              <a:gd name="connsiteX1" fmla="*/ 9986438 w 9986438"/>
              <a:gd name="connsiteY1" fmla="*/ 721177 h 7901265"/>
              <a:gd name="connsiteX2" fmla="*/ 9970951 w 9986438"/>
              <a:gd name="connsiteY2" fmla="*/ 5424765 h 7901265"/>
              <a:gd name="connsiteX3" fmla="*/ 24330 w 9986438"/>
              <a:gd name="connsiteY3" fmla="*/ 7901265 h 7901265"/>
              <a:gd name="connsiteX4" fmla="*/ 0 w 9986438"/>
              <a:gd name="connsiteY4" fmla="*/ 1079058 h 7901265"/>
              <a:gd name="connsiteX0" fmla="*/ 0 w 9986438"/>
              <a:gd name="connsiteY0" fmla="*/ 1079058 h 7300827"/>
              <a:gd name="connsiteX1" fmla="*/ 9986438 w 9986438"/>
              <a:gd name="connsiteY1" fmla="*/ 721177 h 7300827"/>
              <a:gd name="connsiteX2" fmla="*/ 9970951 w 9986438"/>
              <a:gd name="connsiteY2" fmla="*/ 5424765 h 7300827"/>
              <a:gd name="connsiteX3" fmla="*/ 8843 w 9986438"/>
              <a:gd name="connsiteY3" fmla="*/ 5996265 h 7300827"/>
              <a:gd name="connsiteX4" fmla="*/ 0 w 9986438"/>
              <a:gd name="connsiteY4" fmla="*/ 1079058 h 7300827"/>
              <a:gd name="connsiteX0" fmla="*/ 0 w 9986438"/>
              <a:gd name="connsiteY0" fmla="*/ 1079058 h 6721130"/>
              <a:gd name="connsiteX1" fmla="*/ 9986438 w 9986438"/>
              <a:gd name="connsiteY1" fmla="*/ 721177 h 6721130"/>
              <a:gd name="connsiteX2" fmla="*/ 9986438 w 9986438"/>
              <a:gd name="connsiteY2" fmla="*/ 4758015 h 6721130"/>
              <a:gd name="connsiteX3" fmla="*/ 8843 w 9986438"/>
              <a:gd name="connsiteY3" fmla="*/ 5996265 h 6721130"/>
              <a:gd name="connsiteX4" fmla="*/ 0 w 9986438"/>
              <a:gd name="connsiteY4" fmla="*/ 1079058 h 6721130"/>
              <a:gd name="connsiteX0" fmla="*/ 0 w 9986438"/>
              <a:gd name="connsiteY0" fmla="*/ 1079058 h 5996265"/>
              <a:gd name="connsiteX1" fmla="*/ 9986438 w 9986438"/>
              <a:gd name="connsiteY1" fmla="*/ 721177 h 5996265"/>
              <a:gd name="connsiteX2" fmla="*/ 9986438 w 9986438"/>
              <a:gd name="connsiteY2" fmla="*/ 4758015 h 5996265"/>
              <a:gd name="connsiteX3" fmla="*/ 8843 w 9986438"/>
              <a:gd name="connsiteY3" fmla="*/ 5996265 h 5996265"/>
              <a:gd name="connsiteX4" fmla="*/ 0 w 9986438"/>
              <a:gd name="connsiteY4" fmla="*/ 1079058 h 5996265"/>
              <a:gd name="connsiteX0" fmla="*/ 0 w 9986438"/>
              <a:gd name="connsiteY0" fmla="*/ 1079058 h 5996265"/>
              <a:gd name="connsiteX1" fmla="*/ 9986438 w 9986438"/>
              <a:gd name="connsiteY1" fmla="*/ 721177 h 5996265"/>
              <a:gd name="connsiteX2" fmla="*/ 9986438 w 9986438"/>
              <a:gd name="connsiteY2" fmla="*/ 4758015 h 5996265"/>
              <a:gd name="connsiteX3" fmla="*/ 8843 w 9986438"/>
              <a:gd name="connsiteY3" fmla="*/ 5996265 h 5996265"/>
              <a:gd name="connsiteX4" fmla="*/ 0 w 9986438"/>
              <a:gd name="connsiteY4" fmla="*/ 1079058 h 5996265"/>
              <a:gd name="connsiteX0" fmla="*/ 0 w 9986438"/>
              <a:gd name="connsiteY0" fmla="*/ 1079058 h 6192972"/>
              <a:gd name="connsiteX1" fmla="*/ 9986438 w 9986438"/>
              <a:gd name="connsiteY1" fmla="*/ 721177 h 6192972"/>
              <a:gd name="connsiteX2" fmla="*/ 9986438 w 9986438"/>
              <a:gd name="connsiteY2" fmla="*/ 4758015 h 6192972"/>
              <a:gd name="connsiteX3" fmla="*/ 8843 w 9986438"/>
              <a:gd name="connsiteY3" fmla="*/ 5996265 h 6192972"/>
              <a:gd name="connsiteX4" fmla="*/ 0 w 9986438"/>
              <a:gd name="connsiteY4" fmla="*/ 1079058 h 6192972"/>
              <a:gd name="connsiteX0" fmla="*/ 0 w 9986438"/>
              <a:gd name="connsiteY0" fmla="*/ 1079058 h 5556666"/>
              <a:gd name="connsiteX1" fmla="*/ 9986438 w 9986438"/>
              <a:gd name="connsiteY1" fmla="*/ 721177 h 5556666"/>
              <a:gd name="connsiteX2" fmla="*/ 9986438 w 9986438"/>
              <a:gd name="connsiteY2" fmla="*/ 4758015 h 5556666"/>
              <a:gd name="connsiteX3" fmla="*/ 24330 w 9986438"/>
              <a:gd name="connsiteY3" fmla="*/ 4681815 h 5556666"/>
              <a:gd name="connsiteX4" fmla="*/ 0 w 9986438"/>
              <a:gd name="connsiteY4" fmla="*/ 1079058 h 5556666"/>
              <a:gd name="connsiteX0" fmla="*/ 0 w 9986438"/>
              <a:gd name="connsiteY0" fmla="*/ 1079058 h 4942500"/>
              <a:gd name="connsiteX1" fmla="*/ 9986438 w 9986438"/>
              <a:gd name="connsiteY1" fmla="*/ 721177 h 4942500"/>
              <a:gd name="connsiteX2" fmla="*/ 9986438 w 9986438"/>
              <a:gd name="connsiteY2" fmla="*/ 4758015 h 4942500"/>
              <a:gd name="connsiteX3" fmla="*/ 24330 w 9986438"/>
              <a:gd name="connsiteY3" fmla="*/ 4681815 h 4942500"/>
              <a:gd name="connsiteX4" fmla="*/ 0 w 9986438"/>
              <a:gd name="connsiteY4" fmla="*/ 1079058 h 494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4942500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4758015"/>
                </a:lnTo>
                <a:cubicBezTo>
                  <a:pt x="6278569" y="5019208"/>
                  <a:pt x="4630427" y="5011173"/>
                  <a:pt x="24330" y="4681815"/>
                </a:cubicBezTo>
                <a:cubicBezTo>
                  <a:pt x="24330" y="2288452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67A56FB6-A349-43F1-8C02-0E022AEB7A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06" y="2782864"/>
            <a:ext cx="5278612" cy="398828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384EE45-CB78-4999-B31A-B11C32586C63}"/>
              </a:ext>
            </a:extLst>
          </p:cNvPr>
          <p:cNvGrpSpPr/>
          <p:nvPr/>
        </p:nvGrpSpPr>
        <p:grpSpPr>
          <a:xfrm>
            <a:off x="-1" y="855940"/>
            <a:ext cx="11788809" cy="4283644"/>
            <a:chOff x="-1" y="855940"/>
            <a:chExt cx="11788809" cy="4283644"/>
          </a:xfrm>
        </p:grpSpPr>
        <p:cxnSp>
          <p:nvCxnSpPr>
            <p:cNvPr id="41" name="连接符: 肘形 40">
              <a:extLst>
                <a:ext uri="{FF2B5EF4-FFF2-40B4-BE49-F238E27FC236}">
                  <a16:creationId xmlns:a16="http://schemas.microsoft.com/office/drawing/2014/main" id="{48191ACD-622D-4E4D-9D64-7B7EDD9E21A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204088" y="2081155"/>
              <a:ext cx="2054883" cy="1223926"/>
            </a:xfrm>
            <a:prstGeom prst="bentConnector3">
              <a:avLst/>
            </a:prstGeom>
            <a:ln w="28575">
              <a:solidFill>
                <a:srgbClr val="5C96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şlîḑê">
              <a:extLst>
                <a:ext uri="{FF2B5EF4-FFF2-40B4-BE49-F238E27FC236}">
                  <a16:creationId xmlns:a16="http://schemas.microsoft.com/office/drawing/2014/main" id="{307AAE0D-B885-4375-AB81-4EB9EACB3F44}"/>
                </a:ext>
              </a:extLst>
            </p:cNvPr>
            <p:cNvSpPr/>
            <p:nvPr/>
          </p:nvSpPr>
          <p:spPr bwMode="auto">
            <a:xfrm>
              <a:off x="4047768" y="1981274"/>
              <a:ext cx="1283781" cy="1282447"/>
            </a:xfrm>
            <a:custGeom>
              <a:avLst/>
              <a:gdLst>
                <a:gd name="T0" fmla="*/ 523 w 523"/>
                <a:gd name="T1" fmla="*/ 253 h 522"/>
                <a:gd name="T2" fmla="*/ 523 w 523"/>
                <a:gd name="T3" fmla="*/ 253 h 522"/>
                <a:gd name="T4" fmla="*/ 489 w 523"/>
                <a:gd name="T5" fmla="*/ 132 h 522"/>
                <a:gd name="T6" fmla="*/ 489 w 523"/>
                <a:gd name="T7" fmla="*/ 132 h 522"/>
                <a:gd name="T8" fmla="*/ 262 w 523"/>
                <a:gd name="T9" fmla="*/ 0 h 522"/>
                <a:gd name="T10" fmla="*/ 0 w 523"/>
                <a:gd name="T11" fmla="*/ 261 h 522"/>
                <a:gd name="T12" fmla="*/ 0 w 523"/>
                <a:gd name="T13" fmla="*/ 264 h 522"/>
                <a:gd name="T14" fmla="*/ 133 w 523"/>
                <a:gd name="T15" fmla="*/ 488 h 522"/>
                <a:gd name="T16" fmla="*/ 256 w 523"/>
                <a:gd name="T17" fmla="*/ 522 h 522"/>
                <a:gd name="T18" fmla="*/ 262 w 523"/>
                <a:gd name="T19" fmla="*/ 522 h 522"/>
                <a:gd name="T20" fmla="*/ 262 w 523"/>
                <a:gd name="T21" fmla="*/ 522 h 522"/>
                <a:gd name="T22" fmla="*/ 267 w 523"/>
                <a:gd name="T23" fmla="*/ 522 h 522"/>
                <a:gd name="T24" fmla="*/ 391 w 523"/>
                <a:gd name="T25" fmla="*/ 488 h 522"/>
                <a:gd name="T26" fmla="*/ 267 w 523"/>
                <a:gd name="T27" fmla="*/ 455 h 522"/>
                <a:gd name="T28" fmla="*/ 262 w 523"/>
                <a:gd name="T29" fmla="*/ 455 h 522"/>
                <a:gd name="T30" fmla="*/ 262 w 523"/>
                <a:gd name="T31" fmla="*/ 455 h 522"/>
                <a:gd name="T32" fmla="*/ 256 w 523"/>
                <a:gd name="T33" fmla="*/ 455 h 522"/>
                <a:gd name="T34" fmla="*/ 68 w 523"/>
                <a:gd name="T35" fmla="*/ 264 h 522"/>
                <a:gd name="T36" fmla="*/ 68 w 523"/>
                <a:gd name="T37" fmla="*/ 261 h 522"/>
                <a:gd name="T38" fmla="*/ 262 w 523"/>
                <a:gd name="T39" fmla="*/ 67 h 522"/>
                <a:gd name="T40" fmla="*/ 455 w 523"/>
                <a:gd name="T41" fmla="*/ 253 h 522"/>
                <a:gd name="T42" fmla="*/ 455 w 523"/>
                <a:gd name="T43" fmla="*/ 253 h 522"/>
                <a:gd name="T44" fmla="*/ 455 w 523"/>
                <a:gd name="T45" fmla="*/ 261 h 522"/>
                <a:gd name="T46" fmla="*/ 455 w 523"/>
                <a:gd name="T47" fmla="*/ 264 h 522"/>
                <a:gd name="T48" fmla="*/ 523 w 523"/>
                <a:gd name="T49" fmla="*/ 264 h 522"/>
                <a:gd name="T50" fmla="*/ 523 w 523"/>
                <a:gd name="T51" fmla="*/ 261 h 522"/>
                <a:gd name="T52" fmla="*/ 523 w 523"/>
                <a:gd name="T53" fmla="*/ 25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23" h="522">
                  <a:moveTo>
                    <a:pt x="523" y="253"/>
                  </a:moveTo>
                  <a:cubicBezTo>
                    <a:pt x="523" y="253"/>
                    <a:pt x="523" y="253"/>
                    <a:pt x="523" y="253"/>
                  </a:cubicBezTo>
                  <a:cubicBezTo>
                    <a:pt x="522" y="209"/>
                    <a:pt x="510" y="168"/>
                    <a:pt x="489" y="132"/>
                  </a:cubicBezTo>
                  <a:cubicBezTo>
                    <a:pt x="489" y="132"/>
                    <a:pt x="489" y="132"/>
                    <a:pt x="489" y="132"/>
                  </a:cubicBezTo>
                  <a:cubicBezTo>
                    <a:pt x="444" y="53"/>
                    <a:pt x="359" y="0"/>
                    <a:pt x="262" y="0"/>
                  </a:cubicBezTo>
                  <a:cubicBezTo>
                    <a:pt x="117" y="0"/>
                    <a:pt x="0" y="117"/>
                    <a:pt x="0" y="261"/>
                  </a:cubicBezTo>
                  <a:cubicBezTo>
                    <a:pt x="0" y="262"/>
                    <a:pt x="0" y="263"/>
                    <a:pt x="0" y="264"/>
                  </a:cubicBezTo>
                  <a:cubicBezTo>
                    <a:pt x="1" y="360"/>
                    <a:pt x="55" y="444"/>
                    <a:pt x="133" y="488"/>
                  </a:cubicBezTo>
                  <a:cubicBezTo>
                    <a:pt x="169" y="509"/>
                    <a:pt x="211" y="521"/>
                    <a:pt x="256" y="522"/>
                  </a:cubicBezTo>
                  <a:cubicBezTo>
                    <a:pt x="258" y="522"/>
                    <a:pt x="260" y="522"/>
                    <a:pt x="262" y="522"/>
                  </a:cubicBezTo>
                  <a:cubicBezTo>
                    <a:pt x="262" y="522"/>
                    <a:pt x="262" y="522"/>
                    <a:pt x="262" y="522"/>
                  </a:cubicBezTo>
                  <a:cubicBezTo>
                    <a:pt x="264" y="522"/>
                    <a:pt x="265" y="522"/>
                    <a:pt x="267" y="522"/>
                  </a:cubicBezTo>
                  <a:cubicBezTo>
                    <a:pt x="312" y="521"/>
                    <a:pt x="354" y="509"/>
                    <a:pt x="391" y="488"/>
                  </a:cubicBezTo>
                  <a:cubicBezTo>
                    <a:pt x="354" y="468"/>
                    <a:pt x="312" y="455"/>
                    <a:pt x="267" y="455"/>
                  </a:cubicBezTo>
                  <a:cubicBezTo>
                    <a:pt x="265" y="455"/>
                    <a:pt x="264" y="455"/>
                    <a:pt x="262" y="455"/>
                  </a:cubicBezTo>
                  <a:cubicBezTo>
                    <a:pt x="262" y="455"/>
                    <a:pt x="262" y="455"/>
                    <a:pt x="262" y="455"/>
                  </a:cubicBezTo>
                  <a:cubicBezTo>
                    <a:pt x="260" y="455"/>
                    <a:pt x="258" y="455"/>
                    <a:pt x="256" y="455"/>
                  </a:cubicBezTo>
                  <a:cubicBezTo>
                    <a:pt x="153" y="452"/>
                    <a:pt x="70" y="368"/>
                    <a:pt x="68" y="264"/>
                  </a:cubicBezTo>
                  <a:cubicBezTo>
                    <a:pt x="68" y="263"/>
                    <a:pt x="68" y="262"/>
                    <a:pt x="68" y="261"/>
                  </a:cubicBezTo>
                  <a:cubicBezTo>
                    <a:pt x="68" y="154"/>
                    <a:pt x="155" y="67"/>
                    <a:pt x="262" y="67"/>
                  </a:cubicBezTo>
                  <a:cubicBezTo>
                    <a:pt x="366" y="67"/>
                    <a:pt x="451" y="150"/>
                    <a:pt x="455" y="253"/>
                  </a:cubicBezTo>
                  <a:cubicBezTo>
                    <a:pt x="455" y="253"/>
                    <a:pt x="455" y="253"/>
                    <a:pt x="455" y="253"/>
                  </a:cubicBezTo>
                  <a:cubicBezTo>
                    <a:pt x="455" y="256"/>
                    <a:pt x="455" y="258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258"/>
                    <a:pt x="523" y="256"/>
                    <a:pt x="523" y="25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iṥlídê">
              <a:extLst>
                <a:ext uri="{FF2B5EF4-FFF2-40B4-BE49-F238E27FC236}">
                  <a16:creationId xmlns:a16="http://schemas.microsoft.com/office/drawing/2014/main" id="{22B058D3-8698-48BF-A7C1-FE82850800E2}"/>
                </a:ext>
              </a:extLst>
            </p:cNvPr>
            <p:cNvSpPr/>
            <p:nvPr/>
          </p:nvSpPr>
          <p:spPr>
            <a:xfrm>
              <a:off x="429682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íṥļïḓé">
              <a:extLst>
                <a:ext uri="{FF2B5EF4-FFF2-40B4-BE49-F238E27FC236}">
                  <a16:creationId xmlns:a16="http://schemas.microsoft.com/office/drawing/2014/main" id="{B45FB46F-8CAA-4E1E-93C4-4633A1E634CF}"/>
                </a:ext>
              </a:extLst>
            </p:cNvPr>
            <p:cNvSpPr/>
            <p:nvPr/>
          </p:nvSpPr>
          <p:spPr bwMode="auto">
            <a:xfrm>
              <a:off x="4500835" y="2443080"/>
              <a:ext cx="367268" cy="33978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îṥḷíḋê">
              <a:extLst>
                <a:ext uri="{FF2B5EF4-FFF2-40B4-BE49-F238E27FC236}">
                  <a16:creationId xmlns:a16="http://schemas.microsoft.com/office/drawing/2014/main" id="{C7F323BF-DDA6-4406-B959-A8633FEDDF99}"/>
                </a:ext>
              </a:extLst>
            </p:cNvPr>
            <p:cNvSpPr/>
            <p:nvPr/>
          </p:nvSpPr>
          <p:spPr bwMode="auto">
            <a:xfrm>
              <a:off x="2794649" y="3086225"/>
              <a:ext cx="2536900" cy="1283780"/>
            </a:xfrm>
            <a:custGeom>
              <a:avLst/>
              <a:gdLst>
                <a:gd name="T0" fmla="*/ 902 w 1034"/>
                <a:gd name="T1" fmla="*/ 34 h 523"/>
                <a:gd name="T2" fmla="*/ 778 w 1034"/>
                <a:gd name="T3" fmla="*/ 1 h 523"/>
                <a:gd name="T4" fmla="*/ 773 w 1034"/>
                <a:gd name="T5" fmla="*/ 0 h 523"/>
                <a:gd name="T6" fmla="*/ 773 w 1034"/>
                <a:gd name="T7" fmla="*/ 68 h 523"/>
                <a:gd name="T8" fmla="*/ 778 w 1034"/>
                <a:gd name="T9" fmla="*/ 68 h 523"/>
                <a:gd name="T10" fmla="*/ 966 w 1034"/>
                <a:gd name="T11" fmla="*/ 262 h 523"/>
                <a:gd name="T12" fmla="*/ 773 w 1034"/>
                <a:gd name="T13" fmla="*/ 456 h 523"/>
                <a:gd name="T14" fmla="*/ 773 w 1034"/>
                <a:gd name="T15" fmla="*/ 456 h 523"/>
                <a:gd name="T16" fmla="*/ 773 w 1034"/>
                <a:gd name="T17" fmla="*/ 456 h 523"/>
                <a:gd name="T18" fmla="*/ 773 w 1034"/>
                <a:gd name="T19" fmla="*/ 456 h 523"/>
                <a:gd name="T20" fmla="*/ 579 w 1034"/>
                <a:gd name="T21" fmla="*/ 269 h 523"/>
                <a:gd name="T22" fmla="*/ 579 w 1034"/>
                <a:gd name="T23" fmla="*/ 269 h 523"/>
                <a:gd name="T24" fmla="*/ 579 w 1034"/>
                <a:gd name="T25" fmla="*/ 262 h 523"/>
                <a:gd name="T26" fmla="*/ 579 w 1034"/>
                <a:gd name="T27" fmla="*/ 255 h 523"/>
                <a:gd name="T28" fmla="*/ 579 w 1034"/>
                <a:gd name="T29" fmla="*/ 254 h 523"/>
                <a:gd name="T30" fmla="*/ 453 w 1034"/>
                <a:gd name="T31" fmla="*/ 133 h 523"/>
                <a:gd name="T32" fmla="*/ 0 w 1034"/>
                <a:gd name="T33" fmla="*/ 133 h 523"/>
                <a:gd name="T34" fmla="*/ 0 w 1034"/>
                <a:gd name="T35" fmla="*/ 197 h 523"/>
                <a:gd name="T36" fmla="*/ 454 w 1034"/>
                <a:gd name="T37" fmla="*/ 197 h 523"/>
                <a:gd name="T38" fmla="*/ 511 w 1034"/>
                <a:gd name="T39" fmla="*/ 255 h 523"/>
                <a:gd name="T40" fmla="*/ 511 w 1034"/>
                <a:gd name="T41" fmla="*/ 256 h 523"/>
                <a:gd name="T42" fmla="*/ 511 w 1034"/>
                <a:gd name="T43" fmla="*/ 262 h 523"/>
                <a:gd name="T44" fmla="*/ 511 w 1034"/>
                <a:gd name="T45" fmla="*/ 268 h 523"/>
                <a:gd name="T46" fmla="*/ 545 w 1034"/>
                <a:gd name="T47" fmla="*/ 391 h 523"/>
                <a:gd name="T48" fmla="*/ 773 w 1034"/>
                <a:gd name="T49" fmla="*/ 523 h 523"/>
                <a:gd name="T50" fmla="*/ 773 w 1034"/>
                <a:gd name="T51" fmla="*/ 523 h 523"/>
                <a:gd name="T52" fmla="*/ 773 w 1034"/>
                <a:gd name="T53" fmla="*/ 523 h 523"/>
                <a:gd name="T54" fmla="*/ 773 w 1034"/>
                <a:gd name="T55" fmla="*/ 523 h 523"/>
                <a:gd name="T56" fmla="*/ 1034 w 1034"/>
                <a:gd name="T57" fmla="*/ 262 h 523"/>
                <a:gd name="T58" fmla="*/ 902 w 1034"/>
                <a:gd name="T59" fmla="*/ 34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4" h="523">
                  <a:moveTo>
                    <a:pt x="902" y="34"/>
                  </a:moveTo>
                  <a:cubicBezTo>
                    <a:pt x="865" y="14"/>
                    <a:pt x="823" y="1"/>
                    <a:pt x="778" y="1"/>
                  </a:cubicBezTo>
                  <a:cubicBezTo>
                    <a:pt x="776" y="0"/>
                    <a:pt x="775" y="0"/>
                    <a:pt x="773" y="0"/>
                  </a:cubicBezTo>
                  <a:cubicBezTo>
                    <a:pt x="773" y="68"/>
                    <a:pt x="773" y="68"/>
                    <a:pt x="773" y="68"/>
                  </a:cubicBezTo>
                  <a:cubicBezTo>
                    <a:pt x="775" y="68"/>
                    <a:pt x="776" y="68"/>
                    <a:pt x="778" y="68"/>
                  </a:cubicBezTo>
                  <a:cubicBezTo>
                    <a:pt x="883" y="71"/>
                    <a:pt x="966" y="157"/>
                    <a:pt x="966" y="262"/>
                  </a:cubicBezTo>
                  <a:cubicBezTo>
                    <a:pt x="966" y="369"/>
                    <a:pt x="880" y="455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773" y="456"/>
                    <a:pt x="773" y="456"/>
                    <a:pt x="773" y="456"/>
                  </a:cubicBezTo>
                  <a:cubicBezTo>
                    <a:pt x="668" y="456"/>
                    <a:pt x="583" y="373"/>
                    <a:pt x="579" y="269"/>
                  </a:cubicBezTo>
                  <a:cubicBezTo>
                    <a:pt x="579" y="269"/>
                    <a:pt x="579" y="269"/>
                    <a:pt x="579" y="269"/>
                  </a:cubicBezTo>
                  <a:cubicBezTo>
                    <a:pt x="579" y="266"/>
                    <a:pt x="579" y="264"/>
                    <a:pt x="579" y="262"/>
                  </a:cubicBezTo>
                  <a:cubicBezTo>
                    <a:pt x="579" y="260"/>
                    <a:pt x="579" y="257"/>
                    <a:pt x="579" y="255"/>
                  </a:cubicBezTo>
                  <a:cubicBezTo>
                    <a:pt x="579" y="255"/>
                    <a:pt x="579" y="254"/>
                    <a:pt x="579" y="254"/>
                  </a:cubicBezTo>
                  <a:cubicBezTo>
                    <a:pt x="577" y="186"/>
                    <a:pt x="521" y="133"/>
                    <a:pt x="453" y="133"/>
                  </a:cubicBezTo>
                  <a:cubicBezTo>
                    <a:pt x="376" y="133"/>
                    <a:pt x="152" y="133"/>
                    <a:pt x="0" y="133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454" y="197"/>
                    <a:pt x="454" y="197"/>
                    <a:pt x="454" y="197"/>
                  </a:cubicBezTo>
                  <a:cubicBezTo>
                    <a:pt x="486" y="197"/>
                    <a:pt x="512" y="223"/>
                    <a:pt x="511" y="255"/>
                  </a:cubicBezTo>
                  <a:cubicBezTo>
                    <a:pt x="511" y="256"/>
                    <a:pt x="511" y="256"/>
                    <a:pt x="511" y="256"/>
                  </a:cubicBezTo>
                  <a:cubicBezTo>
                    <a:pt x="511" y="258"/>
                    <a:pt x="511" y="260"/>
                    <a:pt x="511" y="262"/>
                  </a:cubicBezTo>
                  <a:cubicBezTo>
                    <a:pt x="511" y="264"/>
                    <a:pt x="511" y="266"/>
                    <a:pt x="511" y="268"/>
                  </a:cubicBezTo>
                  <a:cubicBezTo>
                    <a:pt x="512" y="313"/>
                    <a:pt x="525" y="355"/>
                    <a:pt x="545" y="391"/>
                  </a:cubicBezTo>
                  <a:cubicBezTo>
                    <a:pt x="590" y="470"/>
                    <a:pt x="675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773" y="523"/>
                    <a:pt x="773" y="523"/>
                    <a:pt x="773" y="523"/>
                  </a:cubicBezTo>
                  <a:cubicBezTo>
                    <a:pt x="917" y="523"/>
                    <a:pt x="1034" y="406"/>
                    <a:pt x="1034" y="262"/>
                  </a:cubicBezTo>
                  <a:cubicBezTo>
                    <a:pt x="1034" y="164"/>
                    <a:pt x="981" y="79"/>
                    <a:pt x="902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íṡ1iḍé">
              <a:extLst>
                <a:ext uri="{FF2B5EF4-FFF2-40B4-BE49-F238E27FC236}">
                  <a16:creationId xmlns:a16="http://schemas.microsoft.com/office/drawing/2014/main" id="{6FF960CC-9786-4C30-A204-9B908B9D30BF}"/>
                </a:ext>
              </a:extLst>
            </p:cNvPr>
            <p:cNvSpPr/>
            <p:nvPr/>
          </p:nvSpPr>
          <p:spPr>
            <a:xfrm rot="16200000" flipH="1">
              <a:off x="2362965" y="3292940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ïṩlîḍé">
              <a:extLst>
                <a:ext uri="{FF2B5EF4-FFF2-40B4-BE49-F238E27FC236}">
                  <a16:creationId xmlns:a16="http://schemas.microsoft.com/office/drawing/2014/main" id="{D5E50972-2997-4507-8768-C9F0E16D7A1D}"/>
                </a:ext>
              </a:extLst>
            </p:cNvPr>
            <p:cNvSpPr/>
            <p:nvPr/>
          </p:nvSpPr>
          <p:spPr>
            <a:xfrm>
              <a:off x="4296822" y="3337156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iṧļiḓé">
              <a:extLst>
                <a:ext uri="{FF2B5EF4-FFF2-40B4-BE49-F238E27FC236}">
                  <a16:creationId xmlns:a16="http://schemas.microsoft.com/office/drawing/2014/main" id="{B19F95BE-B988-42F3-945E-0562A90E440E}"/>
                </a:ext>
              </a:extLst>
            </p:cNvPr>
            <p:cNvSpPr/>
            <p:nvPr/>
          </p:nvSpPr>
          <p:spPr bwMode="auto">
            <a:xfrm>
              <a:off x="4487039" y="3513694"/>
              <a:ext cx="394860" cy="413728"/>
            </a:xfrm>
            <a:custGeom>
              <a:avLst/>
              <a:gdLst>
                <a:gd name="connsiteX0" fmla="*/ 345269 w 578992"/>
                <a:gd name="connsiteY0" fmla="*/ 346719 h 606657"/>
                <a:gd name="connsiteX1" fmla="*/ 527264 w 578992"/>
                <a:gd name="connsiteY1" fmla="*/ 395415 h 606657"/>
                <a:gd name="connsiteX2" fmla="*/ 536965 w 578992"/>
                <a:gd name="connsiteY2" fmla="*/ 431758 h 606657"/>
                <a:gd name="connsiteX3" fmla="*/ 512135 w 578992"/>
                <a:gd name="connsiteY3" fmla="*/ 456550 h 606657"/>
                <a:gd name="connsiteX4" fmla="*/ 572652 w 578992"/>
                <a:gd name="connsiteY4" fmla="*/ 516975 h 606657"/>
                <a:gd name="connsiteX5" fmla="*/ 572652 w 578992"/>
                <a:gd name="connsiteY5" fmla="*/ 547632 h 606657"/>
                <a:gd name="connsiteX6" fmla="*/ 519877 w 578992"/>
                <a:gd name="connsiteY6" fmla="*/ 600326 h 606657"/>
                <a:gd name="connsiteX7" fmla="*/ 489174 w 578992"/>
                <a:gd name="connsiteY7" fmla="*/ 600326 h 606657"/>
                <a:gd name="connsiteX8" fmla="*/ 428657 w 578992"/>
                <a:gd name="connsiteY8" fmla="*/ 539901 h 606657"/>
                <a:gd name="connsiteX9" fmla="*/ 403739 w 578992"/>
                <a:gd name="connsiteY9" fmla="*/ 564782 h 606657"/>
                <a:gd name="connsiteX10" fmla="*/ 366628 w 578992"/>
                <a:gd name="connsiteY10" fmla="*/ 552075 h 606657"/>
                <a:gd name="connsiteX11" fmla="*/ 318659 w 578992"/>
                <a:gd name="connsiteY11" fmla="*/ 373288 h 606657"/>
                <a:gd name="connsiteX12" fmla="*/ 345269 w 578992"/>
                <a:gd name="connsiteY12" fmla="*/ 346719 h 606657"/>
                <a:gd name="connsiteX13" fmla="*/ 233275 w 578992"/>
                <a:gd name="connsiteY13" fmla="*/ 312148 h 606657"/>
                <a:gd name="connsiteX14" fmla="*/ 255262 w 578992"/>
                <a:gd name="connsiteY14" fmla="*/ 334095 h 606657"/>
                <a:gd name="connsiteX15" fmla="*/ 281255 w 578992"/>
                <a:gd name="connsiteY15" fmla="*/ 357464 h 606657"/>
                <a:gd name="connsiteX16" fmla="*/ 289000 w 578992"/>
                <a:gd name="connsiteY16" fmla="*/ 365016 h 606657"/>
                <a:gd name="connsiteX17" fmla="*/ 300127 w 578992"/>
                <a:gd name="connsiteY17" fmla="*/ 416019 h 606657"/>
                <a:gd name="connsiteX18" fmla="*/ 298791 w 578992"/>
                <a:gd name="connsiteY18" fmla="*/ 422416 h 606657"/>
                <a:gd name="connsiteX19" fmla="*/ 260514 w 578992"/>
                <a:gd name="connsiteY19" fmla="*/ 407844 h 606657"/>
                <a:gd name="connsiteX20" fmla="*/ 260514 w 578992"/>
                <a:gd name="connsiteY20" fmla="*/ 398159 h 606657"/>
                <a:gd name="connsiteX21" fmla="*/ 211822 w 578992"/>
                <a:gd name="connsiteY21" fmla="*/ 335339 h 606657"/>
                <a:gd name="connsiteX22" fmla="*/ 233275 w 578992"/>
                <a:gd name="connsiteY22" fmla="*/ 312148 h 606657"/>
                <a:gd name="connsiteX23" fmla="*/ 283295 w 578992"/>
                <a:gd name="connsiteY23" fmla="*/ 133638 h 606657"/>
                <a:gd name="connsiteX24" fmla="*/ 303944 w 578992"/>
                <a:gd name="connsiteY24" fmla="*/ 155858 h 606657"/>
                <a:gd name="connsiteX25" fmla="*/ 303944 w 578992"/>
                <a:gd name="connsiteY25" fmla="*/ 165457 h 606657"/>
                <a:gd name="connsiteX26" fmla="*/ 352630 w 578992"/>
                <a:gd name="connsiteY26" fmla="*/ 228294 h 606657"/>
                <a:gd name="connsiteX27" fmla="*/ 331180 w 578992"/>
                <a:gd name="connsiteY27" fmla="*/ 251580 h 606657"/>
                <a:gd name="connsiteX28" fmla="*/ 309196 w 578992"/>
                <a:gd name="connsiteY28" fmla="*/ 229538 h 606657"/>
                <a:gd name="connsiteX29" fmla="*/ 283206 w 578992"/>
                <a:gd name="connsiteY29" fmla="*/ 206252 h 606657"/>
                <a:gd name="connsiteX30" fmla="*/ 256327 w 578992"/>
                <a:gd name="connsiteY30" fmla="*/ 240648 h 606657"/>
                <a:gd name="connsiteX31" fmla="*/ 282583 w 578992"/>
                <a:gd name="connsiteY31" fmla="*/ 260112 h 606657"/>
                <a:gd name="connsiteX32" fmla="*/ 348625 w 578992"/>
                <a:gd name="connsiteY32" fmla="*/ 307306 h 606657"/>
                <a:gd name="connsiteX33" fmla="*/ 341594 w 578992"/>
                <a:gd name="connsiteY33" fmla="*/ 317083 h 606657"/>
                <a:gd name="connsiteX34" fmla="*/ 316494 w 578992"/>
                <a:gd name="connsiteY34" fmla="*/ 322594 h 606657"/>
                <a:gd name="connsiteX35" fmla="*/ 306792 w 578992"/>
                <a:gd name="connsiteY35" fmla="*/ 319305 h 606657"/>
                <a:gd name="connsiteX36" fmla="*/ 282227 w 578992"/>
                <a:gd name="connsiteY36" fmla="*/ 303485 h 606657"/>
                <a:gd name="connsiteX37" fmla="*/ 211825 w 578992"/>
                <a:gd name="connsiteY37" fmla="*/ 234604 h 606657"/>
                <a:gd name="connsiteX38" fmla="*/ 260510 w 578992"/>
                <a:gd name="connsiteY38" fmla="*/ 166612 h 606657"/>
                <a:gd name="connsiteX39" fmla="*/ 260510 w 578992"/>
                <a:gd name="connsiteY39" fmla="*/ 155236 h 606657"/>
                <a:gd name="connsiteX40" fmla="*/ 283295 w 578992"/>
                <a:gd name="connsiteY40" fmla="*/ 133638 h 606657"/>
                <a:gd name="connsiteX41" fmla="*/ 282248 w 578992"/>
                <a:gd name="connsiteY41" fmla="*/ 0 h 606657"/>
                <a:gd name="connsiteX42" fmla="*/ 551768 w 578992"/>
                <a:gd name="connsiteY42" fmla="*/ 365640 h 606657"/>
                <a:gd name="connsiteX43" fmla="*/ 541888 w 578992"/>
                <a:gd name="connsiteY43" fmla="*/ 369995 h 606657"/>
                <a:gd name="connsiteX44" fmla="*/ 534768 w 578992"/>
                <a:gd name="connsiteY44" fmla="*/ 367507 h 606657"/>
                <a:gd name="connsiteX45" fmla="*/ 487148 w 578992"/>
                <a:gd name="connsiteY45" fmla="*/ 354797 h 606657"/>
                <a:gd name="connsiteX46" fmla="*/ 482163 w 578992"/>
                <a:gd name="connsiteY46" fmla="*/ 345554 h 606657"/>
                <a:gd name="connsiteX47" fmla="*/ 282248 w 578992"/>
                <a:gd name="connsiteY47" fmla="*/ 72257 h 606657"/>
                <a:gd name="connsiteX48" fmla="*/ 72364 w 578992"/>
                <a:gd name="connsiteY48" fmla="*/ 281829 h 606657"/>
                <a:gd name="connsiteX49" fmla="*/ 313134 w 578992"/>
                <a:gd name="connsiteY49" fmla="*/ 489180 h 606657"/>
                <a:gd name="connsiteX50" fmla="*/ 321145 w 578992"/>
                <a:gd name="connsiteY50" fmla="*/ 494423 h 606657"/>
                <a:gd name="connsiteX51" fmla="*/ 336277 w 578992"/>
                <a:gd name="connsiteY51" fmla="*/ 550771 h 606657"/>
                <a:gd name="connsiteX52" fmla="*/ 330580 w 578992"/>
                <a:gd name="connsiteY52" fmla="*/ 559748 h 606657"/>
                <a:gd name="connsiteX53" fmla="*/ 0 w 578992"/>
                <a:gd name="connsiteY53" fmla="*/ 281829 h 606657"/>
                <a:gd name="connsiteX54" fmla="*/ 282248 w 578992"/>
                <a:gd name="connsiteY54" fmla="*/ 0 h 60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78992" h="606657">
                  <a:moveTo>
                    <a:pt x="345269" y="346719"/>
                  </a:moveTo>
                  <a:lnTo>
                    <a:pt x="527264" y="395415"/>
                  </a:lnTo>
                  <a:cubicBezTo>
                    <a:pt x="543372" y="399769"/>
                    <a:pt x="548801" y="419940"/>
                    <a:pt x="536965" y="431758"/>
                  </a:cubicBezTo>
                  <a:lnTo>
                    <a:pt x="512135" y="456550"/>
                  </a:lnTo>
                  <a:lnTo>
                    <a:pt x="572652" y="516975"/>
                  </a:lnTo>
                  <a:cubicBezTo>
                    <a:pt x="581106" y="525506"/>
                    <a:pt x="581106" y="539190"/>
                    <a:pt x="572652" y="547632"/>
                  </a:cubicBezTo>
                  <a:lnTo>
                    <a:pt x="519877" y="600326"/>
                  </a:lnTo>
                  <a:cubicBezTo>
                    <a:pt x="511334" y="608768"/>
                    <a:pt x="497629" y="608768"/>
                    <a:pt x="489174" y="600326"/>
                  </a:cubicBezTo>
                  <a:lnTo>
                    <a:pt x="428657" y="539901"/>
                  </a:lnTo>
                  <a:lnTo>
                    <a:pt x="403739" y="564782"/>
                  </a:lnTo>
                  <a:cubicBezTo>
                    <a:pt x="393148" y="575357"/>
                    <a:pt x="372501" y="574024"/>
                    <a:pt x="366628" y="552075"/>
                  </a:cubicBezTo>
                  <a:cubicBezTo>
                    <a:pt x="366005" y="549854"/>
                    <a:pt x="319015" y="374799"/>
                    <a:pt x="318659" y="373288"/>
                  </a:cubicBezTo>
                  <a:cubicBezTo>
                    <a:pt x="314298" y="357205"/>
                    <a:pt x="329071" y="342454"/>
                    <a:pt x="345269" y="346719"/>
                  </a:cubicBezTo>
                  <a:close/>
                  <a:moveTo>
                    <a:pt x="233275" y="312148"/>
                  </a:moveTo>
                  <a:cubicBezTo>
                    <a:pt x="245470" y="311970"/>
                    <a:pt x="255440" y="321922"/>
                    <a:pt x="255262" y="334095"/>
                  </a:cubicBezTo>
                  <a:cubicBezTo>
                    <a:pt x="255084" y="345646"/>
                    <a:pt x="263986" y="357464"/>
                    <a:pt x="281255" y="357464"/>
                  </a:cubicBezTo>
                  <a:cubicBezTo>
                    <a:pt x="286329" y="357464"/>
                    <a:pt x="289267" y="361195"/>
                    <a:pt x="289000" y="365016"/>
                  </a:cubicBezTo>
                  <a:cubicBezTo>
                    <a:pt x="288465" y="375412"/>
                    <a:pt x="290068" y="378611"/>
                    <a:pt x="300127" y="416019"/>
                  </a:cubicBezTo>
                  <a:cubicBezTo>
                    <a:pt x="300750" y="418240"/>
                    <a:pt x="300305" y="420639"/>
                    <a:pt x="298791" y="422416"/>
                  </a:cubicBezTo>
                  <a:cubicBezTo>
                    <a:pt x="285706" y="437788"/>
                    <a:pt x="260514" y="428458"/>
                    <a:pt x="260514" y="407844"/>
                  </a:cubicBezTo>
                  <a:lnTo>
                    <a:pt x="260514" y="398159"/>
                  </a:lnTo>
                  <a:cubicBezTo>
                    <a:pt x="232919" y="390340"/>
                    <a:pt x="212534" y="365283"/>
                    <a:pt x="211822" y="335339"/>
                  </a:cubicBezTo>
                  <a:cubicBezTo>
                    <a:pt x="211555" y="323077"/>
                    <a:pt x="220902" y="312237"/>
                    <a:pt x="233275" y="312148"/>
                  </a:cubicBezTo>
                  <a:close/>
                  <a:moveTo>
                    <a:pt x="283295" y="133638"/>
                  </a:moveTo>
                  <a:cubicBezTo>
                    <a:pt x="294955" y="134171"/>
                    <a:pt x="303944" y="144215"/>
                    <a:pt x="303944" y="155858"/>
                  </a:cubicBezTo>
                  <a:lnTo>
                    <a:pt x="303944" y="165457"/>
                  </a:lnTo>
                  <a:cubicBezTo>
                    <a:pt x="331536" y="173367"/>
                    <a:pt x="351918" y="198430"/>
                    <a:pt x="352630" y="228294"/>
                  </a:cubicBezTo>
                  <a:cubicBezTo>
                    <a:pt x="352897" y="240648"/>
                    <a:pt x="343552" y="251402"/>
                    <a:pt x="331180" y="251580"/>
                  </a:cubicBezTo>
                  <a:cubicBezTo>
                    <a:pt x="318987" y="251757"/>
                    <a:pt x="309018" y="241803"/>
                    <a:pt x="309196" y="229538"/>
                  </a:cubicBezTo>
                  <a:cubicBezTo>
                    <a:pt x="309374" y="218073"/>
                    <a:pt x="300473" y="206252"/>
                    <a:pt x="283206" y="206252"/>
                  </a:cubicBezTo>
                  <a:cubicBezTo>
                    <a:pt x="265583" y="206252"/>
                    <a:pt x="251076" y="222783"/>
                    <a:pt x="256327" y="240648"/>
                  </a:cubicBezTo>
                  <a:cubicBezTo>
                    <a:pt x="259709" y="252202"/>
                    <a:pt x="270568" y="260112"/>
                    <a:pt x="282583" y="260112"/>
                  </a:cubicBezTo>
                  <a:cubicBezTo>
                    <a:pt x="312845" y="260290"/>
                    <a:pt x="339013" y="280021"/>
                    <a:pt x="348625" y="307306"/>
                  </a:cubicBezTo>
                  <a:cubicBezTo>
                    <a:pt x="350405" y="312106"/>
                    <a:pt x="346756" y="317350"/>
                    <a:pt x="341594" y="317083"/>
                  </a:cubicBezTo>
                  <a:cubicBezTo>
                    <a:pt x="332960" y="316728"/>
                    <a:pt x="324327" y="318594"/>
                    <a:pt x="316494" y="322594"/>
                  </a:cubicBezTo>
                  <a:cubicBezTo>
                    <a:pt x="312934" y="324460"/>
                    <a:pt x="308484" y="322949"/>
                    <a:pt x="306792" y="319305"/>
                  </a:cubicBezTo>
                  <a:cubicBezTo>
                    <a:pt x="302520" y="310062"/>
                    <a:pt x="293086" y="303485"/>
                    <a:pt x="282227" y="303485"/>
                  </a:cubicBezTo>
                  <a:cubicBezTo>
                    <a:pt x="244133" y="303485"/>
                    <a:pt x="212537" y="272555"/>
                    <a:pt x="211825" y="234604"/>
                  </a:cubicBezTo>
                  <a:cubicBezTo>
                    <a:pt x="211202" y="203141"/>
                    <a:pt x="231673" y="176300"/>
                    <a:pt x="260510" y="166612"/>
                  </a:cubicBezTo>
                  <a:lnTo>
                    <a:pt x="260510" y="155236"/>
                  </a:lnTo>
                  <a:cubicBezTo>
                    <a:pt x="260510" y="142970"/>
                    <a:pt x="270835" y="133016"/>
                    <a:pt x="283295" y="133638"/>
                  </a:cubicBezTo>
                  <a:close/>
                  <a:moveTo>
                    <a:pt x="282248" y="0"/>
                  </a:moveTo>
                  <a:cubicBezTo>
                    <a:pt x="471126" y="0"/>
                    <a:pt x="608556" y="183353"/>
                    <a:pt x="551768" y="365640"/>
                  </a:cubicBezTo>
                  <a:cubicBezTo>
                    <a:pt x="550522" y="369729"/>
                    <a:pt x="545894" y="371773"/>
                    <a:pt x="541888" y="369995"/>
                  </a:cubicBezTo>
                  <a:cubicBezTo>
                    <a:pt x="539574" y="369018"/>
                    <a:pt x="537260" y="368218"/>
                    <a:pt x="534768" y="367507"/>
                  </a:cubicBezTo>
                  <a:lnTo>
                    <a:pt x="487148" y="354797"/>
                  </a:lnTo>
                  <a:cubicBezTo>
                    <a:pt x="483142" y="353731"/>
                    <a:pt x="480917" y="349554"/>
                    <a:pt x="482163" y="345554"/>
                  </a:cubicBezTo>
                  <a:cubicBezTo>
                    <a:pt x="525600" y="210372"/>
                    <a:pt x="423773" y="72257"/>
                    <a:pt x="282248" y="72257"/>
                  </a:cubicBezTo>
                  <a:cubicBezTo>
                    <a:pt x="166536" y="72257"/>
                    <a:pt x="72364" y="166289"/>
                    <a:pt x="72364" y="281829"/>
                  </a:cubicBezTo>
                  <a:cubicBezTo>
                    <a:pt x="72364" y="410257"/>
                    <a:pt x="187453" y="507933"/>
                    <a:pt x="313134" y="489180"/>
                  </a:cubicBezTo>
                  <a:cubicBezTo>
                    <a:pt x="316784" y="488646"/>
                    <a:pt x="320255" y="490957"/>
                    <a:pt x="321145" y="494423"/>
                  </a:cubicBezTo>
                  <a:lnTo>
                    <a:pt x="336277" y="550771"/>
                  </a:lnTo>
                  <a:cubicBezTo>
                    <a:pt x="337345" y="554860"/>
                    <a:pt x="334764" y="559037"/>
                    <a:pt x="330580" y="559748"/>
                  </a:cubicBezTo>
                  <a:cubicBezTo>
                    <a:pt x="163332" y="589433"/>
                    <a:pt x="0" y="461006"/>
                    <a:pt x="0" y="281829"/>
                  </a:cubicBezTo>
                  <a:cubicBezTo>
                    <a:pt x="0" y="126472"/>
                    <a:pt x="126571" y="0"/>
                    <a:pt x="282248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iṩḻïḍè">
              <a:extLst>
                <a:ext uri="{FF2B5EF4-FFF2-40B4-BE49-F238E27FC236}">
                  <a16:creationId xmlns:a16="http://schemas.microsoft.com/office/drawing/2014/main" id="{685941F4-DDB5-4CB0-BFC3-77837AD6F916}"/>
                </a:ext>
              </a:extLst>
            </p:cNvPr>
            <p:cNvSpPr/>
            <p:nvPr/>
          </p:nvSpPr>
          <p:spPr bwMode="auto">
            <a:xfrm>
              <a:off x="5174437" y="855940"/>
              <a:ext cx="639891" cy="1281114"/>
            </a:xfrm>
            <a:custGeom>
              <a:avLst/>
              <a:gdLst>
                <a:gd name="T0" fmla="*/ 0 w 261"/>
                <a:gd name="T1" fmla="*/ 261 h 522"/>
                <a:gd name="T2" fmla="*/ 132 w 261"/>
                <a:gd name="T3" fmla="*/ 489 h 522"/>
                <a:gd name="T4" fmla="*/ 133 w 261"/>
                <a:gd name="T5" fmla="*/ 489 h 522"/>
                <a:gd name="T6" fmla="*/ 159 w 261"/>
                <a:gd name="T7" fmla="*/ 502 h 522"/>
                <a:gd name="T8" fmla="*/ 256 w 261"/>
                <a:gd name="T9" fmla="*/ 522 h 522"/>
                <a:gd name="T10" fmla="*/ 261 w 261"/>
                <a:gd name="T11" fmla="*/ 522 h 522"/>
                <a:gd name="T12" fmla="*/ 261 w 261"/>
                <a:gd name="T13" fmla="*/ 455 h 522"/>
                <a:gd name="T14" fmla="*/ 256 w 261"/>
                <a:gd name="T15" fmla="*/ 455 h 522"/>
                <a:gd name="T16" fmla="*/ 256 w 261"/>
                <a:gd name="T17" fmla="*/ 455 h 522"/>
                <a:gd name="T18" fmla="*/ 68 w 261"/>
                <a:gd name="T19" fmla="*/ 252 h 522"/>
                <a:gd name="T20" fmla="*/ 254 w 261"/>
                <a:gd name="T21" fmla="*/ 68 h 522"/>
                <a:gd name="T22" fmla="*/ 261 w 261"/>
                <a:gd name="T23" fmla="*/ 68 h 522"/>
                <a:gd name="T24" fmla="*/ 261 w 261"/>
                <a:gd name="T25" fmla="*/ 0 h 522"/>
                <a:gd name="T26" fmla="*/ 0 w 261"/>
                <a:gd name="T27" fmla="*/ 26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1" h="522">
                  <a:moveTo>
                    <a:pt x="0" y="261"/>
                  </a:moveTo>
                  <a:cubicBezTo>
                    <a:pt x="0" y="359"/>
                    <a:pt x="53" y="444"/>
                    <a:pt x="132" y="489"/>
                  </a:cubicBezTo>
                  <a:cubicBezTo>
                    <a:pt x="132" y="489"/>
                    <a:pt x="132" y="489"/>
                    <a:pt x="133" y="489"/>
                  </a:cubicBezTo>
                  <a:cubicBezTo>
                    <a:pt x="141" y="493"/>
                    <a:pt x="150" y="498"/>
                    <a:pt x="159" y="502"/>
                  </a:cubicBezTo>
                  <a:cubicBezTo>
                    <a:pt x="189" y="514"/>
                    <a:pt x="222" y="522"/>
                    <a:pt x="256" y="522"/>
                  </a:cubicBezTo>
                  <a:cubicBezTo>
                    <a:pt x="258" y="522"/>
                    <a:pt x="259" y="522"/>
                    <a:pt x="261" y="522"/>
                  </a:cubicBezTo>
                  <a:cubicBezTo>
                    <a:pt x="261" y="455"/>
                    <a:pt x="261" y="455"/>
                    <a:pt x="261" y="455"/>
                  </a:cubicBezTo>
                  <a:cubicBezTo>
                    <a:pt x="259" y="455"/>
                    <a:pt x="258" y="455"/>
                    <a:pt x="256" y="455"/>
                  </a:cubicBezTo>
                  <a:cubicBezTo>
                    <a:pt x="256" y="455"/>
                    <a:pt x="256" y="455"/>
                    <a:pt x="256" y="455"/>
                  </a:cubicBezTo>
                  <a:cubicBezTo>
                    <a:pt x="149" y="452"/>
                    <a:pt x="63" y="361"/>
                    <a:pt x="68" y="252"/>
                  </a:cubicBezTo>
                  <a:cubicBezTo>
                    <a:pt x="73" y="152"/>
                    <a:pt x="154" y="71"/>
                    <a:pt x="254" y="68"/>
                  </a:cubicBezTo>
                  <a:cubicBezTo>
                    <a:pt x="256" y="68"/>
                    <a:pt x="259" y="68"/>
                    <a:pt x="261" y="68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117" y="0"/>
                    <a:pt x="0" y="117"/>
                    <a:pt x="0" y="26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iṥļîḍè">
              <a:extLst>
                <a:ext uri="{FF2B5EF4-FFF2-40B4-BE49-F238E27FC236}">
                  <a16:creationId xmlns:a16="http://schemas.microsoft.com/office/drawing/2014/main" id="{F1FA1A39-1E25-4A16-8966-DA2661639E84}"/>
                </a:ext>
              </a:extLst>
            </p:cNvPr>
            <p:cNvSpPr/>
            <p:nvPr/>
          </p:nvSpPr>
          <p:spPr bwMode="auto">
            <a:xfrm>
              <a:off x="5807469" y="855940"/>
              <a:ext cx="1893011" cy="954504"/>
            </a:xfrm>
            <a:custGeom>
              <a:avLst/>
              <a:gdLst>
                <a:gd name="T0" fmla="*/ 324 w 772"/>
                <a:gd name="T1" fmla="*/ 326 h 389"/>
                <a:gd name="T2" fmla="*/ 261 w 772"/>
                <a:gd name="T3" fmla="*/ 262 h 389"/>
                <a:gd name="T4" fmla="*/ 261 w 772"/>
                <a:gd name="T5" fmla="*/ 261 h 389"/>
                <a:gd name="T6" fmla="*/ 227 w 772"/>
                <a:gd name="T7" fmla="*/ 132 h 389"/>
                <a:gd name="T8" fmla="*/ 0 w 772"/>
                <a:gd name="T9" fmla="*/ 0 h 389"/>
                <a:gd name="T10" fmla="*/ 0 w 772"/>
                <a:gd name="T11" fmla="*/ 68 h 389"/>
                <a:gd name="T12" fmla="*/ 193 w 772"/>
                <a:gd name="T13" fmla="*/ 261 h 389"/>
                <a:gd name="T14" fmla="*/ 193 w 772"/>
                <a:gd name="T15" fmla="*/ 261 h 389"/>
                <a:gd name="T16" fmla="*/ 194 w 772"/>
                <a:gd name="T17" fmla="*/ 288 h 389"/>
                <a:gd name="T18" fmla="*/ 307 w 772"/>
                <a:gd name="T19" fmla="*/ 389 h 389"/>
                <a:gd name="T20" fmla="*/ 772 w 772"/>
                <a:gd name="T21" fmla="*/ 389 h 389"/>
                <a:gd name="T22" fmla="*/ 772 w 772"/>
                <a:gd name="T23" fmla="*/ 326 h 389"/>
                <a:gd name="T24" fmla="*/ 324 w 772"/>
                <a:gd name="T25" fmla="*/ 32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389">
                  <a:moveTo>
                    <a:pt x="324" y="326"/>
                  </a:moveTo>
                  <a:cubicBezTo>
                    <a:pt x="289" y="326"/>
                    <a:pt x="261" y="297"/>
                    <a:pt x="261" y="262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14"/>
                    <a:pt x="249" y="170"/>
                    <a:pt x="227" y="132"/>
                  </a:cubicBezTo>
                  <a:cubicBezTo>
                    <a:pt x="182" y="53"/>
                    <a:pt x="97" y="0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06" y="68"/>
                    <a:pt x="193" y="154"/>
                    <a:pt x="193" y="261"/>
                  </a:cubicBezTo>
                  <a:cubicBezTo>
                    <a:pt x="193" y="261"/>
                    <a:pt x="193" y="261"/>
                    <a:pt x="193" y="261"/>
                  </a:cubicBezTo>
                  <a:cubicBezTo>
                    <a:pt x="193" y="270"/>
                    <a:pt x="194" y="279"/>
                    <a:pt x="194" y="288"/>
                  </a:cubicBezTo>
                  <a:cubicBezTo>
                    <a:pt x="200" y="346"/>
                    <a:pt x="249" y="389"/>
                    <a:pt x="307" y="389"/>
                  </a:cubicBezTo>
                  <a:cubicBezTo>
                    <a:pt x="772" y="389"/>
                    <a:pt x="772" y="389"/>
                    <a:pt x="772" y="389"/>
                  </a:cubicBezTo>
                  <a:cubicBezTo>
                    <a:pt x="772" y="326"/>
                    <a:pt x="772" y="326"/>
                    <a:pt x="772" y="326"/>
                  </a:cubicBezTo>
                  <a:lnTo>
                    <a:pt x="324" y="3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iṣļîḋe">
              <a:extLst>
                <a:ext uri="{FF2B5EF4-FFF2-40B4-BE49-F238E27FC236}">
                  <a16:creationId xmlns:a16="http://schemas.microsoft.com/office/drawing/2014/main" id="{F8F54518-45C2-4C07-8BCD-CDC0A3BF29C9}"/>
                </a:ext>
              </a:extLst>
            </p:cNvPr>
            <p:cNvSpPr/>
            <p:nvPr/>
          </p:nvSpPr>
          <p:spPr>
            <a:xfrm rot="5400000">
              <a:off x="7632957" y="1515629"/>
              <a:ext cx="469570" cy="40480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ïşlîḍé">
              <a:extLst>
                <a:ext uri="{FF2B5EF4-FFF2-40B4-BE49-F238E27FC236}">
                  <a16:creationId xmlns:a16="http://schemas.microsoft.com/office/drawing/2014/main" id="{BF2CBF39-C35D-4832-907B-7E2CB73EB88F}"/>
                </a:ext>
              </a:extLst>
            </p:cNvPr>
            <p:cNvSpPr/>
            <p:nvPr/>
          </p:nvSpPr>
          <p:spPr>
            <a:xfrm>
              <a:off x="5415632" y="1115802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îṣ1ïḑe">
              <a:extLst>
                <a:ext uri="{FF2B5EF4-FFF2-40B4-BE49-F238E27FC236}">
                  <a16:creationId xmlns:a16="http://schemas.microsoft.com/office/drawing/2014/main" id="{28A64094-81B0-4CD1-97E9-8F7416C27987}"/>
                </a:ext>
              </a:extLst>
            </p:cNvPr>
            <p:cNvSpPr/>
            <p:nvPr/>
          </p:nvSpPr>
          <p:spPr bwMode="auto">
            <a:xfrm>
              <a:off x="5582231" y="1298856"/>
              <a:ext cx="399220" cy="366820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  <a:gd name="connsiteX103" fmla="*/ 373273 h 605239"/>
                <a:gd name="connsiteY103" fmla="*/ 373273 h 605239"/>
                <a:gd name="connsiteX104" fmla="*/ 373273 h 605239"/>
                <a:gd name="connsiteY104" fmla="*/ 373273 h 605239"/>
                <a:gd name="connsiteX105" fmla="*/ 373273 h 605239"/>
                <a:gd name="connsiteY105" fmla="*/ 373273 h 605239"/>
                <a:gd name="connsiteX106" fmla="*/ 373273 h 605239"/>
                <a:gd name="connsiteY10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8909" h="559493">
                  <a:moveTo>
                    <a:pt x="470180" y="272856"/>
                  </a:moveTo>
                  <a:lnTo>
                    <a:pt x="476019" y="272856"/>
                  </a:lnTo>
                  <a:lnTo>
                    <a:pt x="481953" y="272856"/>
                  </a:lnTo>
                  <a:cubicBezTo>
                    <a:pt x="509171" y="272856"/>
                    <a:pt x="531210" y="294963"/>
                    <a:pt x="531210" y="322056"/>
                  </a:cubicBezTo>
                  <a:lnTo>
                    <a:pt x="531210" y="376617"/>
                  </a:lnTo>
                  <a:cubicBezTo>
                    <a:pt x="531210" y="385084"/>
                    <a:pt x="526783" y="392609"/>
                    <a:pt x="520096" y="397031"/>
                  </a:cubicBezTo>
                  <a:lnTo>
                    <a:pt x="520096" y="449711"/>
                  </a:lnTo>
                  <a:cubicBezTo>
                    <a:pt x="520096" y="450558"/>
                    <a:pt x="520661" y="451498"/>
                    <a:pt x="521509" y="451875"/>
                  </a:cubicBezTo>
                  <a:cubicBezTo>
                    <a:pt x="528949" y="455450"/>
                    <a:pt x="565492" y="473888"/>
                    <a:pt x="599209" y="501639"/>
                  </a:cubicBezTo>
                  <a:cubicBezTo>
                    <a:pt x="605425" y="506625"/>
                    <a:pt x="608909" y="514150"/>
                    <a:pt x="608909" y="522052"/>
                  </a:cubicBezTo>
                  <a:lnTo>
                    <a:pt x="608909" y="559493"/>
                  </a:lnTo>
                  <a:lnTo>
                    <a:pt x="483083" y="559493"/>
                  </a:lnTo>
                  <a:lnTo>
                    <a:pt x="483083" y="515561"/>
                  </a:lnTo>
                  <a:cubicBezTo>
                    <a:pt x="483083" y="499475"/>
                    <a:pt x="476019" y="484424"/>
                    <a:pt x="463587" y="474264"/>
                  </a:cubicBezTo>
                  <a:cubicBezTo>
                    <a:pt x="453039" y="465609"/>
                    <a:pt x="442302" y="457707"/>
                    <a:pt x="431848" y="450558"/>
                  </a:cubicBezTo>
                  <a:cubicBezTo>
                    <a:pt x="431848" y="450370"/>
                    <a:pt x="431942" y="450087"/>
                    <a:pt x="431942" y="449711"/>
                  </a:cubicBezTo>
                  <a:lnTo>
                    <a:pt x="431942" y="397031"/>
                  </a:lnTo>
                  <a:cubicBezTo>
                    <a:pt x="425350" y="392609"/>
                    <a:pt x="420923" y="385084"/>
                    <a:pt x="420923" y="376617"/>
                  </a:cubicBezTo>
                  <a:lnTo>
                    <a:pt x="420923" y="322056"/>
                  </a:lnTo>
                  <a:cubicBezTo>
                    <a:pt x="420923" y="294775"/>
                    <a:pt x="443056" y="272856"/>
                    <a:pt x="470180" y="272856"/>
                  </a:cubicBezTo>
                  <a:close/>
                  <a:moveTo>
                    <a:pt x="127004" y="272856"/>
                  </a:moveTo>
                  <a:lnTo>
                    <a:pt x="132940" y="272856"/>
                  </a:lnTo>
                  <a:lnTo>
                    <a:pt x="138781" y="272856"/>
                  </a:lnTo>
                  <a:cubicBezTo>
                    <a:pt x="166104" y="272856"/>
                    <a:pt x="188057" y="294963"/>
                    <a:pt x="188057" y="322056"/>
                  </a:cubicBezTo>
                  <a:lnTo>
                    <a:pt x="188057" y="376617"/>
                  </a:lnTo>
                  <a:cubicBezTo>
                    <a:pt x="188057" y="385084"/>
                    <a:pt x="183629" y="392609"/>
                    <a:pt x="177033" y="397031"/>
                  </a:cubicBezTo>
                  <a:lnTo>
                    <a:pt x="177033" y="449711"/>
                  </a:lnTo>
                  <a:cubicBezTo>
                    <a:pt x="177033" y="449993"/>
                    <a:pt x="177128" y="450370"/>
                    <a:pt x="177128" y="450558"/>
                  </a:cubicBezTo>
                  <a:cubicBezTo>
                    <a:pt x="166670" y="457613"/>
                    <a:pt x="155929" y="465609"/>
                    <a:pt x="145376" y="474264"/>
                  </a:cubicBezTo>
                  <a:cubicBezTo>
                    <a:pt x="133034" y="484424"/>
                    <a:pt x="125874" y="499475"/>
                    <a:pt x="125874" y="515561"/>
                  </a:cubicBezTo>
                  <a:lnTo>
                    <a:pt x="125874" y="559493"/>
                  </a:lnTo>
                  <a:lnTo>
                    <a:pt x="0" y="559493"/>
                  </a:lnTo>
                  <a:lnTo>
                    <a:pt x="0" y="522052"/>
                  </a:lnTo>
                  <a:cubicBezTo>
                    <a:pt x="0" y="514150"/>
                    <a:pt x="3486" y="506625"/>
                    <a:pt x="9704" y="501639"/>
                  </a:cubicBezTo>
                  <a:cubicBezTo>
                    <a:pt x="43434" y="473888"/>
                    <a:pt x="79990" y="455450"/>
                    <a:pt x="87433" y="451875"/>
                  </a:cubicBezTo>
                  <a:cubicBezTo>
                    <a:pt x="88281" y="451498"/>
                    <a:pt x="88846" y="450558"/>
                    <a:pt x="88846" y="449711"/>
                  </a:cubicBezTo>
                  <a:lnTo>
                    <a:pt x="88846" y="397031"/>
                  </a:lnTo>
                  <a:cubicBezTo>
                    <a:pt x="82157" y="392609"/>
                    <a:pt x="77729" y="385084"/>
                    <a:pt x="77729" y="376617"/>
                  </a:cubicBezTo>
                  <a:lnTo>
                    <a:pt x="77729" y="322056"/>
                  </a:lnTo>
                  <a:cubicBezTo>
                    <a:pt x="77729" y="294775"/>
                    <a:pt x="99870" y="272856"/>
                    <a:pt x="127004" y="272856"/>
                  </a:cubicBezTo>
                  <a:close/>
                  <a:moveTo>
                    <a:pt x="297600" y="222543"/>
                  </a:moveTo>
                  <a:lnTo>
                    <a:pt x="304477" y="222543"/>
                  </a:lnTo>
                  <a:lnTo>
                    <a:pt x="311260" y="222543"/>
                  </a:lnTo>
                  <a:cubicBezTo>
                    <a:pt x="343291" y="222543"/>
                    <a:pt x="369198" y="248506"/>
                    <a:pt x="369198" y="280395"/>
                  </a:cubicBezTo>
                  <a:lnTo>
                    <a:pt x="369198" y="344455"/>
                  </a:lnTo>
                  <a:cubicBezTo>
                    <a:pt x="369198" y="354520"/>
                    <a:pt x="364017" y="363456"/>
                    <a:pt x="356198" y="368536"/>
                  </a:cubicBezTo>
                  <a:lnTo>
                    <a:pt x="356198" y="430432"/>
                  </a:lnTo>
                  <a:cubicBezTo>
                    <a:pt x="356198" y="431561"/>
                    <a:pt x="356857" y="432502"/>
                    <a:pt x="357893" y="433066"/>
                  </a:cubicBezTo>
                  <a:cubicBezTo>
                    <a:pt x="366655" y="437299"/>
                    <a:pt x="409520" y="459029"/>
                    <a:pt x="449275" y="491576"/>
                  </a:cubicBezTo>
                  <a:cubicBezTo>
                    <a:pt x="456435" y="497502"/>
                    <a:pt x="460580" y="506251"/>
                    <a:pt x="460580" y="515563"/>
                  </a:cubicBezTo>
                  <a:lnTo>
                    <a:pt x="460580" y="559493"/>
                  </a:lnTo>
                  <a:lnTo>
                    <a:pt x="304477" y="559493"/>
                  </a:lnTo>
                  <a:lnTo>
                    <a:pt x="148187" y="559493"/>
                  </a:lnTo>
                  <a:lnTo>
                    <a:pt x="148187" y="515563"/>
                  </a:lnTo>
                  <a:cubicBezTo>
                    <a:pt x="148187" y="506251"/>
                    <a:pt x="152332" y="497502"/>
                    <a:pt x="159492" y="491576"/>
                  </a:cubicBezTo>
                  <a:cubicBezTo>
                    <a:pt x="199342" y="459029"/>
                    <a:pt x="242206" y="437299"/>
                    <a:pt x="250967" y="433066"/>
                  </a:cubicBezTo>
                  <a:cubicBezTo>
                    <a:pt x="252004" y="432502"/>
                    <a:pt x="252569" y="431561"/>
                    <a:pt x="252569" y="430432"/>
                  </a:cubicBezTo>
                  <a:lnTo>
                    <a:pt x="252569" y="368536"/>
                  </a:lnTo>
                  <a:cubicBezTo>
                    <a:pt x="244844" y="363456"/>
                    <a:pt x="239663" y="354520"/>
                    <a:pt x="239663" y="344455"/>
                  </a:cubicBezTo>
                  <a:lnTo>
                    <a:pt x="239663" y="280395"/>
                  </a:lnTo>
                  <a:cubicBezTo>
                    <a:pt x="239663" y="248412"/>
                    <a:pt x="265664" y="222543"/>
                    <a:pt x="297600" y="222543"/>
                  </a:cubicBezTo>
                  <a:close/>
                  <a:moveTo>
                    <a:pt x="492495" y="40775"/>
                  </a:moveTo>
                  <a:cubicBezTo>
                    <a:pt x="488350" y="40775"/>
                    <a:pt x="487596" y="41528"/>
                    <a:pt x="487502" y="45854"/>
                  </a:cubicBezTo>
                  <a:lnTo>
                    <a:pt x="487502" y="51498"/>
                  </a:lnTo>
                  <a:cubicBezTo>
                    <a:pt x="487502" y="57142"/>
                    <a:pt x="487502" y="56953"/>
                    <a:pt x="482038" y="59023"/>
                  </a:cubicBezTo>
                  <a:cubicBezTo>
                    <a:pt x="469036" y="63726"/>
                    <a:pt x="460934" y="72661"/>
                    <a:pt x="460086" y="86864"/>
                  </a:cubicBezTo>
                  <a:cubicBezTo>
                    <a:pt x="459332" y="99374"/>
                    <a:pt x="465833" y="107934"/>
                    <a:pt x="476196" y="114048"/>
                  </a:cubicBezTo>
                  <a:cubicBezTo>
                    <a:pt x="482414" y="117810"/>
                    <a:pt x="489480" y="120068"/>
                    <a:pt x="496264" y="123078"/>
                  </a:cubicBezTo>
                  <a:cubicBezTo>
                    <a:pt x="498902" y="124206"/>
                    <a:pt x="501445" y="125617"/>
                    <a:pt x="503706" y="127310"/>
                  </a:cubicBezTo>
                  <a:cubicBezTo>
                    <a:pt x="510207" y="132578"/>
                    <a:pt x="508982" y="141513"/>
                    <a:pt x="501257" y="144900"/>
                  </a:cubicBezTo>
                  <a:cubicBezTo>
                    <a:pt x="497112" y="146781"/>
                    <a:pt x="492778" y="147157"/>
                    <a:pt x="488350" y="146687"/>
                  </a:cubicBezTo>
                  <a:cubicBezTo>
                    <a:pt x="481472" y="145746"/>
                    <a:pt x="474783" y="144053"/>
                    <a:pt x="468659" y="140761"/>
                  </a:cubicBezTo>
                  <a:cubicBezTo>
                    <a:pt x="464985" y="138880"/>
                    <a:pt x="463949" y="139350"/>
                    <a:pt x="462724" y="143301"/>
                  </a:cubicBezTo>
                  <a:cubicBezTo>
                    <a:pt x="461593" y="146687"/>
                    <a:pt x="460557" y="150167"/>
                    <a:pt x="459709" y="153553"/>
                  </a:cubicBezTo>
                  <a:cubicBezTo>
                    <a:pt x="458484" y="158162"/>
                    <a:pt x="458861" y="159291"/>
                    <a:pt x="463572" y="161548"/>
                  </a:cubicBezTo>
                  <a:cubicBezTo>
                    <a:pt x="469130" y="164370"/>
                    <a:pt x="475160" y="165687"/>
                    <a:pt x="481284" y="166722"/>
                  </a:cubicBezTo>
                  <a:cubicBezTo>
                    <a:pt x="486089" y="167474"/>
                    <a:pt x="486371" y="167568"/>
                    <a:pt x="486371" y="172647"/>
                  </a:cubicBezTo>
                  <a:lnTo>
                    <a:pt x="486371" y="179420"/>
                  </a:lnTo>
                  <a:cubicBezTo>
                    <a:pt x="486371" y="182147"/>
                    <a:pt x="487690" y="183934"/>
                    <a:pt x="490611" y="183934"/>
                  </a:cubicBezTo>
                  <a:cubicBezTo>
                    <a:pt x="493908" y="184029"/>
                    <a:pt x="497300" y="184029"/>
                    <a:pt x="500503" y="183934"/>
                  </a:cubicBezTo>
                  <a:cubicBezTo>
                    <a:pt x="503330" y="183934"/>
                    <a:pt x="504649" y="182430"/>
                    <a:pt x="504649" y="179608"/>
                  </a:cubicBezTo>
                  <a:cubicBezTo>
                    <a:pt x="504649" y="176504"/>
                    <a:pt x="504837" y="173494"/>
                    <a:pt x="504649" y="170390"/>
                  </a:cubicBezTo>
                  <a:cubicBezTo>
                    <a:pt x="504554" y="167192"/>
                    <a:pt x="505968" y="165687"/>
                    <a:pt x="508982" y="164840"/>
                  </a:cubicBezTo>
                  <a:cubicBezTo>
                    <a:pt x="515860" y="162959"/>
                    <a:pt x="521889" y="159197"/>
                    <a:pt x="526412" y="153647"/>
                  </a:cubicBezTo>
                  <a:cubicBezTo>
                    <a:pt x="538942" y="138221"/>
                    <a:pt x="534231" y="115835"/>
                    <a:pt x="516237" y="105865"/>
                  </a:cubicBezTo>
                  <a:cubicBezTo>
                    <a:pt x="510584" y="102761"/>
                    <a:pt x="504554" y="100503"/>
                    <a:pt x="498619" y="97964"/>
                  </a:cubicBezTo>
                  <a:cubicBezTo>
                    <a:pt x="495227" y="96647"/>
                    <a:pt x="492024" y="94860"/>
                    <a:pt x="489104" y="92602"/>
                  </a:cubicBezTo>
                  <a:cubicBezTo>
                    <a:pt x="483451" y="88087"/>
                    <a:pt x="484581" y="80657"/>
                    <a:pt x="491270" y="77835"/>
                  </a:cubicBezTo>
                  <a:cubicBezTo>
                    <a:pt x="493155" y="76894"/>
                    <a:pt x="495133" y="76706"/>
                    <a:pt x="497112" y="76518"/>
                  </a:cubicBezTo>
                  <a:cubicBezTo>
                    <a:pt x="504931" y="76142"/>
                    <a:pt x="512186" y="77553"/>
                    <a:pt x="519252" y="80939"/>
                  </a:cubicBezTo>
                  <a:cubicBezTo>
                    <a:pt x="522643" y="82538"/>
                    <a:pt x="523868" y="82067"/>
                    <a:pt x="524998" y="78399"/>
                  </a:cubicBezTo>
                  <a:cubicBezTo>
                    <a:pt x="526317" y="74543"/>
                    <a:pt x="527260" y="70686"/>
                    <a:pt x="528390" y="66736"/>
                  </a:cubicBezTo>
                  <a:cubicBezTo>
                    <a:pt x="529144" y="64102"/>
                    <a:pt x="528296" y="62503"/>
                    <a:pt x="525752" y="61374"/>
                  </a:cubicBezTo>
                  <a:cubicBezTo>
                    <a:pt x="521230" y="59399"/>
                    <a:pt x="516708" y="57988"/>
                    <a:pt x="511809" y="57236"/>
                  </a:cubicBezTo>
                  <a:cubicBezTo>
                    <a:pt x="505402" y="56201"/>
                    <a:pt x="505402" y="56201"/>
                    <a:pt x="505402" y="49805"/>
                  </a:cubicBezTo>
                  <a:cubicBezTo>
                    <a:pt x="505402" y="40775"/>
                    <a:pt x="505402" y="40775"/>
                    <a:pt x="496358" y="40775"/>
                  </a:cubicBezTo>
                  <a:close/>
                  <a:moveTo>
                    <a:pt x="496111" y="0"/>
                  </a:moveTo>
                  <a:cubicBezTo>
                    <a:pt x="524951" y="0"/>
                    <a:pt x="553781" y="10958"/>
                    <a:pt x="575779" y="32874"/>
                  </a:cubicBezTo>
                  <a:cubicBezTo>
                    <a:pt x="619776" y="76894"/>
                    <a:pt x="619776" y="148192"/>
                    <a:pt x="575779" y="192024"/>
                  </a:cubicBezTo>
                  <a:cubicBezTo>
                    <a:pt x="538754" y="229083"/>
                    <a:pt x="482226" y="234821"/>
                    <a:pt x="438982" y="209519"/>
                  </a:cubicBezTo>
                  <a:lnTo>
                    <a:pt x="438700" y="209237"/>
                  </a:lnTo>
                  <a:cubicBezTo>
                    <a:pt x="421742" y="222029"/>
                    <a:pt x="403559" y="224286"/>
                    <a:pt x="390840" y="222311"/>
                  </a:cubicBezTo>
                  <a:cubicBezTo>
                    <a:pt x="386600" y="221653"/>
                    <a:pt x="385752" y="215915"/>
                    <a:pt x="389615" y="214034"/>
                  </a:cubicBezTo>
                  <a:cubicBezTo>
                    <a:pt x="401297" y="208202"/>
                    <a:pt x="408552" y="196915"/>
                    <a:pt x="412886" y="187791"/>
                  </a:cubicBezTo>
                  <a:lnTo>
                    <a:pt x="411567" y="187038"/>
                  </a:lnTo>
                  <a:cubicBezTo>
                    <a:pt x="372374" y="142736"/>
                    <a:pt x="374070" y="75201"/>
                    <a:pt x="416371" y="32874"/>
                  </a:cubicBezTo>
                  <a:cubicBezTo>
                    <a:pt x="438417" y="10958"/>
                    <a:pt x="467270" y="0"/>
                    <a:pt x="49611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iṩḷiḋê">
              <a:extLst>
                <a:ext uri="{FF2B5EF4-FFF2-40B4-BE49-F238E27FC236}">
                  <a16:creationId xmlns:a16="http://schemas.microsoft.com/office/drawing/2014/main" id="{B1D3416E-9658-4083-8A71-4836761D6030}"/>
                </a:ext>
              </a:extLst>
            </p:cNvPr>
            <p:cNvSpPr/>
            <p:nvPr/>
          </p:nvSpPr>
          <p:spPr bwMode="auto">
            <a:xfrm>
              <a:off x="5164910" y="1971749"/>
              <a:ext cx="1282447" cy="1282447"/>
            </a:xfrm>
            <a:custGeom>
              <a:avLst/>
              <a:gdLst>
                <a:gd name="T0" fmla="*/ 390 w 523"/>
                <a:gd name="T1" fmla="*/ 34 h 522"/>
                <a:gd name="T2" fmla="*/ 390 w 523"/>
                <a:gd name="T3" fmla="*/ 34 h 522"/>
                <a:gd name="T4" fmla="*/ 311 w 523"/>
                <a:gd name="T5" fmla="*/ 4 h 522"/>
                <a:gd name="T6" fmla="*/ 267 w 523"/>
                <a:gd name="T7" fmla="*/ 0 h 522"/>
                <a:gd name="T8" fmla="*/ 262 w 523"/>
                <a:gd name="T9" fmla="*/ 0 h 522"/>
                <a:gd name="T10" fmla="*/ 262 w 523"/>
                <a:gd name="T11" fmla="*/ 67 h 522"/>
                <a:gd name="T12" fmla="*/ 267 w 523"/>
                <a:gd name="T13" fmla="*/ 67 h 522"/>
                <a:gd name="T14" fmla="*/ 267 w 523"/>
                <a:gd name="T15" fmla="*/ 67 h 522"/>
                <a:gd name="T16" fmla="*/ 455 w 523"/>
                <a:gd name="T17" fmla="*/ 261 h 522"/>
                <a:gd name="T18" fmla="*/ 455 w 523"/>
                <a:gd name="T19" fmla="*/ 264 h 522"/>
                <a:gd name="T20" fmla="*/ 261 w 523"/>
                <a:gd name="T21" fmla="*/ 455 h 522"/>
                <a:gd name="T22" fmla="*/ 68 w 523"/>
                <a:gd name="T23" fmla="*/ 269 h 522"/>
                <a:gd name="T24" fmla="*/ 68 w 523"/>
                <a:gd name="T25" fmla="*/ 269 h 522"/>
                <a:gd name="T26" fmla="*/ 68 w 523"/>
                <a:gd name="T27" fmla="*/ 264 h 522"/>
                <a:gd name="T28" fmla="*/ 0 w 523"/>
                <a:gd name="T29" fmla="*/ 264 h 522"/>
                <a:gd name="T30" fmla="*/ 0 w 523"/>
                <a:gd name="T31" fmla="*/ 269 h 522"/>
                <a:gd name="T32" fmla="*/ 0 w 523"/>
                <a:gd name="T33" fmla="*/ 269 h 522"/>
                <a:gd name="T34" fmla="*/ 34 w 523"/>
                <a:gd name="T35" fmla="*/ 390 h 522"/>
                <a:gd name="T36" fmla="*/ 34 w 523"/>
                <a:gd name="T37" fmla="*/ 390 h 522"/>
                <a:gd name="T38" fmla="*/ 261 w 523"/>
                <a:gd name="T39" fmla="*/ 522 h 522"/>
                <a:gd name="T40" fmla="*/ 523 w 523"/>
                <a:gd name="T41" fmla="*/ 264 h 522"/>
                <a:gd name="T42" fmla="*/ 523 w 523"/>
                <a:gd name="T43" fmla="*/ 264 h 522"/>
                <a:gd name="T44" fmla="*/ 523 w 523"/>
                <a:gd name="T45" fmla="*/ 261 h 522"/>
                <a:gd name="T46" fmla="*/ 390 w 523"/>
                <a:gd name="T47" fmla="*/ 3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3" h="522">
                  <a:moveTo>
                    <a:pt x="390" y="34"/>
                  </a:moveTo>
                  <a:cubicBezTo>
                    <a:pt x="390" y="34"/>
                    <a:pt x="390" y="34"/>
                    <a:pt x="390" y="34"/>
                  </a:cubicBezTo>
                  <a:cubicBezTo>
                    <a:pt x="366" y="20"/>
                    <a:pt x="339" y="10"/>
                    <a:pt x="311" y="4"/>
                  </a:cubicBezTo>
                  <a:cubicBezTo>
                    <a:pt x="297" y="2"/>
                    <a:pt x="282" y="0"/>
                    <a:pt x="267" y="0"/>
                  </a:cubicBezTo>
                  <a:cubicBezTo>
                    <a:pt x="265" y="0"/>
                    <a:pt x="263" y="0"/>
                    <a:pt x="262" y="0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3" y="67"/>
                    <a:pt x="265" y="67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371" y="70"/>
                    <a:pt x="455" y="156"/>
                    <a:pt x="455" y="261"/>
                  </a:cubicBezTo>
                  <a:cubicBezTo>
                    <a:pt x="455" y="262"/>
                    <a:pt x="455" y="263"/>
                    <a:pt x="455" y="264"/>
                  </a:cubicBezTo>
                  <a:cubicBezTo>
                    <a:pt x="453" y="370"/>
                    <a:pt x="367" y="455"/>
                    <a:pt x="261" y="455"/>
                  </a:cubicBezTo>
                  <a:cubicBezTo>
                    <a:pt x="157" y="455"/>
                    <a:pt x="72" y="372"/>
                    <a:pt x="68" y="269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68" y="267"/>
                    <a:pt x="68" y="266"/>
                    <a:pt x="68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6"/>
                    <a:pt x="0" y="268"/>
                    <a:pt x="0" y="269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" y="313"/>
                    <a:pt x="14" y="354"/>
                    <a:pt x="34" y="390"/>
                  </a:cubicBezTo>
                  <a:cubicBezTo>
                    <a:pt x="34" y="390"/>
                    <a:pt x="34" y="390"/>
                    <a:pt x="34" y="390"/>
                  </a:cubicBezTo>
                  <a:cubicBezTo>
                    <a:pt x="79" y="469"/>
                    <a:pt x="164" y="522"/>
                    <a:pt x="261" y="522"/>
                  </a:cubicBezTo>
                  <a:cubicBezTo>
                    <a:pt x="405" y="522"/>
                    <a:pt x="521" y="407"/>
                    <a:pt x="523" y="264"/>
                  </a:cubicBezTo>
                  <a:cubicBezTo>
                    <a:pt x="523" y="264"/>
                    <a:pt x="523" y="264"/>
                    <a:pt x="523" y="264"/>
                  </a:cubicBezTo>
                  <a:cubicBezTo>
                    <a:pt x="523" y="263"/>
                    <a:pt x="523" y="262"/>
                    <a:pt x="523" y="261"/>
                  </a:cubicBezTo>
                  <a:cubicBezTo>
                    <a:pt x="523" y="163"/>
                    <a:pt x="470" y="78"/>
                    <a:pt x="390" y="3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ïṥḻïdê">
              <a:extLst>
                <a:ext uri="{FF2B5EF4-FFF2-40B4-BE49-F238E27FC236}">
                  <a16:creationId xmlns:a16="http://schemas.microsoft.com/office/drawing/2014/main" id="{2DC77F8E-B812-4133-986F-F82DB62C5B88}"/>
                </a:ext>
              </a:extLst>
            </p:cNvPr>
            <p:cNvSpPr/>
            <p:nvPr/>
          </p:nvSpPr>
          <p:spPr>
            <a:xfrm>
              <a:off x="5415632" y="2225325"/>
              <a:ext cx="775295" cy="775295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iśḻïḑê">
              <a:extLst>
                <a:ext uri="{FF2B5EF4-FFF2-40B4-BE49-F238E27FC236}">
                  <a16:creationId xmlns:a16="http://schemas.microsoft.com/office/drawing/2014/main" id="{3B2D858A-2E62-4F21-A2AC-DB99EFC87D7A}"/>
                </a:ext>
              </a:extLst>
            </p:cNvPr>
            <p:cNvSpPr/>
            <p:nvPr/>
          </p:nvSpPr>
          <p:spPr bwMode="auto">
            <a:xfrm>
              <a:off x="5578475" y="2420887"/>
              <a:ext cx="449608" cy="384170"/>
            </a:xfrm>
            <a:custGeom>
              <a:avLst/>
              <a:gdLst>
                <a:gd name="connsiteX0" fmla="*/ 560224 w 607107"/>
                <a:gd name="connsiteY0" fmla="*/ 279860 h 518750"/>
                <a:gd name="connsiteX1" fmla="*/ 582459 w 607107"/>
                <a:gd name="connsiteY1" fmla="*/ 280220 h 518750"/>
                <a:gd name="connsiteX2" fmla="*/ 606440 w 607107"/>
                <a:gd name="connsiteY2" fmla="*/ 300513 h 518750"/>
                <a:gd name="connsiteX3" fmla="*/ 596135 w 607107"/>
                <a:gd name="connsiteY3" fmla="*/ 329751 h 518750"/>
                <a:gd name="connsiteX4" fmla="*/ 571865 w 607107"/>
                <a:gd name="connsiteY4" fmla="*/ 348793 h 518750"/>
                <a:gd name="connsiteX5" fmla="*/ 371834 w 607107"/>
                <a:gd name="connsiteY5" fmla="*/ 500269 h 518750"/>
                <a:gd name="connsiteX6" fmla="*/ 134050 w 607107"/>
                <a:gd name="connsiteY6" fmla="*/ 494210 h 518750"/>
                <a:gd name="connsiteX7" fmla="*/ 67213 w 607107"/>
                <a:gd name="connsiteY7" fmla="*/ 511040 h 518750"/>
                <a:gd name="connsiteX8" fmla="*/ 61145 w 607107"/>
                <a:gd name="connsiteY8" fmla="*/ 511040 h 518750"/>
                <a:gd name="connsiteX9" fmla="*/ 59701 w 607107"/>
                <a:gd name="connsiteY9" fmla="*/ 510560 h 518750"/>
                <a:gd name="connsiteX10" fmla="*/ 55656 w 607107"/>
                <a:gd name="connsiteY10" fmla="*/ 507674 h 518750"/>
                <a:gd name="connsiteX11" fmla="*/ 7502 w 607107"/>
                <a:gd name="connsiteY11" fmla="*/ 432081 h 518750"/>
                <a:gd name="connsiteX12" fmla="*/ 1435 w 607107"/>
                <a:gd name="connsiteY12" fmla="*/ 423521 h 518750"/>
                <a:gd name="connsiteX13" fmla="*/ 183 w 607107"/>
                <a:gd name="connsiteY13" fmla="*/ 417077 h 518750"/>
                <a:gd name="connsiteX14" fmla="*/ 4131 w 607107"/>
                <a:gd name="connsiteY14" fmla="*/ 411788 h 518750"/>
                <a:gd name="connsiteX15" fmla="*/ 95527 w 607107"/>
                <a:gd name="connsiteY15" fmla="*/ 376588 h 518750"/>
                <a:gd name="connsiteX16" fmla="*/ 266570 w 607107"/>
                <a:gd name="connsiteY16" fmla="*/ 330231 h 518750"/>
                <a:gd name="connsiteX17" fmla="*/ 327147 w 607107"/>
                <a:gd name="connsiteY17" fmla="*/ 372741 h 518750"/>
                <a:gd name="connsiteX18" fmla="*/ 233536 w 607107"/>
                <a:gd name="connsiteY18" fmla="*/ 417943 h 518750"/>
                <a:gd name="connsiteX19" fmla="*/ 360084 w 607107"/>
                <a:gd name="connsiteY19" fmla="*/ 366393 h 518750"/>
                <a:gd name="connsiteX20" fmla="*/ 365285 w 607107"/>
                <a:gd name="connsiteY20" fmla="*/ 359372 h 518750"/>
                <a:gd name="connsiteX21" fmla="*/ 524482 w 607107"/>
                <a:gd name="connsiteY21" fmla="*/ 291473 h 518750"/>
                <a:gd name="connsiteX22" fmla="*/ 560224 w 607107"/>
                <a:gd name="connsiteY22" fmla="*/ 279860 h 518750"/>
                <a:gd name="connsiteX23" fmla="*/ 231201 w 607107"/>
                <a:gd name="connsiteY23" fmla="*/ 114447 h 518750"/>
                <a:gd name="connsiteX24" fmla="*/ 227733 w 607107"/>
                <a:gd name="connsiteY24" fmla="*/ 115409 h 518750"/>
                <a:gd name="connsiteX25" fmla="*/ 204232 w 607107"/>
                <a:gd name="connsiteY25" fmla="*/ 127912 h 518750"/>
                <a:gd name="connsiteX26" fmla="*/ 200572 w 607107"/>
                <a:gd name="connsiteY26" fmla="*/ 136280 h 518750"/>
                <a:gd name="connsiteX27" fmla="*/ 203269 w 607107"/>
                <a:gd name="connsiteY27" fmla="*/ 146860 h 518750"/>
                <a:gd name="connsiteX28" fmla="*/ 207410 w 607107"/>
                <a:gd name="connsiteY28" fmla="*/ 151862 h 518750"/>
                <a:gd name="connsiteX29" fmla="*/ 213960 w 607107"/>
                <a:gd name="connsiteY29" fmla="*/ 151573 h 518750"/>
                <a:gd name="connsiteX30" fmla="*/ 222340 w 607107"/>
                <a:gd name="connsiteY30" fmla="*/ 147053 h 518750"/>
                <a:gd name="connsiteX31" fmla="*/ 222340 w 607107"/>
                <a:gd name="connsiteY31" fmla="*/ 230058 h 518750"/>
                <a:gd name="connsiteX32" fmla="*/ 229756 w 607107"/>
                <a:gd name="connsiteY32" fmla="*/ 237464 h 518750"/>
                <a:gd name="connsiteX33" fmla="*/ 243433 w 607107"/>
                <a:gd name="connsiteY33" fmla="*/ 237464 h 518750"/>
                <a:gd name="connsiteX34" fmla="*/ 250850 w 607107"/>
                <a:gd name="connsiteY34" fmla="*/ 230058 h 518750"/>
                <a:gd name="connsiteX35" fmla="*/ 250850 w 607107"/>
                <a:gd name="connsiteY35" fmla="*/ 121853 h 518750"/>
                <a:gd name="connsiteX36" fmla="*/ 243433 w 607107"/>
                <a:gd name="connsiteY36" fmla="*/ 114447 h 518750"/>
                <a:gd name="connsiteX37" fmla="*/ 230719 w 607107"/>
                <a:gd name="connsiteY37" fmla="*/ 76070 h 518750"/>
                <a:gd name="connsiteX38" fmla="*/ 330794 w 607107"/>
                <a:gd name="connsiteY38" fmla="*/ 176004 h 518750"/>
                <a:gd name="connsiteX39" fmla="*/ 230719 w 607107"/>
                <a:gd name="connsiteY39" fmla="*/ 275841 h 518750"/>
                <a:gd name="connsiteX40" fmla="*/ 130741 w 607107"/>
                <a:gd name="connsiteY40" fmla="*/ 176004 h 518750"/>
                <a:gd name="connsiteX41" fmla="*/ 230719 w 607107"/>
                <a:gd name="connsiteY41" fmla="*/ 76070 h 518750"/>
                <a:gd name="connsiteX42" fmla="*/ 371906 w 607107"/>
                <a:gd name="connsiteY42" fmla="*/ 39432 h 518750"/>
                <a:gd name="connsiteX43" fmla="*/ 368246 w 607107"/>
                <a:gd name="connsiteY43" fmla="*/ 40297 h 518750"/>
                <a:gd name="connsiteX44" fmla="*/ 344168 w 607107"/>
                <a:gd name="connsiteY44" fmla="*/ 53185 h 518750"/>
                <a:gd name="connsiteX45" fmla="*/ 340412 w 607107"/>
                <a:gd name="connsiteY45" fmla="*/ 61744 h 518750"/>
                <a:gd name="connsiteX46" fmla="*/ 343109 w 607107"/>
                <a:gd name="connsiteY46" fmla="*/ 72612 h 518750"/>
                <a:gd name="connsiteX47" fmla="*/ 347443 w 607107"/>
                <a:gd name="connsiteY47" fmla="*/ 77709 h 518750"/>
                <a:gd name="connsiteX48" fmla="*/ 354089 w 607107"/>
                <a:gd name="connsiteY48" fmla="*/ 77421 h 518750"/>
                <a:gd name="connsiteX49" fmla="*/ 362757 w 607107"/>
                <a:gd name="connsiteY49" fmla="*/ 72804 h 518750"/>
                <a:gd name="connsiteX50" fmla="*/ 362757 w 607107"/>
                <a:gd name="connsiteY50" fmla="*/ 157919 h 518750"/>
                <a:gd name="connsiteX51" fmla="*/ 370365 w 607107"/>
                <a:gd name="connsiteY51" fmla="*/ 165517 h 518750"/>
                <a:gd name="connsiteX52" fmla="*/ 384331 w 607107"/>
                <a:gd name="connsiteY52" fmla="*/ 165517 h 518750"/>
                <a:gd name="connsiteX53" fmla="*/ 391939 w 607107"/>
                <a:gd name="connsiteY53" fmla="*/ 157919 h 518750"/>
                <a:gd name="connsiteX54" fmla="*/ 391939 w 607107"/>
                <a:gd name="connsiteY54" fmla="*/ 47029 h 518750"/>
                <a:gd name="connsiteX55" fmla="*/ 384331 w 607107"/>
                <a:gd name="connsiteY55" fmla="*/ 39432 h 518750"/>
                <a:gd name="connsiteX56" fmla="*/ 371328 w 607107"/>
                <a:gd name="connsiteY56" fmla="*/ 0 h 518750"/>
                <a:gd name="connsiteX57" fmla="*/ 473901 w 607107"/>
                <a:gd name="connsiteY57" fmla="*/ 102426 h 518750"/>
                <a:gd name="connsiteX58" fmla="*/ 371328 w 607107"/>
                <a:gd name="connsiteY58" fmla="*/ 204852 h 518750"/>
                <a:gd name="connsiteX59" fmla="*/ 342531 w 607107"/>
                <a:gd name="connsiteY59" fmla="*/ 200717 h 518750"/>
                <a:gd name="connsiteX60" fmla="*/ 348117 w 607107"/>
                <a:gd name="connsiteY60" fmla="*/ 167440 h 518750"/>
                <a:gd name="connsiteX61" fmla="*/ 274342 w 607107"/>
                <a:gd name="connsiteY61" fmla="*/ 69150 h 518750"/>
                <a:gd name="connsiteX62" fmla="*/ 371328 w 607107"/>
                <a:gd name="connsiteY62" fmla="*/ 0 h 5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7107" h="518750">
                  <a:moveTo>
                    <a:pt x="560224" y="279860"/>
                  </a:moveTo>
                  <a:cubicBezTo>
                    <a:pt x="569819" y="278441"/>
                    <a:pt x="577162" y="279018"/>
                    <a:pt x="582459" y="280220"/>
                  </a:cubicBezTo>
                  <a:cubicBezTo>
                    <a:pt x="595268" y="283010"/>
                    <a:pt x="604032" y="289742"/>
                    <a:pt x="606440" y="300513"/>
                  </a:cubicBezTo>
                  <a:cubicBezTo>
                    <a:pt x="608751" y="310804"/>
                    <a:pt x="604995" y="322826"/>
                    <a:pt x="596135" y="329751"/>
                  </a:cubicBezTo>
                  <a:cubicBezTo>
                    <a:pt x="587949" y="336098"/>
                    <a:pt x="579762" y="342542"/>
                    <a:pt x="571865" y="348793"/>
                  </a:cubicBezTo>
                  <a:lnTo>
                    <a:pt x="371834" y="500269"/>
                  </a:lnTo>
                  <a:cubicBezTo>
                    <a:pt x="306826" y="545471"/>
                    <a:pt x="137614" y="493440"/>
                    <a:pt x="134050" y="494210"/>
                  </a:cubicBezTo>
                  <a:lnTo>
                    <a:pt x="67213" y="511040"/>
                  </a:lnTo>
                  <a:cubicBezTo>
                    <a:pt x="65479" y="511521"/>
                    <a:pt x="63264" y="511425"/>
                    <a:pt x="61145" y="511040"/>
                  </a:cubicBezTo>
                  <a:cubicBezTo>
                    <a:pt x="60567" y="510848"/>
                    <a:pt x="60086" y="510752"/>
                    <a:pt x="59701" y="510560"/>
                  </a:cubicBezTo>
                  <a:cubicBezTo>
                    <a:pt x="58063" y="510079"/>
                    <a:pt x="56715" y="509021"/>
                    <a:pt x="55656" y="507674"/>
                  </a:cubicBezTo>
                  <a:cubicBezTo>
                    <a:pt x="40150" y="486131"/>
                    <a:pt x="22430" y="453335"/>
                    <a:pt x="7502" y="432081"/>
                  </a:cubicBezTo>
                  <a:lnTo>
                    <a:pt x="1435" y="423521"/>
                  </a:lnTo>
                  <a:cubicBezTo>
                    <a:pt x="183" y="421694"/>
                    <a:pt x="-299" y="419289"/>
                    <a:pt x="183" y="417077"/>
                  </a:cubicBezTo>
                  <a:cubicBezTo>
                    <a:pt x="664" y="414865"/>
                    <a:pt x="1723" y="412750"/>
                    <a:pt x="4131" y="411788"/>
                  </a:cubicBezTo>
                  <a:lnTo>
                    <a:pt x="95527" y="376588"/>
                  </a:lnTo>
                  <a:cubicBezTo>
                    <a:pt x="155816" y="356487"/>
                    <a:pt x="154179" y="328885"/>
                    <a:pt x="266570" y="330231"/>
                  </a:cubicBezTo>
                  <a:cubicBezTo>
                    <a:pt x="296618" y="330520"/>
                    <a:pt x="351706" y="324172"/>
                    <a:pt x="327147" y="372741"/>
                  </a:cubicBezTo>
                  <a:cubicBezTo>
                    <a:pt x="316650" y="393515"/>
                    <a:pt x="281979" y="420059"/>
                    <a:pt x="233536" y="417943"/>
                  </a:cubicBezTo>
                  <a:cubicBezTo>
                    <a:pt x="233344" y="419193"/>
                    <a:pt x="327244" y="456605"/>
                    <a:pt x="360084" y="366393"/>
                  </a:cubicBezTo>
                  <a:cubicBezTo>
                    <a:pt x="360084" y="366393"/>
                    <a:pt x="361433" y="361007"/>
                    <a:pt x="365285" y="359372"/>
                  </a:cubicBezTo>
                  <a:cubicBezTo>
                    <a:pt x="389940" y="348793"/>
                    <a:pt x="522459" y="292338"/>
                    <a:pt x="524482" y="291473"/>
                  </a:cubicBezTo>
                  <a:cubicBezTo>
                    <a:pt x="538784" y="284693"/>
                    <a:pt x="550629" y="281278"/>
                    <a:pt x="560224" y="279860"/>
                  </a:cubicBezTo>
                  <a:close/>
                  <a:moveTo>
                    <a:pt x="231201" y="114447"/>
                  </a:moveTo>
                  <a:cubicBezTo>
                    <a:pt x="230045" y="114447"/>
                    <a:pt x="228793" y="114832"/>
                    <a:pt x="227733" y="115409"/>
                  </a:cubicBezTo>
                  <a:lnTo>
                    <a:pt x="204232" y="127912"/>
                  </a:lnTo>
                  <a:cubicBezTo>
                    <a:pt x="201246" y="129548"/>
                    <a:pt x="199705" y="133010"/>
                    <a:pt x="200572" y="136280"/>
                  </a:cubicBezTo>
                  <a:lnTo>
                    <a:pt x="203269" y="146860"/>
                  </a:lnTo>
                  <a:cubicBezTo>
                    <a:pt x="203847" y="149073"/>
                    <a:pt x="205388" y="150900"/>
                    <a:pt x="207410" y="151862"/>
                  </a:cubicBezTo>
                  <a:cubicBezTo>
                    <a:pt x="209529" y="152727"/>
                    <a:pt x="211937" y="152631"/>
                    <a:pt x="213960" y="151573"/>
                  </a:cubicBezTo>
                  <a:lnTo>
                    <a:pt x="222340" y="147053"/>
                  </a:lnTo>
                  <a:lnTo>
                    <a:pt x="222340" y="230058"/>
                  </a:lnTo>
                  <a:cubicBezTo>
                    <a:pt x="222340" y="234098"/>
                    <a:pt x="225711" y="237464"/>
                    <a:pt x="229756" y="237464"/>
                  </a:cubicBezTo>
                  <a:lnTo>
                    <a:pt x="243433" y="237464"/>
                  </a:lnTo>
                  <a:cubicBezTo>
                    <a:pt x="247479" y="237464"/>
                    <a:pt x="250850" y="234098"/>
                    <a:pt x="250850" y="230058"/>
                  </a:cubicBezTo>
                  <a:lnTo>
                    <a:pt x="250850" y="121853"/>
                  </a:lnTo>
                  <a:cubicBezTo>
                    <a:pt x="250850" y="117813"/>
                    <a:pt x="247479" y="114447"/>
                    <a:pt x="243433" y="114447"/>
                  </a:cubicBezTo>
                  <a:close/>
                  <a:moveTo>
                    <a:pt x="230719" y="76070"/>
                  </a:moveTo>
                  <a:cubicBezTo>
                    <a:pt x="286006" y="76070"/>
                    <a:pt x="330794" y="120795"/>
                    <a:pt x="330794" y="176004"/>
                  </a:cubicBezTo>
                  <a:cubicBezTo>
                    <a:pt x="330794" y="231116"/>
                    <a:pt x="286006" y="275841"/>
                    <a:pt x="230719" y="275841"/>
                  </a:cubicBezTo>
                  <a:cubicBezTo>
                    <a:pt x="175529" y="275841"/>
                    <a:pt x="130741" y="231116"/>
                    <a:pt x="130741" y="176004"/>
                  </a:cubicBezTo>
                  <a:cubicBezTo>
                    <a:pt x="130741" y="120795"/>
                    <a:pt x="175529" y="76070"/>
                    <a:pt x="230719" y="76070"/>
                  </a:cubicBezTo>
                  <a:close/>
                  <a:moveTo>
                    <a:pt x="371906" y="39432"/>
                  </a:moveTo>
                  <a:cubicBezTo>
                    <a:pt x="370654" y="39432"/>
                    <a:pt x="369402" y="39720"/>
                    <a:pt x="368246" y="40297"/>
                  </a:cubicBezTo>
                  <a:lnTo>
                    <a:pt x="344168" y="53185"/>
                  </a:lnTo>
                  <a:cubicBezTo>
                    <a:pt x="341086" y="54819"/>
                    <a:pt x="339545" y="58378"/>
                    <a:pt x="340412" y="61744"/>
                  </a:cubicBezTo>
                  <a:lnTo>
                    <a:pt x="343109" y="72612"/>
                  </a:lnTo>
                  <a:cubicBezTo>
                    <a:pt x="343687" y="74920"/>
                    <a:pt x="345324" y="76747"/>
                    <a:pt x="347443" y="77709"/>
                  </a:cubicBezTo>
                  <a:cubicBezTo>
                    <a:pt x="349562" y="78671"/>
                    <a:pt x="352066" y="78575"/>
                    <a:pt x="354089" y="77421"/>
                  </a:cubicBezTo>
                  <a:lnTo>
                    <a:pt x="362757" y="72804"/>
                  </a:lnTo>
                  <a:lnTo>
                    <a:pt x="362757" y="157919"/>
                  </a:lnTo>
                  <a:cubicBezTo>
                    <a:pt x="362757" y="162054"/>
                    <a:pt x="366224" y="165517"/>
                    <a:pt x="370365" y="165517"/>
                  </a:cubicBezTo>
                  <a:lnTo>
                    <a:pt x="384331" y="165517"/>
                  </a:lnTo>
                  <a:cubicBezTo>
                    <a:pt x="388568" y="165517"/>
                    <a:pt x="391939" y="162054"/>
                    <a:pt x="391939" y="157919"/>
                  </a:cubicBezTo>
                  <a:lnTo>
                    <a:pt x="391939" y="47029"/>
                  </a:lnTo>
                  <a:cubicBezTo>
                    <a:pt x="391939" y="42798"/>
                    <a:pt x="388568" y="39432"/>
                    <a:pt x="384331" y="39432"/>
                  </a:cubicBezTo>
                  <a:close/>
                  <a:moveTo>
                    <a:pt x="371328" y="0"/>
                  </a:moveTo>
                  <a:cubicBezTo>
                    <a:pt x="428056" y="0"/>
                    <a:pt x="473901" y="45875"/>
                    <a:pt x="473901" y="102426"/>
                  </a:cubicBezTo>
                  <a:cubicBezTo>
                    <a:pt x="473901" y="158977"/>
                    <a:pt x="428056" y="204852"/>
                    <a:pt x="371328" y="204852"/>
                  </a:cubicBezTo>
                  <a:cubicBezTo>
                    <a:pt x="361312" y="204852"/>
                    <a:pt x="351681" y="203409"/>
                    <a:pt x="342531" y="200717"/>
                  </a:cubicBezTo>
                  <a:cubicBezTo>
                    <a:pt x="346095" y="190234"/>
                    <a:pt x="348117" y="179077"/>
                    <a:pt x="348117" y="167440"/>
                  </a:cubicBezTo>
                  <a:cubicBezTo>
                    <a:pt x="348117" y="120892"/>
                    <a:pt x="317008" y="81556"/>
                    <a:pt x="274342" y="69150"/>
                  </a:cubicBezTo>
                  <a:cubicBezTo>
                    <a:pt x="288211" y="28949"/>
                    <a:pt x="326447" y="0"/>
                    <a:pt x="371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4" name="Shape 1649">
              <a:extLst>
                <a:ext uri="{FF2B5EF4-FFF2-40B4-BE49-F238E27FC236}">
                  <a16:creationId xmlns:a16="http://schemas.microsoft.com/office/drawing/2014/main" id="{C0974AB6-F26F-4D6C-89CF-CF46E1B79BB9}"/>
                </a:ext>
              </a:extLst>
            </p:cNvPr>
            <p:cNvSpPr/>
            <p:nvPr/>
          </p:nvSpPr>
          <p:spPr>
            <a:xfrm>
              <a:off x="8092317" y="1529858"/>
              <a:ext cx="2270172" cy="338554"/>
            </a:xfrm>
            <a:prstGeom prst="rect">
              <a:avLst/>
            </a:prstGeom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Shape 1650">
              <a:extLst>
                <a:ext uri="{FF2B5EF4-FFF2-40B4-BE49-F238E27FC236}">
                  <a16:creationId xmlns:a16="http://schemas.microsoft.com/office/drawing/2014/main" id="{686BDD2D-6E08-4A7B-95D5-98FEAE63BBC1}"/>
                </a:ext>
              </a:extLst>
            </p:cNvPr>
            <p:cNvSpPr/>
            <p:nvPr/>
          </p:nvSpPr>
          <p:spPr>
            <a:xfrm>
              <a:off x="8113420" y="1822525"/>
              <a:ext cx="3675388" cy="6085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Shape 1649">
              <a:extLst>
                <a:ext uri="{FF2B5EF4-FFF2-40B4-BE49-F238E27FC236}">
                  <a16:creationId xmlns:a16="http://schemas.microsoft.com/office/drawing/2014/main" id="{C312FADE-22CE-4E8A-A629-455AF15924F2}"/>
                </a:ext>
              </a:extLst>
            </p:cNvPr>
            <p:cNvSpPr/>
            <p:nvPr/>
          </p:nvSpPr>
          <p:spPr>
            <a:xfrm>
              <a:off x="6376260" y="2576841"/>
              <a:ext cx="2270172" cy="338554"/>
            </a:xfrm>
            <a:prstGeom prst="rect">
              <a:avLst/>
            </a:prstGeom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ctr"/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Shape 1650">
              <a:extLst>
                <a:ext uri="{FF2B5EF4-FFF2-40B4-BE49-F238E27FC236}">
                  <a16:creationId xmlns:a16="http://schemas.microsoft.com/office/drawing/2014/main" id="{EECDCF9C-973E-4CD7-BCBB-58119B7DD960}"/>
                </a:ext>
              </a:extLst>
            </p:cNvPr>
            <p:cNvSpPr/>
            <p:nvPr/>
          </p:nvSpPr>
          <p:spPr>
            <a:xfrm>
              <a:off x="6477211" y="2844911"/>
              <a:ext cx="4032265" cy="60856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Shape 1649">
              <a:extLst>
                <a:ext uri="{FF2B5EF4-FFF2-40B4-BE49-F238E27FC236}">
                  <a16:creationId xmlns:a16="http://schemas.microsoft.com/office/drawing/2014/main" id="{2C5694CD-548B-4E62-B6F6-65E4D0619AE9}"/>
                </a:ext>
              </a:extLst>
            </p:cNvPr>
            <p:cNvSpPr/>
            <p:nvPr/>
          </p:nvSpPr>
          <p:spPr>
            <a:xfrm>
              <a:off x="1745668" y="1880263"/>
              <a:ext cx="2270173" cy="338554"/>
            </a:xfrm>
            <a:prstGeom prst="rect">
              <a:avLst/>
            </a:prstGeom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Shape 1650">
              <a:extLst>
                <a:ext uri="{FF2B5EF4-FFF2-40B4-BE49-F238E27FC236}">
                  <a16:creationId xmlns:a16="http://schemas.microsoft.com/office/drawing/2014/main" id="{A6163E93-CB2B-496B-B030-0E33D2B0BCA9}"/>
                </a:ext>
              </a:extLst>
            </p:cNvPr>
            <p:cNvSpPr/>
            <p:nvPr/>
          </p:nvSpPr>
          <p:spPr>
            <a:xfrm>
              <a:off x="512820" y="2224061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Shape 1649">
              <a:extLst>
                <a:ext uri="{FF2B5EF4-FFF2-40B4-BE49-F238E27FC236}">
                  <a16:creationId xmlns:a16="http://schemas.microsoft.com/office/drawing/2014/main" id="{68B6E7A4-A28B-478F-AA4F-8C7C58854F4D}"/>
                </a:ext>
              </a:extLst>
            </p:cNvPr>
            <p:cNvSpPr/>
            <p:nvPr/>
          </p:nvSpPr>
          <p:spPr>
            <a:xfrm>
              <a:off x="1173476" y="3876791"/>
              <a:ext cx="2270173" cy="338554"/>
            </a:xfrm>
            <a:prstGeom prst="rect">
              <a:avLst/>
            </a:prstGeom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none">
              <a:spAutoFit/>
            </a:bodyPr>
            <a:lstStyle>
              <a:lvl1pPr algn="l">
                <a:lnSpc>
                  <a:spcPct val="80000"/>
                </a:lnSpc>
                <a:defRPr sz="2400" b="1" cap="all">
                  <a:solidFill>
                    <a:srgbClr val="44474F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/>
              <a:r>
                <a:rPr lang="zh-CN" altLang="en-US" sz="20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Enter the title</a:t>
              </a:r>
              <a:endParaRPr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Shape 1650">
              <a:extLst>
                <a:ext uri="{FF2B5EF4-FFF2-40B4-BE49-F238E27FC236}">
                  <a16:creationId xmlns:a16="http://schemas.microsoft.com/office/drawing/2014/main" id="{DF14FF6D-3CE4-4E11-AFD1-9E06A612A940}"/>
                </a:ext>
              </a:extLst>
            </p:cNvPr>
            <p:cNvSpPr/>
            <p:nvPr/>
          </p:nvSpPr>
          <p:spPr>
            <a:xfrm>
              <a:off x="-1" y="4221063"/>
              <a:ext cx="3367724" cy="91852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xmlns="" val="1"/>
              </a:ext>
            </a:extLst>
          </p:spPr>
          <p:txBody>
            <a:bodyPr wrap="square" lIns="35719" tIns="35719" rIns="35719" bIns="35719" anchor="ctr">
              <a:spAutoFit/>
            </a:bodyPr>
            <a:lstStyle>
              <a:lvl1pPr algn="l">
                <a:lnSpc>
                  <a:spcPct val="150000"/>
                </a:lnSpc>
                <a:defRPr sz="2000">
                  <a:solidFill>
                    <a:srgbClr val="8B8C8C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algn="r">
                <a:lnSpc>
                  <a:spcPts val="2200"/>
                </a:lnSpc>
              </a:pPr>
              <a:r>
                <a:rPr lang="en-US" altLang="zh-CN" sz="1400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The life most of the time, commitments equals to constrain, reluctantly we.</a:t>
              </a:r>
              <a:endParaRPr lang="zh-CN" altLang="en-US" sz="1400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67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:a16="http://schemas.microsoft.com/office/drawing/2014/main" xmlns:a14="http://schemas.microsoft.com/office/drawing/2010/main" xmlns:ma14="http://schemas.microsoft.com/office/mac/drawingml/2011/main"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9C60C31-CEBC-42F4-83D9-995198DA5846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80FB63A-51BE-42A0-B4B9-4D3FF45F1566}"/>
              </a:ext>
            </a:extLst>
          </p:cNvPr>
          <p:cNvSpPr/>
          <p:nvPr/>
        </p:nvSpPr>
        <p:spPr>
          <a:xfrm>
            <a:off x="4993953" y="2409366"/>
            <a:ext cx="7207283" cy="4457438"/>
          </a:xfrm>
          <a:custGeom>
            <a:avLst/>
            <a:gdLst>
              <a:gd name="connsiteX0" fmla="*/ 25400 w 7200900"/>
              <a:gd name="connsiteY0" fmla="*/ 4432300 h 4432300"/>
              <a:gd name="connsiteX1" fmla="*/ 7200900 w 7200900"/>
              <a:gd name="connsiteY1" fmla="*/ 4432300 h 4432300"/>
              <a:gd name="connsiteX2" fmla="*/ 7200900 w 7200900"/>
              <a:gd name="connsiteY2" fmla="*/ 1511300 h 4432300"/>
              <a:gd name="connsiteX3" fmla="*/ 6743700 w 7200900"/>
              <a:gd name="connsiteY3" fmla="*/ 1600200 h 4432300"/>
              <a:gd name="connsiteX4" fmla="*/ 6096000 w 7200900"/>
              <a:gd name="connsiteY4" fmla="*/ 1638300 h 4432300"/>
              <a:gd name="connsiteX5" fmla="*/ 5880100 w 7200900"/>
              <a:gd name="connsiteY5" fmla="*/ 1066800 h 4432300"/>
              <a:gd name="connsiteX6" fmla="*/ 5575300 w 7200900"/>
              <a:gd name="connsiteY6" fmla="*/ 355600 h 4432300"/>
              <a:gd name="connsiteX7" fmla="*/ 4826000 w 7200900"/>
              <a:gd name="connsiteY7" fmla="*/ 0 h 4432300"/>
              <a:gd name="connsiteX8" fmla="*/ 4038600 w 7200900"/>
              <a:gd name="connsiteY8" fmla="*/ 114300 h 4432300"/>
              <a:gd name="connsiteX9" fmla="*/ 3556000 w 7200900"/>
              <a:gd name="connsiteY9" fmla="*/ 571500 h 4432300"/>
              <a:gd name="connsiteX10" fmla="*/ 3187700 w 7200900"/>
              <a:gd name="connsiteY10" fmla="*/ 1244600 h 4432300"/>
              <a:gd name="connsiteX11" fmla="*/ 2794000 w 7200900"/>
              <a:gd name="connsiteY11" fmla="*/ 1511300 h 4432300"/>
              <a:gd name="connsiteX12" fmla="*/ 2019300 w 7200900"/>
              <a:gd name="connsiteY12" fmla="*/ 1498600 h 4432300"/>
              <a:gd name="connsiteX13" fmla="*/ 1308100 w 7200900"/>
              <a:gd name="connsiteY13" fmla="*/ 1752600 h 4432300"/>
              <a:gd name="connsiteX14" fmla="*/ 660400 w 7200900"/>
              <a:gd name="connsiteY14" fmla="*/ 2298700 h 4432300"/>
              <a:gd name="connsiteX15" fmla="*/ 101600 w 7200900"/>
              <a:gd name="connsiteY15" fmla="*/ 3238500 h 4432300"/>
              <a:gd name="connsiteX16" fmla="*/ 0 w 7200900"/>
              <a:gd name="connsiteY16" fmla="*/ 4038600 h 4432300"/>
              <a:gd name="connsiteX17" fmla="*/ 25400 w 7200900"/>
              <a:gd name="connsiteY17" fmla="*/ 4432300 h 4432300"/>
              <a:gd name="connsiteX0" fmla="*/ 27614 w 7203114"/>
              <a:gd name="connsiteY0" fmla="*/ 4432300 h 4432300"/>
              <a:gd name="connsiteX1" fmla="*/ 7203114 w 7203114"/>
              <a:gd name="connsiteY1" fmla="*/ 4432300 h 4432300"/>
              <a:gd name="connsiteX2" fmla="*/ 7203114 w 7203114"/>
              <a:gd name="connsiteY2" fmla="*/ 1511300 h 4432300"/>
              <a:gd name="connsiteX3" fmla="*/ 6745914 w 7203114"/>
              <a:gd name="connsiteY3" fmla="*/ 1600200 h 4432300"/>
              <a:gd name="connsiteX4" fmla="*/ 6098214 w 7203114"/>
              <a:gd name="connsiteY4" fmla="*/ 1638300 h 4432300"/>
              <a:gd name="connsiteX5" fmla="*/ 5882314 w 7203114"/>
              <a:gd name="connsiteY5" fmla="*/ 1066800 h 4432300"/>
              <a:gd name="connsiteX6" fmla="*/ 5577514 w 7203114"/>
              <a:gd name="connsiteY6" fmla="*/ 355600 h 4432300"/>
              <a:gd name="connsiteX7" fmla="*/ 4828214 w 7203114"/>
              <a:gd name="connsiteY7" fmla="*/ 0 h 4432300"/>
              <a:gd name="connsiteX8" fmla="*/ 4040814 w 7203114"/>
              <a:gd name="connsiteY8" fmla="*/ 114300 h 4432300"/>
              <a:gd name="connsiteX9" fmla="*/ 3558214 w 7203114"/>
              <a:gd name="connsiteY9" fmla="*/ 571500 h 4432300"/>
              <a:gd name="connsiteX10" fmla="*/ 3189914 w 7203114"/>
              <a:gd name="connsiteY10" fmla="*/ 1244600 h 4432300"/>
              <a:gd name="connsiteX11" fmla="*/ 2796214 w 7203114"/>
              <a:gd name="connsiteY11" fmla="*/ 1511300 h 4432300"/>
              <a:gd name="connsiteX12" fmla="*/ 2021514 w 7203114"/>
              <a:gd name="connsiteY12" fmla="*/ 1498600 h 4432300"/>
              <a:gd name="connsiteX13" fmla="*/ 1310314 w 7203114"/>
              <a:gd name="connsiteY13" fmla="*/ 1752600 h 4432300"/>
              <a:gd name="connsiteX14" fmla="*/ 662614 w 7203114"/>
              <a:gd name="connsiteY14" fmla="*/ 2298700 h 4432300"/>
              <a:gd name="connsiteX15" fmla="*/ 103814 w 7203114"/>
              <a:gd name="connsiteY15" fmla="*/ 3238500 h 4432300"/>
              <a:gd name="connsiteX16" fmla="*/ 2214 w 7203114"/>
              <a:gd name="connsiteY16" fmla="*/ 4038600 h 4432300"/>
              <a:gd name="connsiteX17" fmla="*/ 27614 w 7203114"/>
              <a:gd name="connsiteY17" fmla="*/ 4432300 h 4432300"/>
              <a:gd name="connsiteX0" fmla="*/ 30075 w 7205575"/>
              <a:gd name="connsiteY0" fmla="*/ 4432300 h 4432300"/>
              <a:gd name="connsiteX1" fmla="*/ 7205575 w 7205575"/>
              <a:gd name="connsiteY1" fmla="*/ 4432300 h 4432300"/>
              <a:gd name="connsiteX2" fmla="*/ 7205575 w 7205575"/>
              <a:gd name="connsiteY2" fmla="*/ 1511300 h 4432300"/>
              <a:gd name="connsiteX3" fmla="*/ 6748375 w 7205575"/>
              <a:gd name="connsiteY3" fmla="*/ 1600200 h 4432300"/>
              <a:gd name="connsiteX4" fmla="*/ 6100675 w 7205575"/>
              <a:gd name="connsiteY4" fmla="*/ 1638300 h 4432300"/>
              <a:gd name="connsiteX5" fmla="*/ 5884775 w 7205575"/>
              <a:gd name="connsiteY5" fmla="*/ 1066800 h 4432300"/>
              <a:gd name="connsiteX6" fmla="*/ 5579975 w 7205575"/>
              <a:gd name="connsiteY6" fmla="*/ 355600 h 4432300"/>
              <a:gd name="connsiteX7" fmla="*/ 4830675 w 7205575"/>
              <a:gd name="connsiteY7" fmla="*/ 0 h 4432300"/>
              <a:gd name="connsiteX8" fmla="*/ 4043275 w 7205575"/>
              <a:gd name="connsiteY8" fmla="*/ 114300 h 4432300"/>
              <a:gd name="connsiteX9" fmla="*/ 3560675 w 7205575"/>
              <a:gd name="connsiteY9" fmla="*/ 571500 h 4432300"/>
              <a:gd name="connsiteX10" fmla="*/ 3192375 w 7205575"/>
              <a:gd name="connsiteY10" fmla="*/ 1244600 h 4432300"/>
              <a:gd name="connsiteX11" fmla="*/ 2798675 w 7205575"/>
              <a:gd name="connsiteY11" fmla="*/ 1511300 h 4432300"/>
              <a:gd name="connsiteX12" fmla="*/ 2023975 w 7205575"/>
              <a:gd name="connsiteY12" fmla="*/ 1498600 h 4432300"/>
              <a:gd name="connsiteX13" fmla="*/ 1312775 w 7205575"/>
              <a:gd name="connsiteY13" fmla="*/ 1752600 h 4432300"/>
              <a:gd name="connsiteX14" fmla="*/ 665075 w 7205575"/>
              <a:gd name="connsiteY14" fmla="*/ 2298700 h 4432300"/>
              <a:gd name="connsiteX15" fmla="*/ 106275 w 7205575"/>
              <a:gd name="connsiteY15" fmla="*/ 3238500 h 4432300"/>
              <a:gd name="connsiteX16" fmla="*/ 4675 w 7205575"/>
              <a:gd name="connsiteY16" fmla="*/ 4038600 h 4432300"/>
              <a:gd name="connsiteX17" fmla="*/ 30075 w 7205575"/>
              <a:gd name="connsiteY17" fmla="*/ 4432300 h 4432300"/>
              <a:gd name="connsiteX0" fmla="*/ 41778 w 7204578"/>
              <a:gd name="connsiteY0" fmla="*/ 4451350 h 4451350"/>
              <a:gd name="connsiteX1" fmla="*/ 7204578 w 7204578"/>
              <a:gd name="connsiteY1" fmla="*/ 4432300 h 4451350"/>
              <a:gd name="connsiteX2" fmla="*/ 7204578 w 7204578"/>
              <a:gd name="connsiteY2" fmla="*/ 1511300 h 4451350"/>
              <a:gd name="connsiteX3" fmla="*/ 6747378 w 7204578"/>
              <a:gd name="connsiteY3" fmla="*/ 1600200 h 4451350"/>
              <a:gd name="connsiteX4" fmla="*/ 6099678 w 7204578"/>
              <a:gd name="connsiteY4" fmla="*/ 1638300 h 4451350"/>
              <a:gd name="connsiteX5" fmla="*/ 5883778 w 7204578"/>
              <a:gd name="connsiteY5" fmla="*/ 1066800 h 4451350"/>
              <a:gd name="connsiteX6" fmla="*/ 5578978 w 7204578"/>
              <a:gd name="connsiteY6" fmla="*/ 355600 h 4451350"/>
              <a:gd name="connsiteX7" fmla="*/ 4829678 w 7204578"/>
              <a:gd name="connsiteY7" fmla="*/ 0 h 4451350"/>
              <a:gd name="connsiteX8" fmla="*/ 4042278 w 7204578"/>
              <a:gd name="connsiteY8" fmla="*/ 114300 h 4451350"/>
              <a:gd name="connsiteX9" fmla="*/ 3559678 w 7204578"/>
              <a:gd name="connsiteY9" fmla="*/ 571500 h 4451350"/>
              <a:gd name="connsiteX10" fmla="*/ 3191378 w 7204578"/>
              <a:gd name="connsiteY10" fmla="*/ 1244600 h 4451350"/>
              <a:gd name="connsiteX11" fmla="*/ 2797678 w 7204578"/>
              <a:gd name="connsiteY11" fmla="*/ 1511300 h 4451350"/>
              <a:gd name="connsiteX12" fmla="*/ 2022978 w 7204578"/>
              <a:gd name="connsiteY12" fmla="*/ 1498600 h 4451350"/>
              <a:gd name="connsiteX13" fmla="*/ 1311778 w 7204578"/>
              <a:gd name="connsiteY13" fmla="*/ 1752600 h 4451350"/>
              <a:gd name="connsiteX14" fmla="*/ 664078 w 7204578"/>
              <a:gd name="connsiteY14" fmla="*/ 2298700 h 4451350"/>
              <a:gd name="connsiteX15" fmla="*/ 105278 w 7204578"/>
              <a:gd name="connsiteY15" fmla="*/ 3238500 h 4451350"/>
              <a:gd name="connsiteX16" fmla="*/ 3678 w 7204578"/>
              <a:gd name="connsiteY16" fmla="*/ 4038600 h 4451350"/>
              <a:gd name="connsiteX17" fmla="*/ 41778 w 7204578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6783 w 7207283"/>
              <a:gd name="connsiteY14" fmla="*/ 22987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446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251233 w 7207283"/>
              <a:gd name="connsiteY10" fmla="*/ 125730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62383 w 7207283"/>
              <a:gd name="connsiteY9" fmla="*/ 5715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1350 h 4451350"/>
              <a:gd name="connsiteX1" fmla="*/ 7207283 w 7207283"/>
              <a:gd name="connsiteY1" fmla="*/ 4432300 h 4451350"/>
              <a:gd name="connsiteX2" fmla="*/ 7207283 w 7207283"/>
              <a:gd name="connsiteY2" fmla="*/ 1511300 h 4451350"/>
              <a:gd name="connsiteX3" fmla="*/ 6750083 w 7207283"/>
              <a:gd name="connsiteY3" fmla="*/ 1600200 h 4451350"/>
              <a:gd name="connsiteX4" fmla="*/ 6102383 w 7207283"/>
              <a:gd name="connsiteY4" fmla="*/ 1638300 h 4451350"/>
              <a:gd name="connsiteX5" fmla="*/ 5886483 w 7207283"/>
              <a:gd name="connsiteY5" fmla="*/ 1066800 h 4451350"/>
              <a:gd name="connsiteX6" fmla="*/ 5581683 w 7207283"/>
              <a:gd name="connsiteY6" fmla="*/ 355600 h 4451350"/>
              <a:gd name="connsiteX7" fmla="*/ 4832383 w 7207283"/>
              <a:gd name="connsiteY7" fmla="*/ 0 h 4451350"/>
              <a:gd name="connsiteX8" fmla="*/ 4044983 w 7207283"/>
              <a:gd name="connsiteY8" fmla="*/ 114300 h 4451350"/>
              <a:gd name="connsiteX9" fmla="*/ 3543333 w 7207283"/>
              <a:gd name="connsiteY9" fmla="*/ 533400 h 4451350"/>
              <a:gd name="connsiteX10" fmla="*/ 3194083 w 7207283"/>
              <a:gd name="connsiteY10" fmla="*/ 1212850 h 4451350"/>
              <a:gd name="connsiteX11" fmla="*/ 2800383 w 7207283"/>
              <a:gd name="connsiteY11" fmla="*/ 1511300 h 4451350"/>
              <a:gd name="connsiteX12" fmla="*/ 2025683 w 7207283"/>
              <a:gd name="connsiteY12" fmla="*/ 1498600 h 4451350"/>
              <a:gd name="connsiteX13" fmla="*/ 1314483 w 7207283"/>
              <a:gd name="connsiteY13" fmla="*/ 1752600 h 4451350"/>
              <a:gd name="connsiteX14" fmla="*/ 660433 w 7207283"/>
              <a:gd name="connsiteY14" fmla="*/ 2286000 h 4451350"/>
              <a:gd name="connsiteX15" fmla="*/ 107983 w 7207283"/>
              <a:gd name="connsiteY15" fmla="*/ 3238500 h 4451350"/>
              <a:gd name="connsiteX16" fmla="*/ 6383 w 7207283"/>
              <a:gd name="connsiteY16" fmla="*/ 4038600 h 4451350"/>
              <a:gd name="connsiteX17" fmla="*/ 19083 w 7207283"/>
              <a:gd name="connsiteY17" fmla="*/ 4451350 h 4451350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5886483 w 7207283"/>
              <a:gd name="connsiteY5" fmla="*/ 1072888 h 4457438"/>
              <a:gd name="connsiteX6" fmla="*/ 5581683 w 7207283"/>
              <a:gd name="connsiteY6" fmla="*/ 361688 h 4457438"/>
              <a:gd name="connsiteX7" fmla="*/ 4832383 w 7207283"/>
              <a:gd name="connsiteY7" fmla="*/ 6088 h 4457438"/>
              <a:gd name="connsiteX8" fmla="*/ 4044983 w 7207283"/>
              <a:gd name="connsiteY8" fmla="*/ 120388 h 4457438"/>
              <a:gd name="connsiteX9" fmla="*/ 3543333 w 7207283"/>
              <a:gd name="connsiteY9" fmla="*/ 539488 h 4457438"/>
              <a:gd name="connsiteX10" fmla="*/ 3194083 w 7207283"/>
              <a:gd name="connsiteY10" fmla="*/ 1218938 h 4457438"/>
              <a:gd name="connsiteX11" fmla="*/ 2800383 w 7207283"/>
              <a:gd name="connsiteY11" fmla="*/ 1517388 h 4457438"/>
              <a:gd name="connsiteX12" fmla="*/ 2025683 w 7207283"/>
              <a:gd name="connsiteY12" fmla="*/ 1504688 h 4457438"/>
              <a:gd name="connsiteX13" fmla="*/ 1314483 w 7207283"/>
              <a:gd name="connsiteY13" fmla="*/ 1758688 h 4457438"/>
              <a:gd name="connsiteX14" fmla="*/ 660433 w 7207283"/>
              <a:gd name="connsiteY14" fmla="*/ 2292088 h 4457438"/>
              <a:gd name="connsiteX15" fmla="*/ 107983 w 7207283"/>
              <a:gd name="connsiteY15" fmla="*/ 3244588 h 4457438"/>
              <a:gd name="connsiteX16" fmla="*/ 6383 w 7207283"/>
              <a:gd name="connsiteY16" fmla="*/ 4044688 h 4457438"/>
              <a:gd name="connsiteX17" fmla="*/ 19083 w 7207283"/>
              <a:gd name="connsiteY17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886483 w 7207283"/>
              <a:gd name="connsiteY6" fmla="*/ 10728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02383 w 7207283"/>
              <a:gd name="connsiteY4" fmla="*/ 16443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32534 w 7207283"/>
              <a:gd name="connsiteY5" fmla="*/ 131418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178583 w 7207283"/>
              <a:gd name="connsiteY4" fmla="*/ 16062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5173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  <a:gd name="connsiteX0" fmla="*/ 19083 w 7207283"/>
              <a:gd name="connsiteY0" fmla="*/ 4457438 h 4457438"/>
              <a:gd name="connsiteX1" fmla="*/ 7207283 w 7207283"/>
              <a:gd name="connsiteY1" fmla="*/ 4438388 h 4457438"/>
              <a:gd name="connsiteX2" fmla="*/ 7207283 w 7207283"/>
              <a:gd name="connsiteY2" fmla="*/ 1466588 h 4457438"/>
              <a:gd name="connsiteX3" fmla="*/ 6750083 w 7207283"/>
              <a:gd name="connsiteY3" fmla="*/ 1606288 h 4457438"/>
              <a:gd name="connsiteX4" fmla="*/ 6216683 w 7207283"/>
              <a:gd name="connsiteY4" fmla="*/ 1593588 h 4457438"/>
              <a:gd name="connsiteX5" fmla="*/ 6057934 w 7207283"/>
              <a:gd name="connsiteY5" fmla="*/ 1307838 h 4457438"/>
              <a:gd name="connsiteX6" fmla="*/ 5924583 w 7207283"/>
              <a:gd name="connsiteY6" fmla="*/ 1034788 h 4457438"/>
              <a:gd name="connsiteX7" fmla="*/ 5581683 w 7207283"/>
              <a:gd name="connsiteY7" fmla="*/ 361688 h 4457438"/>
              <a:gd name="connsiteX8" fmla="*/ 4832383 w 7207283"/>
              <a:gd name="connsiteY8" fmla="*/ 6088 h 4457438"/>
              <a:gd name="connsiteX9" fmla="*/ 4044983 w 7207283"/>
              <a:gd name="connsiteY9" fmla="*/ 120388 h 4457438"/>
              <a:gd name="connsiteX10" fmla="*/ 3543333 w 7207283"/>
              <a:gd name="connsiteY10" fmla="*/ 539488 h 4457438"/>
              <a:gd name="connsiteX11" fmla="*/ 3194083 w 7207283"/>
              <a:gd name="connsiteY11" fmla="*/ 1218938 h 4457438"/>
              <a:gd name="connsiteX12" fmla="*/ 2800383 w 7207283"/>
              <a:gd name="connsiteY12" fmla="*/ 1517388 h 4457438"/>
              <a:gd name="connsiteX13" fmla="*/ 2025683 w 7207283"/>
              <a:gd name="connsiteY13" fmla="*/ 1504688 h 4457438"/>
              <a:gd name="connsiteX14" fmla="*/ 1314483 w 7207283"/>
              <a:gd name="connsiteY14" fmla="*/ 1758688 h 4457438"/>
              <a:gd name="connsiteX15" fmla="*/ 660433 w 7207283"/>
              <a:gd name="connsiteY15" fmla="*/ 2292088 h 4457438"/>
              <a:gd name="connsiteX16" fmla="*/ 107983 w 7207283"/>
              <a:gd name="connsiteY16" fmla="*/ 3244588 h 4457438"/>
              <a:gd name="connsiteX17" fmla="*/ 6383 w 7207283"/>
              <a:gd name="connsiteY17" fmla="*/ 4044688 h 4457438"/>
              <a:gd name="connsiteX18" fmla="*/ 19083 w 7207283"/>
              <a:gd name="connsiteY18" fmla="*/ 4457438 h 445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07283" h="4457438">
                <a:moveTo>
                  <a:pt x="19083" y="4457438"/>
                </a:moveTo>
                <a:lnTo>
                  <a:pt x="7207283" y="4438388"/>
                </a:lnTo>
                <a:lnTo>
                  <a:pt x="7207283" y="1466588"/>
                </a:lnTo>
                <a:cubicBezTo>
                  <a:pt x="7054883" y="1496221"/>
                  <a:pt x="6908833" y="1563955"/>
                  <a:pt x="6750083" y="1606288"/>
                </a:cubicBezTo>
                <a:cubicBezTo>
                  <a:pt x="6572283" y="1621105"/>
                  <a:pt x="6451633" y="1667671"/>
                  <a:pt x="6216683" y="1593588"/>
                </a:cubicBezTo>
                <a:cubicBezTo>
                  <a:pt x="6091800" y="1451771"/>
                  <a:pt x="6100267" y="1417905"/>
                  <a:pt x="6057934" y="1307838"/>
                </a:cubicBezTo>
                <a:lnTo>
                  <a:pt x="5924583" y="1034788"/>
                </a:lnTo>
                <a:cubicBezTo>
                  <a:pt x="5822983" y="797721"/>
                  <a:pt x="5778533" y="554305"/>
                  <a:pt x="5581683" y="361688"/>
                </a:cubicBezTo>
                <a:cubicBezTo>
                  <a:pt x="5389066" y="211405"/>
                  <a:pt x="5139300" y="67471"/>
                  <a:pt x="4832383" y="6088"/>
                </a:cubicBezTo>
                <a:cubicBezTo>
                  <a:pt x="4569916" y="-19312"/>
                  <a:pt x="4313800" y="37838"/>
                  <a:pt x="4044983" y="120388"/>
                </a:cubicBezTo>
                <a:cubicBezTo>
                  <a:pt x="3865066" y="196588"/>
                  <a:pt x="3697850" y="310888"/>
                  <a:pt x="3543333" y="539488"/>
                </a:cubicBezTo>
                <a:cubicBezTo>
                  <a:pt x="3395166" y="727871"/>
                  <a:pt x="3361300" y="1011505"/>
                  <a:pt x="3194083" y="1218938"/>
                </a:cubicBezTo>
                <a:cubicBezTo>
                  <a:pt x="3113650" y="1339588"/>
                  <a:pt x="3007816" y="1453888"/>
                  <a:pt x="2800383" y="1517388"/>
                </a:cubicBezTo>
                <a:cubicBezTo>
                  <a:pt x="2535800" y="1570305"/>
                  <a:pt x="2328366" y="1458121"/>
                  <a:pt x="2025683" y="1504688"/>
                </a:cubicBezTo>
                <a:cubicBezTo>
                  <a:pt x="1788616" y="1532205"/>
                  <a:pt x="1538850" y="1616871"/>
                  <a:pt x="1314483" y="1758688"/>
                </a:cubicBezTo>
                <a:cubicBezTo>
                  <a:pt x="1090116" y="1885688"/>
                  <a:pt x="859400" y="2082538"/>
                  <a:pt x="660433" y="2292088"/>
                </a:cubicBezTo>
                <a:cubicBezTo>
                  <a:pt x="436066" y="2579955"/>
                  <a:pt x="218050" y="2874171"/>
                  <a:pt x="107983" y="3244588"/>
                </a:cubicBezTo>
                <a:cubicBezTo>
                  <a:pt x="42366" y="3511288"/>
                  <a:pt x="-10550" y="3777988"/>
                  <a:pt x="6383" y="4044688"/>
                </a:cubicBezTo>
                <a:cubicBezTo>
                  <a:pt x="-10550" y="4175921"/>
                  <a:pt x="10616" y="4326205"/>
                  <a:pt x="19083" y="445743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2DEE3DA-FE8D-40EA-A802-4EF9A7CA5A38}"/>
              </a:ext>
            </a:extLst>
          </p:cNvPr>
          <p:cNvSpPr/>
          <p:nvPr/>
        </p:nvSpPr>
        <p:spPr>
          <a:xfrm>
            <a:off x="0" y="-16908"/>
            <a:ext cx="2755107" cy="1547812"/>
          </a:xfrm>
          <a:custGeom>
            <a:avLst/>
            <a:gdLst>
              <a:gd name="connsiteX0" fmla="*/ 0 w 2762250"/>
              <a:gd name="connsiteY0" fmla="*/ 9525 h 1543050"/>
              <a:gd name="connsiteX1" fmla="*/ 0 w 2762250"/>
              <a:gd name="connsiteY1" fmla="*/ 1543050 h 1543050"/>
              <a:gd name="connsiteX2" fmla="*/ 342900 w 2762250"/>
              <a:gd name="connsiteY2" fmla="*/ 981075 h 1543050"/>
              <a:gd name="connsiteX3" fmla="*/ 609600 w 2762250"/>
              <a:gd name="connsiteY3" fmla="*/ 638175 h 1543050"/>
              <a:gd name="connsiteX4" fmla="*/ 1133475 w 2762250"/>
              <a:gd name="connsiteY4" fmla="*/ 504825 h 1543050"/>
              <a:gd name="connsiteX5" fmla="*/ 1819275 w 2762250"/>
              <a:gd name="connsiteY5" fmla="*/ 495300 h 1543050"/>
              <a:gd name="connsiteX6" fmla="*/ 2438400 w 2762250"/>
              <a:gd name="connsiteY6" fmla="*/ 276225 h 1543050"/>
              <a:gd name="connsiteX7" fmla="*/ 2762250 w 2762250"/>
              <a:gd name="connsiteY7" fmla="*/ 0 h 1543050"/>
              <a:gd name="connsiteX8" fmla="*/ 0 w 2762250"/>
              <a:gd name="connsiteY8" fmla="*/ 9525 h 1543050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2900 w 2762250"/>
              <a:gd name="connsiteY2" fmla="*/ 985837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16706 w 2762250"/>
              <a:gd name="connsiteY2" fmla="*/ 91916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290512 w 2762250"/>
              <a:gd name="connsiteY2" fmla="*/ 862012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09600 w 2762250"/>
              <a:gd name="connsiteY3" fmla="*/ 642937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14362 w 2762250"/>
              <a:gd name="connsiteY3" fmla="*/ 588168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33375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42937 w 2762250"/>
              <a:gd name="connsiteY3" fmla="*/ 597693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95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459580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3475 w 2762250"/>
              <a:gd name="connsiteY4" fmla="*/ 500062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8237 w 2762250"/>
              <a:gd name="connsiteY4" fmla="*/ 471487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511968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5000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9275 w 2762250"/>
              <a:gd name="connsiteY5" fmla="*/ 419099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33562 w 2762250"/>
              <a:gd name="connsiteY5" fmla="*/ 459581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797844 w 2762250"/>
              <a:gd name="connsiteY5" fmla="*/ 433387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38400 w 2762250"/>
              <a:gd name="connsiteY6" fmla="*/ 28098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407443 w 2762250"/>
              <a:gd name="connsiteY6" fmla="*/ 257175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83631 w 2762250"/>
              <a:gd name="connsiteY6" fmla="*/ 228600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762250"/>
              <a:gd name="connsiteY0" fmla="*/ 0 h 1547812"/>
              <a:gd name="connsiteX1" fmla="*/ 0 w 2762250"/>
              <a:gd name="connsiteY1" fmla="*/ 1547812 h 1547812"/>
              <a:gd name="connsiteX2" fmla="*/ 347663 w 2762250"/>
              <a:gd name="connsiteY2" fmla="*/ 902493 h 1547812"/>
              <a:gd name="connsiteX3" fmla="*/ 659606 w 2762250"/>
              <a:gd name="connsiteY3" fmla="*/ 609599 h 1547812"/>
              <a:gd name="connsiteX4" fmla="*/ 1135856 w 2762250"/>
              <a:gd name="connsiteY4" fmla="*/ 497681 h 1547812"/>
              <a:gd name="connsiteX5" fmla="*/ 1816894 w 2762250"/>
              <a:gd name="connsiteY5" fmla="*/ 461962 h 1547812"/>
              <a:gd name="connsiteX6" fmla="*/ 2393156 w 2762250"/>
              <a:gd name="connsiteY6" fmla="*/ 261937 h 1547812"/>
              <a:gd name="connsiteX7" fmla="*/ 2762250 w 2762250"/>
              <a:gd name="connsiteY7" fmla="*/ 4762 h 1547812"/>
              <a:gd name="connsiteX8" fmla="*/ 0 w 2762250"/>
              <a:gd name="connsiteY8" fmla="*/ 0 h 1547812"/>
              <a:gd name="connsiteX0" fmla="*/ 0 w 2688432"/>
              <a:gd name="connsiteY0" fmla="*/ 0 h 1547812"/>
              <a:gd name="connsiteX1" fmla="*/ 0 w 2688432"/>
              <a:gd name="connsiteY1" fmla="*/ 1547812 h 1547812"/>
              <a:gd name="connsiteX2" fmla="*/ 347663 w 2688432"/>
              <a:gd name="connsiteY2" fmla="*/ 902493 h 1547812"/>
              <a:gd name="connsiteX3" fmla="*/ 659606 w 2688432"/>
              <a:gd name="connsiteY3" fmla="*/ 609599 h 1547812"/>
              <a:gd name="connsiteX4" fmla="*/ 1135856 w 2688432"/>
              <a:gd name="connsiteY4" fmla="*/ 497681 h 1547812"/>
              <a:gd name="connsiteX5" fmla="*/ 1816894 w 2688432"/>
              <a:gd name="connsiteY5" fmla="*/ 461962 h 1547812"/>
              <a:gd name="connsiteX6" fmla="*/ 2393156 w 2688432"/>
              <a:gd name="connsiteY6" fmla="*/ 261937 h 1547812"/>
              <a:gd name="connsiteX7" fmla="*/ 2688432 w 2688432"/>
              <a:gd name="connsiteY7" fmla="*/ 0 h 1547812"/>
              <a:gd name="connsiteX8" fmla="*/ 0 w 2688432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  <a:gd name="connsiteX0" fmla="*/ 0 w 2755107"/>
              <a:gd name="connsiteY0" fmla="*/ 0 h 1547812"/>
              <a:gd name="connsiteX1" fmla="*/ 0 w 2755107"/>
              <a:gd name="connsiteY1" fmla="*/ 1547812 h 1547812"/>
              <a:gd name="connsiteX2" fmla="*/ 347663 w 2755107"/>
              <a:gd name="connsiteY2" fmla="*/ 902493 h 1547812"/>
              <a:gd name="connsiteX3" fmla="*/ 659606 w 2755107"/>
              <a:gd name="connsiteY3" fmla="*/ 609599 h 1547812"/>
              <a:gd name="connsiteX4" fmla="*/ 1135856 w 2755107"/>
              <a:gd name="connsiteY4" fmla="*/ 497681 h 1547812"/>
              <a:gd name="connsiteX5" fmla="*/ 1816894 w 2755107"/>
              <a:gd name="connsiteY5" fmla="*/ 461962 h 1547812"/>
              <a:gd name="connsiteX6" fmla="*/ 2393156 w 2755107"/>
              <a:gd name="connsiteY6" fmla="*/ 261937 h 1547812"/>
              <a:gd name="connsiteX7" fmla="*/ 2755107 w 2755107"/>
              <a:gd name="connsiteY7" fmla="*/ 4762 h 1547812"/>
              <a:gd name="connsiteX8" fmla="*/ 0 w 2755107"/>
              <a:gd name="connsiteY8" fmla="*/ 0 h 154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107" h="1547812">
                <a:moveTo>
                  <a:pt x="0" y="0"/>
                </a:moveTo>
                <a:lnTo>
                  <a:pt x="0" y="1547812"/>
                </a:lnTo>
                <a:lnTo>
                  <a:pt x="347663" y="902493"/>
                </a:lnTo>
                <a:cubicBezTo>
                  <a:pt x="439738" y="773112"/>
                  <a:pt x="555625" y="650874"/>
                  <a:pt x="659606" y="609599"/>
                </a:cubicBezTo>
                <a:cubicBezTo>
                  <a:pt x="829468" y="543718"/>
                  <a:pt x="965993" y="520699"/>
                  <a:pt x="1135856" y="497681"/>
                </a:cubicBezTo>
                <a:cubicBezTo>
                  <a:pt x="1369219" y="481012"/>
                  <a:pt x="1593056" y="502443"/>
                  <a:pt x="1816894" y="461962"/>
                </a:cubicBezTo>
                <a:cubicBezTo>
                  <a:pt x="2030413" y="419100"/>
                  <a:pt x="2215355" y="357186"/>
                  <a:pt x="2393156" y="261937"/>
                </a:cubicBezTo>
                <a:cubicBezTo>
                  <a:pt x="2537618" y="159542"/>
                  <a:pt x="2648745" y="107156"/>
                  <a:pt x="2755107" y="47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EFD0859F-1382-4009-9C84-2255C2B46E6F}"/>
              </a:ext>
            </a:extLst>
          </p:cNvPr>
          <p:cNvSpPr/>
          <p:nvPr/>
        </p:nvSpPr>
        <p:spPr>
          <a:xfrm rot="10800000">
            <a:off x="0" y="-8416"/>
            <a:ext cx="802049" cy="452438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90D02BD8-AB16-4901-9C9F-AD6AF4D0C87F}"/>
              </a:ext>
            </a:extLst>
          </p:cNvPr>
          <p:cNvSpPr/>
          <p:nvPr/>
        </p:nvSpPr>
        <p:spPr>
          <a:xfrm>
            <a:off x="6159339" y="3139605"/>
            <a:ext cx="6041897" cy="3727199"/>
          </a:xfrm>
          <a:custGeom>
            <a:avLst/>
            <a:gdLst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26836 w 6031345"/>
              <a:gd name="connsiteY0" fmla="*/ 3777673 h 3777673"/>
              <a:gd name="connsiteX1" fmla="*/ 249382 w 6031345"/>
              <a:gd name="connsiteY1" fmla="*/ 3260437 h 3777673"/>
              <a:gd name="connsiteX2" fmla="*/ 0 w 6031345"/>
              <a:gd name="connsiteY2" fmla="*/ 2817091 h 3777673"/>
              <a:gd name="connsiteX3" fmla="*/ 18473 w 6031345"/>
              <a:gd name="connsiteY3" fmla="*/ 2373746 h 3777673"/>
              <a:gd name="connsiteX4" fmla="*/ 350982 w 6031345"/>
              <a:gd name="connsiteY4" fmla="*/ 2078182 h 3777673"/>
              <a:gd name="connsiteX5" fmla="*/ 3879273 w 6031345"/>
              <a:gd name="connsiteY5" fmla="*/ 64655 h 3777673"/>
              <a:gd name="connsiteX6" fmla="*/ 4147127 w 6031345"/>
              <a:gd name="connsiteY6" fmla="*/ 0 h 3777673"/>
              <a:gd name="connsiteX7" fmla="*/ 4599709 w 6031345"/>
              <a:gd name="connsiteY7" fmla="*/ 157018 h 3777673"/>
              <a:gd name="connsiteX8" fmla="*/ 6031345 w 6031345"/>
              <a:gd name="connsiteY8" fmla="*/ 1006764 h 3777673"/>
              <a:gd name="connsiteX9" fmla="*/ 6031345 w 6031345"/>
              <a:gd name="connsiteY9" fmla="*/ 3740727 h 3777673"/>
              <a:gd name="connsiteX10" fmla="*/ 1126836 w 6031345"/>
              <a:gd name="connsiteY10" fmla="*/ 3777673 h 3777673"/>
              <a:gd name="connsiteX0" fmla="*/ 1157699 w 6062208"/>
              <a:gd name="connsiteY0" fmla="*/ 3777673 h 3777673"/>
              <a:gd name="connsiteX1" fmla="*/ 280245 w 6062208"/>
              <a:gd name="connsiteY1" fmla="*/ 3260437 h 3777673"/>
              <a:gd name="connsiteX2" fmla="*/ 30863 w 6062208"/>
              <a:gd name="connsiteY2" fmla="*/ 2817091 h 3777673"/>
              <a:gd name="connsiteX3" fmla="*/ 49336 w 6062208"/>
              <a:gd name="connsiteY3" fmla="*/ 2373746 h 3777673"/>
              <a:gd name="connsiteX4" fmla="*/ 381845 w 6062208"/>
              <a:gd name="connsiteY4" fmla="*/ 2078182 h 3777673"/>
              <a:gd name="connsiteX5" fmla="*/ 3910136 w 6062208"/>
              <a:gd name="connsiteY5" fmla="*/ 64655 h 3777673"/>
              <a:gd name="connsiteX6" fmla="*/ 4177990 w 6062208"/>
              <a:gd name="connsiteY6" fmla="*/ 0 h 3777673"/>
              <a:gd name="connsiteX7" fmla="*/ 4630572 w 6062208"/>
              <a:gd name="connsiteY7" fmla="*/ 157018 h 3777673"/>
              <a:gd name="connsiteX8" fmla="*/ 6062208 w 6062208"/>
              <a:gd name="connsiteY8" fmla="*/ 1006764 h 3777673"/>
              <a:gd name="connsiteX9" fmla="*/ 6062208 w 6062208"/>
              <a:gd name="connsiteY9" fmla="*/ 3740727 h 3777673"/>
              <a:gd name="connsiteX10" fmla="*/ 1157699 w 6062208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35613 w 6040122"/>
              <a:gd name="connsiteY0" fmla="*/ 3777673 h 3777673"/>
              <a:gd name="connsiteX1" fmla="*/ 258159 w 6040122"/>
              <a:gd name="connsiteY1" fmla="*/ 3260437 h 3777673"/>
              <a:gd name="connsiteX2" fmla="*/ 8777 w 6040122"/>
              <a:gd name="connsiteY2" fmla="*/ 2817091 h 3777673"/>
              <a:gd name="connsiteX3" fmla="*/ 27250 w 6040122"/>
              <a:gd name="connsiteY3" fmla="*/ 2373746 h 3777673"/>
              <a:gd name="connsiteX4" fmla="*/ 359759 w 6040122"/>
              <a:gd name="connsiteY4" fmla="*/ 2078182 h 3777673"/>
              <a:gd name="connsiteX5" fmla="*/ 3888050 w 6040122"/>
              <a:gd name="connsiteY5" fmla="*/ 64655 h 3777673"/>
              <a:gd name="connsiteX6" fmla="*/ 4155904 w 6040122"/>
              <a:gd name="connsiteY6" fmla="*/ 0 h 3777673"/>
              <a:gd name="connsiteX7" fmla="*/ 4608486 w 6040122"/>
              <a:gd name="connsiteY7" fmla="*/ 157018 h 3777673"/>
              <a:gd name="connsiteX8" fmla="*/ 6040122 w 6040122"/>
              <a:gd name="connsiteY8" fmla="*/ 1006764 h 3777673"/>
              <a:gd name="connsiteX9" fmla="*/ 6040122 w 6040122"/>
              <a:gd name="connsiteY9" fmla="*/ 3740727 h 3777673"/>
              <a:gd name="connsiteX10" fmla="*/ 1135613 w 6040122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7673 h 3777673"/>
              <a:gd name="connsiteX1" fmla="*/ 266793 w 6048756"/>
              <a:gd name="connsiteY1" fmla="*/ 3260437 h 3777673"/>
              <a:gd name="connsiteX2" fmla="*/ 17411 w 6048756"/>
              <a:gd name="connsiteY2" fmla="*/ 2817091 h 3777673"/>
              <a:gd name="connsiteX3" fmla="*/ 35884 w 6048756"/>
              <a:gd name="connsiteY3" fmla="*/ 2373746 h 3777673"/>
              <a:gd name="connsiteX4" fmla="*/ 368393 w 6048756"/>
              <a:gd name="connsiteY4" fmla="*/ 2078182 h 3777673"/>
              <a:gd name="connsiteX5" fmla="*/ 3896684 w 6048756"/>
              <a:gd name="connsiteY5" fmla="*/ 64655 h 3777673"/>
              <a:gd name="connsiteX6" fmla="*/ 4164538 w 6048756"/>
              <a:gd name="connsiteY6" fmla="*/ 0 h 3777673"/>
              <a:gd name="connsiteX7" fmla="*/ 4617120 w 6048756"/>
              <a:gd name="connsiteY7" fmla="*/ 157018 h 3777673"/>
              <a:gd name="connsiteX8" fmla="*/ 6048756 w 6048756"/>
              <a:gd name="connsiteY8" fmla="*/ 1006764 h 3777673"/>
              <a:gd name="connsiteX9" fmla="*/ 6048756 w 6048756"/>
              <a:gd name="connsiteY9" fmla="*/ 3740727 h 3777673"/>
              <a:gd name="connsiteX10" fmla="*/ 1144247 w 6048756"/>
              <a:gd name="connsiteY10" fmla="*/ 3777673 h 3777673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778446 h 3778446"/>
              <a:gd name="connsiteX1" fmla="*/ 266793 w 6048756"/>
              <a:gd name="connsiteY1" fmla="*/ 3261210 h 3778446"/>
              <a:gd name="connsiteX2" fmla="*/ 17411 w 6048756"/>
              <a:gd name="connsiteY2" fmla="*/ 2817864 h 3778446"/>
              <a:gd name="connsiteX3" fmla="*/ 35884 w 6048756"/>
              <a:gd name="connsiteY3" fmla="*/ 2374519 h 3778446"/>
              <a:gd name="connsiteX4" fmla="*/ 368393 w 6048756"/>
              <a:gd name="connsiteY4" fmla="*/ 2078955 h 3778446"/>
              <a:gd name="connsiteX5" fmla="*/ 3896684 w 6048756"/>
              <a:gd name="connsiteY5" fmla="*/ 65428 h 3778446"/>
              <a:gd name="connsiteX6" fmla="*/ 4164538 w 6048756"/>
              <a:gd name="connsiteY6" fmla="*/ 773 h 3778446"/>
              <a:gd name="connsiteX7" fmla="*/ 4617120 w 6048756"/>
              <a:gd name="connsiteY7" fmla="*/ 157791 h 3778446"/>
              <a:gd name="connsiteX8" fmla="*/ 6048756 w 6048756"/>
              <a:gd name="connsiteY8" fmla="*/ 1007537 h 3778446"/>
              <a:gd name="connsiteX9" fmla="*/ 6048756 w 6048756"/>
              <a:gd name="connsiteY9" fmla="*/ 3741500 h 3778446"/>
              <a:gd name="connsiteX10" fmla="*/ 1144247 w 6048756"/>
              <a:gd name="connsiteY10" fmla="*/ 3778446 h 3778446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44247 w 6048756"/>
              <a:gd name="connsiteY0" fmla="*/ 3800217 h 3800217"/>
              <a:gd name="connsiteX1" fmla="*/ 266793 w 6048756"/>
              <a:gd name="connsiteY1" fmla="*/ 3282981 h 3800217"/>
              <a:gd name="connsiteX2" fmla="*/ 17411 w 6048756"/>
              <a:gd name="connsiteY2" fmla="*/ 2839635 h 3800217"/>
              <a:gd name="connsiteX3" fmla="*/ 35884 w 6048756"/>
              <a:gd name="connsiteY3" fmla="*/ 2396290 h 3800217"/>
              <a:gd name="connsiteX4" fmla="*/ 368393 w 6048756"/>
              <a:gd name="connsiteY4" fmla="*/ 2100726 h 3800217"/>
              <a:gd name="connsiteX5" fmla="*/ 3896684 w 6048756"/>
              <a:gd name="connsiteY5" fmla="*/ 87199 h 3800217"/>
              <a:gd name="connsiteX6" fmla="*/ 4215338 w 6048756"/>
              <a:gd name="connsiteY6" fmla="*/ 319 h 3800217"/>
              <a:gd name="connsiteX7" fmla="*/ 4617120 w 6048756"/>
              <a:gd name="connsiteY7" fmla="*/ 179562 h 3800217"/>
              <a:gd name="connsiteX8" fmla="*/ 6048756 w 6048756"/>
              <a:gd name="connsiteY8" fmla="*/ 1029308 h 3800217"/>
              <a:gd name="connsiteX9" fmla="*/ 6048756 w 6048756"/>
              <a:gd name="connsiteY9" fmla="*/ 3763271 h 3800217"/>
              <a:gd name="connsiteX10" fmla="*/ 1144247 w 6048756"/>
              <a:gd name="connsiteY10" fmla="*/ 3800217 h 3800217"/>
              <a:gd name="connsiteX0" fmla="*/ 1137388 w 6041897"/>
              <a:gd name="connsiteY0" fmla="*/ 3800217 h 3800217"/>
              <a:gd name="connsiteX1" fmla="*/ 259934 w 6041897"/>
              <a:gd name="connsiteY1" fmla="*/ 3282981 h 3800217"/>
              <a:gd name="connsiteX2" fmla="*/ 10552 w 6041897"/>
              <a:gd name="connsiteY2" fmla="*/ 2839635 h 3800217"/>
              <a:gd name="connsiteX3" fmla="*/ 52838 w 6041897"/>
              <a:gd name="connsiteY3" fmla="*/ 2415340 h 3800217"/>
              <a:gd name="connsiteX4" fmla="*/ 361534 w 6041897"/>
              <a:gd name="connsiteY4" fmla="*/ 2100726 h 3800217"/>
              <a:gd name="connsiteX5" fmla="*/ 3889825 w 6041897"/>
              <a:gd name="connsiteY5" fmla="*/ 87199 h 3800217"/>
              <a:gd name="connsiteX6" fmla="*/ 4208479 w 6041897"/>
              <a:gd name="connsiteY6" fmla="*/ 319 h 3800217"/>
              <a:gd name="connsiteX7" fmla="*/ 4610261 w 6041897"/>
              <a:gd name="connsiteY7" fmla="*/ 179562 h 3800217"/>
              <a:gd name="connsiteX8" fmla="*/ 6041897 w 6041897"/>
              <a:gd name="connsiteY8" fmla="*/ 1029308 h 3800217"/>
              <a:gd name="connsiteX9" fmla="*/ 6041897 w 6041897"/>
              <a:gd name="connsiteY9" fmla="*/ 3763271 h 3800217"/>
              <a:gd name="connsiteX10" fmla="*/ 1137388 w 6041897"/>
              <a:gd name="connsiteY10" fmla="*/ 3800217 h 3800217"/>
              <a:gd name="connsiteX0" fmla="*/ 1061188 w 6041897"/>
              <a:gd name="connsiteY0" fmla="*/ 3785930 h 3785930"/>
              <a:gd name="connsiteX1" fmla="*/ 259934 w 6041897"/>
              <a:gd name="connsiteY1" fmla="*/ 3282981 h 3785930"/>
              <a:gd name="connsiteX2" fmla="*/ 10552 w 6041897"/>
              <a:gd name="connsiteY2" fmla="*/ 2839635 h 3785930"/>
              <a:gd name="connsiteX3" fmla="*/ 52838 w 6041897"/>
              <a:gd name="connsiteY3" fmla="*/ 2415340 h 3785930"/>
              <a:gd name="connsiteX4" fmla="*/ 361534 w 6041897"/>
              <a:gd name="connsiteY4" fmla="*/ 2100726 h 3785930"/>
              <a:gd name="connsiteX5" fmla="*/ 3889825 w 6041897"/>
              <a:gd name="connsiteY5" fmla="*/ 87199 h 3785930"/>
              <a:gd name="connsiteX6" fmla="*/ 4208479 w 6041897"/>
              <a:gd name="connsiteY6" fmla="*/ 319 h 3785930"/>
              <a:gd name="connsiteX7" fmla="*/ 4610261 w 6041897"/>
              <a:gd name="connsiteY7" fmla="*/ 179562 h 3785930"/>
              <a:gd name="connsiteX8" fmla="*/ 6041897 w 6041897"/>
              <a:gd name="connsiteY8" fmla="*/ 1029308 h 3785930"/>
              <a:gd name="connsiteX9" fmla="*/ 6041897 w 6041897"/>
              <a:gd name="connsiteY9" fmla="*/ 3763271 h 3785930"/>
              <a:gd name="connsiteX10" fmla="*/ 1061188 w 6041897"/>
              <a:gd name="connsiteY10" fmla="*/ 3785930 h 3785930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889825 w 6041897"/>
              <a:gd name="connsiteY5" fmla="*/ 873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86035 h 3786035"/>
              <a:gd name="connsiteX1" fmla="*/ 259934 w 6041897"/>
              <a:gd name="connsiteY1" fmla="*/ 3283086 h 3786035"/>
              <a:gd name="connsiteX2" fmla="*/ 10552 w 6041897"/>
              <a:gd name="connsiteY2" fmla="*/ 2839740 h 3786035"/>
              <a:gd name="connsiteX3" fmla="*/ 52838 w 6041897"/>
              <a:gd name="connsiteY3" fmla="*/ 2415445 h 3786035"/>
              <a:gd name="connsiteX4" fmla="*/ 361534 w 6041897"/>
              <a:gd name="connsiteY4" fmla="*/ 2100831 h 3786035"/>
              <a:gd name="connsiteX5" fmla="*/ 3694562 w 6041897"/>
              <a:gd name="connsiteY5" fmla="*/ 201604 h 3786035"/>
              <a:gd name="connsiteX6" fmla="*/ 4208479 w 6041897"/>
              <a:gd name="connsiteY6" fmla="*/ 424 h 3786035"/>
              <a:gd name="connsiteX7" fmla="*/ 4610261 w 6041897"/>
              <a:gd name="connsiteY7" fmla="*/ 179667 h 3786035"/>
              <a:gd name="connsiteX8" fmla="*/ 6041897 w 6041897"/>
              <a:gd name="connsiteY8" fmla="*/ 1029413 h 3786035"/>
              <a:gd name="connsiteX9" fmla="*/ 6041897 w 6041897"/>
              <a:gd name="connsiteY9" fmla="*/ 3763376 h 3786035"/>
              <a:gd name="connsiteX10" fmla="*/ 1061188 w 6041897"/>
              <a:gd name="connsiteY10" fmla="*/ 3786035 h 3786035"/>
              <a:gd name="connsiteX0" fmla="*/ 1061188 w 6041897"/>
              <a:gd name="connsiteY0" fmla="*/ 3776550 h 3776550"/>
              <a:gd name="connsiteX1" fmla="*/ 259934 w 6041897"/>
              <a:gd name="connsiteY1" fmla="*/ 3273601 h 3776550"/>
              <a:gd name="connsiteX2" fmla="*/ 10552 w 6041897"/>
              <a:gd name="connsiteY2" fmla="*/ 2830255 h 3776550"/>
              <a:gd name="connsiteX3" fmla="*/ 52838 w 6041897"/>
              <a:gd name="connsiteY3" fmla="*/ 2405960 h 3776550"/>
              <a:gd name="connsiteX4" fmla="*/ 361534 w 6041897"/>
              <a:gd name="connsiteY4" fmla="*/ 2091346 h 3776550"/>
              <a:gd name="connsiteX5" fmla="*/ 3694562 w 6041897"/>
              <a:gd name="connsiteY5" fmla="*/ 192119 h 3776550"/>
              <a:gd name="connsiteX6" fmla="*/ 4170379 w 6041897"/>
              <a:gd name="connsiteY6" fmla="*/ 464 h 3776550"/>
              <a:gd name="connsiteX7" fmla="*/ 4610261 w 6041897"/>
              <a:gd name="connsiteY7" fmla="*/ 170182 h 3776550"/>
              <a:gd name="connsiteX8" fmla="*/ 6041897 w 6041897"/>
              <a:gd name="connsiteY8" fmla="*/ 1019928 h 3776550"/>
              <a:gd name="connsiteX9" fmla="*/ 6041897 w 6041897"/>
              <a:gd name="connsiteY9" fmla="*/ 3753891 h 3776550"/>
              <a:gd name="connsiteX10" fmla="*/ 1061188 w 6041897"/>
              <a:gd name="connsiteY10" fmla="*/ 3776550 h 3776550"/>
              <a:gd name="connsiteX0" fmla="*/ 1061188 w 6041897"/>
              <a:gd name="connsiteY0" fmla="*/ 3796861 h 3796861"/>
              <a:gd name="connsiteX1" fmla="*/ 259934 w 6041897"/>
              <a:gd name="connsiteY1" fmla="*/ 3293912 h 3796861"/>
              <a:gd name="connsiteX2" fmla="*/ 10552 w 6041897"/>
              <a:gd name="connsiteY2" fmla="*/ 2850566 h 3796861"/>
              <a:gd name="connsiteX3" fmla="*/ 52838 w 6041897"/>
              <a:gd name="connsiteY3" fmla="*/ 2426271 h 3796861"/>
              <a:gd name="connsiteX4" fmla="*/ 361534 w 6041897"/>
              <a:gd name="connsiteY4" fmla="*/ 2111657 h 3796861"/>
              <a:gd name="connsiteX5" fmla="*/ 3694562 w 6041897"/>
              <a:gd name="connsiteY5" fmla="*/ 212430 h 3796861"/>
              <a:gd name="connsiteX6" fmla="*/ 4170379 w 6041897"/>
              <a:gd name="connsiteY6" fmla="*/ 20775 h 3796861"/>
              <a:gd name="connsiteX7" fmla="*/ 4610261 w 6041897"/>
              <a:gd name="connsiteY7" fmla="*/ 190493 h 3796861"/>
              <a:gd name="connsiteX8" fmla="*/ 6041897 w 6041897"/>
              <a:gd name="connsiteY8" fmla="*/ 1040239 h 3796861"/>
              <a:gd name="connsiteX9" fmla="*/ 6041897 w 6041897"/>
              <a:gd name="connsiteY9" fmla="*/ 3774202 h 3796861"/>
              <a:gd name="connsiteX10" fmla="*/ 1061188 w 6041897"/>
              <a:gd name="connsiteY10" fmla="*/ 3796861 h 379686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91751 h 3791751"/>
              <a:gd name="connsiteX1" fmla="*/ 259934 w 6041897"/>
              <a:gd name="connsiteY1" fmla="*/ 3288802 h 3791751"/>
              <a:gd name="connsiteX2" fmla="*/ 10552 w 6041897"/>
              <a:gd name="connsiteY2" fmla="*/ 2845456 h 3791751"/>
              <a:gd name="connsiteX3" fmla="*/ 52838 w 6041897"/>
              <a:gd name="connsiteY3" fmla="*/ 2421161 h 3791751"/>
              <a:gd name="connsiteX4" fmla="*/ 361534 w 6041897"/>
              <a:gd name="connsiteY4" fmla="*/ 2106547 h 3791751"/>
              <a:gd name="connsiteX5" fmla="*/ 3694562 w 6041897"/>
              <a:gd name="connsiteY5" fmla="*/ 207320 h 3791751"/>
              <a:gd name="connsiteX6" fmla="*/ 4170379 w 6041897"/>
              <a:gd name="connsiteY6" fmla="*/ 15665 h 3791751"/>
              <a:gd name="connsiteX7" fmla="*/ 4610261 w 6041897"/>
              <a:gd name="connsiteY7" fmla="*/ 185383 h 3791751"/>
              <a:gd name="connsiteX8" fmla="*/ 6041897 w 6041897"/>
              <a:gd name="connsiteY8" fmla="*/ 1035129 h 3791751"/>
              <a:gd name="connsiteX9" fmla="*/ 6041897 w 6041897"/>
              <a:gd name="connsiteY9" fmla="*/ 3769092 h 3791751"/>
              <a:gd name="connsiteX10" fmla="*/ 1061188 w 6041897"/>
              <a:gd name="connsiteY10" fmla="*/ 3791751 h 3791751"/>
              <a:gd name="connsiteX0" fmla="*/ 1061188 w 6041897"/>
              <a:gd name="connsiteY0" fmla="*/ 3788510 h 3788510"/>
              <a:gd name="connsiteX1" fmla="*/ 259934 w 6041897"/>
              <a:gd name="connsiteY1" fmla="*/ 3285561 h 3788510"/>
              <a:gd name="connsiteX2" fmla="*/ 10552 w 6041897"/>
              <a:gd name="connsiteY2" fmla="*/ 2842215 h 3788510"/>
              <a:gd name="connsiteX3" fmla="*/ 52838 w 6041897"/>
              <a:gd name="connsiteY3" fmla="*/ 2417920 h 3788510"/>
              <a:gd name="connsiteX4" fmla="*/ 361534 w 6041897"/>
              <a:gd name="connsiteY4" fmla="*/ 2103306 h 3788510"/>
              <a:gd name="connsiteX5" fmla="*/ 3694562 w 6041897"/>
              <a:gd name="connsiteY5" fmla="*/ 204079 h 3788510"/>
              <a:gd name="connsiteX6" fmla="*/ 4170379 w 6041897"/>
              <a:gd name="connsiteY6" fmla="*/ 12424 h 3788510"/>
              <a:gd name="connsiteX7" fmla="*/ 4610261 w 6041897"/>
              <a:gd name="connsiteY7" fmla="*/ 182142 h 3788510"/>
              <a:gd name="connsiteX8" fmla="*/ 6041897 w 6041897"/>
              <a:gd name="connsiteY8" fmla="*/ 1031888 h 3788510"/>
              <a:gd name="connsiteX9" fmla="*/ 6041897 w 6041897"/>
              <a:gd name="connsiteY9" fmla="*/ 3765851 h 3788510"/>
              <a:gd name="connsiteX10" fmla="*/ 1061188 w 6041897"/>
              <a:gd name="connsiteY10" fmla="*/ 3788510 h 3788510"/>
              <a:gd name="connsiteX0" fmla="*/ 1061188 w 6041897"/>
              <a:gd name="connsiteY0" fmla="*/ 3801938 h 3801938"/>
              <a:gd name="connsiteX1" fmla="*/ 259934 w 6041897"/>
              <a:gd name="connsiteY1" fmla="*/ 3298989 h 3801938"/>
              <a:gd name="connsiteX2" fmla="*/ 10552 w 6041897"/>
              <a:gd name="connsiteY2" fmla="*/ 2855643 h 3801938"/>
              <a:gd name="connsiteX3" fmla="*/ 52838 w 6041897"/>
              <a:gd name="connsiteY3" fmla="*/ 2431348 h 3801938"/>
              <a:gd name="connsiteX4" fmla="*/ 361534 w 6041897"/>
              <a:gd name="connsiteY4" fmla="*/ 2116734 h 3801938"/>
              <a:gd name="connsiteX5" fmla="*/ 3694562 w 6041897"/>
              <a:gd name="connsiteY5" fmla="*/ 217507 h 3801938"/>
              <a:gd name="connsiteX6" fmla="*/ 4175141 w 6041897"/>
              <a:gd name="connsiteY6" fmla="*/ 11564 h 3801938"/>
              <a:gd name="connsiteX7" fmla="*/ 4610261 w 6041897"/>
              <a:gd name="connsiteY7" fmla="*/ 195570 h 3801938"/>
              <a:gd name="connsiteX8" fmla="*/ 6041897 w 6041897"/>
              <a:gd name="connsiteY8" fmla="*/ 1045316 h 3801938"/>
              <a:gd name="connsiteX9" fmla="*/ 6041897 w 6041897"/>
              <a:gd name="connsiteY9" fmla="*/ 3779279 h 3801938"/>
              <a:gd name="connsiteX10" fmla="*/ 1061188 w 6041897"/>
              <a:gd name="connsiteY10" fmla="*/ 3801938 h 3801938"/>
              <a:gd name="connsiteX0" fmla="*/ 1061188 w 6041897"/>
              <a:gd name="connsiteY0" fmla="*/ 3803341 h 3803341"/>
              <a:gd name="connsiteX1" fmla="*/ 259934 w 6041897"/>
              <a:gd name="connsiteY1" fmla="*/ 3300392 h 3803341"/>
              <a:gd name="connsiteX2" fmla="*/ 10552 w 6041897"/>
              <a:gd name="connsiteY2" fmla="*/ 2857046 h 3803341"/>
              <a:gd name="connsiteX3" fmla="*/ 52838 w 6041897"/>
              <a:gd name="connsiteY3" fmla="*/ 2432751 h 3803341"/>
              <a:gd name="connsiteX4" fmla="*/ 361534 w 6041897"/>
              <a:gd name="connsiteY4" fmla="*/ 2118137 h 3803341"/>
              <a:gd name="connsiteX5" fmla="*/ 3694562 w 6041897"/>
              <a:gd name="connsiteY5" fmla="*/ 218910 h 3803341"/>
              <a:gd name="connsiteX6" fmla="*/ 4175141 w 6041897"/>
              <a:gd name="connsiteY6" fmla="*/ 12967 h 3803341"/>
              <a:gd name="connsiteX7" fmla="*/ 4610261 w 6041897"/>
              <a:gd name="connsiteY7" fmla="*/ 196973 h 3803341"/>
              <a:gd name="connsiteX8" fmla="*/ 6041897 w 6041897"/>
              <a:gd name="connsiteY8" fmla="*/ 1046719 h 3803341"/>
              <a:gd name="connsiteX9" fmla="*/ 6041897 w 6041897"/>
              <a:gd name="connsiteY9" fmla="*/ 3780682 h 3803341"/>
              <a:gd name="connsiteX10" fmla="*/ 1061188 w 6041897"/>
              <a:gd name="connsiteY10" fmla="*/ 3803341 h 3803341"/>
              <a:gd name="connsiteX0" fmla="*/ 1061188 w 6041897"/>
              <a:gd name="connsiteY0" fmla="*/ 3805657 h 3805657"/>
              <a:gd name="connsiteX1" fmla="*/ 259934 w 6041897"/>
              <a:gd name="connsiteY1" fmla="*/ 3302708 h 3805657"/>
              <a:gd name="connsiteX2" fmla="*/ 10552 w 6041897"/>
              <a:gd name="connsiteY2" fmla="*/ 2859362 h 3805657"/>
              <a:gd name="connsiteX3" fmla="*/ 52838 w 6041897"/>
              <a:gd name="connsiteY3" fmla="*/ 2435067 h 3805657"/>
              <a:gd name="connsiteX4" fmla="*/ 361534 w 6041897"/>
              <a:gd name="connsiteY4" fmla="*/ 2120453 h 3805657"/>
              <a:gd name="connsiteX5" fmla="*/ 3694562 w 6041897"/>
              <a:gd name="connsiteY5" fmla="*/ 221226 h 3805657"/>
              <a:gd name="connsiteX6" fmla="*/ 4175141 w 6041897"/>
              <a:gd name="connsiteY6" fmla="*/ 15283 h 3805657"/>
              <a:gd name="connsiteX7" fmla="*/ 4643599 w 6041897"/>
              <a:gd name="connsiteY7" fmla="*/ 170714 h 3805657"/>
              <a:gd name="connsiteX8" fmla="*/ 6041897 w 6041897"/>
              <a:gd name="connsiteY8" fmla="*/ 1049035 h 3805657"/>
              <a:gd name="connsiteX9" fmla="*/ 6041897 w 6041897"/>
              <a:gd name="connsiteY9" fmla="*/ 3782998 h 3805657"/>
              <a:gd name="connsiteX10" fmla="*/ 1061188 w 6041897"/>
              <a:gd name="connsiteY10" fmla="*/ 3805657 h 3805657"/>
              <a:gd name="connsiteX0" fmla="*/ 1061188 w 6041897"/>
              <a:gd name="connsiteY0" fmla="*/ 3804860 h 3804860"/>
              <a:gd name="connsiteX1" fmla="*/ 259934 w 6041897"/>
              <a:gd name="connsiteY1" fmla="*/ 3301911 h 3804860"/>
              <a:gd name="connsiteX2" fmla="*/ 10552 w 6041897"/>
              <a:gd name="connsiteY2" fmla="*/ 2858565 h 3804860"/>
              <a:gd name="connsiteX3" fmla="*/ 52838 w 6041897"/>
              <a:gd name="connsiteY3" fmla="*/ 2434270 h 3804860"/>
              <a:gd name="connsiteX4" fmla="*/ 361534 w 6041897"/>
              <a:gd name="connsiteY4" fmla="*/ 2119656 h 3804860"/>
              <a:gd name="connsiteX5" fmla="*/ 3694562 w 6041897"/>
              <a:gd name="connsiteY5" fmla="*/ 220429 h 3804860"/>
              <a:gd name="connsiteX6" fmla="*/ 4175141 w 6041897"/>
              <a:gd name="connsiteY6" fmla="*/ 14486 h 3804860"/>
              <a:gd name="connsiteX7" fmla="*/ 4643599 w 6041897"/>
              <a:gd name="connsiteY7" fmla="*/ 169917 h 3804860"/>
              <a:gd name="connsiteX8" fmla="*/ 6041897 w 6041897"/>
              <a:gd name="connsiteY8" fmla="*/ 1048238 h 3804860"/>
              <a:gd name="connsiteX9" fmla="*/ 6041897 w 6041897"/>
              <a:gd name="connsiteY9" fmla="*/ 3782201 h 3804860"/>
              <a:gd name="connsiteX10" fmla="*/ 1061188 w 6041897"/>
              <a:gd name="connsiteY10" fmla="*/ 3804860 h 3804860"/>
              <a:gd name="connsiteX0" fmla="*/ 1061188 w 6041897"/>
              <a:gd name="connsiteY0" fmla="*/ 3798355 h 3798355"/>
              <a:gd name="connsiteX1" fmla="*/ 259934 w 6041897"/>
              <a:gd name="connsiteY1" fmla="*/ 3295406 h 3798355"/>
              <a:gd name="connsiteX2" fmla="*/ 10552 w 6041897"/>
              <a:gd name="connsiteY2" fmla="*/ 2852060 h 3798355"/>
              <a:gd name="connsiteX3" fmla="*/ 52838 w 6041897"/>
              <a:gd name="connsiteY3" fmla="*/ 2427765 h 3798355"/>
              <a:gd name="connsiteX4" fmla="*/ 361534 w 6041897"/>
              <a:gd name="connsiteY4" fmla="*/ 2113151 h 3798355"/>
              <a:gd name="connsiteX5" fmla="*/ 3694562 w 6041897"/>
              <a:gd name="connsiteY5" fmla="*/ 213924 h 3798355"/>
              <a:gd name="connsiteX6" fmla="*/ 4175141 w 6041897"/>
              <a:gd name="connsiteY6" fmla="*/ 15125 h 3798355"/>
              <a:gd name="connsiteX7" fmla="*/ 4643599 w 6041897"/>
              <a:gd name="connsiteY7" fmla="*/ 163412 h 3798355"/>
              <a:gd name="connsiteX8" fmla="*/ 6041897 w 6041897"/>
              <a:gd name="connsiteY8" fmla="*/ 1041733 h 3798355"/>
              <a:gd name="connsiteX9" fmla="*/ 6041897 w 6041897"/>
              <a:gd name="connsiteY9" fmla="*/ 3775696 h 3798355"/>
              <a:gd name="connsiteX10" fmla="*/ 1061188 w 6041897"/>
              <a:gd name="connsiteY10" fmla="*/ 3798355 h 3798355"/>
              <a:gd name="connsiteX0" fmla="*/ 1061188 w 6041897"/>
              <a:gd name="connsiteY0" fmla="*/ 3794037 h 3794037"/>
              <a:gd name="connsiteX1" fmla="*/ 259934 w 6041897"/>
              <a:gd name="connsiteY1" fmla="*/ 3291088 h 3794037"/>
              <a:gd name="connsiteX2" fmla="*/ 10552 w 6041897"/>
              <a:gd name="connsiteY2" fmla="*/ 2847742 h 3794037"/>
              <a:gd name="connsiteX3" fmla="*/ 52838 w 6041897"/>
              <a:gd name="connsiteY3" fmla="*/ 2423447 h 3794037"/>
              <a:gd name="connsiteX4" fmla="*/ 361534 w 6041897"/>
              <a:gd name="connsiteY4" fmla="*/ 2108833 h 3794037"/>
              <a:gd name="connsiteX5" fmla="*/ 3694562 w 6041897"/>
              <a:gd name="connsiteY5" fmla="*/ 209606 h 3794037"/>
              <a:gd name="connsiteX6" fmla="*/ 4175141 w 6041897"/>
              <a:gd name="connsiteY6" fmla="*/ 10807 h 3794037"/>
              <a:gd name="connsiteX7" fmla="*/ 4643599 w 6041897"/>
              <a:gd name="connsiteY7" fmla="*/ 159094 h 3794037"/>
              <a:gd name="connsiteX8" fmla="*/ 6041897 w 6041897"/>
              <a:gd name="connsiteY8" fmla="*/ 1037415 h 3794037"/>
              <a:gd name="connsiteX9" fmla="*/ 6041897 w 6041897"/>
              <a:gd name="connsiteY9" fmla="*/ 3771378 h 3794037"/>
              <a:gd name="connsiteX10" fmla="*/ 1061188 w 6041897"/>
              <a:gd name="connsiteY10" fmla="*/ 3794037 h 3794037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694562 w 6041897"/>
              <a:gd name="connsiteY5" fmla="*/ 209081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704087 w 6041897"/>
              <a:gd name="connsiteY5" fmla="*/ 2233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93512 h 3793512"/>
              <a:gd name="connsiteX1" fmla="*/ 259934 w 6041897"/>
              <a:gd name="connsiteY1" fmla="*/ 3290563 h 3793512"/>
              <a:gd name="connsiteX2" fmla="*/ 10552 w 6041897"/>
              <a:gd name="connsiteY2" fmla="*/ 2847217 h 3793512"/>
              <a:gd name="connsiteX3" fmla="*/ 52838 w 6041897"/>
              <a:gd name="connsiteY3" fmla="*/ 2422922 h 3793512"/>
              <a:gd name="connsiteX4" fmla="*/ 361534 w 6041897"/>
              <a:gd name="connsiteY4" fmla="*/ 2108308 h 3793512"/>
              <a:gd name="connsiteX5" fmla="*/ 3246887 w 6041897"/>
              <a:gd name="connsiteY5" fmla="*/ 490068 h 3793512"/>
              <a:gd name="connsiteX6" fmla="*/ 4175141 w 6041897"/>
              <a:gd name="connsiteY6" fmla="*/ 10282 h 3793512"/>
              <a:gd name="connsiteX7" fmla="*/ 4617406 w 6041897"/>
              <a:gd name="connsiteY7" fmla="*/ 165712 h 3793512"/>
              <a:gd name="connsiteX8" fmla="*/ 6041897 w 6041897"/>
              <a:gd name="connsiteY8" fmla="*/ 1036890 h 3793512"/>
              <a:gd name="connsiteX9" fmla="*/ 6041897 w 6041897"/>
              <a:gd name="connsiteY9" fmla="*/ 3770853 h 3793512"/>
              <a:gd name="connsiteX10" fmla="*/ 1061188 w 6041897"/>
              <a:gd name="connsiteY10" fmla="*/ 3793512 h 3793512"/>
              <a:gd name="connsiteX0" fmla="*/ 1061188 w 6041897"/>
              <a:gd name="connsiteY0" fmla="*/ 3727199 h 3727199"/>
              <a:gd name="connsiteX1" fmla="*/ 259934 w 6041897"/>
              <a:gd name="connsiteY1" fmla="*/ 3224250 h 3727199"/>
              <a:gd name="connsiteX2" fmla="*/ 10552 w 6041897"/>
              <a:gd name="connsiteY2" fmla="*/ 2780904 h 3727199"/>
              <a:gd name="connsiteX3" fmla="*/ 52838 w 6041897"/>
              <a:gd name="connsiteY3" fmla="*/ 2356609 h 3727199"/>
              <a:gd name="connsiteX4" fmla="*/ 361534 w 6041897"/>
              <a:gd name="connsiteY4" fmla="*/ 2041995 h 3727199"/>
              <a:gd name="connsiteX5" fmla="*/ 3246887 w 6041897"/>
              <a:gd name="connsiteY5" fmla="*/ 423755 h 3727199"/>
              <a:gd name="connsiteX6" fmla="*/ 4022741 w 6041897"/>
              <a:gd name="connsiteY6" fmla="*/ 20169 h 3727199"/>
              <a:gd name="connsiteX7" fmla="*/ 4617406 w 6041897"/>
              <a:gd name="connsiteY7" fmla="*/ 99399 h 3727199"/>
              <a:gd name="connsiteX8" fmla="*/ 6041897 w 6041897"/>
              <a:gd name="connsiteY8" fmla="*/ 970577 h 3727199"/>
              <a:gd name="connsiteX9" fmla="*/ 6041897 w 6041897"/>
              <a:gd name="connsiteY9" fmla="*/ 3704540 h 3727199"/>
              <a:gd name="connsiteX10" fmla="*/ 1061188 w 6041897"/>
              <a:gd name="connsiteY10" fmla="*/ 3727199 h 372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41897" h="3727199">
                <a:moveTo>
                  <a:pt x="1061188" y="3727199"/>
                </a:moveTo>
                <a:cubicBezTo>
                  <a:pt x="768703" y="3554787"/>
                  <a:pt x="557182" y="3444287"/>
                  <a:pt x="259934" y="3224250"/>
                </a:cubicBezTo>
                <a:cubicBezTo>
                  <a:pt x="100607" y="3095518"/>
                  <a:pt x="55579" y="2935036"/>
                  <a:pt x="10552" y="2780904"/>
                </a:cubicBezTo>
                <a:cubicBezTo>
                  <a:pt x="-15040" y="2607722"/>
                  <a:pt x="8580" y="2498041"/>
                  <a:pt x="52838" y="2356609"/>
                </a:cubicBezTo>
                <a:cubicBezTo>
                  <a:pt x="165262" y="2189825"/>
                  <a:pt x="250698" y="2140516"/>
                  <a:pt x="361534" y="2041995"/>
                </a:cubicBezTo>
                <a:lnTo>
                  <a:pt x="3246887" y="423755"/>
                </a:lnTo>
                <a:cubicBezTo>
                  <a:pt x="3355222" y="364103"/>
                  <a:pt x="3903294" y="54421"/>
                  <a:pt x="4022741" y="20169"/>
                </a:cubicBezTo>
                <a:cubicBezTo>
                  <a:pt x="4198208" y="-23536"/>
                  <a:pt x="4479244" y="4197"/>
                  <a:pt x="4617406" y="99399"/>
                </a:cubicBezTo>
                <a:cubicBezTo>
                  <a:pt x="5089854" y="423129"/>
                  <a:pt x="5567067" y="680184"/>
                  <a:pt x="6041897" y="970577"/>
                </a:cubicBezTo>
                <a:lnTo>
                  <a:pt x="6041897" y="3704540"/>
                </a:lnTo>
                <a:lnTo>
                  <a:pt x="1061188" y="3727199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B2B251A-118E-4D6D-AEE8-071FEBE8F87E}"/>
              </a:ext>
            </a:extLst>
          </p:cNvPr>
          <p:cNvSpPr/>
          <p:nvPr/>
        </p:nvSpPr>
        <p:spPr>
          <a:xfrm>
            <a:off x="5472822" y="4872748"/>
            <a:ext cx="1194677" cy="1194677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BFD86E8-144F-4A63-9BBE-E73611FE0B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615" y="1419479"/>
            <a:ext cx="4697344" cy="4647946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EE3296DB-B0FA-4D04-B20F-DAEE16EC3AF9}"/>
              </a:ext>
            </a:extLst>
          </p:cNvPr>
          <p:cNvSpPr/>
          <p:nvPr/>
        </p:nvSpPr>
        <p:spPr>
          <a:xfrm>
            <a:off x="6566728" y="3242550"/>
            <a:ext cx="745250" cy="745250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F518D04-63C9-450E-B165-61D7BD06888C}"/>
              </a:ext>
            </a:extLst>
          </p:cNvPr>
          <p:cNvSpPr/>
          <p:nvPr/>
        </p:nvSpPr>
        <p:spPr>
          <a:xfrm>
            <a:off x="11000442" y="2574281"/>
            <a:ext cx="1200794" cy="1200794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A0672FE-4D65-4E7C-B607-D22167AA9EAF}"/>
              </a:ext>
            </a:extLst>
          </p:cNvPr>
          <p:cNvSpPr/>
          <p:nvPr/>
        </p:nvSpPr>
        <p:spPr>
          <a:xfrm>
            <a:off x="10296623" y="5613507"/>
            <a:ext cx="2471206" cy="2471206"/>
          </a:xfrm>
          <a:prstGeom prst="ellipse">
            <a:avLst/>
          </a:prstGeom>
          <a:gradFill flip="none" rotWithShape="1">
            <a:gsLst>
              <a:gs pos="99000">
                <a:srgbClr val="B7BAF9"/>
              </a:gs>
              <a:gs pos="0">
                <a:srgbClr val="F1F1FE"/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E427BB-F627-4489-9FA7-FE6E4A2100B2}"/>
              </a:ext>
            </a:extLst>
          </p:cNvPr>
          <p:cNvSpPr/>
          <p:nvPr/>
        </p:nvSpPr>
        <p:spPr>
          <a:xfrm>
            <a:off x="595169" y="2907405"/>
            <a:ext cx="63242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600" b="1" dirty="0">
                <a:solidFill>
                  <a:srgbClr val="5ED4F1"/>
                </a:solidFill>
                <a:cs typeface="+mn-ea"/>
                <a:sym typeface="+mn-lt"/>
              </a:rPr>
              <a:t>THANK YOU</a:t>
            </a:r>
            <a:r>
              <a:rPr lang="zh-CN" altLang="en-US" sz="6600" b="1" dirty="0">
                <a:solidFill>
                  <a:srgbClr val="5ED4F1"/>
                </a:solidFill>
                <a:cs typeface="+mn-ea"/>
                <a:sym typeface="+mn-lt"/>
              </a:rPr>
              <a:t>！</a:t>
            </a:r>
            <a:endParaRPr lang="zh-CN" altLang="en-US" sz="6600" b="1" dirty="0">
              <a:solidFill>
                <a:srgbClr val="FCA900"/>
              </a:solidFill>
              <a:cs typeface="+mn-ea"/>
              <a:sym typeface="+mn-lt"/>
            </a:endParaRPr>
          </a:p>
        </p:txBody>
      </p:sp>
      <p:sp>
        <p:nvSpPr>
          <p:cNvPr id="21" name="TextBox 3">
            <a:hlinkClick r:id="rId4"/>
            <a:extLst>
              <a:ext uri="{FF2B5EF4-FFF2-40B4-BE49-F238E27FC236}">
                <a16:creationId xmlns:a16="http://schemas.microsoft.com/office/drawing/2014/main" id="{CA9B9001-0336-4F4B-A98D-778ECF42C023}"/>
              </a:ext>
            </a:extLst>
          </p:cNvPr>
          <p:cNvSpPr txBox="1"/>
          <p:nvPr/>
        </p:nvSpPr>
        <p:spPr>
          <a:xfrm>
            <a:off x="6582440" y="65818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2B53BF8-41A4-4551-BC17-A13FCB802D9E}"/>
              </a:ext>
            </a:extLst>
          </p:cNvPr>
          <p:cNvGrpSpPr/>
          <p:nvPr/>
        </p:nvGrpSpPr>
        <p:grpSpPr>
          <a:xfrm>
            <a:off x="9398632" y="329449"/>
            <a:ext cx="356188" cy="400110"/>
            <a:chOff x="7966405" y="244095"/>
            <a:chExt cx="356188" cy="400110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9631A88-84BD-4599-A7ED-D9C6838EDA8E}"/>
                </a:ext>
              </a:extLst>
            </p:cNvPr>
            <p:cNvSpPr/>
            <p:nvPr/>
          </p:nvSpPr>
          <p:spPr>
            <a:xfrm>
              <a:off x="8011589" y="333691"/>
              <a:ext cx="268409" cy="268409"/>
            </a:xfrm>
            <a:prstGeom prst="ellipse">
              <a:avLst/>
            </a:pr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5262C9A-B893-41C4-84A9-FAD161B62D88}"/>
                </a:ext>
              </a:extLst>
            </p:cNvPr>
            <p:cNvSpPr/>
            <p:nvPr/>
          </p:nvSpPr>
          <p:spPr>
            <a:xfrm>
              <a:off x="7966405" y="244095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A5339AA0-D9C8-42E5-BD1C-127A6963A9F2}"/>
              </a:ext>
            </a:extLst>
          </p:cNvPr>
          <p:cNvSpPr/>
          <p:nvPr/>
        </p:nvSpPr>
        <p:spPr>
          <a:xfrm>
            <a:off x="9957635" y="2934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5C96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9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14" grpId="0" animBg="1"/>
      <p:bldP spid="7" grpId="0" animBg="1"/>
      <p:bldP spid="18" grpId="0" animBg="1"/>
      <p:bldP spid="19" grpId="0" animBg="1"/>
      <p:bldP spid="20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6EB2D6E-0E31-478A-BC29-5D9D6D297663}"/>
              </a:ext>
            </a:extLst>
          </p:cNvPr>
          <p:cNvSpPr/>
          <p:nvPr/>
        </p:nvSpPr>
        <p:spPr>
          <a:xfrm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2610040" y="3107451"/>
            <a:ext cx="6946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Financial investment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29627C0-167C-463F-96DF-A8C8F0746E47}"/>
              </a:ext>
            </a:extLst>
          </p:cNvPr>
          <p:cNvSpPr/>
          <p:nvPr/>
        </p:nvSpPr>
        <p:spPr>
          <a:xfrm>
            <a:off x="2644774" y="-32908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628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hecker/>
      </p:transition>
    </mc:Choice>
    <mc:Fallback xmlns:a16="http://schemas.microsoft.com/office/drawing/2014/main" xmlns:a14="http://schemas.microsoft.com/office/drawing/2010/main"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6" grpId="0"/>
      <p:bldP spid="17" grpId="0"/>
      <p:bldP spid="19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91276481-299B-4F0D-8BE2-EC59E255BB3B}"/>
              </a:ext>
            </a:extLst>
          </p:cNvPr>
          <p:cNvSpPr>
            <a:spLocks/>
          </p:cNvSpPr>
          <p:nvPr/>
        </p:nvSpPr>
        <p:spPr bwMode="auto">
          <a:xfrm flipV="1">
            <a:off x="3847176" y="-18856"/>
            <a:ext cx="8357524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ACC39DC9-D24B-4351-A8AD-4A575598E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934" y="1156523"/>
            <a:ext cx="4656972" cy="5034973"/>
          </a:xfrm>
          <a:prstGeom prst="rect">
            <a:avLst/>
          </a:prstGeom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9A22979-E2D7-4266-80B6-3F2C12798E61}"/>
              </a:ext>
            </a:extLst>
          </p:cNvPr>
          <p:cNvCxnSpPr/>
          <p:nvPr/>
        </p:nvCxnSpPr>
        <p:spPr>
          <a:xfrm>
            <a:off x="3414044" y="3224541"/>
            <a:ext cx="0" cy="2617385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16017FE-1A4C-4614-8273-A75091879218}"/>
              </a:ext>
            </a:extLst>
          </p:cNvPr>
          <p:cNvCxnSpPr/>
          <p:nvPr/>
        </p:nvCxnSpPr>
        <p:spPr>
          <a:xfrm flipV="1">
            <a:off x="688258" y="3213289"/>
            <a:ext cx="5488473" cy="1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C74EB5E-38CE-4D68-9D04-BBC02F4AFCBD}"/>
              </a:ext>
            </a:extLst>
          </p:cNvPr>
          <p:cNvSpPr txBox="1">
            <a:spLocks/>
          </p:cNvSpPr>
          <p:nvPr/>
        </p:nvSpPr>
        <p:spPr>
          <a:xfrm>
            <a:off x="1517181" y="4161643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52444F7-4E46-4F69-B2EB-876E2D379B97}"/>
              </a:ext>
            </a:extLst>
          </p:cNvPr>
          <p:cNvSpPr txBox="1">
            <a:spLocks/>
          </p:cNvSpPr>
          <p:nvPr/>
        </p:nvSpPr>
        <p:spPr>
          <a:xfrm>
            <a:off x="875569" y="4561348"/>
            <a:ext cx="2160387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F598B9-6185-4E9F-8733-7DB7909EB1CD}"/>
              </a:ext>
            </a:extLst>
          </p:cNvPr>
          <p:cNvSpPr txBox="1">
            <a:spLocks/>
          </p:cNvSpPr>
          <p:nvPr/>
        </p:nvSpPr>
        <p:spPr>
          <a:xfrm>
            <a:off x="765916" y="1649245"/>
            <a:ext cx="2035174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pc="0" dirty="0">
                <a:latin typeface="+mn-lt"/>
                <a:ea typeface="+mn-ea"/>
                <a:cs typeface="+mn-ea"/>
                <a:sym typeface="+mn-lt"/>
              </a:rPr>
              <a:t>The text title</a:t>
            </a:r>
            <a:endParaRPr lang="ko-KR" altLang="en-US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0A3003-699A-4E82-8433-84CD960CB9A2}"/>
              </a:ext>
            </a:extLst>
          </p:cNvPr>
          <p:cNvSpPr txBox="1">
            <a:spLocks/>
          </p:cNvSpPr>
          <p:nvPr/>
        </p:nvSpPr>
        <p:spPr>
          <a:xfrm>
            <a:off x="688257" y="2347711"/>
            <a:ext cx="5407729" cy="9400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constrain.</a:t>
            </a:r>
            <a:endParaRPr lang="zh-CN" altLang="en-US" sz="14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A5601F-2CCD-46B0-B965-17B94B8988DE}"/>
              </a:ext>
            </a:extLst>
          </p:cNvPr>
          <p:cNvSpPr/>
          <p:nvPr/>
        </p:nvSpPr>
        <p:spPr>
          <a:xfrm>
            <a:off x="789446" y="2170280"/>
            <a:ext cx="2246506" cy="148856"/>
          </a:xfrm>
          <a:prstGeom prst="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形 30">
            <a:extLst>
              <a:ext uri="{FF2B5EF4-FFF2-40B4-BE49-F238E27FC236}">
                <a16:creationId xmlns:a16="http://schemas.microsoft.com/office/drawing/2014/main" id="{F491391C-C203-4C75-8DD0-A6D54C0326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37825" y="3503492"/>
            <a:ext cx="586017" cy="586017"/>
          </a:xfrm>
          <a:prstGeom prst="rect">
            <a:avLst/>
          </a:prstGeom>
        </p:spPr>
      </p:pic>
      <p:pic>
        <p:nvPicPr>
          <p:cNvPr id="32" name="图形 31">
            <a:extLst>
              <a:ext uri="{FF2B5EF4-FFF2-40B4-BE49-F238E27FC236}">
                <a16:creationId xmlns:a16="http://schemas.microsoft.com/office/drawing/2014/main" id="{7265577C-A24B-41CA-AF25-E1FBF9572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4765" y="3490767"/>
            <a:ext cx="586017" cy="433143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AEAD6BB0-0D65-4321-B5D1-CF74CD61F01E}"/>
              </a:ext>
            </a:extLst>
          </p:cNvPr>
          <p:cNvSpPr txBox="1">
            <a:spLocks/>
          </p:cNvSpPr>
          <p:nvPr/>
        </p:nvSpPr>
        <p:spPr>
          <a:xfrm>
            <a:off x="4476088" y="4162904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184C9A8-8068-4A39-956B-AD13C239358D}"/>
              </a:ext>
            </a:extLst>
          </p:cNvPr>
          <p:cNvSpPr txBox="1">
            <a:spLocks/>
          </p:cNvSpPr>
          <p:nvPr/>
        </p:nvSpPr>
        <p:spPr>
          <a:xfrm>
            <a:off x="3834476" y="4562609"/>
            <a:ext cx="2160387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86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Click="0" advTm="0">
        <p15:prstTrans prst="pageCurlDouble"/>
      </p:transition>
    </mc:Choice>
    <mc:Fallback xmlns:a16="http://schemas.microsoft.com/office/drawing/2014/main" xmlns:a14="http://schemas.microsoft.com/office/drawing/2010/main" xmlns:asvg="http://schemas.microsoft.com/office/drawing/2016/SVG/main"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0" grpId="0"/>
      <p:bldP spid="11" grpId="0"/>
      <p:bldP spid="14" grpId="0"/>
      <p:bldP spid="15" grpId="0"/>
      <p:bldP spid="16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5F6ECF1E-28BE-40C5-A58A-D12EDC41DCCA}"/>
              </a:ext>
            </a:extLst>
          </p:cNvPr>
          <p:cNvSpPr>
            <a:spLocks/>
          </p:cNvSpPr>
          <p:nvPr/>
        </p:nvSpPr>
        <p:spPr bwMode="auto">
          <a:xfrm flipH="1" flipV="1">
            <a:off x="0" y="-22234"/>
            <a:ext cx="8366761" cy="4168762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5" name="PA_矩形 9">
            <a:extLst>
              <a:ext uri="{FF2B5EF4-FFF2-40B4-BE49-F238E27FC236}">
                <a16:creationId xmlns:a16="http://schemas.microsoft.com/office/drawing/2014/main" id="{00890B47-963E-4897-98EE-AC2883F166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30717" y="1328348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_矩形 9">
            <a:extLst>
              <a:ext uri="{FF2B5EF4-FFF2-40B4-BE49-F238E27FC236}">
                <a16:creationId xmlns:a16="http://schemas.microsoft.com/office/drawing/2014/main" id="{95B9A232-75D4-4BD2-84D1-973E244EAA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0717" y="3966983"/>
            <a:ext cx="3561219" cy="839971"/>
          </a:xfrm>
          <a:custGeom>
            <a:avLst/>
            <a:gdLst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  <a:gd name="connsiteX0" fmla="*/ 0 w 12192000"/>
              <a:gd name="connsiteY0" fmla="*/ 0 h 6272213"/>
              <a:gd name="connsiteX1" fmla="*/ 12192000 w 12192000"/>
              <a:gd name="connsiteY1" fmla="*/ 0 h 6272213"/>
              <a:gd name="connsiteX2" fmla="*/ 12192000 w 12192000"/>
              <a:gd name="connsiteY2" fmla="*/ 6272213 h 6272213"/>
              <a:gd name="connsiteX3" fmla="*/ 0 w 12192000"/>
              <a:gd name="connsiteY3" fmla="*/ 6272213 h 6272213"/>
              <a:gd name="connsiteX4" fmla="*/ 0 w 12192000"/>
              <a:gd name="connsiteY4" fmla="*/ 0 h 627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272213">
                <a:moveTo>
                  <a:pt x="0" y="0"/>
                </a:moveTo>
                <a:lnTo>
                  <a:pt x="12192000" y="0"/>
                </a:lnTo>
                <a:cubicBezTo>
                  <a:pt x="11949112" y="1947863"/>
                  <a:pt x="11891963" y="4181475"/>
                  <a:pt x="12192000" y="6272213"/>
                </a:cubicBezTo>
                <a:cubicBezTo>
                  <a:pt x="8242300" y="5686425"/>
                  <a:pt x="3849688" y="5772151"/>
                  <a:pt x="0" y="6272213"/>
                </a:cubicBezTo>
                <a:cubicBezTo>
                  <a:pt x="300038" y="4195763"/>
                  <a:pt x="357188" y="2133600"/>
                  <a:pt x="0" y="0"/>
                </a:cubicBezTo>
                <a:close/>
              </a:path>
            </a:pathLst>
          </a:cu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softEdge rad="254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09FBD8A2-638B-4475-BB3F-F4BA6ADB9148}"/>
              </a:ext>
            </a:extLst>
          </p:cNvPr>
          <p:cNvSpPr/>
          <p:nvPr/>
        </p:nvSpPr>
        <p:spPr>
          <a:xfrm>
            <a:off x="1166636" y="1204733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the title</a:t>
            </a: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87F335E2-5F66-40CA-8CB9-0534EE1697C5}"/>
              </a:ext>
            </a:extLst>
          </p:cNvPr>
          <p:cNvSpPr/>
          <p:nvPr/>
        </p:nvSpPr>
        <p:spPr>
          <a:xfrm>
            <a:off x="1166636" y="3835217"/>
            <a:ext cx="3158864" cy="557198"/>
          </a:xfrm>
          <a:prstGeom prst="roundRect">
            <a:avLst/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Enter the title</a:t>
            </a:r>
          </a:p>
        </p:txBody>
      </p:sp>
      <p:grpSp>
        <p:nvGrpSpPr>
          <p:cNvPr id="32" name="PA-组合 27">
            <a:extLst>
              <a:ext uri="{FF2B5EF4-FFF2-40B4-BE49-F238E27FC236}">
                <a16:creationId xmlns:a16="http://schemas.microsoft.com/office/drawing/2014/main" id="{D6942A21-ECC9-4627-AF13-384A211B3B3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094053" y="2024438"/>
            <a:ext cx="3641058" cy="1469624"/>
            <a:chOff x="5949287" y="4486172"/>
            <a:chExt cx="3641058" cy="1469624"/>
          </a:xfrm>
        </p:grpSpPr>
        <p:sp>
          <p:nvSpPr>
            <p:cNvPr id="33" name="PA-文本框 6">
              <a:extLst>
                <a:ext uri="{FF2B5EF4-FFF2-40B4-BE49-F238E27FC236}">
                  <a16:creationId xmlns:a16="http://schemas.microsoft.com/office/drawing/2014/main" id="{6E216BF2-DCBF-49BE-96D2-56C0EECA2552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949287" y="4486172"/>
              <a:ext cx="1069524" cy="34881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subheading</a:t>
              </a:r>
              <a:endParaRPr 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PA-文本框 42">
              <a:extLst>
                <a:ext uri="{FF2B5EF4-FFF2-40B4-BE49-F238E27FC236}">
                  <a16:creationId xmlns:a16="http://schemas.microsoft.com/office/drawing/2014/main" id="{ED540937-3185-4EDD-BC3C-EED6D86F4B8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BE97501C-DB2C-4D7B-A898-22348B8C51C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640" y="1328348"/>
            <a:ext cx="5236913" cy="3527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0" name="PA-组合 27">
            <a:extLst>
              <a:ext uri="{FF2B5EF4-FFF2-40B4-BE49-F238E27FC236}">
                <a16:creationId xmlns:a16="http://schemas.microsoft.com/office/drawing/2014/main" id="{58E58B73-CFE1-4BE6-A359-F6CB2D88785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156212" y="4639423"/>
            <a:ext cx="3641058" cy="1469624"/>
            <a:chOff x="5949287" y="4486172"/>
            <a:chExt cx="3641058" cy="1469624"/>
          </a:xfrm>
        </p:grpSpPr>
        <p:sp>
          <p:nvSpPr>
            <p:cNvPr id="51" name="PA-文本框 6">
              <a:extLst>
                <a:ext uri="{FF2B5EF4-FFF2-40B4-BE49-F238E27FC236}">
                  <a16:creationId xmlns:a16="http://schemas.microsoft.com/office/drawing/2014/main" id="{A956B792-92A6-4D8B-820D-BB0334214FE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949287" y="4486172"/>
              <a:ext cx="1069524" cy="34881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2000" dirty="0">
                  <a:latin typeface="+mn-lt"/>
                  <a:ea typeface="+mn-ea"/>
                  <a:cs typeface="+mn-ea"/>
                  <a:sym typeface="+mn-lt"/>
                </a:rPr>
                <a:t>subheading</a:t>
              </a:r>
              <a:endParaRPr lang="en-US" altLang="zh-CN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PA-文本框 42">
              <a:extLst>
                <a:ext uri="{FF2B5EF4-FFF2-40B4-BE49-F238E27FC236}">
                  <a16:creationId xmlns:a16="http://schemas.microsoft.com/office/drawing/2014/main" id="{E7EE94AB-A215-4DAA-9DB4-CBC019D7E413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961192" y="5044906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0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ripple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" grpId="0" animBg="1"/>
      <p:bldP spid="30" grpId="0" animBg="1"/>
      <p:bldP spid="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083EB187-B578-4CCB-8DAB-B62E41F13F8B}"/>
              </a:ext>
            </a:extLst>
          </p:cNvPr>
          <p:cNvSpPr>
            <a:spLocks/>
          </p:cNvSpPr>
          <p:nvPr/>
        </p:nvSpPr>
        <p:spPr bwMode="auto">
          <a:xfrm flipH="1">
            <a:off x="-1" y="-13076"/>
            <a:ext cx="7759700" cy="6871076"/>
          </a:xfrm>
          <a:custGeom>
            <a:avLst/>
            <a:gdLst>
              <a:gd name="T0" fmla="*/ 1355 w 1355"/>
              <a:gd name="T1" fmla="*/ 1200 h 1200"/>
              <a:gd name="T2" fmla="*/ 1355 w 1355"/>
              <a:gd name="T3" fmla="*/ 139 h 1200"/>
              <a:gd name="T4" fmla="*/ 1163 w 1355"/>
              <a:gd name="T5" fmla="*/ 0 h 1200"/>
              <a:gd name="T6" fmla="*/ 321 w 1355"/>
              <a:gd name="T7" fmla="*/ 0 h 1200"/>
              <a:gd name="T8" fmla="*/ 249 w 1355"/>
              <a:gd name="T9" fmla="*/ 50 h 1200"/>
              <a:gd name="T10" fmla="*/ 44 w 1355"/>
              <a:gd name="T11" fmla="*/ 379 h 1200"/>
              <a:gd name="T12" fmla="*/ 107 w 1355"/>
              <a:gd name="T13" fmla="*/ 736 h 1200"/>
              <a:gd name="T14" fmla="*/ 658 w 1355"/>
              <a:gd name="T15" fmla="*/ 928 h 1200"/>
              <a:gd name="T16" fmla="*/ 723 w 1355"/>
              <a:gd name="T17" fmla="*/ 1200 h 1200"/>
              <a:gd name="T18" fmla="*/ 1355 w 1355"/>
              <a:gd name="T19" fmla="*/ 1200 h 1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55" h="1200">
                <a:moveTo>
                  <a:pt x="1355" y="1200"/>
                </a:moveTo>
                <a:cubicBezTo>
                  <a:pt x="1355" y="139"/>
                  <a:pt x="1355" y="139"/>
                  <a:pt x="1355" y="139"/>
                </a:cubicBezTo>
                <a:cubicBezTo>
                  <a:pt x="1299" y="83"/>
                  <a:pt x="1234" y="36"/>
                  <a:pt x="1163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295" y="15"/>
                  <a:pt x="271" y="32"/>
                  <a:pt x="249" y="50"/>
                </a:cubicBezTo>
                <a:cubicBezTo>
                  <a:pt x="214" y="79"/>
                  <a:pt x="80" y="188"/>
                  <a:pt x="44" y="379"/>
                </a:cubicBezTo>
                <a:cubicBezTo>
                  <a:pt x="36" y="419"/>
                  <a:pt x="0" y="610"/>
                  <a:pt x="107" y="736"/>
                </a:cubicBezTo>
                <a:cubicBezTo>
                  <a:pt x="248" y="904"/>
                  <a:pt x="488" y="782"/>
                  <a:pt x="658" y="928"/>
                </a:cubicBezTo>
                <a:cubicBezTo>
                  <a:pt x="741" y="999"/>
                  <a:pt x="726" y="1098"/>
                  <a:pt x="723" y="1200"/>
                </a:cubicBezTo>
                <a:lnTo>
                  <a:pt x="1355" y="120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4BA9828-822C-47EE-8F20-1ADA442BAF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754" y="515195"/>
            <a:ext cx="5999238" cy="685800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7ECF6CAE-45A8-473A-B636-E1BB0DE2B445}"/>
              </a:ext>
            </a:extLst>
          </p:cNvPr>
          <p:cNvSpPr txBox="1">
            <a:spLocks/>
          </p:cNvSpPr>
          <p:nvPr/>
        </p:nvSpPr>
        <p:spPr>
          <a:xfrm>
            <a:off x="6209139" y="242686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0AF9ECF-56A6-4E5F-ABB7-BB2234EFF8E8}"/>
              </a:ext>
            </a:extLst>
          </p:cNvPr>
          <p:cNvSpPr txBox="1">
            <a:spLocks/>
          </p:cNvSpPr>
          <p:nvPr/>
        </p:nvSpPr>
        <p:spPr>
          <a:xfrm>
            <a:off x="6244063" y="2877630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4" name="图形 43">
            <a:extLst>
              <a:ext uri="{FF2B5EF4-FFF2-40B4-BE49-F238E27FC236}">
                <a16:creationId xmlns:a16="http://schemas.microsoft.com/office/drawing/2014/main" id="{DCC31CBD-573E-44E5-9DD4-59F4A2A9D3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6158" y="1560726"/>
            <a:ext cx="554469" cy="728731"/>
          </a:xfrm>
          <a:prstGeom prst="rect">
            <a:avLst/>
          </a:prstGeom>
        </p:spPr>
      </p:pic>
      <p:pic>
        <p:nvPicPr>
          <p:cNvPr id="45" name="图形 44">
            <a:extLst>
              <a:ext uri="{FF2B5EF4-FFF2-40B4-BE49-F238E27FC236}">
                <a16:creationId xmlns:a16="http://schemas.microsoft.com/office/drawing/2014/main" id="{207E179B-184A-49A2-8A12-E21BD9604B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6613" y="1560726"/>
            <a:ext cx="728731" cy="728731"/>
          </a:xfrm>
          <a:prstGeom prst="rect">
            <a:avLst/>
          </a:prstGeom>
        </p:spPr>
      </p:pic>
      <p:pic>
        <p:nvPicPr>
          <p:cNvPr id="46" name="图形 45">
            <a:extLst>
              <a:ext uri="{FF2B5EF4-FFF2-40B4-BE49-F238E27FC236}">
                <a16:creationId xmlns:a16="http://schemas.microsoft.com/office/drawing/2014/main" id="{AC841729-DB83-4249-9F82-7AF1169A1D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9556" y="3969595"/>
            <a:ext cx="506943" cy="728731"/>
          </a:xfrm>
          <a:prstGeom prst="rect">
            <a:avLst/>
          </a:prstGeom>
        </p:spPr>
      </p:pic>
      <p:sp>
        <p:nvSpPr>
          <p:cNvPr id="47" name="文本框 46">
            <a:extLst>
              <a:ext uri="{FF2B5EF4-FFF2-40B4-BE49-F238E27FC236}">
                <a16:creationId xmlns:a16="http://schemas.microsoft.com/office/drawing/2014/main" id="{BEE96B94-CF52-4841-8D57-6194BF694425}"/>
              </a:ext>
            </a:extLst>
          </p:cNvPr>
          <p:cNvSpPr txBox="1">
            <a:spLocks/>
          </p:cNvSpPr>
          <p:nvPr/>
        </p:nvSpPr>
        <p:spPr>
          <a:xfrm>
            <a:off x="6206553" y="4807349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19F215BA-4817-4DF1-9CC6-457E8A0F38D7}"/>
              </a:ext>
            </a:extLst>
          </p:cNvPr>
          <p:cNvSpPr txBox="1">
            <a:spLocks/>
          </p:cNvSpPr>
          <p:nvPr/>
        </p:nvSpPr>
        <p:spPr>
          <a:xfrm>
            <a:off x="6241477" y="5258113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3073B732-E369-4B6D-A363-7D4C3A1158C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59920" y="3969595"/>
            <a:ext cx="506943" cy="728731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B68DB57D-5958-476C-B864-B9070CD003E2}"/>
              </a:ext>
            </a:extLst>
          </p:cNvPr>
          <p:cNvSpPr txBox="1">
            <a:spLocks/>
          </p:cNvSpPr>
          <p:nvPr/>
        </p:nvSpPr>
        <p:spPr>
          <a:xfrm>
            <a:off x="9298331" y="2437767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1D42AFA3-AA0D-4981-9B6F-C19DD01DF938}"/>
              </a:ext>
            </a:extLst>
          </p:cNvPr>
          <p:cNvSpPr txBox="1">
            <a:spLocks/>
          </p:cNvSpPr>
          <p:nvPr/>
        </p:nvSpPr>
        <p:spPr>
          <a:xfrm>
            <a:off x="9333255" y="2888531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B3F0A5F-E4E9-452B-9682-E11517A159B6}"/>
              </a:ext>
            </a:extLst>
          </p:cNvPr>
          <p:cNvSpPr txBox="1">
            <a:spLocks/>
          </p:cNvSpPr>
          <p:nvPr/>
        </p:nvSpPr>
        <p:spPr>
          <a:xfrm>
            <a:off x="9295745" y="4818250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sz="240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D6CA41E-B7CF-46EE-B2F7-42B3BB0EB39F}"/>
              </a:ext>
            </a:extLst>
          </p:cNvPr>
          <p:cNvSpPr txBox="1">
            <a:spLocks/>
          </p:cNvSpPr>
          <p:nvPr/>
        </p:nvSpPr>
        <p:spPr>
          <a:xfrm>
            <a:off x="9330669" y="5269014"/>
            <a:ext cx="2858744" cy="63004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8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hred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75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75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75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75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75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波形 1">
            <a:extLst>
              <a:ext uri="{FF2B5EF4-FFF2-40B4-BE49-F238E27FC236}">
                <a16:creationId xmlns:a16="http://schemas.microsoft.com/office/drawing/2014/main" id="{014F25F7-D8EF-4B0B-961E-70941C1AFD62}"/>
              </a:ext>
            </a:extLst>
          </p:cNvPr>
          <p:cNvSpPr/>
          <p:nvPr/>
        </p:nvSpPr>
        <p:spPr>
          <a:xfrm>
            <a:off x="-8992" y="3627474"/>
            <a:ext cx="12284219" cy="3809483"/>
          </a:xfrm>
          <a:custGeom>
            <a:avLst/>
            <a:gdLst>
              <a:gd name="connsiteX0" fmla="*/ 0 w 9962108"/>
              <a:gd name="connsiteY0" fmla="*/ 1878583 h 10937254"/>
              <a:gd name="connsiteX1" fmla="*/ 9962108 w 9962108"/>
              <a:gd name="connsiteY1" fmla="*/ 1878583 h 10937254"/>
              <a:gd name="connsiteX2" fmla="*/ 9962108 w 9962108"/>
              <a:gd name="connsiteY2" fmla="*/ 9058671 h 10937254"/>
              <a:gd name="connsiteX3" fmla="*/ 0 w 9962108"/>
              <a:gd name="connsiteY3" fmla="*/ 9058671 h 10937254"/>
              <a:gd name="connsiteX4" fmla="*/ 0 w 9962108"/>
              <a:gd name="connsiteY4" fmla="*/ 1878583 h 10937254"/>
              <a:gd name="connsiteX0" fmla="*/ 0 w 9986438"/>
              <a:gd name="connsiteY0" fmla="*/ 1849870 h 10479744"/>
              <a:gd name="connsiteX1" fmla="*/ 9986438 w 9986438"/>
              <a:gd name="connsiteY1" fmla="*/ 1491989 h 10479744"/>
              <a:gd name="connsiteX2" fmla="*/ 9986438 w 9986438"/>
              <a:gd name="connsiteY2" fmla="*/ 8672077 h 10479744"/>
              <a:gd name="connsiteX3" fmla="*/ 24330 w 9986438"/>
              <a:gd name="connsiteY3" fmla="*/ 8672077 h 10479744"/>
              <a:gd name="connsiteX4" fmla="*/ 0 w 9986438"/>
              <a:gd name="connsiteY4" fmla="*/ 1849870 h 10479744"/>
              <a:gd name="connsiteX0" fmla="*/ 0 w 9986438"/>
              <a:gd name="connsiteY0" fmla="*/ 1106527 h 9736401"/>
              <a:gd name="connsiteX1" fmla="*/ 9986438 w 9986438"/>
              <a:gd name="connsiteY1" fmla="*/ 748646 h 9736401"/>
              <a:gd name="connsiteX2" fmla="*/ 9986438 w 9986438"/>
              <a:gd name="connsiteY2" fmla="*/ 7928734 h 9736401"/>
              <a:gd name="connsiteX3" fmla="*/ 24330 w 9986438"/>
              <a:gd name="connsiteY3" fmla="*/ 7928734 h 9736401"/>
              <a:gd name="connsiteX4" fmla="*/ 0 w 9986438"/>
              <a:gd name="connsiteY4" fmla="*/ 1106527 h 9736401"/>
              <a:gd name="connsiteX0" fmla="*/ 0 w 9986438"/>
              <a:gd name="connsiteY0" fmla="*/ 1079058 h 9708932"/>
              <a:gd name="connsiteX1" fmla="*/ 9986438 w 9986438"/>
              <a:gd name="connsiteY1" fmla="*/ 721177 h 9708932"/>
              <a:gd name="connsiteX2" fmla="*/ 9986438 w 9986438"/>
              <a:gd name="connsiteY2" fmla="*/ 7901265 h 9708932"/>
              <a:gd name="connsiteX3" fmla="*/ 24330 w 9986438"/>
              <a:gd name="connsiteY3" fmla="*/ 7901265 h 9708932"/>
              <a:gd name="connsiteX4" fmla="*/ 0 w 9986438"/>
              <a:gd name="connsiteY4" fmla="*/ 1079058 h 9708932"/>
              <a:gd name="connsiteX0" fmla="*/ 0 w 9986438"/>
              <a:gd name="connsiteY0" fmla="*/ 1079058 h 10517189"/>
              <a:gd name="connsiteX1" fmla="*/ 9986438 w 9986438"/>
              <a:gd name="connsiteY1" fmla="*/ 721177 h 10517189"/>
              <a:gd name="connsiteX2" fmla="*/ 9986438 w 9986438"/>
              <a:gd name="connsiteY2" fmla="*/ 7901265 h 10517189"/>
              <a:gd name="connsiteX3" fmla="*/ 24330 w 9986438"/>
              <a:gd name="connsiteY3" fmla="*/ 7901265 h 10517189"/>
              <a:gd name="connsiteX4" fmla="*/ 0 w 9986438"/>
              <a:gd name="connsiteY4" fmla="*/ 1079058 h 10517189"/>
              <a:gd name="connsiteX0" fmla="*/ 0 w 9986438"/>
              <a:gd name="connsiteY0" fmla="*/ 1079058 h 8407886"/>
              <a:gd name="connsiteX1" fmla="*/ 9986438 w 9986438"/>
              <a:gd name="connsiteY1" fmla="*/ 721177 h 8407886"/>
              <a:gd name="connsiteX2" fmla="*/ 9986438 w 9986438"/>
              <a:gd name="connsiteY2" fmla="*/ 7901265 h 8407886"/>
              <a:gd name="connsiteX3" fmla="*/ 24330 w 9986438"/>
              <a:gd name="connsiteY3" fmla="*/ 7901265 h 8407886"/>
              <a:gd name="connsiteX4" fmla="*/ 0 w 9986438"/>
              <a:gd name="connsiteY4" fmla="*/ 1079058 h 8407886"/>
              <a:gd name="connsiteX0" fmla="*/ 0 w 9986438"/>
              <a:gd name="connsiteY0" fmla="*/ 1079058 h 8239304"/>
              <a:gd name="connsiteX1" fmla="*/ 9986438 w 9986438"/>
              <a:gd name="connsiteY1" fmla="*/ 721177 h 8239304"/>
              <a:gd name="connsiteX2" fmla="*/ 9986438 w 9986438"/>
              <a:gd name="connsiteY2" fmla="*/ 7901265 h 8239304"/>
              <a:gd name="connsiteX3" fmla="*/ 731 w 9986438"/>
              <a:gd name="connsiteY3" fmla="*/ 6344874 h 8239304"/>
              <a:gd name="connsiteX4" fmla="*/ 0 w 9986438"/>
              <a:gd name="connsiteY4" fmla="*/ 1079058 h 8239304"/>
              <a:gd name="connsiteX0" fmla="*/ 0 w 9986438"/>
              <a:gd name="connsiteY0" fmla="*/ 1079058 h 7004980"/>
              <a:gd name="connsiteX1" fmla="*/ 9986438 w 9986438"/>
              <a:gd name="connsiteY1" fmla="*/ 721177 h 7004980"/>
              <a:gd name="connsiteX2" fmla="*/ 9986438 w 9986438"/>
              <a:gd name="connsiteY2" fmla="*/ 6526454 h 7004980"/>
              <a:gd name="connsiteX3" fmla="*/ 731 w 9986438"/>
              <a:gd name="connsiteY3" fmla="*/ 6344874 h 7004980"/>
              <a:gd name="connsiteX4" fmla="*/ 0 w 9986438"/>
              <a:gd name="connsiteY4" fmla="*/ 1079058 h 7004980"/>
              <a:gd name="connsiteX0" fmla="*/ 0 w 9986438"/>
              <a:gd name="connsiteY0" fmla="*/ 1079058 h 6808285"/>
              <a:gd name="connsiteX1" fmla="*/ 9986438 w 9986438"/>
              <a:gd name="connsiteY1" fmla="*/ 721177 h 6808285"/>
              <a:gd name="connsiteX2" fmla="*/ 9986438 w 9986438"/>
              <a:gd name="connsiteY2" fmla="*/ 6292996 h 6808285"/>
              <a:gd name="connsiteX3" fmla="*/ 731 w 9986438"/>
              <a:gd name="connsiteY3" fmla="*/ 6344874 h 6808285"/>
              <a:gd name="connsiteX4" fmla="*/ 0 w 9986438"/>
              <a:gd name="connsiteY4" fmla="*/ 1079058 h 680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6438" h="6808285">
                <a:moveTo>
                  <a:pt x="0" y="1079058"/>
                </a:moveTo>
                <a:cubicBezTo>
                  <a:pt x="3943211" y="-3256576"/>
                  <a:pt x="2401869" y="7318214"/>
                  <a:pt x="9986438" y="721177"/>
                </a:cubicBezTo>
                <a:lnTo>
                  <a:pt x="9986438" y="6292996"/>
                </a:lnTo>
                <a:cubicBezTo>
                  <a:pt x="5981372" y="7756069"/>
                  <a:pt x="3522023" y="5556238"/>
                  <a:pt x="731" y="6344874"/>
                </a:cubicBezTo>
                <a:cubicBezTo>
                  <a:pt x="731" y="3951511"/>
                  <a:pt x="0" y="3472421"/>
                  <a:pt x="0" y="1079058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EF8518E-0C04-4FE2-975B-7F8C5E353D0F}"/>
              </a:ext>
            </a:extLst>
          </p:cNvPr>
          <p:cNvGrpSpPr/>
          <p:nvPr/>
        </p:nvGrpSpPr>
        <p:grpSpPr>
          <a:xfrm>
            <a:off x="6589372" y="1708911"/>
            <a:ext cx="4848545" cy="3559779"/>
            <a:chOff x="6589372" y="1708911"/>
            <a:chExt cx="4848545" cy="3559779"/>
          </a:xfrm>
        </p:grpSpPr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5C74B442-38E8-44FE-834F-30A93C171F1E}"/>
                </a:ext>
              </a:extLst>
            </p:cNvPr>
            <p:cNvSpPr/>
            <p:nvPr/>
          </p:nvSpPr>
          <p:spPr>
            <a:xfrm rot="5400000">
              <a:off x="8034216" y="840077"/>
              <a:ext cx="354817" cy="2452524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64600D39-351D-4EEE-B444-67025524C9C9}"/>
                </a:ext>
              </a:extLst>
            </p:cNvPr>
            <p:cNvSpPr/>
            <p:nvPr/>
          </p:nvSpPr>
          <p:spPr>
            <a:xfrm rot="5400000">
              <a:off x="8322247" y="1056707"/>
              <a:ext cx="354818" cy="30285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FF3B1D8A-D1F5-4926-B0BE-6EF9E9A9FEC5}"/>
                </a:ext>
              </a:extLst>
            </p:cNvPr>
            <p:cNvSpPr/>
            <p:nvPr/>
          </p:nvSpPr>
          <p:spPr>
            <a:xfrm rot="5400000">
              <a:off x="8466263" y="1560159"/>
              <a:ext cx="354818" cy="3316618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359AFE46-C59C-48DC-A167-7EF58392DD79}"/>
                </a:ext>
              </a:extLst>
            </p:cNvPr>
            <p:cNvSpPr/>
            <p:nvPr/>
          </p:nvSpPr>
          <p:spPr>
            <a:xfrm rot="5400000">
              <a:off x="7854195" y="2717507"/>
              <a:ext cx="354818" cy="2092485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3" name="Freeform: Shape 18">
              <a:extLst>
                <a:ext uri="{FF2B5EF4-FFF2-40B4-BE49-F238E27FC236}">
                  <a16:creationId xmlns:a16="http://schemas.microsoft.com/office/drawing/2014/main" id="{4DF54F67-9428-46F5-A190-374178BDD6DB}"/>
                </a:ext>
              </a:extLst>
            </p:cNvPr>
            <p:cNvSpPr/>
            <p:nvPr/>
          </p:nvSpPr>
          <p:spPr>
            <a:xfrm rot="5400000">
              <a:off x="7422145" y="3792407"/>
              <a:ext cx="354818" cy="1228386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0F9FC"/>
                </a:gs>
                <a:gs pos="100000">
                  <a:srgbClr val="A2F3F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: Shape 19">
              <a:extLst>
                <a:ext uri="{FF2B5EF4-FFF2-40B4-BE49-F238E27FC236}">
                  <a16:creationId xmlns:a16="http://schemas.microsoft.com/office/drawing/2014/main" id="{30F4DAEC-BA7C-459F-930E-17AB79435D39}"/>
                </a:ext>
              </a:extLst>
            </p:cNvPr>
            <p:cNvSpPr/>
            <p:nvPr/>
          </p:nvSpPr>
          <p:spPr>
            <a:xfrm rot="5400000">
              <a:off x="8826299" y="2897532"/>
              <a:ext cx="354818" cy="4036693"/>
            </a:xfrm>
            <a:custGeom>
              <a:avLst/>
              <a:gdLst>
                <a:gd name="connsiteX0" fmla="*/ 0 w 864096"/>
                <a:gd name="connsiteY0" fmla="*/ 0 h 4896544"/>
                <a:gd name="connsiteX1" fmla="*/ 864096 w 864096"/>
                <a:gd name="connsiteY1" fmla="*/ 0 h 4896544"/>
                <a:gd name="connsiteX2" fmla="*/ 864096 w 864096"/>
                <a:gd name="connsiteY2" fmla="*/ 792088 h 4896544"/>
                <a:gd name="connsiteX3" fmla="*/ 864096 w 864096"/>
                <a:gd name="connsiteY3" fmla="*/ 4104456 h 4896544"/>
                <a:gd name="connsiteX4" fmla="*/ 864096 w 864096"/>
                <a:gd name="connsiteY4" fmla="*/ 4896544 h 4896544"/>
                <a:gd name="connsiteX5" fmla="*/ 0 w 864096"/>
                <a:gd name="connsiteY5" fmla="*/ 4896544 h 4896544"/>
                <a:gd name="connsiteX6" fmla="*/ 0 w 864096"/>
                <a:gd name="connsiteY6" fmla="*/ 4104456 h 4896544"/>
                <a:gd name="connsiteX7" fmla="*/ 0 w 864096"/>
                <a:gd name="connsiteY7" fmla="*/ 792088 h 489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4096" h="4896544">
                  <a:moveTo>
                    <a:pt x="0" y="0"/>
                  </a:moveTo>
                  <a:lnTo>
                    <a:pt x="864096" y="0"/>
                  </a:lnTo>
                  <a:lnTo>
                    <a:pt x="864096" y="792088"/>
                  </a:lnTo>
                  <a:lnTo>
                    <a:pt x="864096" y="4104456"/>
                  </a:lnTo>
                  <a:lnTo>
                    <a:pt x="864096" y="4896544"/>
                  </a:lnTo>
                  <a:lnTo>
                    <a:pt x="0" y="4896544"/>
                  </a:lnTo>
                  <a:lnTo>
                    <a:pt x="0" y="4104456"/>
                  </a:lnTo>
                  <a:lnTo>
                    <a:pt x="0" y="792088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TextBox 41">
              <a:extLst>
                <a:ext uri="{FF2B5EF4-FFF2-40B4-BE49-F238E27FC236}">
                  <a16:creationId xmlns:a16="http://schemas.microsoft.com/office/drawing/2014/main" id="{A1C830B9-B689-472F-989E-CB5381B3E7A3}"/>
                </a:ext>
              </a:extLst>
            </p:cNvPr>
            <p:cNvSpPr txBox="1"/>
            <p:nvPr/>
          </p:nvSpPr>
          <p:spPr>
            <a:xfrm>
              <a:off x="10988309" y="480559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75</a:t>
              </a:r>
            </a:p>
          </p:txBody>
        </p:sp>
        <p:grpSp>
          <p:nvGrpSpPr>
            <p:cNvPr id="16" name="Group 42">
              <a:extLst>
                <a:ext uri="{FF2B5EF4-FFF2-40B4-BE49-F238E27FC236}">
                  <a16:creationId xmlns:a16="http://schemas.microsoft.com/office/drawing/2014/main" id="{F2803499-082E-4759-9B76-06F2D6408875}"/>
                </a:ext>
              </a:extLst>
            </p:cNvPr>
            <p:cNvGrpSpPr/>
            <p:nvPr/>
          </p:nvGrpSpPr>
          <p:grpSpPr>
            <a:xfrm rot="5400000">
              <a:off x="6368090" y="4651419"/>
              <a:ext cx="1188132" cy="46409"/>
              <a:chOff x="21265008" y="9966325"/>
              <a:chExt cx="1586591" cy="60027"/>
            </a:xfrm>
          </p:grpSpPr>
          <p:cxnSp>
            <p:nvCxnSpPr>
              <p:cNvPr id="17" name="Straight Connector 43">
                <a:extLst>
                  <a:ext uri="{FF2B5EF4-FFF2-40B4-BE49-F238E27FC236}">
                    <a16:creationId xmlns:a16="http://schemas.microsoft.com/office/drawing/2014/main" id="{4460451A-54FC-4BF9-8E17-C1BBA56F3243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8" name="Straight Connector 44">
                <a:extLst>
                  <a:ext uri="{FF2B5EF4-FFF2-40B4-BE49-F238E27FC236}">
                    <a16:creationId xmlns:a16="http://schemas.microsoft.com/office/drawing/2014/main" id="{D86F04A6-6F61-4AD3-96B3-EC1E7DD165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Straight Connector 45">
                <a:extLst>
                  <a:ext uri="{FF2B5EF4-FFF2-40B4-BE49-F238E27FC236}">
                    <a16:creationId xmlns:a16="http://schemas.microsoft.com/office/drawing/2014/main" id="{DF363DA5-B341-463F-9A71-0A3F834ADD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20" name="TextBox 46">
              <a:extLst>
                <a:ext uri="{FF2B5EF4-FFF2-40B4-BE49-F238E27FC236}">
                  <a16:creationId xmlns:a16="http://schemas.microsoft.com/office/drawing/2014/main" id="{1EDD961B-C37F-47DC-9473-486D5FF67BBF}"/>
                </a:ext>
              </a:extLst>
            </p:cNvPr>
            <p:cNvSpPr txBox="1"/>
            <p:nvPr/>
          </p:nvSpPr>
          <p:spPr>
            <a:xfrm>
              <a:off x="6631537" y="4584342"/>
              <a:ext cx="367857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47">
              <a:extLst>
                <a:ext uri="{FF2B5EF4-FFF2-40B4-BE49-F238E27FC236}">
                  <a16:creationId xmlns:a16="http://schemas.microsoft.com/office/drawing/2014/main" id="{1A44CE9F-1C15-414B-9909-C81CA8438453}"/>
                </a:ext>
              </a:extLst>
            </p:cNvPr>
            <p:cNvSpPr txBox="1"/>
            <p:nvPr/>
          </p:nvSpPr>
          <p:spPr>
            <a:xfrm>
              <a:off x="9346069" y="195605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45</a:t>
              </a:r>
            </a:p>
          </p:txBody>
        </p:sp>
        <p:sp>
          <p:nvSpPr>
            <p:cNvPr id="22" name="TextBox 48">
              <a:extLst>
                <a:ext uri="{FF2B5EF4-FFF2-40B4-BE49-F238E27FC236}">
                  <a16:creationId xmlns:a16="http://schemas.microsoft.com/office/drawing/2014/main" id="{21ABC6F2-805F-4DDD-8BD4-7EBC5431250D}"/>
                </a:ext>
              </a:extLst>
            </p:cNvPr>
            <p:cNvSpPr txBox="1"/>
            <p:nvPr/>
          </p:nvSpPr>
          <p:spPr>
            <a:xfrm>
              <a:off x="9958137" y="24607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55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16AD9E21-B786-474E-B361-1A5FC51DC3A8}"/>
                </a:ext>
              </a:extLst>
            </p:cNvPr>
            <p:cNvSpPr txBox="1"/>
            <p:nvPr/>
          </p:nvSpPr>
          <p:spPr>
            <a:xfrm>
              <a:off x="10268229" y="3108181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60</a:t>
              </a:r>
            </a:p>
          </p:txBody>
        </p:sp>
        <p:sp>
          <p:nvSpPr>
            <p:cNvPr id="24" name="TextBox 50">
              <a:extLst>
                <a:ext uri="{FF2B5EF4-FFF2-40B4-BE49-F238E27FC236}">
                  <a16:creationId xmlns:a16="http://schemas.microsoft.com/office/drawing/2014/main" id="{84CBC7E4-D961-4F37-938D-E3076C48FB09}"/>
                </a:ext>
              </a:extLst>
            </p:cNvPr>
            <p:cNvSpPr txBox="1"/>
            <p:nvPr/>
          </p:nvSpPr>
          <p:spPr>
            <a:xfrm>
              <a:off x="9058037" y="365346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40</a:t>
              </a:r>
            </a:p>
          </p:txBody>
        </p:sp>
        <p:sp>
          <p:nvSpPr>
            <p:cNvPr id="25" name="TextBox 51">
              <a:extLst>
                <a:ext uri="{FF2B5EF4-FFF2-40B4-BE49-F238E27FC236}">
                  <a16:creationId xmlns:a16="http://schemas.microsoft.com/office/drawing/2014/main" id="{762FE58C-3D56-4E28-80F8-E6F36FD27EAC}"/>
                </a:ext>
              </a:extLst>
            </p:cNvPr>
            <p:cNvSpPr txBox="1"/>
            <p:nvPr/>
          </p:nvSpPr>
          <p:spPr>
            <a:xfrm>
              <a:off x="8121933" y="4296313"/>
              <a:ext cx="449608" cy="2205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</a:p>
          </p:txBody>
        </p:sp>
        <p:grpSp>
          <p:nvGrpSpPr>
            <p:cNvPr id="26" name="Group 52">
              <a:extLst>
                <a:ext uri="{FF2B5EF4-FFF2-40B4-BE49-F238E27FC236}">
                  <a16:creationId xmlns:a16="http://schemas.microsoft.com/office/drawing/2014/main" id="{28A0A8B6-3CE1-4611-85D2-F2D7FA980264}"/>
                </a:ext>
              </a:extLst>
            </p:cNvPr>
            <p:cNvGrpSpPr/>
            <p:nvPr/>
          </p:nvGrpSpPr>
          <p:grpSpPr>
            <a:xfrm rot="5400000">
              <a:off x="6369293" y="3467904"/>
              <a:ext cx="1188132" cy="46409"/>
              <a:chOff x="21265008" y="9966325"/>
              <a:chExt cx="1586591" cy="60027"/>
            </a:xfrm>
          </p:grpSpPr>
          <p:cxnSp>
            <p:nvCxnSpPr>
              <p:cNvPr id="27" name="Straight Connector 53">
                <a:extLst>
                  <a:ext uri="{FF2B5EF4-FFF2-40B4-BE49-F238E27FC236}">
                    <a16:creationId xmlns:a16="http://schemas.microsoft.com/office/drawing/2014/main" id="{AF9F4E33-1BAE-4347-805D-7716F1B19E15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8" name="Straight Connector 54">
                <a:extLst>
                  <a:ext uri="{FF2B5EF4-FFF2-40B4-BE49-F238E27FC236}">
                    <a16:creationId xmlns:a16="http://schemas.microsoft.com/office/drawing/2014/main" id="{8699EBE8-D8A0-474B-B381-208202B5FD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9" name="Straight Connector 55">
                <a:extLst>
                  <a:ext uri="{FF2B5EF4-FFF2-40B4-BE49-F238E27FC236}">
                    <a16:creationId xmlns:a16="http://schemas.microsoft.com/office/drawing/2014/main" id="{019A7D74-D62E-446E-B909-0DB5D8642E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0" name="TextBox 56">
              <a:extLst>
                <a:ext uri="{FF2B5EF4-FFF2-40B4-BE49-F238E27FC236}">
                  <a16:creationId xmlns:a16="http://schemas.microsoft.com/office/drawing/2014/main" id="{3DCAF0C1-8D60-4DFF-9B6B-C7FA1D061A12}"/>
                </a:ext>
              </a:extLst>
            </p:cNvPr>
            <p:cNvSpPr txBox="1"/>
            <p:nvPr/>
          </p:nvSpPr>
          <p:spPr>
            <a:xfrm>
              <a:off x="6602340" y="3396210"/>
              <a:ext cx="420152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1" name="Group 57">
              <a:extLst>
                <a:ext uri="{FF2B5EF4-FFF2-40B4-BE49-F238E27FC236}">
                  <a16:creationId xmlns:a16="http://schemas.microsoft.com/office/drawing/2014/main" id="{7403D699-708E-4BDC-80DF-D64980525729}"/>
                </a:ext>
              </a:extLst>
            </p:cNvPr>
            <p:cNvGrpSpPr/>
            <p:nvPr/>
          </p:nvGrpSpPr>
          <p:grpSpPr>
            <a:xfrm rot="5400000">
              <a:off x="6366243" y="2279772"/>
              <a:ext cx="1188132" cy="46409"/>
              <a:chOff x="21265008" y="9966325"/>
              <a:chExt cx="1586591" cy="60027"/>
            </a:xfrm>
          </p:grpSpPr>
          <p:cxnSp>
            <p:nvCxnSpPr>
              <p:cNvPr id="32" name="Straight Connector 58">
                <a:extLst>
                  <a:ext uri="{FF2B5EF4-FFF2-40B4-BE49-F238E27FC236}">
                    <a16:creationId xmlns:a16="http://schemas.microsoft.com/office/drawing/2014/main" id="{7595BF1D-5208-418A-B519-F6707E244BDC}"/>
                  </a:ext>
                </a:extLst>
              </p:cNvPr>
              <p:cNvCxnSpPr/>
              <p:nvPr/>
            </p:nvCxnSpPr>
            <p:spPr>
              <a:xfrm flipH="1">
                <a:off x="21265008" y="9966325"/>
                <a:ext cx="1586591" cy="0"/>
              </a:xfrm>
              <a:prstGeom prst="line">
                <a:avLst/>
              </a:prstGeom>
              <a:noFill/>
              <a:ln w="12700" cap="flat">
                <a:solidFill>
                  <a:schemeClr val="tx2">
                    <a:lumMod val="7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Straight Connector 59">
                <a:extLst>
                  <a:ext uri="{FF2B5EF4-FFF2-40B4-BE49-F238E27FC236}">
                    <a16:creationId xmlns:a16="http://schemas.microsoft.com/office/drawing/2014/main" id="{4941E388-A8CE-413F-8A9C-7BAC6E2385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49184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4" name="Straight Connector 60">
                <a:extLst>
                  <a:ext uri="{FF2B5EF4-FFF2-40B4-BE49-F238E27FC236}">
                    <a16:creationId xmlns:a16="http://schemas.microsoft.com/office/drawing/2014/main" id="{49388268-64F3-4CC4-8F8F-330AC3B1AC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265008" y="9966326"/>
                <a:ext cx="0" cy="60026"/>
              </a:xfrm>
              <a:prstGeom prst="line">
                <a:avLst/>
              </a:prstGeom>
              <a:noFill/>
              <a:ln w="12700" cap="flat">
                <a:solidFill>
                  <a:schemeClr val="bg2">
                    <a:lumMod val="25000"/>
                  </a:schemeClr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5" name="TextBox 61">
              <a:extLst>
                <a:ext uri="{FF2B5EF4-FFF2-40B4-BE49-F238E27FC236}">
                  <a16:creationId xmlns:a16="http://schemas.microsoft.com/office/drawing/2014/main" id="{A44DE32B-A7CC-4C6D-B2D3-43AD33EA5D05}"/>
                </a:ext>
              </a:extLst>
            </p:cNvPr>
            <p:cNvSpPr txBox="1"/>
            <p:nvPr/>
          </p:nvSpPr>
          <p:spPr>
            <a:xfrm>
              <a:off x="6589372" y="2208078"/>
              <a:ext cx="439986" cy="1897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25400" tIns="25400" rIns="25400" bIns="25400" numCol="1" spcCol="38100" rtlCol="0" anchor="ctr">
              <a:sp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8" name="PA-组合 27">
            <a:extLst>
              <a:ext uri="{FF2B5EF4-FFF2-40B4-BE49-F238E27FC236}">
                <a16:creationId xmlns:a16="http://schemas.microsoft.com/office/drawing/2014/main" id="{02191E3C-7384-4A0B-98AA-80B3DE5F052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084718" y="1475830"/>
            <a:ext cx="3629153" cy="1908013"/>
            <a:chOff x="5935066" y="4486172"/>
            <a:chExt cx="3629153" cy="1908013"/>
          </a:xfrm>
        </p:grpSpPr>
        <p:sp>
          <p:nvSpPr>
            <p:cNvPr id="39" name="PA-文本框 6">
              <a:extLst>
                <a:ext uri="{FF2B5EF4-FFF2-40B4-BE49-F238E27FC236}">
                  <a16:creationId xmlns:a16="http://schemas.microsoft.com/office/drawing/2014/main" id="{CD4D813C-404E-43FC-8826-25BA1F4A6663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949287" y="4486172"/>
              <a:ext cx="1980029" cy="38234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defRPr sz="2400" spc="3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zh-CN" altLang="en-US" sz="3200" dirty="0">
                  <a:latin typeface="+mn-lt"/>
                  <a:ea typeface="+mn-ea"/>
                  <a:cs typeface="+mn-ea"/>
                  <a:sym typeface="+mn-lt"/>
                </a:rPr>
                <a:t>The title text</a:t>
              </a:r>
              <a:endParaRPr lang="en-US" altLang="zh-CN" sz="3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PA-文本框 42">
              <a:extLst>
                <a:ext uri="{FF2B5EF4-FFF2-40B4-BE49-F238E27FC236}">
                  <a16:creationId xmlns:a16="http://schemas.microsoft.com/office/drawing/2014/main" id="{AB03E994-EF8B-4CD7-8557-7655DA94CE12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935066" y="5483295"/>
              <a:ext cx="3629153" cy="91089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143">
                <a:lnSpc>
                  <a:spcPct val="130000"/>
                </a:lnSpc>
                <a:defRPr sz="14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ts val="2200"/>
                </a:lnSpc>
              </a:pPr>
              <a:r>
                <a:rPr lang="en-US" altLang="zh-CN" dirty="0">
                  <a:solidFill>
                    <a:srgbClr val="333333"/>
                  </a:solidFill>
                  <a:latin typeface="+mn-lt"/>
                  <a:ea typeface="+mn-ea"/>
                  <a:cs typeface="+mn-ea"/>
                  <a:sym typeface="+mn-lt"/>
                </a:rPr>
                <a:t>Gentle to have, but not compromise, I want to be in quiet, not strong. The life most of the time.</a:t>
              </a:r>
              <a:endParaRPr lang="zh-CN" altLang="en-US" dirty="0">
                <a:solidFill>
                  <a:srgbClr val="33333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:a16="http://schemas.microsoft.com/office/drawing/2014/main" id="{4906F521-AA18-444A-8022-C2B13228D15E}"/>
              </a:ext>
            </a:extLst>
          </p:cNvPr>
          <p:cNvSpPr/>
          <p:nvPr/>
        </p:nvSpPr>
        <p:spPr>
          <a:xfrm>
            <a:off x="1733321" y="3665832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F1DA30C-6256-40E7-A0A5-9DA2749ECD5D}"/>
              </a:ext>
            </a:extLst>
          </p:cNvPr>
          <p:cNvSpPr/>
          <p:nvPr/>
        </p:nvSpPr>
        <p:spPr>
          <a:xfrm>
            <a:off x="1719381" y="4619268"/>
            <a:ext cx="4172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23028503-7A97-4AB8-B73D-401F01EAFB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571" y="4674830"/>
            <a:ext cx="560392" cy="560392"/>
          </a:xfrm>
          <a:prstGeom prst="rect">
            <a:avLst/>
          </a:prstGeom>
        </p:spPr>
      </p:pic>
      <p:pic>
        <p:nvPicPr>
          <p:cNvPr id="44" name="图形 43">
            <a:extLst>
              <a:ext uri="{FF2B5EF4-FFF2-40B4-BE49-F238E27FC236}">
                <a16:creationId xmlns:a16="http://schemas.microsoft.com/office/drawing/2014/main" id="{1E9040C1-5F22-4517-A390-EE6A08C32D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8939" y="3737672"/>
            <a:ext cx="560392" cy="5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:a16="http://schemas.microsoft.com/office/drawing/2014/main" xmlns:a14="http://schemas.microsoft.com/office/drawing/2010/main" xmlns:asvg="http://schemas.microsoft.com/office/drawing/2016/SVG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:a16="http://schemas.microsoft.com/office/drawing/2014/main" id="{DF3801E4-64B9-4A47-BCF5-3349B93081D3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BDE54BC-51D2-4D99-8444-1CFE4FF905D2}"/>
              </a:ext>
            </a:extLst>
          </p:cNvPr>
          <p:cNvSpPr/>
          <p:nvPr/>
        </p:nvSpPr>
        <p:spPr>
          <a:xfrm>
            <a:off x="-1585" y="4712589"/>
            <a:ext cx="2336800" cy="2156522"/>
          </a:xfrm>
          <a:custGeom>
            <a:avLst/>
            <a:gdLst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17700 w 2336800"/>
              <a:gd name="connsiteY4" fmla="*/ 7874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765300 w 2336800"/>
              <a:gd name="connsiteY4" fmla="*/ 9017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835150 w 2336800"/>
              <a:gd name="connsiteY4" fmla="*/ 838200 h 2146300"/>
              <a:gd name="connsiteX5" fmla="*/ 1295400 w 2336800"/>
              <a:gd name="connsiteY5" fmla="*/ 787400 h 2146300"/>
              <a:gd name="connsiteX6" fmla="*/ 1206500 w 2336800"/>
              <a:gd name="connsiteY6" fmla="*/ 355600 h 2146300"/>
              <a:gd name="connsiteX7" fmla="*/ 660400 w 2336800"/>
              <a:gd name="connsiteY7" fmla="*/ 12700 h 2146300"/>
              <a:gd name="connsiteX8" fmla="*/ 0 w 2336800"/>
              <a:gd name="connsiteY8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334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0 h 2146300"/>
              <a:gd name="connsiteX1" fmla="*/ 0 w 2336800"/>
              <a:gd name="connsiteY1" fmla="*/ 2146300 h 2146300"/>
              <a:gd name="connsiteX2" fmla="*/ 2336800 w 2336800"/>
              <a:gd name="connsiteY2" fmla="*/ 2146300 h 2146300"/>
              <a:gd name="connsiteX3" fmla="*/ 2057400 w 2336800"/>
              <a:gd name="connsiteY3" fmla="*/ 1397000 h 2146300"/>
              <a:gd name="connsiteX4" fmla="*/ 1943100 w 2336800"/>
              <a:gd name="connsiteY4" fmla="*/ 958850 h 2146300"/>
              <a:gd name="connsiteX5" fmla="*/ 1835150 w 2336800"/>
              <a:gd name="connsiteY5" fmla="*/ 838200 h 2146300"/>
              <a:gd name="connsiteX6" fmla="*/ 1295400 w 2336800"/>
              <a:gd name="connsiteY6" fmla="*/ 787400 h 2146300"/>
              <a:gd name="connsiteX7" fmla="*/ 1206500 w 2336800"/>
              <a:gd name="connsiteY7" fmla="*/ 355600 h 2146300"/>
              <a:gd name="connsiteX8" fmla="*/ 660400 w 2336800"/>
              <a:gd name="connsiteY8" fmla="*/ 12700 h 2146300"/>
              <a:gd name="connsiteX9" fmla="*/ 0 w 2336800"/>
              <a:gd name="connsiteY9" fmla="*/ 0 h 2146300"/>
              <a:gd name="connsiteX0" fmla="*/ 0 w 2336800"/>
              <a:gd name="connsiteY0" fmla="*/ 10222 h 2156522"/>
              <a:gd name="connsiteX1" fmla="*/ 0 w 2336800"/>
              <a:gd name="connsiteY1" fmla="*/ 2156522 h 2156522"/>
              <a:gd name="connsiteX2" fmla="*/ 2336800 w 2336800"/>
              <a:gd name="connsiteY2" fmla="*/ 2156522 h 2156522"/>
              <a:gd name="connsiteX3" fmla="*/ 2057400 w 2336800"/>
              <a:gd name="connsiteY3" fmla="*/ 1407222 h 2156522"/>
              <a:gd name="connsiteX4" fmla="*/ 1943100 w 2336800"/>
              <a:gd name="connsiteY4" fmla="*/ 969072 h 2156522"/>
              <a:gd name="connsiteX5" fmla="*/ 1835150 w 2336800"/>
              <a:gd name="connsiteY5" fmla="*/ 848422 h 2156522"/>
              <a:gd name="connsiteX6" fmla="*/ 1295400 w 2336800"/>
              <a:gd name="connsiteY6" fmla="*/ 797622 h 2156522"/>
              <a:gd name="connsiteX7" fmla="*/ 1206500 w 2336800"/>
              <a:gd name="connsiteY7" fmla="*/ 365822 h 2156522"/>
              <a:gd name="connsiteX8" fmla="*/ 660400 w 2336800"/>
              <a:gd name="connsiteY8" fmla="*/ 22922 h 2156522"/>
              <a:gd name="connsiteX9" fmla="*/ 0 w 2336800"/>
              <a:gd name="connsiteY9" fmla="*/ 10222 h 215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6800" h="2156522">
                <a:moveTo>
                  <a:pt x="0" y="10222"/>
                </a:moveTo>
                <a:lnTo>
                  <a:pt x="0" y="2156522"/>
                </a:lnTo>
                <a:lnTo>
                  <a:pt x="2336800" y="2156522"/>
                </a:lnTo>
                <a:lnTo>
                  <a:pt x="2057400" y="1407222"/>
                </a:lnTo>
                <a:cubicBezTo>
                  <a:pt x="2006600" y="1272814"/>
                  <a:pt x="1993900" y="1103480"/>
                  <a:pt x="1943100" y="969072"/>
                </a:cubicBezTo>
                <a:cubicBezTo>
                  <a:pt x="1929342" y="903455"/>
                  <a:pt x="1883833" y="869589"/>
                  <a:pt x="1835150" y="848422"/>
                </a:cubicBezTo>
                <a:cubicBezTo>
                  <a:pt x="1674283" y="752114"/>
                  <a:pt x="1345142" y="900280"/>
                  <a:pt x="1295400" y="797622"/>
                </a:cubicBezTo>
                <a:cubicBezTo>
                  <a:pt x="1183217" y="660039"/>
                  <a:pt x="1302808" y="512930"/>
                  <a:pt x="1206500" y="365822"/>
                </a:cubicBezTo>
                <a:cubicBezTo>
                  <a:pt x="1126067" y="219772"/>
                  <a:pt x="877358" y="73722"/>
                  <a:pt x="660400" y="22922"/>
                </a:cubicBezTo>
                <a:cubicBezTo>
                  <a:pt x="459317" y="-22586"/>
                  <a:pt x="220133" y="14455"/>
                  <a:pt x="0" y="10222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B7BC31D-8041-42F5-A52E-B352B9A3519C}"/>
              </a:ext>
            </a:extLst>
          </p:cNvPr>
          <p:cNvSpPr/>
          <p:nvPr/>
        </p:nvSpPr>
        <p:spPr>
          <a:xfrm>
            <a:off x="10082976" y="4541171"/>
            <a:ext cx="2120134" cy="2321589"/>
          </a:xfrm>
          <a:custGeom>
            <a:avLst/>
            <a:gdLst>
              <a:gd name="connsiteX0" fmla="*/ 2082800 w 2082800"/>
              <a:gd name="connsiteY0" fmla="*/ 38100 h 2311400"/>
              <a:gd name="connsiteX1" fmla="*/ 2082800 w 2082800"/>
              <a:gd name="connsiteY1" fmla="*/ 2311400 h 2311400"/>
              <a:gd name="connsiteX2" fmla="*/ 0 w 2082800"/>
              <a:gd name="connsiteY2" fmla="*/ 2311400 h 2311400"/>
              <a:gd name="connsiteX3" fmla="*/ 76200 w 2082800"/>
              <a:gd name="connsiteY3" fmla="*/ 1511300 h 2311400"/>
              <a:gd name="connsiteX4" fmla="*/ 444500 w 2082800"/>
              <a:gd name="connsiteY4" fmla="*/ 1066800 h 2311400"/>
              <a:gd name="connsiteX5" fmla="*/ 901700 w 2082800"/>
              <a:gd name="connsiteY5" fmla="*/ 812800 h 2311400"/>
              <a:gd name="connsiteX6" fmla="*/ 1358900 w 2082800"/>
              <a:gd name="connsiteY6" fmla="*/ 749300 h 2311400"/>
              <a:gd name="connsiteX7" fmla="*/ 1600200 w 2082800"/>
              <a:gd name="connsiteY7" fmla="*/ 203200 h 2311400"/>
              <a:gd name="connsiteX8" fmla="*/ 1866900 w 2082800"/>
              <a:gd name="connsiteY8" fmla="*/ 0 h 2311400"/>
              <a:gd name="connsiteX9" fmla="*/ 2082800 w 2082800"/>
              <a:gd name="connsiteY9" fmla="*/ 38100 h 2311400"/>
              <a:gd name="connsiteX0" fmla="*/ 2087688 w 2087688"/>
              <a:gd name="connsiteY0" fmla="*/ 38100 h 2311400"/>
              <a:gd name="connsiteX1" fmla="*/ 2087688 w 2087688"/>
              <a:gd name="connsiteY1" fmla="*/ 2311400 h 2311400"/>
              <a:gd name="connsiteX2" fmla="*/ 4888 w 2087688"/>
              <a:gd name="connsiteY2" fmla="*/ 2311400 h 2311400"/>
              <a:gd name="connsiteX3" fmla="*/ 81088 w 2087688"/>
              <a:gd name="connsiteY3" fmla="*/ 1511300 h 2311400"/>
              <a:gd name="connsiteX4" fmla="*/ 449388 w 2087688"/>
              <a:gd name="connsiteY4" fmla="*/ 1066800 h 2311400"/>
              <a:gd name="connsiteX5" fmla="*/ 906588 w 2087688"/>
              <a:gd name="connsiteY5" fmla="*/ 812800 h 2311400"/>
              <a:gd name="connsiteX6" fmla="*/ 1363788 w 2087688"/>
              <a:gd name="connsiteY6" fmla="*/ 749300 h 2311400"/>
              <a:gd name="connsiteX7" fmla="*/ 1605088 w 2087688"/>
              <a:gd name="connsiteY7" fmla="*/ 203200 h 2311400"/>
              <a:gd name="connsiteX8" fmla="*/ 1871788 w 2087688"/>
              <a:gd name="connsiteY8" fmla="*/ 0 h 2311400"/>
              <a:gd name="connsiteX9" fmla="*/ 2087688 w 2087688"/>
              <a:gd name="connsiteY9" fmla="*/ 38100 h 2311400"/>
              <a:gd name="connsiteX0" fmla="*/ 2112797 w 2112797"/>
              <a:gd name="connsiteY0" fmla="*/ 38100 h 2311400"/>
              <a:gd name="connsiteX1" fmla="*/ 2112797 w 2112797"/>
              <a:gd name="connsiteY1" fmla="*/ 2311400 h 2311400"/>
              <a:gd name="connsiteX2" fmla="*/ 29997 w 2112797"/>
              <a:gd name="connsiteY2" fmla="*/ 2311400 h 2311400"/>
              <a:gd name="connsiteX3" fmla="*/ 106197 w 2112797"/>
              <a:gd name="connsiteY3" fmla="*/ 1511300 h 2311400"/>
              <a:gd name="connsiteX4" fmla="*/ 474497 w 2112797"/>
              <a:gd name="connsiteY4" fmla="*/ 1066800 h 2311400"/>
              <a:gd name="connsiteX5" fmla="*/ 931697 w 2112797"/>
              <a:gd name="connsiteY5" fmla="*/ 812800 h 2311400"/>
              <a:gd name="connsiteX6" fmla="*/ 1388897 w 2112797"/>
              <a:gd name="connsiteY6" fmla="*/ 749300 h 2311400"/>
              <a:gd name="connsiteX7" fmla="*/ 1630197 w 2112797"/>
              <a:gd name="connsiteY7" fmla="*/ 203200 h 2311400"/>
              <a:gd name="connsiteX8" fmla="*/ 1896897 w 2112797"/>
              <a:gd name="connsiteY8" fmla="*/ 0 h 2311400"/>
              <a:gd name="connsiteX9" fmla="*/ 2112797 w 2112797"/>
              <a:gd name="connsiteY9" fmla="*/ 38100 h 2311400"/>
              <a:gd name="connsiteX0" fmla="*/ 2136972 w 2136972"/>
              <a:gd name="connsiteY0" fmla="*/ 38100 h 2314575"/>
              <a:gd name="connsiteX1" fmla="*/ 2136972 w 2136972"/>
              <a:gd name="connsiteY1" fmla="*/ 2311400 h 2314575"/>
              <a:gd name="connsiteX2" fmla="*/ 19247 w 2136972"/>
              <a:gd name="connsiteY2" fmla="*/ 2314575 h 2314575"/>
              <a:gd name="connsiteX3" fmla="*/ 130372 w 2136972"/>
              <a:gd name="connsiteY3" fmla="*/ 1511300 h 2314575"/>
              <a:gd name="connsiteX4" fmla="*/ 498672 w 2136972"/>
              <a:gd name="connsiteY4" fmla="*/ 1066800 h 2314575"/>
              <a:gd name="connsiteX5" fmla="*/ 955872 w 2136972"/>
              <a:gd name="connsiteY5" fmla="*/ 812800 h 2314575"/>
              <a:gd name="connsiteX6" fmla="*/ 1413072 w 2136972"/>
              <a:gd name="connsiteY6" fmla="*/ 749300 h 2314575"/>
              <a:gd name="connsiteX7" fmla="*/ 1654372 w 2136972"/>
              <a:gd name="connsiteY7" fmla="*/ 203200 h 2314575"/>
              <a:gd name="connsiteX8" fmla="*/ 1921072 w 2136972"/>
              <a:gd name="connsiteY8" fmla="*/ 0 h 2314575"/>
              <a:gd name="connsiteX9" fmla="*/ 2136972 w 2136972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38100 h 2314575"/>
              <a:gd name="connsiteX1" fmla="*/ 2120134 w 2120134"/>
              <a:gd name="connsiteY1" fmla="*/ 2311400 h 2314575"/>
              <a:gd name="connsiteX2" fmla="*/ 2409 w 2120134"/>
              <a:gd name="connsiteY2" fmla="*/ 2314575 h 2314575"/>
              <a:gd name="connsiteX3" fmla="*/ 113534 w 2120134"/>
              <a:gd name="connsiteY3" fmla="*/ 1511300 h 2314575"/>
              <a:gd name="connsiteX4" fmla="*/ 481834 w 2120134"/>
              <a:gd name="connsiteY4" fmla="*/ 1066800 h 2314575"/>
              <a:gd name="connsiteX5" fmla="*/ 939034 w 2120134"/>
              <a:gd name="connsiteY5" fmla="*/ 812800 h 2314575"/>
              <a:gd name="connsiteX6" fmla="*/ 1396234 w 2120134"/>
              <a:gd name="connsiteY6" fmla="*/ 749300 h 2314575"/>
              <a:gd name="connsiteX7" fmla="*/ 1637534 w 2120134"/>
              <a:gd name="connsiteY7" fmla="*/ 203200 h 2314575"/>
              <a:gd name="connsiteX8" fmla="*/ 1904234 w 2120134"/>
              <a:gd name="connsiteY8" fmla="*/ 0 h 2314575"/>
              <a:gd name="connsiteX9" fmla="*/ 2120134 w 2120134"/>
              <a:gd name="connsiteY9" fmla="*/ 38100 h 2314575"/>
              <a:gd name="connsiteX0" fmla="*/ 2120134 w 2120134"/>
              <a:gd name="connsiteY0" fmla="*/ 45114 h 2321589"/>
              <a:gd name="connsiteX1" fmla="*/ 2120134 w 2120134"/>
              <a:gd name="connsiteY1" fmla="*/ 2318414 h 2321589"/>
              <a:gd name="connsiteX2" fmla="*/ 2409 w 2120134"/>
              <a:gd name="connsiteY2" fmla="*/ 2321589 h 2321589"/>
              <a:gd name="connsiteX3" fmla="*/ 113534 w 2120134"/>
              <a:gd name="connsiteY3" fmla="*/ 1518314 h 2321589"/>
              <a:gd name="connsiteX4" fmla="*/ 481834 w 2120134"/>
              <a:gd name="connsiteY4" fmla="*/ 1073814 h 2321589"/>
              <a:gd name="connsiteX5" fmla="*/ 939034 w 2120134"/>
              <a:gd name="connsiteY5" fmla="*/ 819814 h 2321589"/>
              <a:gd name="connsiteX6" fmla="*/ 1396234 w 2120134"/>
              <a:gd name="connsiteY6" fmla="*/ 756314 h 2321589"/>
              <a:gd name="connsiteX7" fmla="*/ 1637534 w 2120134"/>
              <a:gd name="connsiteY7" fmla="*/ 210214 h 2321589"/>
              <a:gd name="connsiteX8" fmla="*/ 1904234 w 2120134"/>
              <a:gd name="connsiteY8" fmla="*/ 7014 h 2321589"/>
              <a:gd name="connsiteX9" fmla="*/ 2120134 w 2120134"/>
              <a:gd name="connsiteY9" fmla="*/ 45114 h 2321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20134" h="2321589">
                <a:moveTo>
                  <a:pt x="2120134" y="45114"/>
                </a:moveTo>
                <a:lnTo>
                  <a:pt x="2120134" y="2318414"/>
                </a:lnTo>
                <a:lnTo>
                  <a:pt x="2409" y="2321589"/>
                </a:lnTo>
                <a:cubicBezTo>
                  <a:pt x="2409" y="2032664"/>
                  <a:pt x="-26166" y="1718339"/>
                  <a:pt x="113534" y="1518314"/>
                </a:cubicBezTo>
                <a:cubicBezTo>
                  <a:pt x="223601" y="1319347"/>
                  <a:pt x="374942" y="1117206"/>
                  <a:pt x="481834" y="1073814"/>
                </a:cubicBezTo>
                <a:cubicBezTo>
                  <a:pt x="637409" y="957397"/>
                  <a:pt x="792984" y="856856"/>
                  <a:pt x="939034" y="819814"/>
                </a:cubicBezTo>
                <a:cubicBezTo>
                  <a:pt x="1100959" y="776422"/>
                  <a:pt x="1231134" y="850506"/>
                  <a:pt x="1396234" y="756314"/>
                </a:cubicBezTo>
                <a:cubicBezTo>
                  <a:pt x="1524292" y="602856"/>
                  <a:pt x="1528526" y="357322"/>
                  <a:pt x="1637534" y="210214"/>
                </a:cubicBezTo>
                <a:cubicBezTo>
                  <a:pt x="1745484" y="56756"/>
                  <a:pt x="1815334" y="27122"/>
                  <a:pt x="1904234" y="7014"/>
                </a:cubicBezTo>
                <a:cubicBezTo>
                  <a:pt x="2001601" y="-18386"/>
                  <a:pt x="2048167" y="32414"/>
                  <a:pt x="2120134" y="45114"/>
                </a:cubicBez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93F4F24-91E8-4B6C-9650-6A01B9BAE4CE}"/>
              </a:ext>
            </a:extLst>
          </p:cNvPr>
          <p:cNvSpPr/>
          <p:nvPr/>
        </p:nvSpPr>
        <p:spPr>
          <a:xfrm>
            <a:off x="-1585" y="5233274"/>
            <a:ext cx="1778000" cy="1635837"/>
          </a:xfrm>
          <a:custGeom>
            <a:avLst/>
            <a:gdLst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79400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1800 h 1600200"/>
              <a:gd name="connsiteX1" fmla="*/ 0 w 1778000"/>
              <a:gd name="connsiteY1" fmla="*/ 1600200 h 1600200"/>
              <a:gd name="connsiteX2" fmla="*/ 1778000 w 1778000"/>
              <a:gd name="connsiteY2" fmla="*/ 1600200 h 1600200"/>
              <a:gd name="connsiteX3" fmla="*/ 1460500 w 1778000"/>
              <a:gd name="connsiteY3" fmla="*/ 1016000 h 1600200"/>
              <a:gd name="connsiteX4" fmla="*/ 1028700 w 1778000"/>
              <a:gd name="connsiteY4" fmla="*/ 381000 h 1600200"/>
              <a:gd name="connsiteX5" fmla="*/ 749300 w 1778000"/>
              <a:gd name="connsiteY5" fmla="*/ 0 h 1600200"/>
              <a:gd name="connsiteX6" fmla="*/ 269875 w 1778000"/>
              <a:gd name="connsiteY6" fmla="*/ 88900 h 1600200"/>
              <a:gd name="connsiteX7" fmla="*/ 0 w 1778000"/>
              <a:gd name="connsiteY7" fmla="*/ 431800 h 1600200"/>
              <a:gd name="connsiteX0" fmla="*/ 0 w 1778000"/>
              <a:gd name="connsiteY0" fmla="*/ 437210 h 1605610"/>
              <a:gd name="connsiteX1" fmla="*/ 0 w 1778000"/>
              <a:gd name="connsiteY1" fmla="*/ 1605610 h 1605610"/>
              <a:gd name="connsiteX2" fmla="*/ 1778000 w 1778000"/>
              <a:gd name="connsiteY2" fmla="*/ 1605610 h 1605610"/>
              <a:gd name="connsiteX3" fmla="*/ 1460500 w 1778000"/>
              <a:gd name="connsiteY3" fmla="*/ 1021410 h 1605610"/>
              <a:gd name="connsiteX4" fmla="*/ 1028700 w 1778000"/>
              <a:gd name="connsiteY4" fmla="*/ 386410 h 1605610"/>
              <a:gd name="connsiteX5" fmla="*/ 749300 w 1778000"/>
              <a:gd name="connsiteY5" fmla="*/ 5410 h 1605610"/>
              <a:gd name="connsiteX6" fmla="*/ 288925 w 1778000"/>
              <a:gd name="connsiteY6" fmla="*/ 60973 h 1605610"/>
              <a:gd name="connsiteX7" fmla="*/ 0 w 1778000"/>
              <a:gd name="connsiteY7" fmla="*/ 437210 h 1605610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28700 w 1778000"/>
              <a:gd name="connsiteY4" fmla="*/ 417004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67804 h 1636204"/>
              <a:gd name="connsiteX1" fmla="*/ 0 w 1778000"/>
              <a:gd name="connsiteY1" fmla="*/ 1636204 h 1636204"/>
              <a:gd name="connsiteX2" fmla="*/ 1778000 w 1778000"/>
              <a:gd name="connsiteY2" fmla="*/ 1636204 h 1636204"/>
              <a:gd name="connsiteX3" fmla="*/ 1460500 w 1778000"/>
              <a:gd name="connsiteY3" fmla="*/ 1052004 h 1636204"/>
              <a:gd name="connsiteX4" fmla="*/ 1057275 w 1778000"/>
              <a:gd name="connsiteY4" fmla="*/ 402716 h 1636204"/>
              <a:gd name="connsiteX5" fmla="*/ 749300 w 1778000"/>
              <a:gd name="connsiteY5" fmla="*/ 36004 h 1636204"/>
              <a:gd name="connsiteX6" fmla="*/ 288925 w 1778000"/>
              <a:gd name="connsiteY6" fmla="*/ 91567 h 1636204"/>
              <a:gd name="connsiteX7" fmla="*/ 0 w 1778000"/>
              <a:gd name="connsiteY7" fmla="*/ 467804 h 1636204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86040 h 1654440"/>
              <a:gd name="connsiteX1" fmla="*/ 0 w 1778000"/>
              <a:gd name="connsiteY1" fmla="*/ 1654440 h 1654440"/>
              <a:gd name="connsiteX2" fmla="*/ 1778000 w 1778000"/>
              <a:gd name="connsiteY2" fmla="*/ 1654440 h 1654440"/>
              <a:gd name="connsiteX3" fmla="*/ 1460500 w 1778000"/>
              <a:gd name="connsiteY3" fmla="*/ 1070240 h 1654440"/>
              <a:gd name="connsiteX4" fmla="*/ 1057275 w 1778000"/>
              <a:gd name="connsiteY4" fmla="*/ 420952 h 1654440"/>
              <a:gd name="connsiteX5" fmla="*/ 749300 w 1778000"/>
              <a:gd name="connsiteY5" fmla="*/ 54240 h 1654440"/>
              <a:gd name="connsiteX6" fmla="*/ 274638 w 1778000"/>
              <a:gd name="connsiteY6" fmla="*/ 71703 h 1654440"/>
              <a:gd name="connsiteX7" fmla="*/ 0 w 1778000"/>
              <a:gd name="connsiteY7" fmla="*/ 486040 h 1654440"/>
              <a:gd name="connsiteX0" fmla="*/ 0 w 1778000"/>
              <a:gd name="connsiteY0" fmla="*/ 478497 h 1646897"/>
              <a:gd name="connsiteX1" fmla="*/ 0 w 1778000"/>
              <a:gd name="connsiteY1" fmla="*/ 1646897 h 1646897"/>
              <a:gd name="connsiteX2" fmla="*/ 1778000 w 1778000"/>
              <a:gd name="connsiteY2" fmla="*/ 1646897 h 1646897"/>
              <a:gd name="connsiteX3" fmla="*/ 1460500 w 1778000"/>
              <a:gd name="connsiteY3" fmla="*/ 1062697 h 1646897"/>
              <a:gd name="connsiteX4" fmla="*/ 1057275 w 1778000"/>
              <a:gd name="connsiteY4" fmla="*/ 413409 h 1646897"/>
              <a:gd name="connsiteX5" fmla="*/ 749300 w 1778000"/>
              <a:gd name="connsiteY5" fmla="*/ 46697 h 1646897"/>
              <a:gd name="connsiteX6" fmla="*/ 274638 w 1778000"/>
              <a:gd name="connsiteY6" fmla="*/ 64160 h 1646897"/>
              <a:gd name="connsiteX7" fmla="*/ 0 w 1778000"/>
              <a:gd name="connsiteY7" fmla="*/ 478497 h 164689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  <a:gd name="connsiteX0" fmla="*/ 0 w 1778000"/>
              <a:gd name="connsiteY0" fmla="*/ 467437 h 1635837"/>
              <a:gd name="connsiteX1" fmla="*/ 0 w 1778000"/>
              <a:gd name="connsiteY1" fmla="*/ 1635837 h 1635837"/>
              <a:gd name="connsiteX2" fmla="*/ 1778000 w 1778000"/>
              <a:gd name="connsiteY2" fmla="*/ 1635837 h 1635837"/>
              <a:gd name="connsiteX3" fmla="*/ 1460500 w 1778000"/>
              <a:gd name="connsiteY3" fmla="*/ 1051637 h 1635837"/>
              <a:gd name="connsiteX4" fmla="*/ 1057275 w 1778000"/>
              <a:gd name="connsiteY4" fmla="*/ 402349 h 1635837"/>
              <a:gd name="connsiteX5" fmla="*/ 749300 w 1778000"/>
              <a:gd name="connsiteY5" fmla="*/ 35637 h 1635837"/>
              <a:gd name="connsiteX6" fmla="*/ 284163 w 1778000"/>
              <a:gd name="connsiteY6" fmla="*/ 76913 h 1635837"/>
              <a:gd name="connsiteX7" fmla="*/ 0 w 1778000"/>
              <a:gd name="connsiteY7" fmla="*/ 467437 h 16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8000" h="1635837">
                <a:moveTo>
                  <a:pt x="0" y="467437"/>
                </a:moveTo>
                <a:lnTo>
                  <a:pt x="0" y="1635837"/>
                </a:lnTo>
                <a:lnTo>
                  <a:pt x="1778000" y="1635837"/>
                </a:lnTo>
                <a:lnTo>
                  <a:pt x="1460500" y="1051637"/>
                </a:lnTo>
                <a:lnTo>
                  <a:pt x="1057275" y="402349"/>
                </a:lnTo>
                <a:cubicBezTo>
                  <a:pt x="964142" y="275349"/>
                  <a:pt x="848783" y="72149"/>
                  <a:pt x="749300" y="35637"/>
                </a:cubicBezTo>
                <a:cubicBezTo>
                  <a:pt x="589492" y="-15693"/>
                  <a:pt x="439208" y="-19395"/>
                  <a:pt x="284163" y="76913"/>
                </a:cubicBezTo>
                <a:cubicBezTo>
                  <a:pt x="172166" y="149921"/>
                  <a:pt x="89958" y="353137"/>
                  <a:pt x="0" y="467437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7729B2D-DBAE-478F-A1A8-8A0E28973774}"/>
              </a:ext>
            </a:extLst>
          </p:cNvPr>
          <p:cNvSpPr/>
          <p:nvPr/>
        </p:nvSpPr>
        <p:spPr>
          <a:xfrm>
            <a:off x="10683518" y="5068167"/>
            <a:ext cx="1518007" cy="1803400"/>
          </a:xfrm>
          <a:custGeom>
            <a:avLst/>
            <a:gdLst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95300 w 1536700"/>
              <a:gd name="connsiteY0" fmla="*/ 1803400 h 1803400"/>
              <a:gd name="connsiteX1" fmla="*/ 101600 w 1536700"/>
              <a:gd name="connsiteY1" fmla="*/ 1485900 h 1803400"/>
              <a:gd name="connsiteX2" fmla="*/ 0 w 1536700"/>
              <a:gd name="connsiteY2" fmla="*/ 1168400 h 1803400"/>
              <a:gd name="connsiteX3" fmla="*/ 165100 w 1536700"/>
              <a:gd name="connsiteY3" fmla="*/ 863600 h 1803400"/>
              <a:gd name="connsiteX4" fmla="*/ 1536700 w 1536700"/>
              <a:gd name="connsiteY4" fmla="*/ 0 h 1803400"/>
              <a:gd name="connsiteX5" fmla="*/ 1536700 w 1536700"/>
              <a:gd name="connsiteY5" fmla="*/ 1790700 h 1803400"/>
              <a:gd name="connsiteX6" fmla="*/ 495300 w 1536700"/>
              <a:gd name="connsiteY6" fmla="*/ 1803400 h 1803400"/>
              <a:gd name="connsiteX0" fmla="*/ 471487 w 1512887"/>
              <a:gd name="connsiteY0" fmla="*/ 1803400 h 1803400"/>
              <a:gd name="connsiteX1" fmla="*/ 77787 w 1512887"/>
              <a:gd name="connsiteY1" fmla="*/ 1485900 h 1803400"/>
              <a:gd name="connsiteX2" fmla="*/ 0 w 1512887"/>
              <a:gd name="connsiteY2" fmla="*/ 1163638 h 1803400"/>
              <a:gd name="connsiteX3" fmla="*/ 141287 w 1512887"/>
              <a:gd name="connsiteY3" fmla="*/ 863600 h 1803400"/>
              <a:gd name="connsiteX4" fmla="*/ 1512887 w 1512887"/>
              <a:gd name="connsiteY4" fmla="*/ 0 h 1803400"/>
              <a:gd name="connsiteX5" fmla="*/ 1512887 w 1512887"/>
              <a:gd name="connsiteY5" fmla="*/ 1790700 h 1803400"/>
              <a:gd name="connsiteX6" fmla="*/ 471487 w 1512887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5625"/>
              <a:gd name="connsiteY0" fmla="*/ 1803400 h 1803400"/>
              <a:gd name="connsiteX1" fmla="*/ 80525 w 1515625"/>
              <a:gd name="connsiteY1" fmla="*/ 1485900 h 1803400"/>
              <a:gd name="connsiteX2" fmla="*/ 2738 w 1515625"/>
              <a:gd name="connsiteY2" fmla="*/ 1163638 h 1803400"/>
              <a:gd name="connsiteX3" fmla="*/ 144025 w 1515625"/>
              <a:gd name="connsiteY3" fmla="*/ 863600 h 1803400"/>
              <a:gd name="connsiteX4" fmla="*/ 1515625 w 1515625"/>
              <a:gd name="connsiteY4" fmla="*/ 0 h 1803400"/>
              <a:gd name="connsiteX5" fmla="*/ 1515625 w 1515625"/>
              <a:gd name="connsiteY5" fmla="*/ 1790700 h 1803400"/>
              <a:gd name="connsiteX6" fmla="*/ 474225 w 1515625"/>
              <a:gd name="connsiteY6" fmla="*/ 1803400 h 1803400"/>
              <a:gd name="connsiteX0" fmla="*/ 474225 w 1518007"/>
              <a:gd name="connsiteY0" fmla="*/ 1803400 h 1803400"/>
              <a:gd name="connsiteX1" fmla="*/ 80525 w 1518007"/>
              <a:gd name="connsiteY1" fmla="*/ 1485900 h 1803400"/>
              <a:gd name="connsiteX2" fmla="*/ 2738 w 1518007"/>
              <a:gd name="connsiteY2" fmla="*/ 1163638 h 1803400"/>
              <a:gd name="connsiteX3" fmla="*/ 144025 w 1518007"/>
              <a:gd name="connsiteY3" fmla="*/ 863600 h 1803400"/>
              <a:gd name="connsiteX4" fmla="*/ 1515625 w 1518007"/>
              <a:gd name="connsiteY4" fmla="*/ 0 h 1803400"/>
              <a:gd name="connsiteX5" fmla="*/ 1518007 w 1518007"/>
              <a:gd name="connsiteY5" fmla="*/ 1802606 h 1803400"/>
              <a:gd name="connsiteX6" fmla="*/ 474225 w 1518007"/>
              <a:gd name="connsiteY6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18007" h="1803400">
                <a:moveTo>
                  <a:pt x="474225" y="1803400"/>
                </a:moveTo>
                <a:cubicBezTo>
                  <a:pt x="342992" y="1697567"/>
                  <a:pt x="202233" y="1620308"/>
                  <a:pt x="80525" y="1485900"/>
                </a:cubicBezTo>
                <a:cubicBezTo>
                  <a:pt x="3795" y="1399117"/>
                  <a:pt x="-6258" y="1283758"/>
                  <a:pt x="2738" y="1163638"/>
                </a:cubicBezTo>
                <a:cubicBezTo>
                  <a:pt x="21259" y="1035050"/>
                  <a:pt x="49304" y="954088"/>
                  <a:pt x="144025" y="863600"/>
                </a:cubicBezTo>
                <a:cubicBezTo>
                  <a:pt x="625037" y="509058"/>
                  <a:pt x="1058425" y="287867"/>
                  <a:pt x="1515625" y="0"/>
                </a:cubicBezTo>
                <a:lnTo>
                  <a:pt x="1518007" y="1802606"/>
                </a:lnTo>
                <a:lnTo>
                  <a:pt x="474225" y="180340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6EB2D6E-0E31-478A-BC29-5D9D6D297663}"/>
              </a:ext>
            </a:extLst>
          </p:cNvPr>
          <p:cNvSpPr/>
          <p:nvPr/>
        </p:nvSpPr>
        <p:spPr>
          <a:xfrm flipH="1">
            <a:off x="3676832" y="-21744"/>
            <a:ext cx="6564354" cy="2693163"/>
          </a:xfrm>
          <a:custGeom>
            <a:avLst/>
            <a:gdLst>
              <a:gd name="connsiteX0" fmla="*/ 3322320 w 3322320"/>
              <a:gd name="connsiteY0" fmla="*/ 0 h 1325880"/>
              <a:gd name="connsiteX1" fmla="*/ 2941320 w 3322320"/>
              <a:gd name="connsiteY1" fmla="*/ 586740 h 1325880"/>
              <a:gd name="connsiteX2" fmla="*/ 2423160 w 3322320"/>
              <a:gd name="connsiteY2" fmla="*/ 990600 h 1325880"/>
              <a:gd name="connsiteX3" fmla="*/ 1874520 w 3322320"/>
              <a:gd name="connsiteY3" fmla="*/ 1150620 h 1325880"/>
              <a:gd name="connsiteX4" fmla="*/ 1219200 w 3322320"/>
              <a:gd name="connsiteY4" fmla="*/ 906780 h 1325880"/>
              <a:gd name="connsiteX5" fmla="*/ 701040 w 3322320"/>
              <a:gd name="connsiteY5" fmla="*/ 1310640 h 1325880"/>
              <a:gd name="connsiteX6" fmla="*/ 281940 w 3322320"/>
              <a:gd name="connsiteY6" fmla="*/ 1325880 h 1325880"/>
              <a:gd name="connsiteX7" fmla="*/ 0 w 3322320"/>
              <a:gd name="connsiteY7" fmla="*/ 982980 h 1325880"/>
              <a:gd name="connsiteX8" fmla="*/ 129540 w 3322320"/>
              <a:gd name="connsiteY8" fmla="*/ 518160 h 1325880"/>
              <a:gd name="connsiteX9" fmla="*/ 480060 w 3322320"/>
              <a:gd name="connsiteY9" fmla="*/ 22860 h 1325880"/>
              <a:gd name="connsiteX10" fmla="*/ 3322320 w 3322320"/>
              <a:gd name="connsiteY10" fmla="*/ 0 h 1325880"/>
              <a:gd name="connsiteX0" fmla="*/ 3322320 w 3322320"/>
              <a:gd name="connsiteY0" fmla="*/ 0 h 1338777"/>
              <a:gd name="connsiteX1" fmla="*/ 2941320 w 3322320"/>
              <a:gd name="connsiteY1" fmla="*/ 586740 h 1338777"/>
              <a:gd name="connsiteX2" fmla="*/ 2423160 w 3322320"/>
              <a:gd name="connsiteY2" fmla="*/ 990600 h 1338777"/>
              <a:gd name="connsiteX3" fmla="*/ 1874520 w 3322320"/>
              <a:gd name="connsiteY3" fmla="*/ 1150620 h 1338777"/>
              <a:gd name="connsiteX4" fmla="*/ 1219200 w 3322320"/>
              <a:gd name="connsiteY4" fmla="*/ 906780 h 1338777"/>
              <a:gd name="connsiteX5" fmla="*/ 701040 w 3322320"/>
              <a:gd name="connsiteY5" fmla="*/ 1310640 h 1338777"/>
              <a:gd name="connsiteX6" fmla="*/ 275491 w 3322320"/>
              <a:gd name="connsiteY6" fmla="*/ 1338777 h 1338777"/>
              <a:gd name="connsiteX7" fmla="*/ 0 w 3322320"/>
              <a:gd name="connsiteY7" fmla="*/ 982980 h 1338777"/>
              <a:gd name="connsiteX8" fmla="*/ 129540 w 3322320"/>
              <a:gd name="connsiteY8" fmla="*/ 518160 h 1338777"/>
              <a:gd name="connsiteX9" fmla="*/ 480060 w 3322320"/>
              <a:gd name="connsiteY9" fmla="*/ 22860 h 1338777"/>
              <a:gd name="connsiteX10" fmla="*/ 3322320 w 3322320"/>
              <a:gd name="connsiteY10" fmla="*/ 0 h 1338777"/>
              <a:gd name="connsiteX0" fmla="*/ 3322320 w 3322320"/>
              <a:gd name="connsiteY0" fmla="*/ 0 h 1356250"/>
              <a:gd name="connsiteX1" fmla="*/ 2941320 w 3322320"/>
              <a:gd name="connsiteY1" fmla="*/ 586740 h 1356250"/>
              <a:gd name="connsiteX2" fmla="*/ 2423160 w 3322320"/>
              <a:gd name="connsiteY2" fmla="*/ 990600 h 1356250"/>
              <a:gd name="connsiteX3" fmla="*/ 1874520 w 3322320"/>
              <a:gd name="connsiteY3" fmla="*/ 1150620 h 1356250"/>
              <a:gd name="connsiteX4" fmla="*/ 1219200 w 3322320"/>
              <a:gd name="connsiteY4" fmla="*/ 906780 h 1356250"/>
              <a:gd name="connsiteX5" fmla="*/ 701040 w 3322320"/>
              <a:gd name="connsiteY5" fmla="*/ 1310640 h 1356250"/>
              <a:gd name="connsiteX6" fmla="*/ 275491 w 3322320"/>
              <a:gd name="connsiteY6" fmla="*/ 1338777 h 1356250"/>
              <a:gd name="connsiteX7" fmla="*/ 0 w 3322320"/>
              <a:gd name="connsiteY7" fmla="*/ 982980 h 1356250"/>
              <a:gd name="connsiteX8" fmla="*/ 129540 w 3322320"/>
              <a:gd name="connsiteY8" fmla="*/ 518160 h 1356250"/>
              <a:gd name="connsiteX9" fmla="*/ 480060 w 3322320"/>
              <a:gd name="connsiteY9" fmla="*/ 22860 h 1356250"/>
              <a:gd name="connsiteX10" fmla="*/ 3322320 w 3322320"/>
              <a:gd name="connsiteY10" fmla="*/ 0 h 1356250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2320 w 3322320"/>
              <a:gd name="connsiteY0" fmla="*/ 0 h 1367451"/>
              <a:gd name="connsiteX1" fmla="*/ 2941320 w 3322320"/>
              <a:gd name="connsiteY1" fmla="*/ 586740 h 1367451"/>
              <a:gd name="connsiteX2" fmla="*/ 2423160 w 3322320"/>
              <a:gd name="connsiteY2" fmla="*/ 990600 h 1367451"/>
              <a:gd name="connsiteX3" fmla="*/ 1874520 w 3322320"/>
              <a:gd name="connsiteY3" fmla="*/ 1150620 h 1367451"/>
              <a:gd name="connsiteX4" fmla="*/ 1219200 w 3322320"/>
              <a:gd name="connsiteY4" fmla="*/ 906780 h 1367451"/>
              <a:gd name="connsiteX5" fmla="*/ 701040 w 3322320"/>
              <a:gd name="connsiteY5" fmla="*/ 1310640 h 1367451"/>
              <a:gd name="connsiteX6" fmla="*/ 275491 w 3322320"/>
              <a:gd name="connsiteY6" fmla="*/ 1338777 h 1367451"/>
              <a:gd name="connsiteX7" fmla="*/ 0 w 3322320"/>
              <a:gd name="connsiteY7" fmla="*/ 982980 h 1367451"/>
              <a:gd name="connsiteX8" fmla="*/ 129540 w 3322320"/>
              <a:gd name="connsiteY8" fmla="*/ 518160 h 1367451"/>
              <a:gd name="connsiteX9" fmla="*/ 480060 w 3322320"/>
              <a:gd name="connsiteY9" fmla="*/ 22860 h 1367451"/>
              <a:gd name="connsiteX10" fmla="*/ 3322320 w 3322320"/>
              <a:gd name="connsiteY10" fmla="*/ 0 h 1367451"/>
              <a:gd name="connsiteX0" fmla="*/ 3328348 w 3328348"/>
              <a:gd name="connsiteY0" fmla="*/ 0 h 1367451"/>
              <a:gd name="connsiteX1" fmla="*/ 2947348 w 3328348"/>
              <a:gd name="connsiteY1" fmla="*/ 586740 h 1367451"/>
              <a:gd name="connsiteX2" fmla="*/ 2429188 w 3328348"/>
              <a:gd name="connsiteY2" fmla="*/ 990600 h 1367451"/>
              <a:gd name="connsiteX3" fmla="*/ 1880548 w 3328348"/>
              <a:gd name="connsiteY3" fmla="*/ 1150620 h 1367451"/>
              <a:gd name="connsiteX4" fmla="*/ 1225228 w 3328348"/>
              <a:gd name="connsiteY4" fmla="*/ 906780 h 1367451"/>
              <a:gd name="connsiteX5" fmla="*/ 707068 w 3328348"/>
              <a:gd name="connsiteY5" fmla="*/ 1310640 h 1367451"/>
              <a:gd name="connsiteX6" fmla="*/ 281519 w 3328348"/>
              <a:gd name="connsiteY6" fmla="*/ 1338777 h 1367451"/>
              <a:gd name="connsiteX7" fmla="*/ 6028 w 3328348"/>
              <a:gd name="connsiteY7" fmla="*/ 982980 h 1367451"/>
              <a:gd name="connsiteX8" fmla="*/ 135568 w 3328348"/>
              <a:gd name="connsiteY8" fmla="*/ 518160 h 1367451"/>
              <a:gd name="connsiteX9" fmla="*/ 486088 w 3328348"/>
              <a:gd name="connsiteY9" fmla="*/ 22860 h 1367451"/>
              <a:gd name="connsiteX10" fmla="*/ 3328348 w 3328348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488704 w 3330964"/>
              <a:gd name="connsiteY9" fmla="*/ 2286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0964 w 3330964"/>
              <a:gd name="connsiteY0" fmla="*/ 0 h 1367451"/>
              <a:gd name="connsiteX1" fmla="*/ 2949964 w 3330964"/>
              <a:gd name="connsiteY1" fmla="*/ 586740 h 1367451"/>
              <a:gd name="connsiteX2" fmla="*/ 2431804 w 3330964"/>
              <a:gd name="connsiteY2" fmla="*/ 990600 h 1367451"/>
              <a:gd name="connsiteX3" fmla="*/ 1883164 w 3330964"/>
              <a:gd name="connsiteY3" fmla="*/ 1150620 h 1367451"/>
              <a:gd name="connsiteX4" fmla="*/ 1227844 w 3330964"/>
              <a:gd name="connsiteY4" fmla="*/ 906780 h 1367451"/>
              <a:gd name="connsiteX5" fmla="*/ 709684 w 3330964"/>
              <a:gd name="connsiteY5" fmla="*/ 1310640 h 1367451"/>
              <a:gd name="connsiteX6" fmla="*/ 284135 w 3330964"/>
              <a:gd name="connsiteY6" fmla="*/ 1338777 h 1367451"/>
              <a:gd name="connsiteX7" fmla="*/ 8644 w 3330964"/>
              <a:gd name="connsiteY7" fmla="*/ 982980 h 1367451"/>
              <a:gd name="connsiteX8" fmla="*/ 93045 w 3330964"/>
              <a:gd name="connsiteY8" fmla="*/ 482694 h 1367451"/>
              <a:gd name="connsiteX9" fmla="*/ 527394 w 3330964"/>
              <a:gd name="connsiteY9" fmla="*/ 290 h 1367451"/>
              <a:gd name="connsiteX10" fmla="*/ 3330964 w 333096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  <a:gd name="connsiteX0" fmla="*/ 3333044 w 3333044"/>
              <a:gd name="connsiteY0" fmla="*/ 0 h 1367451"/>
              <a:gd name="connsiteX1" fmla="*/ 2952044 w 3333044"/>
              <a:gd name="connsiteY1" fmla="*/ 586740 h 1367451"/>
              <a:gd name="connsiteX2" fmla="*/ 2433884 w 3333044"/>
              <a:gd name="connsiteY2" fmla="*/ 990600 h 1367451"/>
              <a:gd name="connsiteX3" fmla="*/ 1885244 w 3333044"/>
              <a:gd name="connsiteY3" fmla="*/ 1150620 h 1367451"/>
              <a:gd name="connsiteX4" fmla="*/ 1229924 w 3333044"/>
              <a:gd name="connsiteY4" fmla="*/ 906780 h 1367451"/>
              <a:gd name="connsiteX5" fmla="*/ 711764 w 3333044"/>
              <a:gd name="connsiteY5" fmla="*/ 1310640 h 1367451"/>
              <a:gd name="connsiteX6" fmla="*/ 286215 w 3333044"/>
              <a:gd name="connsiteY6" fmla="*/ 1338777 h 1367451"/>
              <a:gd name="connsiteX7" fmla="*/ 10724 w 3333044"/>
              <a:gd name="connsiteY7" fmla="*/ 982980 h 1367451"/>
              <a:gd name="connsiteX8" fmla="*/ 95125 w 3333044"/>
              <a:gd name="connsiteY8" fmla="*/ 482694 h 1367451"/>
              <a:gd name="connsiteX9" fmla="*/ 529474 w 3333044"/>
              <a:gd name="connsiteY9" fmla="*/ 290 h 1367451"/>
              <a:gd name="connsiteX10" fmla="*/ 3333044 w 3333044"/>
              <a:gd name="connsiteY10" fmla="*/ 0 h 136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33044" h="1367451">
                <a:moveTo>
                  <a:pt x="3333044" y="0"/>
                </a:moveTo>
                <a:cubicBezTo>
                  <a:pt x="3206044" y="195580"/>
                  <a:pt x="3104838" y="400833"/>
                  <a:pt x="2952044" y="586740"/>
                </a:cubicBezTo>
                <a:cubicBezTo>
                  <a:pt x="2814790" y="737481"/>
                  <a:pt x="2638846" y="872101"/>
                  <a:pt x="2433884" y="990600"/>
                </a:cubicBezTo>
                <a:cubicBezTo>
                  <a:pt x="2289694" y="1066510"/>
                  <a:pt x="2097142" y="1168213"/>
                  <a:pt x="1885244" y="1150620"/>
                </a:cubicBezTo>
                <a:cubicBezTo>
                  <a:pt x="1724840" y="1156393"/>
                  <a:pt x="1422570" y="888109"/>
                  <a:pt x="1229924" y="906780"/>
                </a:cubicBezTo>
                <a:cubicBezTo>
                  <a:pt x="1112016" y="922104"/>
                  <a:pt x="884484" y="1176020"/>
                  <a:pt x="711764" y="1310640"/>
                </a:cubicBezTo>
                <a:cubicBezTo>
                  <a:pt x="582811" y="1371606"/>
                  <a:pt x="444186" y="1387434"/>
                  <a:pt x="286215" y="1338777"/>
                </a:cubicBezTo>
                <a:cubicBezTo>
                  <a:pt x="152470" y="1262093"/>
                  <a:pt x="60639" y="1172511"/>
                  <a:pt x="10724" y="982980"/>
                </a:cubicBezTo>
                <a:cubicBezTo>
                  <a:pt x="-23477" y="757108"/>
                  <a:pt x="29376" y="627961"/>
                  <a:pt x="95125" y="482694"/>
                </a:cubicBezTo>
                <a:cubicBezTo>
                  <a:pt x="275374" y="203671"/>
                  <a:pt x="381467" y="108429"/>
                  <a:pt x="529474" y="290"/>
                </a:cubicBezTo>
                <a:lnTo>
                  <a:pt x="3333044" y="0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A6B153DF-0742-4130-863D-AE63E380B4AC}"/>
              </a:ext>
            </a:extLst>
          </p:cNvPr>
          <p:cNvSpPr/>
          <p:nvPr/>
        </p:nvSpPr>
        <p:spPr>
          <a:xfrm>
            <a:off x="5380158" y="1432863"/>
            <a:ext cx="1431683" cy="143168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0CCF051-6EB5-46EE-868B-D6C9E09D2F1F}"/>
              </a:ext>
            </a:extLst>
          </p:cNvPr>
          <p:cNvSpPr/>
          <p:nvPr/>
        </p:nvSpPr>
        <p:spPr>
          <a:xfrm>
            <a:off x="2019736" y="3131315"/>
            <a:ext cx="8663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Introduction to Financial Management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F0B3B-F3E9-436A-B8C0-4423209E175F}"/>
              </a:ext>
            </a:extLst>
          </p:cNvPr>
          <p:cNvSpPr/>
          <p:nvPr/>
        </p:nvSpPr>
        <p:spPr>
          <a:xfrm>
            <a:off x="1723000" y="4213469"/>
            <a:ext cx="8749265" cy="634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600" dirty="0">
                <a:solidFill>
                  <a:srgbClr val="333333"/>
                </a:solidFill>
                <a:cs typeface="+mn-ea"/>
                <a:sym typeface="+mn-lt"/>
              </a:rPr>
              <a:t>Gentle to have, but not compromise, I want to be in quiet, not strong. The life most of the time, commitments equals to constrain, reluctantly we yearn for bound.</a:t>
            </a:r>
            <a:endParaRPr lang="zh-CN" altLang="en-US" sz="1600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0715EFC3-AB3B-4A3A-9A88-53A02F2853F8}"/>
              </a:ext>
            </a:extLst>
          </p:cNvPr>
          <p:cNvSpPr/>
          <p:nvPr/>
        </p:nvSpPr>
        <p:spPr>
          <a:xfrm>
            <a:off x="5093646" y="5336549"/>
            <a:ext cx="2026818" cy="356231"/>
          </a:xfrm>
          <a:prstGeom prst="roundRect">
            <a:avLst>
              <a:gd name="adj" fmla="val 35027"/>
            </a:avLst>
          </a:pr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 b="1" spc="300" dirty="0">
                <a:solidFill>
                  <a:schemeClr val="bg1"/>
                </a:solidFill>
                <a:cs typeface="+mn-ea"/>
                <a:sym typeface="+mn-lt"/>
              </a:rPr>
              <a:t>F</a:t>
            </a:r>
            <a:r>
              <a:rPr lang="en-US" altLang="zh-CN" sz="1600" b="1" spc="300" dirty="0">
                <a:solidFill>
                  <a:schemeClr val="bg1"/>
                </a:solidFill>
                <a:cs typeface="+mn-ea"/>
                <a:sym typeface="+mn-lt"/>
              </a:rPr>
              <a:t>INANCIAL</a:t>
            </a:r>
            <a:endParaRPr lang="zh-CN" altLang="en-US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2F19B2A-BF09-4ADF-A9F7-B81BA3F81A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82" y="5381768"/>
            <a:ext cx="2483824" cy="14361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2E5C1C6-F9EF-4C93-9267-2E484DA976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995" y="5038806"/>
            <a:ext cx="1960195" cy="1819194"/>
          </a:xfrm>
          <a:prstGeom prst="rect">
            <a:avLst/>
          </a:prstGeom>
        </p:spPr>
      </p:pic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BA369807-BB36-46CB-8FE6-45DE1129835B}"/>
              </a:ext>
            </a:extLst>
          </p:cNvPr>
          <p:cNvSpPr/>
          <p:nvPr/>
        </p:nvSpPr>
        <p:spPr>
          <a:xfrm flipH="1">
            <a:off x="3121129" y="-26507"/>
            <a:ext cx="5247411" cy="1780895"/>
          </a:xfrm>
          <a:custGeom>
            <a:avLst/>
            <a:gdLst>
              <a:gd name="connsiteX0" fmla="*/ 0 w 4705350"/>
              <a:gd name="connsiteY0" fmla="*/ 9525 h 1581150"/>
              <a:gd name="connsiteX1" fmla="*/ 1247775 w 4705350"/>
              <a:gd name="connsiteY1" fmla="*/ 666750 h 1581150"/>
              <a:gd name="connsiteX2" fmla="*/ 1562100 w 4705350"/>
              <a:gd name="connsiteY2" fmla="*/ 1466850 h 1581150"/>
              <a:gd name="connsiteX3" fmla="*/ 2562225 w 4705350"/>
              <a:gd name="connsiteY3" fmla="*/ 962025 h 1581150"/>
              <a:gd name="connsiteX4" fmla="*/ 3724275 w 4705350"/>
              <a:gd name="connsiteY4" fmla="*/ 1581150 h 1581150"/>
              <a:gd name="connsiteX5" fmla="*/ 4629150 w 4705350"/>
              <a:gd name="connsiteY5" fmla="*/ 361950 h 1581150"/>
              <a:gd name="connsiteX6" fmla="*/ 4705350 w 4705350"/>
              <a:gd name="connsiteY6" fmla="*/ 0 h 1581150"/>
              <a:gd name="connsiteX7" fmla="*/ 0 w 4705350"/>
              <a:gd name="connsiteY7" fmla="*/ 9525 h 158115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65275 w 4708525"/>
              <a:gd name="connsiteY2" fmla="*/ 14732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590675 w 4708525"/>
              <a:gd name="connsiteY2" fmla="*/ 1435100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87500"/>
              <a:gd name="connsiteX1" fmla="*/ 1250950 w 4708525"/>
              <a:gd name="connsiteY1" fmla="*/ 673100 h 1587500"/>
              <a:gd name="connsiteX2" fmla="*/ 1616075 w 4708525"/>
              <a:gd name="connsiteY2" fmla="*/ 1304925 h 1587500"/>
              <a:gd name="connsiteX3" fmla="*/ 2565400 w 4708525"/>
              <a:gd name="connsiteY3" fmla="*/ 968375 h 1587500"/>
              <a:gd name="connsiteX4" fmla="*/ 3727450 w 4708525"/>
              <a:gd name="connsiteY4" fmla="*/ 1587500 h 1587500"/>
              <a:gd name="connsiteX5" fmla="*/ 4632325 w 4708525"/>
              <a:gd name="connsiteY5" fmla="*/ 368300 h 1587500"/>
              <a:gd name="connsiteX6" fmla="*/ 4708525 w 4708525"/>
              <a:gd name="connsiteY6" fmla="*/ 6350 h 1587500"/>
              <a:gd name="connsiteX7" fmla="*/ 0 w 4708525"/>
              <a:gd name="connsiteY7" fmla="*/ 0 h 158750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08525"/>
              <a:gd name="connsiteY0" fmla="*/ 0 h 1593810"/>
              <a:gd name="connsiteX1" fmla="*/ 1250950 w 4708525"/>
              <a:gd name="connsiteY1" fmla="*/ 673100 h 1593810"/>
              <a:gd name="connsiteX2" fmla="*/ 1616075 w 4708525"/>
              <a:gd name="connsiteY2" fmla="*/ 1304925 h 1593810"/>
              <a:gd name="connsiteX3" fmla="*/ 2565400 w 4708525"/>
              <a:gd name="connsiteY3" fmla="*/ 968375 h 1593810"/>
              <a:gd name="connsiteX4" fmla="*/ 3727450 w 4708525"/>
              <a:gd name="connsiteY4" fmla="*/ 1587500 h 1593810"/>
              <a:gd name="connsiteX5" fmla="*/ 4632325 w 4708525"/>
              <a:gd name="connsiteY5" fmla="*/ 368300 h 1593810"/>
              <a:gd name="connsiteX6" fmla="*/ 4708525 w 4708525"/>
              <a:gd name="connsiteY6" fmla="*/ 6350 h 1593810"/>
              <a:gd name="connsiteX7" fmla="*/ 0 w 4708525"/>
              <a:gd name="connsiteY7" fmla="*/ 0 h 159381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50950 w 4714875"/>
              <a:gd name="connsiteY1" fmla="*/ 67945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19200 w 4714875"/>
              <a:gd name="connsiteY1" fmla="*/ 685800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238250 w 4714875"/>
              <a:gd name="connsiteY1" fmla="*/ 7524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  <a:gd name="connsiteX0" fmla="*/ 0 w 4714875"/>
              <a:gd name="connsiteY0" fmla="*/ 6350 h 1600160"/>
              <a:gd name="connsiteX1" fmla="*/ 1187450 w 4714875"/>
              <a:gd name="connsiteY1" fmla="*/ 714375 h 1600160"/>
              <a:gd name="connsiteX2" fmla="*/ 1616075 w 4714875"/>
              <a:gd name="connsiteY2" fmla="*/ 1311275 h 1600160"/>
              <a:gd name="connsiteX3" fmla="*/ 2565400 w 4714875"/>
              <a:gd name="connsiteY3" fmla="*/ 974725 h 1600160"/>
              <a:gd name="connsiteX4" fmla="*/ 3727450 w 4714875"/>
              <a:gd name="connsiteY4" fmla="*/ 1593850 h 1600160"/>
              <a:gd name="connsiteX5" fmla="*/ 4632325 w 4714875"/>
              <a:gd name="connsiteY5" fmla="*/ 374650 h 1600160"/>
              <a:gd name="connsiteX6" fmla="*/ 4714875 w 4714875"/>
              <a:gd name="connsiteY6" fmla="*/ 0 h 1600160"/>
              <a:gd name="connsiteX7" fmla="*/ 0 w 4714875"/>
              <a:gd name="connsiteY7" fmla="*/ 6350 h 160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4875" h="1600160">
                <a:moveTo>
                  <a:pt x="0" y="6350"/>
                </a:moveTo>
                <a:cubicBezTo>
                  <a:pt x="416983" y="230717"/>
                  <a:pt x="1164167" y="455083"/>
                  <a:pt x="1187450" y="714375"/>
                </a:cubicBezTo>
                <a:cubicBezTo>
                  <a:pt x="1193800" y="933450"/>
                  <a:pt x="1435100" y="1216025"/>
                  <a:pt x="1616075" y="1311275"/>
                </a:cubicBezTo>
                <a:cubicBezTo>
                  <a:pt x="1975908" y="1416050"/>
                  <a:pt x="2240492" y="1130300"/>
                  <a:pt x="2565400" y="974725"/>
                </a:cubicBezTo>
                <a:cubicBezTo>
                  <a:pt x="2917825" y="920750"/>
                  <a:pt x="3435350" y="1676400"/>
                  <a:pt x="3727450" y="1593850"/>
                </a:cubicBezTo>
                <a:cubicBezTo>
                  <a:pt x="4146550" y="1514475"/>
                  <a:pt x="4505325" y="777875"/>
                  <a:pt x="4632325" y="374650"/>
                </a:cubicBezTo>
                <a:cubicBezTo>
                  <a:pt x="4673600" y="254000"/>
                  <a:pt x="4711700" y="127000"/>
                  <a:pt x="4714875" y="0"/>
                </a:cubicBezTo>
                <a:lnTo>
                  <a:pt x="0" y="6350"/>
                </a:ln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579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5" grpId="0" animBg="1"/>
      <p:bldP spid="15" grpId="0" animBg="1"/>
      <p:bldP spid="16" grpId="0"/>
      <p:bldP spid="17" grpId="0"/>
      <p:bldP spid="19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3CCE1D-BA87-4B9C-A693-EA7B13A3CA18}"/>
              </a:ext>
            </a:extLst>
          </p:cNvPr>
          <p:cNvSpPr/>
          <p:nvPr/>
        </p:nvSpPr>
        <p:spPr>
          <a:xfrm>
            <a:off x="1" y="-17416"/>
            <a:ext cx="12201236" cy="6884220"/>
          </a:xfrm>
          <a:prstGeom prst="rect">
            <a:avLst/>
          </a:prstGeom>
          <a:pattFill prst="wdUpDiag">
            <a:fgClr>
              <a:srgbClr val="F7F7F7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A434FAD3-B517-48C8-B9DA-4E613704DC4A}"/>
              </a:ext>
            </a:extLst>
          </p:cNvPr>
          <p:cNvSpPr>
            <a:spLocks/>
          </p:cNvSpPr>
          <p:nvPr/>
        </p:nvSpPr>
        <p:spPr bwMode="auto">
          <a:xfrm flipH="1">
            <a:off x="740" y="1862368"/>
            <a:ext cx="6115295" cy="5015753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 flip="none" rotWithShape="1">
            <a:gsLst>
              <a:gs pos="0">
                <a:srgbClr val="E0F9FC"/>
              </a:gs>
              <a:gs pos="100000">
                <a:srgbClr val="A2F3F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Freeform 63">
            <a:extLst>
              <a:ext uri="{FF2B5EF4-FFF2-40B4-BE49-F238E27FC236}">
                <a16:creationId xmlns:a16="http://schemas.microsoft.com/office/drawing/2014/main" id="{069D2644-7F2C-442B-9C45-307ED453299C}"/>
              </a:ext>
            </a:extLst>
          </p:cNvPr>
          <p:cNvSpPr>
            <a:spLocks/>
          </p:cNvSpPr>
          <p:nvPr/>
        </p:nvSpPr>
        <p:spPr bwMode="auto">
          <a:xfrm>
            <a:off x="3328323" y="2705013"/>
            <a:ext cx="317113" cy="237823"/>
          </a:xfrm>
          <a:custGeom>
            <a:avLst/>
            <a:gdLst>
              <a:gd name="connsiteX0" fmla="*/ 202025 w 339741"/>
              <a:gd name="connsiteY0" fmla="*/ 0 h 254794"/>
              <a:gd name="connsiteX1" fmla="*/ 219091 w 339741"/>
              <a:gd name="connsiteY1" fmla="*/ 7144 h 254794"/>
              <a:gd name="connsiteX2" fmla="*/ 339741 w 339741"/>
              <a:gd name="connsiteY2" fmla="*/ 127794 h 254794"/>
              <a:gd name="connsiteX3" fmla="*/ 219091 w 339741"/>
              <a:gd name="connsiteY3" fmla="*/ 245269 h 254794"/>
              <a:gd name="connsiteX4" fmla="*/ 203216 w 339741"/>
              <a:gd name="connsiteY4" fmla="*/ 254794 h 254794"/>
              <a:gd name="connsiteX5" fmla="*/ 187341 w 339741"/>
              <a:gd name="connsiteY5" fmla="*/ 245269 h 254794"/>
              <a:gd name="connsiteX6" fmla="*/ 187341 w 339741"/>
              <a:gd name="connsiteY6" fmla="*/ 213519 h 254794"/>
              <a:gd name="connsiteX7" fmla="*/ 273066 w 339741"/>
              <a:gd name="connsiteY7" fmla="*/ 127794 h 254794"/>
              <a:gd name="connsiteX8" fmla="*/ 187341 w 339741"/>
              <a:gd name="connsiteY8" fmla="*/ 42069 h 254794"/>
              <a:gd name="connsiteX9" fmla="*/ 187341 w 339741"/>
              <a:gd name="connsiteY9" fmla="*/ 7144 h 254794"/>
              <a:gd name="connsiteX10" fmla="*/ 202025 w 339741"/>
              <a:gd name="connsiteY10" fmla="*/ 0 h 254794"/>
              <a:gd name="connsiteX11" fmla="*/ 22007 w 339741"/>
              <a:gd name="connsiteY11" fmla="*/ 0 h 254794"/>
              <a:gd name="connsiteX12" fmla="*/ 39299 w 339741"/>
              <a:gd name="connsiteY12" fmla="*/ 7144 h 254794"/>
              <a:gd name="connsiteX13" fmla="*/ 158766 w 339741"/>
              <a:gd name="connsiteY13" fmla="*/ 127794 h 254794"/>
              <a:gd name="connsiteX14" fmla="*/ 39299 w 339741"/>
              <a:gd name="connsiteY14" fmla="*/ 245269 h 254794"/>
              <a:gd name="connsiteX15" fmla="*/ 23579 w 339741"/>
              <a:gd name="connsiteY15" fmla="*/ 254794 h 254794"/>
              <a:gd name="connsiteX16" fmla="*/ 4716 w 339741"/>
              <a:gd name="connsiteY16" fmla="*/ 245269 h 254794"/>
              <a:gd name="connsiteX17" fmla="*/ 4716 w 339741"/>
              <a:gd name="connsiteY17" fmla="*/ 213519 h 254794"/>
              <a:gd name="connsiteX18" fmla="*/ 92745 w 339741"/>
              <a:gd name="connsiteY18" fmla="*/ 127794 h 254794"/>
              <a:gd name="connsiteX19" fmla="*/ 4716 w 339741"/>
              <a:gd name="connsiteY19" fmla="*/ 42069 h 254794"/>
              <a:gd name="connsiteX20" fmla="*/ 4716 w 339741"/>
              <a:gd name="connsiteY20" fmla="*/ 7144 h 254794"/>
              <a:gd name="connsiteX21" fmla="*/ 22007 w 339741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39741" h="254794">
                <a:moveTo>
                  <a:pt x="202025" y="0"/>
                </a:moveTo>
                <a:cubicBezTo>
                  <a:pt x="207979" y="0"/>
                  <a:pt x="214329" y="2382"/>
                  <a:pt x="219091" y="7144"/>
                </a:cubicBezTo>
                <a:cubicBezTo>
                  <a:pt x="339741" y="127794"/>
                  <a:pt x="339741" y="127794"/>
                  <a:pt x="339741" y="127794"/>
                </a:cubicBezTo>
                <a:cubicBezTo>
                  <a:pt x="219091" y="245269"/>
                  <a:pt x="219091" y="245269"/>
                  <a:pt x="219091" y="245269"/>
                </a:cubicBezTo>
                <a:cubicBezTo>
                  <a:pt x="215916" y="251619"/>
                  <a:pt x="209566" y="254794"/>
                  <a:pt x="203216" y="254794"/>
                </a:cubicBezTo>
                <a:cubicBezTo>
                  <a:pt x="196866" y="254794"/>
                  <a:pt x="190516" y="251619"/>
                  <a:pt x="187341" y="245269"/>
                </a:cubicBezTo>
                <a:cubicBezTo>
                  <a:pt x="177816" y="238919"/>
                  <a:pt x="177816" y="223044"/>
                  <a:pt x="187341" y="213519"/>
                </a:cubicBezTo>
                <a:cubicBezTo>
                  <a:pt x="273066" y="127794"/>
                  <a:pt x="273066" y="127794"/>
                  <a:pt x="273066" y="127794"/>
                </a:cubicBezTo>
                <a:cubicBezTo>
                  <a:pt x="187341" y="42069"/>
                  <a:pt x="187341" y="42069"/>
                  <a:pt x="187341" y="42069"/>
                </a:cubicBezTo>
                <a:cubicBezTo>
                  <a:pt x="177816" y="32544"/>
                  <a:pt x="177816" y="16669"/>
                  <a:pt x="187341" y="7144"/>
                </a:cubicBezTo>
                <a:cubicBezTo>
                  <a:pt x="190516" y="2382"/>
                  <a:pt x="196072" y="0"/>
                  <a:pt x="202025" y="0"/>
                </a:cubicBezTo>
                <a:close/>
                <a:moveTo>
                  <a:pt x="22007" y="0"/>
                </a:moveTo>
                <a:cubicBezTo>
                  <a:pt x="28295" y="0"/>
                  <a:pt x="34583" y="2382"/>
                  <a:pt x="39299" y="7144"/>
                </a:cubicBezTo>
                <a:cubicBezTo>
                  <a:pt x="158766" y="127794"/>
                  <a:pt x="158766" y="127794"/>
                  <a:pt x="158766" y="127794"/>
                </a:cubicBezTo>
                <a:cubicBezTo>
                  <a:pt x="39299" y="245269"/>
                  <a:pt x="39299" y="245269"/>
                  <a:pt x="39299" y="245269"/>
                </a:cubicBezTo>
                <a:cubicBezTo>
                  <a:pt x="36155" y="251619"/>
                  <a:pt x="29867" y="254794"/>
                  <a:pt x="23579" y="254794"/>
                </a:cubicBezTo>
                <a:cubicBezTo>
                  <a:pt x="17291" y="254794"/>
                  <a:pt x="11004" y="251619"/>
                  <a:pt x="4716" y="245269"/>
                </a:cubicBezTo>
                <a:cubicBezTo>
                  <a:pt x="-1572" y="238919"/>
                  <a:pt x="-1572" y="223044"/>
                  <a:pt x="4716" y="213519"/>
                </a:cubicBezTo>
                <a:cubicBezTo>
                  <a:pt x="92745" y="127794"/>
                  <a:pt x="92745" y="127794"/>
                  <a:pt x="92745" y="127794"/>
                </a:cubicBezTo>
                <a:cubicBezTo>
                  <a:pt x="4716" y="42069"/>
                  <a:pt x="4716" y="42069"/>
                  <a:pt x="4716" y="42069"/>
                </a:cubicBezTo>
                <a:cubicBezTo>
                  <a:pt x="-1572" y="32544"/>
                  <a:pt x="-1572" y="16669"/>
                  <a:pt x="4716" y="7144"/>
                </a:cubicBezTo>
                <a:cubicBezTo>
                  <a:pt x="9432" y="2382"/>
                  <a:pt x="15720" y="0"/>
                  <a:pt x="220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 64">
            <a:extLst>
              <a:ext uri="{FF2B5EF4-FFF2-40B4-BE49-F238E27FC236}">
                <a16:creationId xmlns:a16="http://schemas.microsoft.com/office/drawing/2014/main" id="{8227D0C3-6C48-4681-8A7E-4ED7F40B8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2723" y="2705013"/>
            <a:ext cx="317837" cy="237823"/>
          </a:xfrm>
          <a:custGeom>
            <a:avLst/>
            <a:gdLst>
              <a:gd name="connsiteX0" fmla="*/ 205582 w 340519"/>
              <a:gd name="connsiteY0" fmla="*/ 0 h 254794"/>
              <a:gd name="connsiteX1" fmla="*/ 223044 w 340519"/>
              <a:gd name="connsiteY1" fmla="*/ 7144 h 254794"/>
              <a:gd name="connsiteX2" fmla="*/ 340519 w 340519"/>
              <a:gd name="connsiteY2" fmla="*/ 127794 h 254794"/>
              <a:gd name="connsiteX3" fmla="*/ 223044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5582 w 340519"/>
              <a:gd name="connsiteY10" fmla="*/ 0 h 254794"/>
              <a:gd name="connsiteX11" fmla="*/ 24607 w 340519"/>
              <a:gd name="connsiteY11" fmla="*/ 0 h 254794"/>
              <a:gd name="connsiteX12" fmla="*/ 42069 w 340519"/>
              <a:gd name="connsiteY12" fmla="*/ 7144 h 254794"/>
              <a:gd name="connsiteX13" fmla="*/ 159544 w 340519"/>
              <a:gd name="connsiteY13" fmla="*/ 127794 h 254794"/>
              <a:gd name="connsiteX14" fmla="*/ 42069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4607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5582" y="0"/>
                </a:moveTo>
                <a:cubicBezTo>
                  <a:pt x="211932" y="0"/>
                  <a:pt x="218282" y="2381"/>
                  <a:pt x="223044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23044" y="245269"/>
                  <a:pt x="223044" y="245269"/>
                  <a:pt x="223044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200819" y="254794"/>
                  <a:pt x="194469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9232" y="0"/>
                  <a:pt x="205582" y="0"/>
                </a:cubicBezTo>
                <a:close/>
                <a:moveTo>
                  <a:pt x="24607" y="0"/>
                </a:moveTo>
                <a:cubicBezTo>
                  <a:pt x="30957" y="0"/>
                  <a:pt x="37307" y="2381"/>
                  <a:pt x="42069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42069" y="245269"/>
                  <a:pt x="42069" y="245269"/>
                  <a:pt x="42069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3494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8257" y="0"/>
                  <a:pt x="24607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 65">
            <a:extLst>
              <a:ext uri="{FF2B5EF4-FFF2-40B4-BE49-F238E27FC236}">
                <a16:creationId xmlns:a16="http://schemas.microsoft.com/office/drawing/2014/main" id="{17A50D20-DCF5-4050-B23C-9204D5D61D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7902" y="2705013"/>
            <a:ext cx="317837" cy="237823"/>
          </a:xfrm>
          <a:custGeom>
            <a:avLst/>
            <a:gdLst>
              <a:gd name="connsiteX0" fmla="*/ 203994 w 340519"/>
              <a:gd name="connsiteY0" fmla="*/ 0 h 254794"/>
              <a:gd name="connsiteX1" fmla="*/ 219869 w 340519"/>
              <a:gd name="connsiteY1" fmla="*/ 7144 h 254794"/>
              <a:gd name="connsiteX2" fmla="*/ 340519 w 340519"/>
              <a:gd name="connsiteY2" fmla="*/ 127794 h 254794"/>
              <a:gd name="connsiteX3" fmla="*/ 219869 w 340519"/>
              <a:gd name="connsiteY3" fmla="*/ 245269 h 254794"/>
              <a:gd name="connsiteX4" fmla="*/ 203994 w 340519"/>
              <a:gd name="connsiteY4" fmla="*/ 254794 h 254794"/>
              <a:gd name="connsiteX5" fmla="*/ 188119 w 340519"/>
              <a:gd name="connsiteY5" fmla="*/ 245269 h 254794"/>
              <a:gd name="connsiteX6" fmla="*/ 188119 w 340519"/>
              <a:gd name="connsiteY6" fmla="*/ 213519 h 254794"/>
              <a:gd name="connsiteX7" fmla="*/ 273844 w 340519"/>
              <a:gd name="connsiteY7" fmla="*/ 127794 h 254794"/>
              <a:gd name="connsiteX8" fmla="*/ 188119 w 340519"/>
              <a:gd name="connsiteY8" fmla="*/ 42069 h 254794"/>
              <a:gd name="connsiteX9" fmla="*/ 188119 w 340519"/>
              <a:gd name="connsiteY9" fmla="*/ 7144 h 254794"/>
              <a:gd name="connsiteX10" fmla="*/ 203994 w 340519"/>
              <a:gd name="connsiteY10" fmla="*/ 0 h 254794"/>
              <a:gd name="connsiteX11" fmla="*/ 23019 w 340519"/>
              <a:gd name="connsiteY11" fmla="*/ 0 h 254794"/>
              <a:gd name="connsiteX12" fmla="*/ 38894 w 340519"/>
              <a:gd name="connsiteY12" fmla="*/ 7144 h 254794"/>
              <a:gd name="connsiteX13" fmla="*/ 159544 w 340519"/>
              <a:gd name="connsiteY13" fmla="*/ 127794 h 254794"/>
              <a:gd name="connsiteX14" fmla="*/ 38894 w 340519"/>
              <a:gd name="connsiteY14" fmla="*/ 245269 h 254794"/>
              <a:gd name="connsiteX15" fmla="*/ 23019 w 340519"/>
              <a:gd name="connsiteY15" fmla="*/ 254794 h 254794"/>
              <a:gd name="connsiteX16" fmla="*/ 7144 w 340519"/>
              <a:gd name="connsiteY16" fmla="*/ 245269 h 254794"/>
              <a:gd name="connsiteX17" fmla="*/ 7144 w 340519"/>
              <a:gd name="connsiteY17" fmla="*/ 213519 h 254794"/>
              <a:gd name="connsiteX18" fmla="*/ 92869 w 340519"/>
              <a:gd name="connsiteY18" fmla="*/ 127794 h 254794"/>
              <a:gd name="connsiteX19" fmla="*/ 7144 w 340519"/>
              <a:gd name="connsiteY19" fmla="*/ 42069 h 254794"/>
              <a:gd name="connsiteX20" fmla="*/ 7144 w 340519"/>
              <a:gd name="connsiteY20" fmla="*/ 7144 h 254794"/>
              <a:gd name="connsiteX21" fmla="*/ 23019 w 340519"/>
              <a:gd name="connsiteY21" fmla="*/ 0 h 254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40519" h="254794">
                <a:moveTo>
                  <a:pt x="203994" y="0"/>
                </a:moveTo>
                <a:cubicBezTo>
                  <a:pt x="209550" y="0"/>
                  <a:pt x="215107" y="2381"/>
                  <a:pt x="219869" y="7144"/>
                </a:cubicBezTo>
                <a:cubicBezTo>
                  <a:pt x="340519" y="127794"/>
                  <a:pt x="340519" y="127794"/>
                  <a:pt x="340519" y="127794"/>
                </a:cubicBezTo>
                <a:cubicBezTo>
                  <a:pt x="219869" y="245269"/>
                  <a:pt x="219869" y="245269"/>
                  <a:pt x="219869" y="245269"/>
                </a:cubicBezTo>
                <a:cubicBezTo>
                  <a:pt x="216694" y="251619"/>
                  <a:pt x="210344" y="254794"/>
                  <a:pt x="203994" y="254794"/>
                </a:cubicBezTo>
                <a:cubicBezTo>
                  <a:pt x="197644" y="254794"/>
                  <a:pt x="191294" y="251619"/>
                  <a:pt x="188119" y="245269"/>
                </a:cubicBezTo>
                <a:cubicBezTo>
                  <a:pt x="178594" y="238919"/>
                  <a:pt x="178594" y="223044"/>
                  <a:pt x="188119" y="213519"/>
                </a:cubicBezTo>
                <a:cubicBezTo>
                  <a:pt x="273844" y="127794"/>
                  <a:pt x="273844" y="127794"/>
                  <a:pt x="273844" y="127794"/>
                </a:cubicBezTo>
                <a:cubicBezTo>
                  <a:pt x="188119" y="42069"/>
                  <a:pt x="188119" y="42069"/>
                  <a:pt x="188119" y="42069"/>
                </a:cubicBezTo>
                <a:cubicBezTo>
                  <a:pt x="178594" y="32544"/>
                  <a:pt x="178594" y="16669"/>
                  <a:pt x="188119" y="7144"/>
                </a:cubicBezTo>
                <a:cubicBezTo>
                  <a:pt x="192882" y="2381"/>
                  <a:pt x="198438" y="0"/>
                  <a:pt x="203994" y="0"/>
                </a:cubicBezTo>
                <a:close/>
                <a:moveTo>
                  <a:pt x="23019" y="0"/>
                </a:moveTo>
                <a:cubicBezTo>
                  <a:pt x="28576" y="0"/>
                  <a:pt x="34132" y="2381"/>
                  <a:pt x="38894" y="7144"/>
                </a:cubicBezTo>
                <a:cubicBezTo>
                  <a:pt x="159544" y="127794"/>
                  <a:pt x="159544" y="127794"/>
                  <a:pt x="159544" y="127794"/>
                </a:cubicBezTo>
                <a:cubicBezTo>
                  <a:pt x="38894" y="245269"/>
                  <a:pt x="38894" y="245269"/>
                  <a:pt x="38894" y="245269"/>
                </a:cubicBezTo>
                <a:cubicBezTo>
                  <a:pt x="35719" y="251619"/>
                  <a:pt x="29369" y="254794"/>
                  <a:pt x="23019" y="254794"/>
                </a:cubicBezTo>
                <a:cubicBezTo>
                  <a:pt x="16669" y="254794"/>
                  <a:pt x="10319" y="251619"/>
                  <a:pt x="7144" y="245269"/>
                </a:cubicBezTo>
                <a:cubicBezTo>
                  <a:pt x="-2381" y="238919"/>
                  <a:pt x="-2381" y="223044"/>
                  <a:pt x="7144" y="213519"/>
                </a:cubicBezTo>
                <a:cubicBezTo>
                  <a:pt x="92869" y="127794"/>
                  <a:pt x="92869" y="127794"/>
                  <a:pt x="92869" y="127794"/>
                </a:cubicBezTo>
                <a:cubicBezTo>
                  <a:pt x="7144" y="42069"/>
                  <a:pt x="7144" y="42069"/>
                  <a:pt x="7144" y="42069"/>
                </a:cubicBezTo>
                <a:cubicBezTo>
                  <a:pt x="-2381" y="32544"/>
                  <a:pt x="-2381" y="16669"/>
                  <a:pt x="7144" y="7144"/>
                </a:cubicBezTo>
                <a:cubicBezTo>
                  <a:pt x="11907" y="2381"/>
                  <a:pt x="17463" y="0"/>
                  <a:pt x="23019" y="0"/>
                </a:cubicBezTo>
                <a:close/>
              </a:path>
            </a:pathLst>
          </a:custGeom>
          <a:gradFill flip="none" rotWithShape="1">
            <a:gsLst>
              <a:gs pos="99000">
                <a:srgbClr val="5B87E9"/>
              </a:gs>
              <a:gs pos="0">
                <a:srgbClr val="5ED4F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BD87236C-EB3C-43D3-809C-078C91CDBFC4}"/>
              </a:ext>
            </a:extLst>
          </p:cNvPr>
          <p:cNvGrpSpPr/>
          <p:nvPr/>
        </p:nvGrpSpPr>
        <p:grpSpPr>
          <a:xfrm>
            <a:off x="1464793" y="1591882"/>
            <a:ext cx="1327658" cy="2563447"/>
            <a:chOff x="136857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8" name="Freeform 37">
              <a:extLst>
                <a:ext uri="{FF2B5EF4-FFF2-40B4-BE49-F238E27FC236}">
                  <a16:creationId xmlns:a16="http://schemas.microsoft.com/office/drawing/2014/main" id="{39DAB862-A858-45AB-870E-85A85FAF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476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38">
              <a:extLst>
                <a:ext uri="{FF2B5EF4-FFF2-40B4-BE49-F238E27FC236}">
                  <a16:creationId xmlns:a16="http://schemas.microsoft.com/office/drawing/2014/main" id="{09A24051-05CF-4A52-9128-6C3E1DABB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976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E50C847C-9EC4-46D3-BA16-33453F2A10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857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PA-组合 6">
            <a:extLst>
              <a:ext uri="{FF2B5EF4-FFF2-40B4-BE49-F238E27FC236}">
                <a16:creationId xmlns:a16="http://schemas.microsoft.com/office/drawing/2014/main" id="{17037127-6256-4770-978D-6954BCBF497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4109194" y="1591882"/>
            <a:ext cx="1327658" cy="2563447"/>
            <a:chOff x="4012977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2" name="PA-任意多边形 40">
              <a:extLst>
                <a:ext uri="{FF2B5EF4-FFF2-40B4-BE49-F238E27FC236}">
                  <a16:creationId xmlns:a16="http://schemas.microsoft.com/office/drawing/2014/main" id="{B8BBEF92-68DB-4461-B6B6-4D09EE1430E0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4608808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3 w 73"/>
                <a:gd name="T7" fmla="*/ 73 h 118"/>
                <a:gd name="T8" fmla="*/ 72 w 73"/>
                <a:gd name="T9" fmla="*/ 77 h 118"/>
                <a:gd name="T10" fmla="*/ 37 w 73"/>
                <a:gd name="T11" fmla="*/ 118 h 118"/>
                <a:gd name="T12" fmla="*/ 1 w 73"/>
                <a:gd name="T13" fmla="*/ 77 h 118"/>
                <a:gd name="T14" fmla="*/ 1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1" y="71"/>
                    <a:pt x="72" y="72"/>
                    <a:pt x="73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1" y="73"/>
                  </a:cubicBezTo>
                  <a:cubicBezTo>
                    <a:pt x="1" y="72"/>
                    <a:pt x="3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PA-任意多边形 41">
              <a:extLst>
                <a:ext uri="{FF2B5EF4-FFF2-40B4-BE49-F238E27FC236}">
                  <a16:creationId xmlns:a16="http://schemas.microsoft.com/office/drawing/2014/main" id="{9EEE72A9-B1A9-45D0-AC78-6125BFF81440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4672308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7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3" y="20"/>
                    <a:pt x="17" y="20"/>
                  </a:cubicBezTo>
                  <a:cubicBezTo>
                    <a:pt x="11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A-任意多边形 74">
              <a:extLst>
                <a:ext uri="{FF2B5EF4-FFF2-40B4-BE49-F238E27FC236}">
                  <a16:creationId xmlns:a16="http://schemas.microsoft.com/office/drawing/2014/main" id="{3C46B1C6-812C-45F7-8C4B-98A010A6B3A9}"/>
                </a:ext>
              </a:extLst>
            </p:cNvPr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4012977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5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8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7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PA-组合 7">
            <a:extLst>
              <a:ext uri="{FF2B5EF4-FFF2-40B4-BE49-F238E27FC236}">
                <a16:creationId xmlns:a16="http://schemas.microsoft.com/office/drawing/2014/main" id="{541CBD07-3F62-488F-8A22-5695591F054B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754373" y="1591882"/>
            <a:ext cx="1327658" cy="2563447"/>
            <a:chOff x="6658156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16" name="PA-任意多边形 43">
              <a:extLst>
                <a:ext uri="{FF2B5EF4-FFF2-40B4-BE49-F238E27FC236}">
                  <a16:creationId xmlns:a16="http://schemas.microsoft.com/office/drawing/2014/main" id="{D66C719B-5432-4CF7-B017-E5E06BD738F0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7253727" y="4231228"/>
              <a:ext cx="231775" cy="374650"/>
            </a:xfrm>
            <a:custGeom>
              <a:avLst/>
              <a:gdLst>
                <a:gd name="T0" fmla="*/ 53 w 73"/>
                <a:gd name="T1" fmla="*/ 0 h 118"/>
                <a:gd name="T2" fmla="*/ 53 w 73"/>
                <a:gd name="T3" fmla="*/ 71 h 118"/>
                <a:gd name="T4" fmla="*/ 69 w 73"/>
                <a:gd name="T5" fmla="*/ 71 h 118"/>
                <a:gd name="T6" fmla="*/ 72 w 73"/>
                <a:gd name="T7" fmla="*/ 73 h 118"/>
                <a:gd name="T8" fmla="*/ 72 w 73"/>
                <a:gd name="T9" fmla="*/ 77 h 118"/>
                <a:gd name="T10" fmla="*/ 36 w 73"/>
                <a:gd name="T11" fmla="*/ 118 h 118"/>
                <a:gd name="T12" fmla="*/ 1 w 73"/>
                <a:gd name="T13" fmla="*/ 77 h 118"/>
                <a:gd name="T14" fmla="*/ 0 w 73"/>
                <a:gd name="T15" fmla="*/ 73 h 118"/>
                <a:gd name="T16" fmla="*/ 4 w 73"/>
                <a:gd name="T17" fmla="*/ 71 h 118"/>
                <a:gd name="T18" fmla="*/ 20 w 73"/>
                <a:gd name="T19" fmla="*/ 71 h 118"/>
                <a:gd name="T20" fmla="*/ 20 w 73"/>
                <a:gd name="T21" fmla="*/ 0 h 118"/>
                <a:gd name="T22" fmla="*/ 53 w 73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118">
                  <a:moveTo>
                    <a:pt x="53" y="0"/>
                  </a:moveTo>
                  <a:cubicBezTo>
                    <a:pt x="53" y="71"/>
                    <a:pt x="53" y="71"/>
                    <a:pt x="53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2" y="72"/>
                    <a:pt x="72" y="73"/>
                  </a:cubicBezTo>
                  <a:cubicBezTo>
                    <a:pt x="73" y="75"/>
                    <a:pt x="73" y="76"/>
                    <a:pt x="72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4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PA-任意多边形 44">
              <a:extLst>
                <a:ext uri="{FF2B5EF4-FFF2-40B4-BE49-F238E27FC236}">
                  <a16:creationId xmlns:a16="http://schemas.microsoft.com/office/drawing/2014/main" id="{85CF5560-2CB4-4003-82A0-6E09F05B14D4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7317227" y="4231228"/>
              <a:ext cx="104775" cy="79375"/>
            </a:xfrm>
            <a:custGeom>
              <a:avLst/>
              <a:gdLst>
                <a:gd name="T0" fmla="*/ 33 w 33"/>
                <a:gd name="T1" fmla="*/ 0 h 25"/>
                <a:gd name="T2" fmla="*/ 33 w 33"/>
                <a:gd name="T3" fmla="*/ 25 h 25"/>
                <a:gd name="T4" fmla="*/ 16 w 33"/>
                <a:gd name="T5" fmla="*/ 20 h 25"/>
                <a:gd name="T6" fmla="*/ 0 w 33"/>
                <a:gd name="T7" fmla="*/ 25 h 25"/>
                <a:gd name="T8" fmla="*/ 0 w 33"/>
                <a:gd name="T9" fmla="*/ 0 h 25"/>
                <a:gd name="T10" fmla="*/ 33 w 33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5">
                  <a:moveTo>
                    <a:pt x="33" y="0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5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3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PA-任意多边形 45">
              <a:extLst>
                <a:ext uri="{FF2B5EF4-FFF2-40B4-BE49-F238E27FC236}">
                  <a16:creationId xmlns:a16="http://schemas.microsoft.com/office/drawing/2014/main" id="{A8AFBE2F-7531-4419-B8E7-FB39A9726954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6658156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1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40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3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PA-组合 8">
            <a:extLst>
              <a:ext uri="{FF2B5EF4-FFF2-40B4-BE49-F238E27FC236}">
                <a16:creationId xmlns:a16="http://schemas.microsoft.com/office/drawing/2014/main" id="{4EAE78B9-12EC-4234-AE01-24DBD1F32AA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399551" y="1591882"/>
            <a:ext cx="1327658" cy="2563447"/>
            <a:chOff x="9303334" y="1859503"/>
            <a:chExt cx="1422400" cy="2746375"/>
          </a:xfr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</p:grpSpPr>
        <p:sp>
          <p:nvSpPr>
            <p:cNvPr id="20" name="PA-任意多边形 46">
              <a:extLst>
                <a:ext uri="{FF2B5EF4-FFF2-40B4-BE49-F238E27FC236}">
                  <a16:creationId xmlns:a16="http://schemas.microsoft.com/office/drawing/2014/main" id="{E931D604-7D18-42F3-8AAC-45C004FDE744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900234" y="4231228"/>
              <a:ext cx="228600" cy="374650"/>
            </a:xfrm>
            <a:custGeom>
              <a:avLst/>
              <a:gdLst>
                <a:gd name="T0" fmla="*/ 52 w 72"/>
                <a:gd name="T1" fmla="*/ 0 h 118"/>
                <a:gd name="T2" fmla="*/ 52 w 72"/>
                <a:gd name="T3" fmla="*/ 71 h 118"/>
                <a:gd name="T4" fmla="*/ 69 w 72"/>
                <a:gd name="T5" fmla="*/ 71 h 118"/>
                <a:gd name="T6" fmla="*/ 72 w 72"/>
                <a:gd name="T7" fmla="*/ 73 h 118"/>
                <a:gd name="T8" fmla="*/ 71 w 72"/>
                <a:gd name="T9" fmla="*/ 77 h 118"/>
                <a:gd name="T10" fmla="*/ 36 w 72"/>
                <a:gd name="T11" fmla="*/ 118 h 118"/>
                <a:gd name="T12" fmla="*/ 1 w 72"/>
                <a:gd name="T13" fmla="*/ 77 h 118"/>
                <a:gd name="T14" fmla="*/ 0 w 72"/>
                <a:gd name="T15" fmla="*/ 73 h 118"/>
                <a:gd name="T16" fmla="*/ 3 w 72"/>
                <a:gd name="T17" fmla="*/ 71 h 118"/>
                <a:gd name="T18" fmla="*/ 20 w 72"/>
                <a:gd name="T19" fmla="*/ 71 h 118"/>
                <a:gd name="T20" fmla="*/ 20 w 72"/>
                <a:gd name="T21" fmla="*/ 0 h 118"/>
                <a:gd name="T22" fmla="*/ 52 w 72"/>
                <a:gd name="T2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118">
                  <a:moveTo>
                    <a:pt x="52" y="0"/>
                  </a:moveTo>
                  <a:cubicBezTo>
                    <a:pt x="52" y="71"/>
                    <a:pt x="52" y="71"/>
                    <a:pt x="52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70" y="71"/>
                    <a:pt x="71" y="72"/>
                    <a:pt x="72" y="73"/>
                  </a:cubicBezTo>
                  <a:cubicBezTo>
                    <a:pt x="72" y="75"/>
                    <a:pt x="72" y="76"/>
                    <a:pt x="71" y="77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1" y="72"/>
                    <a:pt x="2" y="71"/>
                    <a:pt x="3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5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PA-任意多边形 47">
              <a:extLst>
                <a:ext uri="{FF2B5EF4-FFF2-40B4-BE49-F238E27FC236}">
                  <a16:creationId xmlns:a16="http://schemas.microsoft.com/office/drawing/2014/main" id="{C9D537AF-8FA6-4F8D-9349-FEBAD632ED0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963734" y="4231228"/>
              <a:ext cx="101600" cy="79375"/>
            </a:xfrm>
            <a:custGeom>
              <a:avLst/>
              <a:gdLst>
                <a:gd name="T0" fmla="*/ 32 w 32"/>
                <a:gd name="T1" fmla="*/ 0 h 25"/>
                <a:gd name="T2" fmla="*/ 32 w 32"/>
                <a:gd name="T3" fmla="*/ 25 h 25"/>
                <a:gd name="T4" fmla="*/ 16 w 32"/>
                <a:gd name="T5" fmla="*/ 20 h 25"/>
                <a:gd name="T6" fmla="*/ 0 w 32"/>
                <a:gd name="T7" fmla="*/ 25 h 25"/>
                <a:gd name="T8" fmla="*/ 0 w 32"/>
                <a:gd name="T9" fmla="*/ 0 h 25"/>
                <a:gd name="T10" fmla="*/ 32 w 32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28" y="22"/>
                    <a:pt x="22" y="20"/>
                    <a:pt x="16" y="20"/>
                  </a:cubicBezTo>
                  <a:cubicBezTo>
                    <a:pt x="10" y="20"/>
                    <a:pt x="4" y="22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2" y="0"/>
                  </a:ln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PA-任意多边形 82">
              <a:extLst>
                <a:ext uri="{FF2B5EF4-FFF2-40B4-BE49-F238E27FC236}">
                  <a16:creationId xmlns:a16="http://schemas.microsoft.com/office/drawing/2014/main" id="{1AA0571D-F01B-464C-9001-38031D71D9B4}"/>
                </a:ext>
              </a:extLst>
            </p:cNvPr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03334" y="1859503"/>
              <a:ext cx="1422400" cy="2514600"/>
            </a:xfrm>
            <a:custGeom>
              <a:avLst/>
              <a:gdLst>
                <a:gd name="T0" fmla="*/ 224 w 448"/>
                <a:gd name="T1" fmla="*/ 0 h 792"/>
                <a:gd name="T2" fmla="*/ 0 w 448"/>
                <a:gd name="T3" fmla="*/ 224 h 792"/>
                <a:gd name="T4" fmla="*/ 0 w 448"/>
                <a:gd name="T5" fmla="*/ 570 h 792"/>
                <a:gd name="T6" fmla="*/ 196 w 448"/>
                <a:gd name="T7" fmla="*/ 792 h 792"/>
                <a:gd name="T8" fmla="*/ 196 w 448"/>
                <a:gd name="T9" fmla="*/ 777 h 792"/>
                <a:gd name="T10" fmla="*/ 224 w 448"/>
                <a:gd name="T11" fmla="*/ 749 h 792"/>
                <a:gd name="T12" fmla="*/ 252 w 448"/>
                <a:gd name="T13" fmla="*/ 777 h 792"/>
                <a:gd name="T14" fmla="*/ 252 w 448"/>
                <a:gd name="T15" fmla="*/ 792 h 792"/>
                <a:gd name="T16" fmla="*/ 448 w 448"/>
                <a:gd name="T17" fmla="*/ 570 h 792"/>
                <a:gd name="T18" fmla="*/ 448 w 448"/>
                <a:gd name="T19" fmla="*/ 224 h 792"/>
                <a:gd name="T20" fmla="*/ 224 w 448"/>
                <a:gd name="T21" fmla="*/ 0 h 792"/>
                <a:gd name="T22" fmla="*/ 224 w 448"/>
                <a:gd name="T23" fmla="*/ 414 h 792"/>
                <a:gd name="T24" fmla="*/ 34 w 448"/>
                <a:gd name="T25" fmla="*/ 224 h 792"/>
                <a:gd name="T26" fmla="*/ 224 w 448"/>
                <a:gd name="T27" fmla="*/ 34 h 792"/>
                <a:gd name="T28" fmla="*/ 414 w 448"/>
                <a:gd name="T29" fmla="*/ 224 h 792"/>
                <a:gd name="T30" fmla="*/ 224 w 448"/>
                <a:gd name="T31" fmla="*/ 414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792">
                  <a:moveTo>
                    <a:pt x="224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684"/>
                    <a:pt x="86" y="778"/>
                    <a:pt x="196" y="792"/>
                  </a:cubicBezTo>
                  <a:cubicBezTo>
                    <a:pt x="196" y="777"/>
                    <a:pt x="196" y="777"/>
                    <a:pt x="196" y="777"/>
                  </a:cubicBezTo>
                  <a:cubicBezTo>
                    <a:pt x="196" y="761"/>
                    <a:pt x="209" y="749"/>
                    <a:pt x="224" y="749"/>
                  </a:cubicBezTo>
                  <a:cubicBezTo>
                    <a:pt x="239" y="749"/>
                    <a:pt x="252" y="761"/>
                    <a:pt x="252" y="777"/>
                  </a:cubicBezTo>
                  <a:cubicBezTo>
                    <a:pt x="252" y="792"/>
                    <a:pt x="252" y="792"/>
                    <a:pt x="252" y="792"/>
                  </a:cubicBezTo>
                  <a:cubicBezTo>
                    <a:pt x="362" y="778"/>
                    <a:pt x="448" y="684"/>
                    <a:pt x="448" y="570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48" y="100"/>
                    <a:pt x="348" y="0"/>
                    <a:pt x="224" y="0"/>
                  </a:cubicBezTo>
                  <a:close/>
                  <a:moveTo>
                    <a:pt x="224" y="414"/>
                  </a:moveTo>
                  <a:cubicBezTo>
                    <a:pt x="119" y="414"/>
                    <a:pt x="34" y="329"/>
                    <a:pt x="34" y="224"/>
                  </a:cubicBezTo>
                  <a:cubicBezTo>
                    <a:pt x="34" y="119"/>
                    <a:pt x="119" y="34"/>
                    <a:pt x="224" y="34"/>
                  </a:cubicBezTo>
                  <a:cubicBezTo>
                    <a:pt x="329" y="34"/>
                    <a:pt x="414" y="119"/>
                    <a:pt x="414" y="224"/>
                  </a:cubicBezTo>
                  <a:cubicBezTo>
                    <a:pt x="414" y="329"/>
                    <a:pt x="329" y="414"/>
                    <a:pt x="224" y="414"/>
                  </a:cubicBezTo>
                  <a:close/>
                </a:path>
              </a:pathLst>
            </a:custGeom>
            <a:gradFill flip="none" rotWithShape="1">
              <a:gsLst>
                <a:gs pos="99000">
                  <a:srgbClr val="5B87E9"/>
                </a:gs>
                <a:gs pos="0">
                  <a:srgbClr val="5ED4F1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TextBox 13">
            <a:extLst>
              <a:ext uri="{FF2B5EF4-FFF2-40B4-BE49-F238E27FC236}">
                <a16:creationId xmlns:a16="http://schemas.microsoft.com/office/drawing/2014/main" id="{1B02F600-9915-49B5-9B1B-6417F67412D1}"/>
              </a:ext>
            </a:extLst>
          </p:cNvPr>
          <p:cNvSpPr txBox="1"/>
          <p:nvPr/>
        </p:nvSpPr>
        <p:spPr>
          <a:xfrm>
            <a:off x="1789427" y="1943090"/>
            <a:ext cx="6783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4" name="PA-文本框 96">
            <a:extLst>
              <a:ext uri="{FF2B5EF4-FFF2-40B4-BE49-F238E27FC236}">
                <a16:creationId xmlns:a16="http://schemas.microsoft.com/office/drawing/2014/main" id="{A22E7C1B-8D73-4798-840F-4E48259ACBB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433828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5" name="PA-文本框 97">
            <a:extLst>
              <a:ext uri="{FF2B5EF4-FFF2-40B4-BE49-F238E27FC236}">
                <a16:creationId xmlns:a16="http://schemas.microsoft.com/office/drawing/2014/main" id="{87B79F5D-0F04-483A-8BCE-1C1E1317F54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079006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6" name="PA-文本框 98">
            <a:extLst>
              <a:ext uri="{FF2B5EF4-FFF2-40B4-BE49-F238E27FC236}">
                <a16:creationId xmlns:a16="http://schemas.microsoft.com/office/drawing/2014/main" id="{05408ED9-EEEC-496F-8B96-E2F6706D153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724184" y="194309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27" name="PA-任意多边形 1120">
            <a:extLst>
              <a:ext uri="{FF2B5EF4-FFF2-40B4-BE49-F238E27FC236}">
                <a16:creationId xmlns:a16="http://schemas.microsoft.com/office/drawing/2014/main" id="{6B839643-D013-4C30-85E5-4C3D20E4152E}"/>
              </a:ext>
            </a:extLst>
          </p:cNvPr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9972753" y="3198855"/>
            <a:ext cx="303581" cy="240314"/>
          </a:xfrm>
          <a:custGeom>
            <a:avLst/>
            <a:gdLst>
              <a:gd name="T0" fmla="*/ 2455 w 3573"/>
              <a:gd name="T1" fmla="*/ 579 h 2827"/>
              <a:gd name="T2" fmla="*/ 2600 w 3573"/>
              <a:gd name="T3" fmla="*/ 760 h 2827"/>
              <a:gd name="T4" fmla="*/ 2739 w 3573"/>
              <a:gd name="T5" fmla="*/ 1081 h 2827"/>
              <a:gd name="T6" fmla="*/ 2787 w 3573"/>
              <a:gd name="T7" fmla="*/ 1432 h 2827"/>
              <a:gd name="T8" fmla="*/ 2745 w 3573"/>
              <a:gd name="T9" fmla="*/ 1761 h 2827"/>
              <a:gd name="T10" fmla="*/ 2621 w 3573"/>
              <a:gd name="T11" fmla="*/ 2067 h 2827"/>
              <a:gd name="T12" fmla="*/ 2489 w 3573"/>
              <a:gd name="T13" fmla="*/ 2244 h 2827"/>
              <a:gd name="T14" fmla="*/ 2399 w 3573"/>
              <a:gd name="T15" fmla="*/ 2271 h 2827"/>
              <a:gd name="T16" fmla="*/ 2304 w 3573"/>
              <a:gd name="T17" fmla="*/ 2241 h 2827"/>
              <a:gd name="T18" fmla="*/ 2230 w 3573"/>
              <a:gd name="T19" fmla="*/ 2155 h 2827"/>
              <a:gd name="T20" fmla="*/ 2221 w 3573"/>
              <a:gd name="T21" fmla="*/ 2044 h 2827"/>
              <a:gd name="T22" fmla="*/ 2327 w 3573"/>
              <a:gd name="T23" fmla="*/ 1864 h 2827"/>
              <a:gd name="T24" fmla="*/ 2421 w 3573"/>
              <a:gd name="T25" fmla="*/ 1582 h 2827"/>
              <a:gd name="T26" fmla="*/ 2422 w 3573"/>
              <a:gd name="T27" fmla="*/ 1289 h 2827"/>
              <a:gd name="T28" fmla="*/ 2338 w 3573"/>
              <a:gd name="T29" fmla="*/ 1020 h 2827"/>
              <a:gd name="T30" fmla="*/ 2205 w 3573"/>
              <a:gd name="T31" fmla="*/ 815 h 2827"/>
              <a:gd name="T32" fmla="*/ 2191 w 3573"/>
              <a:gd name="T33" fmla="*/ 701 h 2827"/>
              <a:gd name="T34" fmla="*/ 2255 w 3573"/>
              <a:gd name="T35" fmla="*/ 602 h 2827"/>
              <a:gd name="T36" fmla="*/ 2350 w 3573"/>
              <a:gd name="T37" fmla="*/ 557 h 2827"/>
              <a:gd name="T38" fmla="*/ 1694 w 3573"/>
              <a:gd name="T39" fmla="*/ 195 h 2827"/>
              <a:gd name="T40" fmla="*/ 1776 w 3573"/>
              <a:gd name="T41" fmla="*/ 282 h 2827"/>
              <a:gd name="T42" fmla="*/ 1785 w 3573"/>
              <a:gd name="T43" fmla="*/ 2553 h 2827"/>
              <a:gd name="T44" fmla="*/ 1720 w 3573"/>
              <a:gd name="T45" fmla="*/ 2653 h 2827"/>
              <a:gd name="T46" fmla="*/ 1625 w 3573"/>
              <a:gd name="T47" fmla="*/ 2685 h 2827"/>
              <a:gd name="T48" fmla="*/ 1522 w 3573"/>
              <a:gd name="T49" fmla="*/ 2647 h 2827"/>
              <a:gd name="T50" fmla="*/ 99 w 3573"/>
              <a:gd name="T51" fmla="*/ 1903 h 2827"/>
              <a:gd name="T52" fmla="*/ 13 w 3573"/>
              <a:gd name="T53" fmla="*/ 1817 h 2827"/>
              <a:gd name="T54" fmla="*/ 3 w 3573"/>
              <a:gd name="T55" fmla="*/ 1078 h 2827"/>
              <a:gd name="T56" fmla="*/ 72 w 3573"/>
              <a:gd name="T57" fmla="*/ 976 h 2827"/>
              <a:gd name="T58" fmla="*/ 635 w 3573"/>
              <a:gd name="T59" fmla="*/ 949 h 2827"/>
              <a:gd name="T60" fmla="*/ 1605 w 3573"/>
              <a:gd name="T61" fmla="*/ 181 h 2827"/>
              <a:gd name="T62" fmla="*/ 2983 w 3573"/>
              <a:gd name="T63" fmla="*/ 11 h 2827"/>
              <a:gd name="T64" fmla="*/ 3118 w 3573"/>
              <a:gd name="T65" fmla="*/ 138 h 2827"/>
              <a:gd name="T66" fmla="*/ 3350 w 3573"/>
              <a:gd name="T67" fmla="*/ 499 h 2827"/>
              <a:gd name="T68" fmla="*/ 3503 w 3573"/>
              <a:gd name="T69" fmla="*/ 899 h 2827"/>
              <a:gd name="T70" fmla="*/ 3569 w 3573"/>
              <a:gd name="T71" fmla="*/ 1324 h 2827"/>
              <a:gd name="T72" fmla="*/ 3545 w 3573"/>
              <a:gd name="T73" fmla="*/ 1768 h 2827"/>
              <a:gd name="T74" fmla="*/ 3427 w 3573"/>
              <a:gd name="T75" fmla="*/ 2196 h 2827"/>
              <a:gd name="T76" fmla="*/ 3218 w 3573"/>
              <a:gd name="T77" fmla="*/ 2590 h 2827"/>
              <a:gd name="T78" fmla="*/ 3040 w 3573"/>
              <a:gd name="T79" fmla="*/ 2804 h 2827"/>
              <a:gd name="T80" fmla="*/ 2957 w 3573"/>
              <a:gd name="T81" fmla="*/ 2827 h 2827"/>
              <a:gd name="T82" fmla="*/ 2863 w 3573"/>
              <a:gd name="T83" fmla="*/ 2797 h 2827"/>
              <a:gd name="T84" fmla="*/ 2787 w 3573"/>
              <a:gd name="T85" fmla="*/ 2709 h 2827"/>
              <a:gd name="T86" fmla="*/ 2783 w 3573"/>
              <a:gd name="T87" fmla="*/ 2594 h 2827"/>
              <a:gd name="T88" fmla="*/ 2933 w 3573"/>
              <a:gd name="T89" fmla="*/ 2378 h 2827"/>
              <a:gd name="T90" fmla="*/ 3113 w 3573"/>
              <a:gd name="T91" fmla="*/ 2022 h 2827"/>
              <a:gd name="T92" fmla="*/ 3206 w 3573"/>
              <a:gd name="T93" fmla="*/ 1633 h 2827"/>
              <a:gd name="T94" fmla="*/ 3207 w 3573"/>
              <a:gd name="T95" fmla="*/ 1239 h 2827"/>
              <a:gd name="T96" fmla="*/ 3122 w 3573"/>
              <a:gd name="T97" fmla="*/ 866 h 2827"/>
              <a:gd name="T98" fmla="*/ 2957 w 3573"/>
              <a:gd name="T99" fmla="*/ 522 h 2827"/>
              <a:gd name="T100" fmla="*/ 2767 w 3573"/>
              <a:gd name="T101" fmla="*/ 269 h 2827"/>
              <a:gd name="T102" fmla="*/ 2744 w 3573"/>
              <a:gd name="T103" fmla="*/ 165 h 2827"/>
              <a:gd name="T104" fmla="*/ 2791 w 3573"/>
              <a:gd name="T105" fmla="*/ 70 h 2827"/>
              <a:gd name="T106" fmla="*/ 2878 w 3573"/>
              <a:gd name="T107" fmla="*/ 8 h 2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73" h="2827">
                <a:moveTo>
                  <a:pt x="2378" y="555"/>
                </a:moveTo>
                <a:lnTo>
                  <a:pt x="2404" y="559"/>
                </a:lnTo>
                <a:lnTo>
                  <a:pt x="2431" y="567"/>
                </a:lnTo>
                <a:lnTo>
                  <a:pt x="2455" y="579"/>
                </a:lnTo>
                <a:lnTo>
                  <a:pt x="2476" y="595"/>
                </a:lnTo>
                <a:lnTo>
                  <a:pt x="2495" y="614"/>
                </a:lnTo>
                <a:lnTo>
                  <a:pt x="2551" y="686"/>
                </a:lnTo>
                <a:lnTo>
                  <a:pt x="2600" y="760"/>
                </a:lnTo>
                <a:lnTo>
                  <a:pt x="2643" y="837"/>
                </a:lnTo>
                <a:lnTo>
                  <a:pt x="2680" y="916"/>
                </a:lnTo>
                <a:lnTo>
                  <a:pt x="2713" y="998"/>
                </a:lnTo>
                <a:lnTo>
                  <a:pt x="2739" y="1081"/>
                </a:lnTo>
                <a:lnTo>
                  <a:pt x="2761" y="1166"/>
                </a:lnTo>
                <a:lnTo>
                  <a:pt x="2775" y="1253"/>
                </a:lnTo>
                <a:lnTo>
                  <a:pt x="2784" y="1342"/>
                </a:lnTo>
                <a:lnTo>
                  <a:pt x="2787" y="1432"/>
                </a:lnTo>
                <a:lnTo>
                  <a:pt x="2785" y="1516"/>
                </a:lnTo>
                <a:lnTo>
                  <a:pt x="2776" y="1598"/>
                </a:lnTo>
                <a:lnTo>
                  <a:pt x="2763" y="1681"/>
                </a:lnTo>
                <a:lnTo>
                  <a:pt x="2745" y="1761"/>
                </a:lnTo>
                <a:lnTo>
                  <a:pt x="2722" y="1840"/>
                </a:lnTo>
                <a:lnTo>
                  <a:pt x="2693" y="1918"/>
                </a:lnTo>
                <a:lnTo>
                  <a:pt x="2660" y="1993"/>
                </a:lnTo>
                <a:lnTo>
                  <a:pt x="2621" y="2067"/>
                </a:lnTo>
                <a:lnTo>
                  <a:pt x="2578" y="2137"/>
                </a:lnTo>
                <a:lnTo>
                  <a:pt x="2529" y="2206"/>
                </a:lnTo>
                <a:lnTo>
                  <a:pt x="2510" y="2226"/>
                </a:lnTo>
                <a:lnTo>
                  <a:pt x="2489" y="2244"/>
                </a:lnTo>
                <a:lnTo>
                  <a:pt x="2464" y="2257"/>
                </a:lnTo>
                <a:lnTo>
                  <a:pt x="2438" y="2267"/>
                </a:lnTo>
                <a:lnTo>
                  <a:pt x="2411" y="2271"/>
                </a:lnTo>
                <a:lnTo>
                  <a:pt x="2399" y="2271"/>
                </a:lnTo>
                <a:lnTo>
                  <a:pt x="2374" y="2269"/>
                </a:lnTo>
                <a:lnTo>
                  <a:pt x="2349" y="2263"/>
                </a:lnTo>
                <a:lnTo>
                  <a:pt x="2326" y="2254"/>
                </a:lnTo>
                <a:lnTo>
                  <a:pt x="2304" y="2241"/>
                </a:lnTo>
                <a:lnTo>
                  <a:pt x="2284" y="2224"/>
                </a:lnTo>
                <a:lnTo>
                  <a:pt x="2263" y="2202"/>
                </a:lnTo>
                <a:lnTo>
                  <a:pt x="2244" y="2180"/>
                </a:lnTo>
                <a:lnTo>
                  <a:pt x="2230" y="2155"/>
                </a:lnTo>
                <a:lnTo>
                  <a:pt x="2220" y="2128"/>
                </a:lnTo>
                <a:lnTo>
                  <a:pt x="2216" y="2099"/>
                </a:lnTo>
                <a:lnTo>
                  <a:pt x="2216" y="2071"/>
                </a:lnTo>
                <a:lnTo>
                  <a:pt x="2221" y="2044"/>
                </a:lnTo>
                <a:lnTo>
                  <a:pt x="2232" y="2017"/>
                </a:lnTo>
                <a:lnTo>
                  <a:pt x="2247" y="1992"/>
                </a:lnTo>
                <a:lnTo>
                  <a:pt x="2290" y="1929"/>
                </a:lnTo>
                <a:lnTo>
                  <a:pt x="2327" y="1864"/>
                </a:lnTo>
                <a:lnTo>
                  <a:pt x="2360" y="1796"/>
                </a:lnTo>
                <a:lnTo>
                  <a:pt x="2386" y="1727"/>
                </a:lnTo>
                <a:lnTo>
                  <a:pt x="2407" y="1655"/>
                </a:lnTo>
                <a:lnTo>
                  <a:pt x="2421" y="1582"/>
                </a:lnTo>
                <a:lnTo>
                  <a:pt x="2429" y="1507"/>
                </a:lnTo>
                <a:lnTo>
                  <a:pt x="2433" y="1432"/>
                </a:lnTo>
                <a:lnTo>
                  <a:pt x="2431" y="1359"/>
                </a:lnTo>
                <a:lnTo>
                  <a:pt x="2422" y="1289"/>
                </a:lnTo>
                <a:lnTo>
                  <a:pt x="2409" y="1219"/>
                </a:lnTo>
                <a:lnTo>
                  <a:pt x="2390" y="1151"/>
                </a:lnTo>
                <a:lnTo>
                  <a:pt x="2366" y="1085"/>
                </a:lnTo>
                <a:lnTo>
                  <a:pt x="2338" y="1020"/>
                </a:lnTo>
                <a:lnTo>
                  <a:pt x="2304" y="957"/>
                </a:lnTo>
                <a:lnTo>
                  <a:pt x="2266" y="898"/>
                </a:lnTo>
                <a:lnTo>
                  <a:pt x="2222" y="840"/>
                </a:lnTo>
                <a:lnTo>
                  <a:pt x="2205" y="815"/>
                </a:lnTo>
                <a:lnTo>
                  <a:pt x="2194" y="788"/>
                </a:lnTo>
                <a:lnTo>
                  <a:pt x="2187" y="759"/>
                </a:lnTo>
                <a:lnTo>
                  <a:pt x="2186" y="730"/>
                </a:lnTo>
                <a:lnTo>
                  <a:pt x="2191" y="701"/>
                </a:lnTo>
                <a:lnTo>
                  <a:pt x="2199" y="674"/>
                </a:lnTo>
                <a:lnTo>
                  <a:pt x="2213" y="648"/>
                </a:lnTo>
                <a:lnTo>
                  <a:pt x="2233" y="624"/>
                </a:lnTo>
                <a:lnTo>
                  <a:pt x="2255" y="602"/>
                </a:lnTo>
                <a:lnTo>
                  <a:pt x="2276" y="585"/>
                </a:lnTo>
                <a:lnTo>
                  <a:pt x="2299" y="571"/>
                </a:lnTo>
                <a:lnTo>
                  <a:pt x="2324" y="562"/>
                </a:lnTo>
                <a:lnTo>
                  <a:pt x="2350" y="557"/>
                </a:lnTo>
                <a:lnTo>
                  <a:pt x="2378" y="555"/>
                </a:lnTo>
                <a:close/>
                <a:moveTo>
                  <a:pt x="1635" y="180"/>
                </a:moveTo>
                <a:lnTo>
                  <a:pt x="1665" y="184"/>
                </a:lnTo>
                <a:lnTo>
                  <a:pt x="1694" y="195"/>
                </a:lnTo>
                <a:lnTo>
                  <a:pt x="1720" y="210"/>
                </a:lnTo>
                <a:lnTo>
                  <a:pt x="1743" y="231"/>
                </a:lnTo>
                <a:lnTo>
                  <a:pt x="1762" y="255"/>
                </a:lnTo>
                <a:lnTo>
                  <a:pt x="1776" y="282"/>
                </a:lnTo>
                <a:lnTo>
                  <a:pt x="1785" y="310"/>
                </a:lnTo>
                <a:lnTo>
                  <a:pt x="1787" y="341"/>
                </a:lnTo>
                <a:lnTo>
                  <a:pt x="1787" y="2523"/>
                </a:lnTo>
                <a:lnTo>
                  <a:pt x="1785" y="2553"/>
                </a:lnTo>
                <a:lnTo>
                  <a:pt x="1776" y="2583"/>
                </a:lnTo>
                <a:lnTo>
                  <a:pt x="1762" y="2610"/>
                </a:lnTo>
                <a:lnTo>
                  <a:pt x="1743" y="2634"/>
                </a:lnTo>
                <a:lnTo>
                  <a:pt x="1720" y="2653"/>
                </a:lnTo>
                <a:lnTo>
                  <a:pt x="1694" y="2670"/>
                </a:lnTo>
                <a:lnTo>
                  <a:pt x="1671" y="2678"/>
                </a:lnTo>
                <a:lnTo>
                  <a:pt x="1648" y="2683"/>
                </a:lnTo>
                <a:lnTo>
                  <a:pt x="1625" y="2685"/>
                </a:lnTo>
                <a:lnTo>
                  <a:pt x="1597" y="2683"/>
                </a:lnTo>
                <a:lnTo>
                  <a:pt x="1571" y="2675"/>
                </a:lnTo>
                <a:lnTo>
                  <a:pt x="1545" y="2663"/>
                </a:lnTo>
                <a:lnTo>
                  <a:pt x="1522" y="2647"/>
                </a:lnTo>
                <a:lnTo>
                  <a:pt x="635" y="1916"/>
                </a:lnTo>
                <a:lnTo>
                  <a:pt x="163" y="1916"/>
                </a:lnTo>
                <a:lnTo>
                  <a:pt x="130" y="1912"/>
                </a:lnTo>
                <a:lnTo>
                  <a:pt x="99" y="1903"/>
                </a:lnTo>
                <a:lnTo>
                  <a:pt x="72" y="1887"/>
                </a:lnTo>
                <a:lnTo>
                  <a:pt x="48" y="1868"/>
                </a:lnTo>
                <a:lnTo>
                  <a:pt x="27" y="1844"/>
                </a:lnTo>
                <a:lnTo>
                  <a:pt x="13" y="1817"/>
                </a:lnTo>
                <a:lnTo>
                  <a:pt x="3" y="1786"/>
                </a:lnTo>
                <a:lnTo>
                  <a:pt x="0" y="1754"/>
                </a:lnTo>
                <a:lnTo>
                  <a:pt x="0" y="1111"/>
                </a:lnTo>
                <a:lnTo>
                  <a:pt x="3" y="1078"/>
                </a:lnTo>
                <a:lnTo>
                  <a:pt x="13" y="1048"/>
                </a:lnTo>
                <a:lnTo>
                  <a:pt x="27" y="1019"/>
                </a:lnTo>
                <a:lnTo>
                  <a:pt x="48" y="995"/>
                </a:lnTo>
                <a:lnTo>
                  <a:pt x="72" y="976"/>
                </a:lnTo>
                <a:lnTo>
                  <a:pt x="99" y="961"/>
                </a:lnTo>
                <a:lnTo>
                  <a:pt x="130" y="952"/>
                </a:lnTo>
                <a:lnTo>
                  <a:pt x="163" y="949"/>
                </a:lnTo>
                <a:lnTo>
                  <a:pt x="635" y="949"/>
                </a:lnTo>
                <a:lnTo>
                  <a:pt x="1522" y="216"/>
                </a:lnTo>
                <a:lnTo>
                  <a:pt x="1547" y="199"/>
                </a:lnTo>
                <a:lnTo>
                  <a:pt x="1575" y="187"/>
                </a:lnTo>
                <a:lnTo>
                  <a:pt x="1605" y="181"/>
                </a:lnTo>
                <a:lnTo>
                  <a:pt x="1635" y="180"/>
                </a:lnTo>
                <a:close/>
                <a:moveTo>
                  <a:pt x="2931" y="0"/>
                </a:moveTo>
                <a:lnTo>
                  <a:pt x="2957" y="4"/>
                </a:lnTo>
                <a:lnTo>
                  <a:pt x="2983" y="11"/>
                </a:lnTo>
                <a:lnTo>
                  <a:pt x="3007" y="22"/>
                </a:lnTo>
                <a:lnTo>
                  <a:pt x="3028" y="37"/>
                </a:lnTo>
                <a:lnTo>
                  <a:pt x="3048" y="55"/>
                </a:lnTo>
                <a:lnTo>
                  <a:pt x="3118" y="138"/>
                </a:lnTo>
                <a:lnTo>
                  <a:pt x="3183" y="224"/>
                </a:lnTo>
                <a:lnTo>
                  <a:pt x="3244" y="313"/>
                </a:lnTo>
                <a:lnTo>
                  <a:pt x="3300" y="406"/>
                </a:lnTo>
                <a:lnTo>
                  <a:pt x="3350" y="499"/>
                </a:lnTo>
                <a:lnTo>
                  <a:pt x="3396" y="597"/>
                </a:lnTo>
                <a:lnTo>
                  <a:pt x="3437" y="696"/>
                </a:lnTo>
                <a:lnTo>
                  <a:pt x="3472" y="797"/>
                </a:lnTo>
                <a:lnTo>
                  <a:pt x="3503" y="899"/>
                </a:lnTo>
                <a:lnTo>
                  <a:pt x="3528" y="1003"/>
                </a:lnTo>
                <a:lnTo>
                  <a:pt x="3548" y="1108"/>
                </a:lnTo>
                <a:lnTo>
                  <a:pt x="3562" y="1216"/>
                </a:lnTo>
                <a:lnTo>
                  <a:pt x="3569" y="1324"/>
                </a:lnTo>
                <a:lnTo>
                  <a:pt x="3573" y="1432"/>
                </a:lnTo>
                <a:lnTo>
                  <a:pt x="3569" y="1545"/>
                </a:lnTo>
                <a:lnTo>
                  <a:pt x="3561" y="1656"/>
                </a:lnTo>
                <a:lnTo>
                  <a:pt x="3545" y="1768"/>
                </a:lnTo>
                <a:lnTo>
                  <a:pt x="3524" y="1877"/>
                </a:lnTo>
                <a:lnTo>
                  <a:pt x="3497" y="1985"/>
                </a:lnTo>
                <a:lnTo>
                  <a:pt x="3465" y="2092"/>
                </a:lnTo>
                <a:lnTo>
                  <a:pt x="3427" y="2196"/>
                </a:lnTo>
                <a:lnTo>
                  <a:pt x="3382" y="2299"/>
                </a:lnTo>
                <a:lnTo>
                  <a:pt x="3333" y="2399"/>
                </a:lnTo>
                <a:lnTo>
                  <a:pt x="3278" y="2496"/>
                </a:lnTo>
                <a:lnTo>
                  <a:pt x="3218" y="2590"/>
                </a:lnTo>
                <a:lnTo>
                  <a:pt x="3153" y="2682"/>
                </a:lnTo>
                <a:lnTo>
                  <a:pt x="3082" y="2770"/>
                </a:lnTo>
                <a:lnTo>
                  <a:pt x="3062" y="2789"/>
                </a:lnTo>
                <a:lnTo>
                  <a:pt x="3040" y="2804"/>
                </a:lnTo>
                <a:lnTo>
                  <a:pt x="3017" y="2816"/>
                </a:lnTo>
                <a:lnTo>
                  <a:pt x="2991" y="2824"/>
                </a:lnTo>
                <a:lnTo>
                  <a:pt x="2965" y="2827"/>
                </a:lnTo>
                <a:lnTo>
                  <a:pt x="2957" y="2827"/>
                </a:lnTo>
                <a:lnTo>
                  <a:pt x="2932" y="2825"/>
                </a:lnTo>
                <a:lnTo>
                  <a:pt x="2907" y="2820"/>
                </a:lnTo>
                <a:lnTo>
                  <a:pt x="2884" y="2810"/>
                </a:lnTo>
                <a:lnTo>
                  <a:pt x="2863" y="2797"/>
                </a:lnTo>
                <a:lnTo>
                  <a:pt x="2843" y="2780"/>
                </a:lnTo>
                <a:lnTo>
                  <a:pt x="2822" y="2759"/>
                </a:lnTo>
                <a:lnTo>
                  <a:pt x="2801" y="2735"/>
                </a:lnTo>
                <a:lnTo>
                  <a:pt x="2787" y="2709"/>
                </a:lnTo>
                <a:lnTo>
                  <a:pt x="2779" y="2681"/>
                </a:lnTo>
                <a:lnTo>
                  <a:pt x="2774" y="2651"/>
                </a:lnTo>
                <a:lnTo>
                  <a:pt x="2775" y="2622"/>
                </a:lnTo>
                <a:lnTo>
                  <a:pt x="2783" y="2594"/>
                </a:lnTo>
                <a:lnTo>
                  <a:pt x="2795" y="2565"/>
                </a:lnTo>
                <a:lnTo>
                  <a:pt x="2812" y="2540"/>
                </a:lnTo>
                <a:lnTo>
                  <a:pt x="2876" y="2461"/>
                </a:lnTo>
                <a:lnTo>
                  <a:pt x="2933" y="2378"/>
                </a:lnTo>
                <a:lnTo>
                  <a:pt x="2986" y="2294"/>
                </a:lnTo>
                <a:lnTo>
                  <a:pt x="3034" y="2206"/>
                </a:lnTo>
                <a:lnTo>
                  <a:pt x="3076" y="2114"/>
                </a:lnTo>
                <a:lnTo>
                  <a:pt x="3113" y="2022"/>
                </a:lnTo>
                <a:lnTo>
                  <a:pt x="3145" y="1927"/>
                </a:lnTo>
                <a:lnTo>
                  <a:pt x="3171" y="1831"/>
                </a:lnTo>
                <a:lnTo>
                  <a:pt x="3191" y="1732"/>
                </a:lnTo>
                <a:lnTo>
                  <a:pt x="3206" y="1633"/>
                </a:lnTo>
                <a:lnTo>
                  <a:pt x="3215" y="1533"/>
                </a:lnTo>
                <a:lnTo>
                  <a:pt x="3218" y="1432"/>
                </a:lnTo>
                <a:lnTo>
                  <a:pt x="3215" y="1336"/>
                </a:lnTo>
                <a:lnTo>
                  <a:pt x="3207" y="1239"/>
                </a:lnTo>
                <a:lnTo>
                  <a:pt x="3194" y="1144"/>
                </a:lnTo>
                <a:lnTo>
                  <a:pt x="3175" y="1050"/>
                </a:lnTo>
                <a:lnTo>
                  <a:pt x="3152" y="957"/>
                </a:lnTo>
                <a:lnTo>
                  <a:pt x="3122" y="866"/>
                </a:lnTo>
                <a:lnTo>
                  <a:pt x="3088" y="777"/>
                </a:lnTo>
                <a:lnTo>
                  <a:pt x="3049" y="690"/>
                </a:lnTo>
                <a:lnTo>
                  <a:pt x="3005" y="604"/>
                </a:lnTo>
                <a:lnTo>
                  <a:pt x="2957" y="522"/>
                </a:lnTo>
                <a:lnTo>
                  <a:pt x="2904" y="442"/>
                </a:lnTo>
                <a:lnTo>
                  <a:pt x="2846" y="365"/>
                </a:lnTo>
                <a:lnTo>
                  <a:pt x="2784" y="290"/>
                </a:lnTo>
                <a:lnTo>
                  <a:pt x="2767" y="269"/>
                </a:lnTo>
                <a:lnTo>
                  <a:pt x="2755" y="244"/>
                </a:lnTo>
                <a:lnTo>
                  <a:pt x="2747" y="219"/>
                </a:lnTo>
                <a:lnTo>
                  <a:pt x="2743" y="191"/>
                </a:lnTo>
                <a:lnTo>
                  <a:pt x="2744" y="165"/>
                </a:lnTo>
                <a:lnTo>
                  <a:pt x="2749" y="139"/>
                </a:lnTo>
                <a:lnTo>
                  <a:pt x="2758" y="114"/>
                </a:lnTo>
                <a:lnTo>
                  <a:pt x="2772" y="90"/>
                </a:lnTo>
                <a:lnTo>
                  <a:pt x="2791" y="70"/>
                </a:lnTo>
                <a:lnTo>
                  <a:pt x="2811" y="48"/>
                </a:lnTo>
                <a:lnTo>
                  <a:pt x="2831" y="31"/>
                </a:lnTo>
                <a:lnTo>
                  <a:pt x="2854" y="18"/>
                </a:lnTo>
                <a:lnTo>
                  <a:pt x="2878" y="8"/>
                </a:lnTo>
                <a:lnTo>
                  <a:pt x="2904" y="2"/>
                </a:lnTo>
                <a:lnTo>
                  <a:pt x="29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PA-组合 1271">
            <a:extLst>
              <a:ext uri="{FF2B5EF4-FFF2-40B4-BE49-F238E27FC236}">
                <a16:creationId xmlns:a16="http://schemas.microsoft.com/office/drawing/2014/main" id="{D2D89971-8A50-4140-BC2E-342A8A481BD1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7360749" y="3176788"/>
            <a:ext cx="239192" cy="238952"/>
            <a:chOff x="5516" y="3626"/>
            <a:chExt cx="1981" cy="1979"/>
          </a:xfrm>
          <a:solidFill>
            <a:schemeClr val="bg1"/>
          </a:solidFill>
        </p:grpSpPr>
        <p:sp>
          <p:nvSpPr>
            <p:cNvPr id="29" name="PA-任意多边形 1273">
              <a:extLst>
                <a:ext uri="{FF2B5EF4-FFF2-40B4-BE49-F238E27FC236}">
                  <a16:creationId xmlns:a16="http://schemas.microsoft.com/office/drawing/2014/main" id="{EB47581C-BFBA-4880-862C-45C998E9391A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524" y="4270"/>
              <a:ext cx="491" cy="498"/>
            </a:xfrm>
            <a:custGeom>
              <a:avLst/>
              <a:gdLst>
                <a:gd name="T0" fmla="*/ 980 w 980"/>
                <a:gd name="T1" fmla="*/ 0 h 996"/>
                <a:gd name="T2" fmla="*/ 952 w 980"/>
                <a:gd name="T3" fmla="*/ 46 h 996"/>
                <a:gd name="T4" fmla="*/ 921 w 980"/>
                <a:gd name="T5" fmla="*/ 94 h 996"/>
                <a:gd name="T6" fmla="*/ 890 w 980"/>
                <a:gd name="T7" fmla="*/ 145 h 996"/>
                <a:gd name="T8" fmla="*/ 856 w 980"/>
                <a:gd name="T9" fmla="*/ 198 h 996"/>
                <a:gd name="T10" fmla="*/ 819 w 980"/>
                <a:gd name="T11" fmla="*/ 255 h 996"/>
                <a:gd name="T12" fmla="*/ 781 w 980"/>
                <a:gd name="T13" fmla="*/ 314 h 996"/>
                <a:gd name="T14" fmla="*/ 740 w 980"/>
                <a:gd name="T15" fmla="*/ 376 h 996"/>
                <a:gd name="T16" fmla="*/ 696 w 980"/>
                <a:gd name="T17" fmla="*/ 444 h 996"/>
                <a:gd name="T18" fmla="*/ 649 w 980"/>
                <a:gd name="T19" fmla="*/ 514 h 996"/>
                <a:gd name="T20" fmla="*/ 599 w 980"/>
                <a:gd name="T21" fmla="*/ 588 h 996"/>
                <a:gd name="T22" fmla="*/ 546 w 980"/>
                <a:gd name="T23" fmla="*/ 665 h 996"/>
                <a:gd name="T24" fmla="*/ 491 w 980"/>
                <a:gd name="T25" fmla="*/ 748 h 996"/>
                <a:gd name="T26" fmla="*/ 431 w 980"/>
                <a:gd name="T27" fmla="*/ 834 h 996"/>
                <a:gd name="T28" fmla="*/ 369 w 980"/>
                <a:gd name="T29" fmla="*/ 926 h 996"/>
                <a:gd name="T30" fmla="*/ 347 w 980"/>
                <a:gd name="T31" fmla="*/ 960 h 996"/>
                <a:gd name="T32" fmla="*/ 331 w 980"/>
                <a:gd name="T33" fmla="*/ 996 h 996"/>
                <a:gd name="T34" fmla="*/ 0 w 980"/>
                <a:gd name="T35" fmla="*/ 666 h 996"/>
                <a:gd name="T36" fmla="*/ 2 w 980"/>
                <a:gd name="T37" fmla="*/ 664 h 996"/>
                <a:gd name="T38" fmla="*/ 8 w 980"/>
                <a:gd name="T39" fmla="*/ 657 h 996"/>
                <a:gd name="T40" fmla="*/ 18 w 980"/>
                <a:gd name="T41" fmla="*/ 645 h 996"/>
                <a:gd name="T42" fmla="*/ 30 w 980"/>
                <a:gd name="T43" fmla="*/ 629 h 996"/>
                <a:gd name="T44" fmla="*/ 47 w 980"/>
                <a:gd name="T45" fmla="*/ 609 h 996"/>
                <a:gd name="T46" fmla="*/ 66 w 980"/>
                <a:gd name="T47" fmla="*/ 588 h 996"/>
                <a:gd name="T48" fmla="*/ 89 w 980"/>
                <a:gd name="T49" fmla="*/ 561 h 996"/>
                <a:gd name="T50" fmla="*/ 115 w 980"/>
                <a:gd name="T51" fmla="*/ 533 h 996"/>
                <a:gd name="T52" fmla="*/ 144 w 980"/>
                <a:gd name="T53" fmla="*/ 503 h 996"/>
                <a:gd name="T54" fmla="*/ 174 w 980"/>
                <a:gd name="T55" fmla="*/ 471 h 996"/>
                <a:gd name="T56" fmla="*/ 208 w 980"/>
                <a:gd name="T57" fmla="*/ 438 h 996"/>
                <a:gd name="T58" fmla="*/ 244 w 980"/>
                <a:gd name="T59" fmla="*/ 403 h 996"/>
                <a:gd name="T60" fmla="*/ 283 w 980"/>
                <a:gd name="T61" fmla="*/ 368 h 996"/>
                <a:gd name="T62" fmla="*/ 324 w 980"/>
                <a:gd name="T63" fmla="*/ 332 h 996"/>
                <a:gd name="T64" fmla="*/ 366 w 980"/>
                <a:gd name="T65" fmla="*/ 296 h 996"/>
                <a:gd name="T66" fmla="*/ 410 w 980"/>
                <a:gd name="T67" fmla="*/ 261 h 996"/>
                <a:gd name="T68" fmla="*/ 457 w 980"/>
                <a:gd name="T69" fmla="*/ 226 h 996"/>
                <a:gd name="T70" fmla="*/ 504 w 980"/>
                <a:gd name="T71" fmla="*/ 192 h 996"/>
                <a:gd name="T72" fmla="*/ 554 w 980"/>
                <a:gd name="T73" fmla="*/ 160 h 996"/>
                <a:gd name="T74" fmla="*/ 603 w 980"/>
                <a:gd name="T75" fmla="*/ 130 h 996"/>
                <a:gd name="T76" fmla="*/ 655 w 980"/>
                <a:gd name="T77" fmla="*/ 102 h 996"/>
                <a:gd name="T78" fmla="*/ 707 w 980"/>
                <a:gd name="T79" fmla="*/ 76 h 996"/>
                <a:gd name="T80" fmla="*/ 761 w 980"/>
                <a:gd name="T81" fmla="*/ 54 h 996"/>
                <a:gd name="T82" fmla="*/ 815 w 980"/>
                <a:gd name="T83" fmla="*/ 35 h 996"/>
                <a:gd name="T84" fmla="*/ 870 w 980"/>
                <a:gd name="T85" fmla="*/ 19 h 996"/>
                <a:gd name="T86" fmla="*/ 925 w 980"/>
                <a:gd name="T87" fmla="*/ 7 h 996"/>
                <a:gd name="T88" fmla="*/ 980 w 980"/>
                <a:gd name="T89" fmla="*/ 0 h 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80" h="996">
                  <a:moveTo>
                    <a:pt x="980" y="0"/>
                  </a:moveTo>
                  <a:lnTo>
                    <a:pt x="952" y="46"/>
                  </a:lnTo>
                  <a:lnTo>
                    <a:pt x="921" y="94"/>
                  </a:lnTo>
                  <a:lnTo>
                    <a:pt x="890" y="145"/>
                  </a:lnTo>
                  <a:lnTo>
                    <a:pt x="856" y="198"/>
                  </a:lnTo>
                  <a:lnTo>
                    <a:pt x="819" y="255"/>
                  </a:lnTo>
                  <a:lnTo>
                    <a:pt x="781" y="314"/>
                  </a:lnTo>
                  <a:lnTo>
                    <a:pt x="740" y="376"/>
                  </a:lnTo>
                  <a:lnTo>
                    <a:pt x="696" y="444"/>
                  </a:lnTo>
                  <a:lnTo>
                    <a:pt x="649" y="514"/>
                  </a:lnTo>
                  <a:lnTo>
                    <a:pt x="599" y="588"/>
                  </a:lnTo>
                  <a:lnTo>
                    <a:pt x="546" y="665"/>
                  </a:lnTo>
                  <a:lnTo>
                    <a:pt x="491" y="748"/>
                  </a:lnTo>
                  <a:lnTo>
                    <a:pt x="431" y="834"/>
                  </a:lnTo>
                  <a:lnTo>
                    <a:pt x="369" y="926"/>
                  </a:lnTo>
                  <a:lnTo>
                    <a:pt x="347" y="960"/>
                  </a:lnTo>
                  <a:lnTo>
                    <a:pt x="331" y="996"/>
                  </a:lnTo>
                  <a:lnTo>
                    <a:pt x="0" y="666"/>
                  </a:lnTo>
                  <a:lnTo>
                    <a:pt x="2" y="664"/>
                  </a:lnTo>
                  <a:lnTo>
                    <a:pt x="8" y="657"/>
                  </a:lnTo>
                  <a:lnTo>
                    <a:pt x="18" y="645"/>
                  </a:lnTo>
                  <a:lnTo>
                    <a:pt x="30" y="629"/>
                  </a:lnTo>
                  <a:lnTo>
                    <a:pt x="47" y="609"/>
                  </a:lnTo>
                  <a:lnTo>
                    <a:pt x="66" y="588"/>
                  </a:lnTo>
                  <a:lnTo>
                    <a:pt x="89" y="561"/>
                  </a:lnTo>
                  <a:lnTo>
                    <a:pt x="115" y="533"/>
                  </a:lnTo>
                  <a:lnTo>
                    <a:pt x="144" y="503"/>
                  </a:lnTo>
                  <a:lnTo>
                    <a:pt x="174" y="471"/>
                  </a:lnTo>
                  <a:lnTo>
                    <a:pt x="208" y="438"/>
                  </a:lnTo>
                  <a:lnTo>
                    <a:pt x="244" y="403"/>
                  </a:lnTo>
                  <a:lnTo>
                    <a:pt x="283" y="368"/>
                  </a:lnTo>
                  <a:lnTo>
                    <a:pt x="324" y="332"/>
                  </a:lnTo>
                  <a:lnTo>
                    <a:pt x="366" y="296"/>
                  </a:lnTo>
                  <a:lnTo>
                    <a:pt x="410" y="261"/>
                  </a:lnTo>
                  <a:lnTo>
                    <a:pt x="457" y="226"/>
                  </a:lnTo>
                  <a:lnTo>
                    <a:pt x="504" y="192"/>
                  </a:lnTo>
                  <a:lnTo>
                    <a:pt x="554" y="160"/>
                  </a:lnTo>
                  <a:lnTo>
                    <a:pt x="603" y="130"/>
                  </a:lnTo>
                  <a:lnTo>
                    <a:pt x="655" y="102"/>
                  </a:lnTo>
                  <a:lnTo>
                    <a:pt x="707" y="76"/>
                  </a:lnTo>
                  <a:lnTo>
                    <a:pt x="761" y="54"/>
                  </a:lnTo>
                  <a:lnTo>
                    <a:pt x="815" y="35"/>
                  </a:lnTo>
                  <a:lnTo>
                    <a:pt x="870" y="19"/>
                  </a:lnTo>
                  <a:lnTo>
                    <a:pt x="925" y="7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PA-任意多边形 1274">
              <a:extLst>
                <a:ext uri="{FF2B5EF4-FFF2-40B4-BE49-F238E27FC236}">
                  <a16:creationId xmlns:a16="http://schemas.microsoft.com/office/drawing/2014/main" id="{3508C016-3C26-47AC-B238-ADE3C44611A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6354" y="5106"/>
              <a:ext cx="498" cy="489"/>
            </a:xfrm>
            <a:custGeom>
              <a:avLst/>
              <a:gdLst>
                <a:gd name="T0" fmla="*/ 998 w 998"/>
                <a:gd name="T1" fmla="*/ 0 h 979"/>
                <a:gd name="T2" fmla="*/ 990 w 998"/>
                <a:gd name="T3" fmla="*/ 55 h 979"/>
                <a:gd name="T4" fmla="*/ 978 w 998"/>
                <a:gd name="T5" fmla="*/ 111 h 979"/>
                <a:gd name="T6" fmla="*/ 963 w 998"/>
                <a:gd name="T7" fmla="*/ 165 h 979"/>
                <a:gd name="T8" fmla="*/ 943 w 998"/>
                <a:gd name="T9" fmla="*/ 220 h 979"/>
                <a:gd name="T10" fmla="*/ 920 w 998"/>
                <a:gd name="T11" fmla="*/ 273 h 979"/>
                <a:gd name="T12" fmla="*/ 895 w 998"/>
                <a:gd name="T13" fmla="*/ 326 h 979"/>
                <a:gd name="T14" fmla="*/ 867 w 998"/>
                <a:gd name="T15" fmla="*/ 377 h 979"/>
                <a:gd name="T16" fmla="*/ 837 w 998"/>
                <a:gd name="T17" fmla="*/ 427 h 979"/>
                <a:gd name="T18" fmla="*/ 804 w 998"/>
                <a:gd name="T19" fmla="*/ 477 h 979"/>
                <a:gd name="T20" fmla="*/ 770 w 998"/>
                <a:gd name="T21" fmla="*/ 524 h 979"/>
                <a:gd name="T22" fmla="*/ 736 w 998"/>
                <a:gd name="T23" fmla="*/ 570 h 979"/>
                <a:gd name="T24" fmla="*/ 700 w 998"/>
                <a:gd name="T25" fmla="*/ 614 h 979"/>
                <a:gd name="T26" fmla="*/ 665 w 998"/>
                <a:gd name="T27" fmla="*/ 657 h 979"/>
                <a:gd name="T28" fmla="*/ 629 w 998"/>
                <a:gd name="T29" fmla="*/ 698 h 979"/>
                <a:gd name="T30" fmla="*/ 594 w 998"/>
                <a:gd name="T31" fmla="*/ 736 h 979"/>
                <a:gd name="T32" fmla="*/ 559 w 998"/>
                <a:gd name="T33" fmla="*/ 771 h 979"/>
                <a:gd name="T34" fmla="*/ 525 w 998"/>
                <a:gd name="T35" fmla="*/ 805 h 979"/>
                <a:gd name="T36" fmla="*/ 494 w 998"/>
                <a:gd name="T37" fmla="*/ 837 h 979"/>
                <a:gd name="T38" fmla="*/ 463 w 998"/>
                <a:gd name="T39" fmla="*/ 866 h 979"/>
                <a:gd name="T40" fmla="*/ 434 w 998"/>
                <a:gd name="T41" fmla="*/ 891 h 979"/>
                <a:gd name="T42" fmla="*/ 409 w 998"/>
                <a:gd name="T43" fmla="*/ 914 h 979"/>
                <a:gd name="T44" fmla="*/ 386 w 998"/>
                <a:gd name="T45" fmla="*/ 933 h 979"/>
                <a:gd name="T46" fmla="*/ 367 w 998"/>
                <a:gd name="T47" fmla="*/ 949 h 979"/>
                <a:gd name="T48" fmla="*/ 351 w 998"/>
                <a:gd name="T49" fmla="*/ 962 h 979"/>
                <a:gd name="T50" fmla="*/ 340 w 998"/>
                <a:gd name="T51" fmla="*/ 972 h 979"/>
                <a:gd name="T52" fmla="*/ 333 w 998"/>
                <a:gd name="T53" fmla="*/ 978 h 979"/>
                <a:gd name="T54" fmla="*/ 330 w 998"/>
                <a:gd name="T55" fmla="*/ 979 h 979"/>
                <a:gd name="T56" fmla="*/ 0 w 998"/>
                <a:gd name="T57" fmla="*/ 649 h 979"/>
                <a:gd name="T58" fmla="*/ 35 w 998"/>
                <a:gd name="T59" fmla="*/ 633 h 979"/>
                <a:gd name="T60" fmla="*/ 70 w 998"/>
                <a:gd name="T61" fmla="*/ 612 h 979"/>
                <a:gd name="T62" fmla="*/ 161 w 998"/>
                <a:gd name="T63" fmla="*/ 549 h 979"/>
                <a:gd name="T64" fmla="*/ 248 w 998"/>
                <a:gd name="T65" fmla="*/ 490 h 979"/>
                <a:gd name="T66" fmla="*/ 330 w 998"/>
                <a:gd name="T67" fmla="*/ 433 h 979"/>
                <a:gd name="T68" fmla="*/ 409 w 998"/>
                <a:gd name="T69" fmla="*/ 381 h 979"/>
                <a:gd name="T70" fmla="*/ 483 w 998"/>
                <a:gd name="T71" fmla="*/ 332 h 979"/>
                <a:gd name="T72" fmla="*/ 553 w 998"/>
                <a:gd name="T73" fmla="*/ 285 h 979"/>
                <a:gd name="T74" fmla="*/ 619 w 998"/>
                <a:gd name="T75" fmla="*/ 241 h 979"/>
                <a:gd name="T76" fmla="*/ 682 w 998"/>
                <a:gd name="T77" fmla="*/ 200 h 979"/>
                <a:gd name="T78" fmla="*/ 743 w 998"/>
                <a:gd name="T79" fmla="*/ 162 h 979"/>
                <a:gd name="T80" fmla="*/ 799 w 998"/>
                <a:gd name="T81" fmla="*/ 125 h 979"/>
                <a:gd name="T82" fmla="*/ 853 w 998"/>
                <a:gd name="T83" fmla="*/ 92 h 979"/>
                <a:gd name="T84" fmla="*/ 903 w 998"/>
                <a:gd name="T85" fmla="*/ 59 h 979"/>
                <a:gd name="T86" fmla="*/ 952 w 998"/>
                <a:gd name="T87" fmla="*/ 29 h 979"/>
                <a:gd name="T88" fmla="*/ 998 w 998"/>
                <a:gd name="T89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98" h="979">
                  <a:moveTo>
                    <a:pt x="998" y="0"/>
                  </a:moveTo>
                  <a:lnTo>
                    <a:pt x="990" y="55"/>
                  </a:lnTo>
                  <a:lnTo>
                    <a:pt x="978" y="111"/>
                  </a:lnTo>
                  <a:lnTo>
                    <a:pt x="963" y="165"/>
                  </a:lnTo>
                  <a:lnTo>
                    <a:pt x="943" y="220"/>
                  </a:lnTo>
                  <a:lnTo>
                    <a:pt x="920" y="273"/>
                  </a:lnTo>
                  <a:lnTo>
                    <a:pt x="895" y="326"/>
                  </a:lnTo>
                  <a:lnTo>
                    <a:pt x="867" y="377"/>
                  </a:lnTo>
                  <a:lnTo>
                    <a:pt x="837" y="427"/>
                  </a:lnTo>
                  <a:lnTo>
                    <a:pt x="804" y="477"/>
                  </a:lnTo>
                  <a:lnTo>
                    <a:pt x="770" y="524"/>
                  </a:lnTo>
                  <a:lnTo>
                    <a:pt x="736" y="570"/>
                  </a:lnTo>
                  <a:lnTo>
                    <a:pt x="700" y="614"/>
                  </a:lnTo>
                  <a:lnTo>
                    <a:pt x="665" y="657"/>
                  </a:lnTo>
                  <a:lnTo>
                    <a:pt x="629" y="698"/>
                  </a:lnTo>
                  <a:lnTo>
                    <a:pt x="594" y="736"/>
                  </a:lnTo>
                  <a:lnTo>
                    <a:pt x="559" y="771"/>
                  </a:lnTo>
                  <a:lnTo>
                    <a:pt x="525" y="805"/>
                  </a:lnTo>
                  <a:lnTo>
                    <a:pt x="494" y="837"/>
                  </a:lnTo>
                  <a:lnTo>
                    <a:pt x="463" y="866"/>
                  </a:lnTo>
                  <a:lnTo>
                    <a:pt x="434" y="891"/>
                  </a:lnTo>
                  <a:lnTo>
                    <a:pt x="409" y="914"/>
                  </a:lnTo>
                  <a:lnTo>
                    <a:pt x="386" y="933"/>
                  </a:lnTo>
                  <a:lnTo>
                    <a:pt x="367" y="949"/>
                  </a:lnTo>
                  <a:lnTo>
                    <a:pt x="351" y="962"/>
                  </a:lnTo>
                  <a:lnTo>
                    <a:pt x="340" y="972"/>
                  </a:lnTo>
                  <a:lnTo>
                    <a:pt x="333" y="978"/>
                  </a:lnTo>
                  <a:lnTo>
                    <a:pt x="330" y="979"/>
                  </a:lnTo>
                  <a:lnTo>
                    <a:pt x="0" y="649"/>
                  </a:lnTo>
                  <a:lnTo>
                    <a:pt x="35" y="633"/>
                  </a:lnTo>
                  <a:lnTo>
                    <a:pt x="70" y="612"/>
                  </a:lnTo>
                  <a:lnTo>
                    <a:pt x="161" y="549"/>
                  </a:lnTo>
                  <a:lnTo>
                    <a:pt x="248" y="490"/>
                  </a:lnTo>
                  <a:lnTo>
                    <a:pt x="330" y="433"/>
                  </a:lnTo>
                  <a:lnTo>
                    <a:pt x="409" y="381"/>
                  </a:lnTo>
                  <a:lnTo>
                    <a:pt x="483" y="332"/>
                  </a:lnTo>
                  <a:lnTo>
                    <a:pt x="553" y="285"/>
                  </a:lnTo>
                  <a:lnTo>
                    <a:pt x="619" y="241"/>
                  </a:lnTo>
                  <a:lnTo>
                    <a:pt x="682" y="200"/>
                  </a:lnTo>
                  <a:lnTo>
                    <a:pt x="743" y="162"/>
                  </a:lnTo>
                  <a:lnTo>
                    <a:pt x="799" y="125"/>
                  </a:lnTo>
                  <a:lnTo>
                    <a:pt x="853" y="92"/>
                  </a:lnTo>
                  <a:lnTo>
                    <a:pt x="903" y="59"/>
                  </a:lnTo>
                  <a:lnTo>
                    <a:pt x="952" y="29"/>
                  </a:lnTo>
                  <a:lnTo>
                    <a:pt x="9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PA-任意多边形 1275">
              <a:extLst>
                <a:ext uri="{FF2B5EF4-FFF2-40B4-BE49-F238E27FC236}">
                  <a16:creationId xmlns:a16="http://schemas.microsoft.com/office/drawing/2014/main" id="{9A0B2AC8-89C3-4FAE-9DDB-681E0E6F511A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516" y="4987"/>
              <a:ext cx="618" cy="618"/>
            </a:xfrm>
            <a:custGeom>
              <a:avLst/>
              <a:gdLst>
                <a:gd name="T0" fmla="*/ 496 w 1237"/>
                <a:gd name="T1" fmla="*/ 0 h 1235"/>
                <a:gd name="T2" fmla="*/ 532 w 1237"/>
                <a:gd name="T3" fmla="*/ 36 h 1235"/>
                <a:gd name="T4" fmla="*/ 502 w 1237"/>
                <a:gd name="T5" fmla="*/ 104 h 1235"/>
                <a:gd name="T6" fmla="*/ 474 w 1237"/>
                <a:gd name="T7" fmla="*/ 173 h 1235"/>
                <a:gd name="T8" fmla="*/ 447 w 1237"/>
                <a:gd name="T9" fmla="*/ 248 h 1235"/>
                <a:gd name="T10" fmla="*/ 423 w 1237"/>
                <a:gd name="T11" fmla="*/ 324 h 1235"/>
                <a:gd name="T12" fmla="*/ 403 w 1237"/>
                <a:gd name="T13" fmla="*/ 401 h 1235"/>
                <a:gd name="T14" fmla="*/ 375 w 1237"/>
                <a:gd name="T15" fmla="*/ 522 h 1235"/>
                <a:gd name="T16" fmla="*/ 353 w 1237"/>
                <a:gd name="T17" fmla="*/ 644 h 1235"/>
                <a:gd name="T18" fmla="*/ 335 w 1237"/>
                <a:gd name="T19" fmla="*/ 767 h 1235"/>
                <a:gd name="T20" fmla="*/ 323 w 1237"/>
                <a:gd name="T21" fmla="*/ 890 h 1235"/>
                <a:gd name="T22" fmla="*/ 320 w 1237"/>
                <a:gd name="T23" fmla="*/ 915 h 1235"/>
                <a:gd name="T24" fmla="*/ 423 w 1237"/>
                <a:gd name="T25" fmla="*/ 906 h 1235"/>
                <a:gd name="T26" fmla="*/ 526 w 1237"/>
                <a:gd name="T27" fmla="*/ 893 h 1235"/>
                <a:gd name="T28" fmla="*/ 647 w 1237"/>
                <a:gd name="T29" fmla="*/ 874 h 1235"/>
                <a:gd name="T30" fmla="*/ 766 w 1237"/>
                <a:gd name="T31" fmla="*/ 849 h 1235"/>
                <a:gd name="T32" fmla="*/ 885 w 1237"/>
                <a:gd name="T33" fmla="*/ 820 h 1235"/>
                <a:gd name="T34" fmla="*/ 1002 w 1237"/>
                <a:gd name="T35" fmla="*/ 784 h 1235"/>
                <a:gd name="T36" fmla="*/ 1060 w 1237"/>
                <a:gd name="T37" fmla="*/ 763 h 1235"/>
                <a:gd name="T38" fmla="*/ 1117 w 1237"/>
                <a:gd name="T39" fmla="*/ 740 h 1235"/>
                <a:gd name="T40" fmla="*/ 1173 w 1237"/>
                <a:gd name="T41" fmla="*/ 717 h 1235"/>
                <a:gd name="T42" fmla="*/ 1200 w 1237"/>
                <a:gd name="T43" fmla="*/ 704 h 1235"/>
                <a:gd name="T44" fmla="*/ 1237 w 1237"/>
                <a:gd name="T45" fmla="*/ 740 h 1235"/>
                <a:gd name="T46" fmla="*/ 1194 w 1237"/>
                <a:gd name="T47" fmla="*/ 797 h 1235"/>
                <a:gd name="T48" fmla="*/ 1147 w 1237"/>
                <a:gd name="T49" fmla="*/ 851 h 1235"/>
                <a:gd name="T50" fmla="*/ 1095 w 1237"/>
                <a:gd name="T51" fmla="*/ 901 h 1235"/>
                <a:gd name="T52" fmla="*/ 1041 w 1237"/>
                <a:gd name="T53" fmla="*/ 947 h 1235"/>
                <a:gd name="T54" fmla="*/ 983 w 1237"/>
                <a:gd name="T55" fmla="*/ 989 h 1235"/>
                <a:gd name="T56" fmla="*/ 922 w 1237"/>
                <a:gd name="T57" fmla="*/ 1027 h 1235"/>
                <a:gd name="T58" fmla="*/ 858 w 1237"/>
                <a:gd name="T59" fmla="*/ 1062 h 1235"/>
                <a:gd name="T60" fmla="*/ 794 w 1237"/>
                <a:gd name="T61" fmla="*/ 1094 h 1235"/>
                <a:gd name="T62" fmla="*/ 728 w 1237"/>
                <a:gd name="T63" fmla="*/ 1123 h 1235"/>
                <a:gd name="T64" fmla="*/ 661 w 1237"/>
                <a:gd name="T65" fmla="*/ 1147 h 1235"/>
                <a:gd name="T66" fmla="*/ 594 w 1237"/>
                <a:gd name="T67" fmla="*/ 1169 h 1235"/>
                <a:gd name="T68" fmla="*/ 491 w 1237"/>
                <a:gd name="T69" fmla="*/ 1196 h 1235"/>
                <a:gd name="T70" fmla="*/ 386 w 1237"/>
                <a:gd name="T71" fmla="*/ 1217 h 1235"/>
                <a:gd name="T72" fmla="*/ 280 w 1237"/>
                <a:gd name="T73" fmla="*/ 1229 h 1235"/>
                <a:gd name="T74" fmla="*/ 174 w 1237"/>
                <a:gd name="T75" fmla="*/ 1235 h 1235"/>
                <a:gd name="T76" fmla="*/ 151 w 1237"/>
                <a:gd name="T77" fmla="*/ 1235 h 1235"/>
                <a:gd name="T78" fmla="*/ 128 w 1237"/>
                <a:gd name="T79" fmla="*/ 1233 h 1235"/>
                <a:gd name="T80" fmla="*/ 106 w 1237"/>
                <a:gd name="T81" fmla="*/ 1228 h 1235"/>
                <a:gd name="T82" fmla="*/ 80 w 1237"/>
                <a:gd name="T83" fmla="*/ 1217 h 1235"/>
                <a:gd name="T84" fmla="*/ 57 w 1237"/>
                <a:gd name="T85" fmla="*/ 1201 h 1235"/>
                <a:gd name="T86" fmla="*/ 36 w 1237"/>
                <a:gd name="T87" fmla="*/ 1182 h 1235"/>
                <a:gd name="T88" fmla="*/ 21 w 1237"/>
                <a:gd name="T89" fmla="*/ 1159 h 1235"/>
                <a:gd name="T90" fmla="*/ 8 w 1237"/>
                <a:gd name="T91" fmla="*/ 1134 h 1235"/>
                <a:gd name="T92" fmla="*/ 1 w 1237"/>
                <a:gd name="T93" fmla="*/ 1106 h 1235"/>
                <a:gd name="T94" fmla="*/ 0 w 1237"/>
                <a:gd name="T95" fmla="*/ 1073 h 1235"/>
                <a:gd name="T96" fmla="*/ 0 w 1237"/>
                <a:gd name="T97" fmla="*/ 1041 h 1235"/>
                <a:gd name="T98" fmla="*/ 6 w 1237"/>
                <a:gd name="T99" fmla="*/ 947 h 1235"/>
                <a:gd name="T100" fmla="*/ 18 w 1237"/>
                <a:gd name="T101" fmla="*/ 855 h 1235"/>
                <a:gd name="T102" fmla="*/ 35 w 1237"/>
                <a:gd name="T103" fmla="*/ 762 h 1235"/>
                <a:gd name="T104" fmla="*/ 57 w 1237"/>
                <a:gd name="T105" fmla="*/ 671 h 1235"/>
                <a:gd name="T106" fmla="*/ 85 w 1237"/>
                <a:gd name="T107" fmla="*/ 582 h 1235"/>
                <a:gd name="T108" fmla="*/ 115 w 1237"/>
                <a:gd name="T109" fmla="*/ 501 h 1235"/>
                <a:gd name="T110" fmla="*/ 150 w 1237"/>
                <a:gd name="T111" fmla="*/ 421 h 1235"/>
                <a:gd name="T112" fmla="*/ 190 w 1237"/>
                <a:gd name="T113" fmla="*/ 345 h 1235"/>
                <a:gd name="T114" fmla="*/ 235 w 1237"/>
                <a:gd name="T115" fmla="*/ 270 h 1235"/>
                <a:gd name="T116" fmla="*/ 285 w 1237"/>
                <a:gd name="T117" fmla="*/ 200 h 1235"/>
                <a:gd name="T118" fmla="*/ 331 w 1237"/>
                <a:gd name="T119" fmla="*/ 144 h 1235"/>
                <a:gd name="T120" fmla="*/ 382 w 1237"/>
                <a:gd name="T121" fmla="*/ 92 h 1235"/>
                <a:gd name="T122" fmla="*/ 438 w 1237"/>
                <a:gd name="T123" fmla="*/ 44 h 1235"/>
                <a:gd name="T124" fmla="*/ 496 w 1237"/>
                <a:gd name="T125" fmla="*/ 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7" h="1235">
                  <a:moveTo>
                    <a:pt x="496" y="0"/>
                  </a:moveTo>
                  <a:lnTo>
                    <a:pt x="532" y="36"/>
                  </a:lnTo>
                  <a:lnTo>
                    <a:pt x="502" y="104"/>
                  </a:lnTo>
                  <a:lnTo>
                    <a:pt x="474" y="173"/>
                  </a:lnTo>
                  <a:lnTo>
                    <a:pt x="447" y="248"/>
                  </a:lnTo>
                  <a:lnTo>
                    <a:pt x="423" y="324"/>
                  </a:lnTo>
                  <a:lnTo>
                    <a:pt x="403" y="401"/>
                  </a:lnTo>
                  <a:lnTo>
                    <a:pt x="375" y="522"/>
                  </a:lnTo>
                  <a:lnTo>
                    <a:pt x="353" y="644"/>
                  </a:lnTo>
                  <a:lnTo>
                    <a:pt x="335" y="767"/>
                  </a:lnTo>
                  <a:lnTo>
                    <a:pt x="323" y="890"/>
                  </a:lnTo>
                  <a:lnTo>
                    <a:pt x="320" y="915"/>
                  </a:lnTo>
                  <a:lnTo>
                    <a:pt x="423" y="906"/>
                  </a:lnTo>
                  <a:lnTo>
                    <a:pt x="526" y="893"/>
                  </a:lnTo>
                  <a:lnTo>
                    <a:pt x="647" y="874"/>
                  </a:lnTo>
                  <a:lnTo>
                    <a:pt x="766" y="849"/>
                  </a:lnTo>
                  <a:lnTo>
                    <a:pt x="885" y="820"/>
                  </a:lnTo>
                  <a:lnTo>
                    <a:pt x="1002" y="784"/>
                  </a:lnTo>
                  <a:lnTo>
                    <a:pt x="1060" y="763"/>
                  </a:lnTo>
                  <a:lnTo>
                    <a:pt x="1117" y="740"/>
                  </a:lnTo>
                  <a:lnTo>
                    <a:pt x="1173" y="717"/>
                  </a:lnTo>
                  <a:lnTo>
                    <a:pt x="1200" y="704"/>
                  </a:lnTo>
                  <a:lnTo>
                    <a:pt x="1237" y="740"/>
                  </a:lnTo>
                  <a:lnTo>
                    <a:pt x="1194" y="797"/>
                  </a:lnTo>
                  <a:lnTo>
                    <a:pt x="1147" y="851"/>
                  </a:lnTo>
                  <a:lnTo>
                    <a:pt x="1095" y="901"/>
                  </a:lnTo>
                  <a:lnTo>
                    <a:pt x="1041" y="947"/>
                  </a:lnTo>
                  <a:lnTo>
                    <a:pt x="983" y="989"/>
                  </a:lnTo>
                  <a:lnTo>
                    <a:pt x="922" y="1027"/>
                  </a:lnTo>
                  <a:lnTo>
                    <a:pt x="858" y="1062"/>
                  </a:lnTo>
                  <a:lnTo>
                    <a:pt x="794" y="1094"/>
                  </a:lnTo>
                  <a:lnTo>
                    <a:pt x="728" y="1123"/>
                  </a:lnTo>
                  <a:lnTo>
                    <a:pt x="661" y="1147"/>
                  </a:lnTo>
                  <a:lnTo>
                    <a:pt x="594" y="1169"/>
                  </a:lnTo>
                  <a:lnTo>
                    <a:pt x="491" y="1196"/>
                  </a:lnTo>
                  <a:lnTo>
                    <a:pt x="386" y="1217"/>
                  </a:lnTo>
                  <a:lnTo>
                    <a:pt x="280" y="1229"/>
                  </a:lnTo>
                  <a:lnTo>
                    <a:pt x="174" y="1235"/>
                  </a:lnTo>
                  <a:lnTo>
                    <a:pt x="151" y="1235"/>
                  </a:lnTo>
                  <a:lnTo>
                    <a:pt x="128" y="1233"/>
                  </a:lnTo>
                  <a:lnTo>
                    <a:pt x="106" y="1228"/>
                  </a:lnTo>
                  <a:lnTo>
                    <a:pt x="80" y="1217"/>
                  </a:lnTo>
                  <a:lnTo>
                    <a:pt x="57" y="1201"/>
                  </a:lnTo>
                  <a:lnTo>
                    <a:pt x="36" y="1182"/>
                  </a:lnTo>
                  <a:lnTo>
                    <a:pt x="21" y="1159"/>
                  </a:lnTo>
                  <a:lnTo>
                    <a:pt x="8" y="1134"/>
                  </a:lnTo>
                  <a:lnTo>
                    <a:pt x="1" y="1106"/>
                  </a:lnTo>
                  <a:lnTo>
                    <a:pt x="0" y="1073"/>
                  </a:lnTo>
                  <a:lnTo>
                    <a:pt x="0" y="1041"/>
                  </a:lnTo>
                  <a:lnTo>
                    <a:pt x="6" y="947"/>
                  </a:lnTo>
                  <a:lnTo>
                    <a:pt x="18" y="855"/>
                  </a:lnTo>
                  <a:lnTo>
                    <a:pt x="35" y="762"/>
                  </a:lnTo>
                  <a:lnTo>
                    <a:pt x="57" y="671"/>
                  </a:lnTo>
                  <a:lnTo>
                    <a:pt x="85" y="582"/>
                  </a:lnTo>
                  <a:lnTo>
                    <a:pt x="115" y="501"/>
                  </a:lnTo>
                  <a:lnTo>
                    <a:pt x="150" y="421"/>
                  </a:lnTo>
                  <a:lnTo>
                    <a:pt x="190" y="345"/>
                  </a:lnTo>
                  <a:lnTo>
                    <a:pt x="235" y="270"/>
                  </a:lnTo>
                  <a:lnTo>
                    <a:pt x="285" y="200"/>
                  </a:lnTo>
                  <a:lnTo>
                    <a:pt x="331" y="144"/>
                  </a:lnTo>
                  <a:lnTo>
                    <a:pt x="382" y="92"/>
                  </a:lnTo>
                  <a:lnTo>
                    <a:pt x="438" y="44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PA-任意多边形 1276">
              <a:extLst>
                <a:ext uri="{FF2B5EF4-FFF2-40B4-BE49-F238E27FC236}">
                  <a16:creationId xmlns:a16="http://schemas.microsoft.com/office/drawing/2014/main" id="{EEE64AD1-20A2-4390-9A47-DA91F7EB048C}"/>
                </a:ext>
              </a:extLst>
            </p:cNvPr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766" y="3626"/>
              <a:ext cx="1731" cy="1729"/>
            </a:xfrm>
            <a:custGeom>
              <a:avLst/>
              <a:gdLst>
                <a:gd name="T0" fmla="*/ 1977 w 3461"/>
                <a:gd name="T1" fmla="*/ 939 h 3456"/>
                <a:gd name="T2" fmla="*/ 1837 w 3461"/>
                <a:gd name="T3" fmla="*/ 996 h 3456"/>
                <a:gd name="T4" fmla="*/ 1719 w 3461"/>
                <a:gd name="T5" fmla="*/ 1101 h 3456"/>
                <a:gd name="T6" fmla="*/ 1646 w 3461"/>
                <a:gd name="T7" fmla="*/ 1235 h 3456"/>
                <a:gd name="T8" fmla="*/ 1621 w 3461"/>
                <a:gd name="T9" fmla="*/ 1382 h 3456"/>
                <a:gd name="T10" fmla="*/ 1646 w 3461"/>
                <a:gd name="T11" fmla="*/ 1529 h 3456"/>
                <a:gd name="T12" fmla="*/ 1719 w 3461"/>
                <a:gd name="T13" fmla="*/ 1665 h 3456"/>
                <a:gd name="T14" fmla="*/ 1837 w 3461"/>
                <a:gd name="T15" fmla="*/ 1770 h 3456"/>
                <a:gd name="T16" fmla="*/ 1977 w 3461"/>
                <a:gd name="T17" fmla="*/ 1826 h 3456"/>
                <a:gd name="T18" fmla="*/ 2127 w 3461"/>
                <a:gd name="T19" fmla="*/ 1835 h 3456"/>
                <a:gd name="T20" fmla="*/ 2270 w 3461"/>
                <a:gd name="T21" fmla="*/ 1794 h 3456"/>
                <a:gd name="T22" fmla="*/ 2399 w 3461"/>
                <a:gd name="T23" fmla="*/ 1705 h 3456"/>
                <a:gd name="T24" fmla="*/ 2488 w 3461"/>
                <a:gd name="T25" fmla="*/ 1577 h 3456"/>
                <a:gd name="T26" fmla="*/ 2529 w 3461"/>
                <a:gd name="T27" fmla="*/ 1433 h 3456"/>
                <a:gd name="T28" fmla="*/ 2521 w 3461"/>
                <a:gd name="T29" fmla="*/ 1283 h 3456"/>
                <a:gd name="T30" fmla="*/ 2464 w 3461"/>
                <a:gd name="T31" fmla="*/ 1143 h 3456"/>
                <a:gd name="T32" fmla="*/ 2359 w 3461"/>
                <a:gd name="T33" fmla="*/ 1026 h 3456"/>
                <a:gd name="T34" fmla="*/ 2225 w 3461"/>
                <a:gd name="T35" fmla="*/ 952 h 3456"/>
                <a:gd name="T36" fmla="*/ 2076 w 3461"/>
                <a:gd name="T37" fmla="*/ 928 h 3456"/>
                <a:gd name="T38" fmla="*/ 3351 w 3461"/>
                <a:gd name="T39" fmla="*/ 2 h 3456"/>
                <a:gd name="T40" fmla="*/ 3421 w 3461"/>
                <a:gd name="T41" fmla="*/ 40 h 3456"/>
                <a:gd name="T42" fmla="*/ 3459 w 3461"/>
                <a:gd name="T43" fmla="*/ 111 h 3456"/>
                <a:gd name="T44" fmla="*/ 3457 w 3461"/>
                <a:gd name="T45" fmla="*/ 256 h 3456"/>
                <a:gd name="T46" fmla="*/ 3444 w 3461"/>
                <a:gd name="T47" fmla="*/ 471 h 3456"/>
                <a:gd name="T48" fmla="*/ 3416 w 3461"/>
                <a:gd name="T49" fmla="*/ 722 h 3456"/>
                <a:gd name="T50" fmla="*/ 3372 w 3461"/>
                <a:gd name="T51" fmla="*/ 997 h 3456"/>
                <a:gd name="T52" fmla="*/ 3304 w 3461"/>
                <a:gd name="T53" fmla="*/ 1283 h 3456"/>
                <a:gd name="T54" fmla="*/ 3210 w 3461"/>
                <a:gd name="T55" fmla="*/ 1569 h 3456"/>
                <a:gd name="T56" fmla="*/ 3083 w 3461"/>
                <a:gd name="T57" fmla="*/ 1845 h 3456"/>
                <a:gd name="T58" fmla="*/ 2922 w 3461"/>
                <a:gd name="T59" fmla="*/ 2094 h 3456"/>
                <a:gd name="T60" fmla="*/ 2738 w 3461"/>
                <a:gd name="T61" fmla="*/ 2296 h 3456"/>
                <a:gd name="T62" fmla="*/ 2592 w 3461"/>
                <a:gd name="T63" fmla="*/ 2431 h 3456"/>
                <a:gd name="T64" fmla="*/ 2457 w 3461"/>
                <a:gd name="T65" fmla="*/ 2538 h 3456"/>
                <a:gd name="T66" fmla="*/ 2318 w 3461"/>
                <a:gd name="T67" fmla="*/ 2635 h 3456"/>
                <a:gd name="T68" fmla="*/ 2156 w 3461"/>
                <a:gd name="T69" fmla="*/ 2738 h 3456"/>
                <a:gd name="T70" fmla="*/ 2003 w 3461"/>
                <a:gd name="T71" fmla="*/ 2833 h 3456"/>
                <a:gd name="T72" fmla="*/ 1849 w 3461"/>
                <a:gd name="T73" fmla="*/ 2931 h 3456"/>
                <a:gd name="T74" fmla="*/ 1665 w 3461"/>
                <a:gd name="T75" fmla="*/ 3049 h 3456"/>
                <a:gd name="T76" fmla="*/ 1449 w 3461"/>
                <a:gd name="T77" fmla="*/ 3193 h 3456"/>
                <a:gd name="T78" fmla="*/ 1193 w 3461"/>
                <a:gd name="T79" fmla="*/ 3366 h 3456"/>
                <a:gd name="T80" fmla="*/ 1048 w 3461"/>
                <a:gd name="T81" fmla="*/ 3453 h 3456"/>
                <a:gd name="T82" fmla="*/ 969 w 3461"/>
                <a:gd name="T83" fmla="*/ 3445 h 3456"/>
                <a:gd name="T84" fmla="*/ 40 w 3461"/>
                <a:gd name="T85" fmla="*/ 2534 h 3456"/>
                <a:gd name="T86" fmla="*/ 3 w 3461"/>
                <a:gd name="T87" fmla="*/ 2463 h 3456"/>
                <a:gd name="T88" fmla="*/ 11 w 3461"/>
                <a:gd name="T89" fmla="*/ 2383 h 3456"/>
                <a:gd name="T90" fmla="*/ 152 w 3461"/>
                <a:gd name="T91" fmla="*/ 2175 h 3456"/>
                <a:gd name="T92" fmla="*/ 315 w 3461"/>
                <a:gd name="T93" fmla="*/ 1934 h 3456"/>
                <a:gd name="T94" fmla="*/ 449 w 3461"/>
                <a:gd name="T95" fmla="*/ 1729 h 3456"/>
                <a:gd name="T96" fmla="*/ 560 w 3461"/>
                <a:gd name="T97" fmla="*/ 1556 h 3456"/>
                <a:gd name="T98" fmla="*/ 653 w 3461"/>
                <a:gd name="T99" fmla="*/ 1409 h 3456"/>
                <a:gd name="T100" fmla="*/ 755 w 3461"/>
                <a:gd name="T101" fmla="*/ 1246 h 3456"/>
                <a:gd name="T102" fmla="*/ 855 w 3461"/>
                <a:gd name="T103" fmla="*/ 1094 h 3456"/>
                <a:gd name="T104" fmla="*/ 953 w 3461"/>
                <a:gd name="T105" fmla="*/ 957 h 3456"/>
                <a:gd name="T106" fmla="*/ 1068 w 3461"/>
                <a:gd name="T107" fmla="*/ 822 h 3456"/>
                <a:gd name="T108" fmla="*/ 1215 w 3461"/>
                <a:gd name="T109" fmla="*/ 667 h 3456"/>
                <a:gd name="T110" fmla="*/ 1442 w 3461"/>
                <a:gd name="T111" fmla="*/ 480 h 3456"/>
                <a:gd name="T112" fmla="*/ 1704 w 3461"/>
                <a:gd name="T113" fmla="*/ 332 h 3456"/>
                <a:gd name="T114" fmla="*/ 1983 w 3461"/>
                <a:gd name="T115" fmla="*/ 217 h 3456"/>
                <a:gd name="T116" fmla="*/ 2272 w 3461"/>
                <a:gd name="T117" fmla="*/ 131 h 3456"/>
                <a:gd name="T118" fmla="*/ 2556 w 3461"/>
                <a:gd name="T119" fmla="*/ 72 h 3456"/>
                <a:gd name="T120" fmla="*/ 2824 w 3461"/>
                <a:gd name="T121" fmla="*/ 34 h 3456"/>
                <a:gd name="T122" fmla="*/ 3065 w 3461"/>
                <a:gd name="T123" fmla="*/ 11 h 3456"/>
                <a:gd name="T124" fmla="*/ 3265 w 3461"/>
                <a:gd name="T125" fmla="*/ 1 h 3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61" h="3456">
                  <a:moveTo>
                    <a:pt x="2076" y="928"/>
                  </a:moveTo>
                  <a:lnTo>
                    <a:pt x="2026" y="931"/>
                  </a:lnTo>
                  <a:lnTo>
                    <a:pt x="1977" y="939"/>
                  </a:lnTo>
                  <a:lnTo>
                    <a:pt x="1928" y="952"/>
                  </a:lnTo>
                  <a:lnTo>
                    <a:pt x="1881" y="972"/>
                  </a:lnTo>
                  <a:lnTo>
                    <a:pt x="1837" y="996"/>
                  </a:lnTo>
                  <a:lnTo>
                    <a:pt x="1794" y="1026"/>
                  </a:lnTo>
                  <a:lnTo>
                    <a:pt x="1754" y="1061"/>
                  </a:lnTo>
                  <a:lnTo>
                    <a:pt x="1719" y="1101"/>
                  </a:lnTo>
                  <a:lnTo>
                    <a:pt x="1689" y="1143"/>
                  </a:lnTo>
                  <a:lnTo>
                    <a:pt x="1665" y="1188"/>
                  </a:lnTo>
                  <a:lnTo>
                    <a:pt x="1646" y="1235"/>
                  </a:lnTo>
                  <a:lnTo>
                    <a:pt x="1632" y="1283"/>
                  </a:lnTo>
                  <a:lnTo>
                    <a:pt x="1624" y="1333"/>
                  </a:lnTo>
                  <a:lnTo>
                    <a:pt x="1621" y="1382"/>
                  </a:lnTo>
                  <a:lnTo>
                    <a:pt x="1624" y="1433"/>
                  </a:lnTo>
                  <a:lnTo>
                    <a:pt x="1632" y="1481"/>
                  </a:lnTo>
                  <a:lnTo>
                    <a:pt x="1646" y="1529"/>
                  </a:lnTo>
                  <a:lnTo>
                    <a:pt x="1665" y="1577"/>
                  </a:lnTo>
                  <a:lnTo>
                    <a:pt x="1689" y="1622"/>
                  </a:lnTo>
                  <a:lnTo>
                    <a:pt x="1719" y="1665"/>
                  </a:lnTo>
                  <a:lnTo>
                    <a:pt x="1754" y="1705"/>
                  </a:lnTo>
                  <a:lnTo>
                    <a:pt x="1794" y="1740"/>
                  </a:lnTo>
                  <a:lnTo>
                    <a:pt x="1837" y="1770"/>
                  </a:lnTo>
                  <a:lnTo>
                    <a:pt x="1881" y="1794"/>
                  </a:lnTo>
                  <a:lnTo>
                    <a:pt x="1928" y="1813"/>
                  </a:lnTo>
                  <a:lnTo>
                    <a:pt x="1977" y="1826"/>
                  </a:lnTo>
                  <a:lnTo>
                    <a:pt x="2026" y="1835"/>
                  </a:lnTo>
                  <a:lnTo>
                    <a:pt x="2076" y="1837"/>
                  </a:lnTo>
                  <a:lnTo>
                    <a:pt x="2127" y="1835"/>
                  </a:lnTo>
                  <a:lnTo>
                    <a:pt x="2175" y="1826"/>
                  </a:lnTo>
                  <a:lnTo>
                    <a:pt x="2225" y="1813"/>
                  </a:lnTo>
                  <a:lnTo>
                    <a:pt x="2270" y="1794"/>
                  </a:lnTo>
                  <a:lnTo>
                    <a:pt x="2316" y="1770"/>
                  </a:lnTo>
                  <a:lnTo>
                    <a:pt x="2359" y="1740"/>
                  </a:lnTo>
                  <a:lnTo>
                    <a:pt x="2399" y="1705"/>
                  </a:lnTo>
                  <a:lnTo>
                    <a:pt x="2434" y="1665"/>
                  </a:lnTo>
                  <a:lnTo>
                    <a:pt x="2464" y="1622"/>
                  </a:lnTo>
                  <a:lnTo>
                    <a:pt x="2488" y="1577"/>
                  </a:lnTo>
                  <a:lnTo>
                    <a:pt x="2507" y="1529"/>
                  </a:lnTo>
                  <a:lnTo>
                    <a:pt x="2521" y="1481"/>
                  </a:lnTo>
                  <a:lnTo>
                    <a:pt x="2529" y="1433"/>
                  </a:lnTo>
                  <a:lnTo>
                    <a:pt x="2532" y="1382"/>
                  </a:lnTo>
                  <a:lnTo>
                    <a:pt x="2529" y="1333"/>
                  </a:lnTo>
                  <a:lnTo>
                    <a:pt x="2521" y="1283"/>
                  </a:lnTo>
                  <a:lnTo>
                    <a:pt x="2507" y="1235"/>
                  </a:lnTo>
                  <a:lnTo>
                    <a:pt x="2488" y="1188"/>
                  </a:lnTo>
                  <a:lnTo>
                    <a:pt x="2464" y="1143"/>
                  </a:lnTo>
                  <a:lnTo>
                    <a:pt x="2434" y="1101"/>
                  </a:lnTo>
                  <a:lnTo>
                    <a:pt x="2399" y="1061"/>
                  </a:lnTo>
                  <a:lnTo>
                    <a:pt x="2359" y="1026"/>
                  </a:lnTo>
                  <a:lnTo>
                    <a:pt x="2316" y="996"/>
                  </a:lnTo>
                  <a:lnTo>
                    <a:pt x="2270" y="972"/>
                  </a:lnTo>
                  <a:lnTo>
                    <a:pt x="2225" y="952"/>
                  </a:lnTo>
                  <a:lnTo>
                    <a:pt x="2175" y="939"/>
                  </a:lnTo>
                  <a:lnTo>
                    <a:pt x="2127" y="931"/>
                  </a:lnTo>
                  <a:lnTo>
                    <a:pt x="2076" y="928"/>
                  </a:lnTo>
                  <a:close/>
                  <a:moveTo>
                    <a:pt x="3322" y="0"/>
                  </a:moveTo>
                  <a:lnTo>
                    <a:pt x="3325" y="0"/>
                  </a:lnTo>
                  <a:lnTo>
                    <a:pt x="3351" y="2"/>
                  </a:lnTo>
                  <a:lnTo>
                    <a:pt x="3377" y="10"/>
                  </a:lnTo>
                  <a:lnTo>
                    <a:pt x="3401" y="23"/>
                  </a:lnTo>
                  <a:lnTo>
                    <a:pt x="3421" y="40"/>
                  </a:lnTo>
                  <a:lnTo>
                    <a:pt x="3438" y="60"/>
                  </a:lnTo>
                  <a:lnTo>
                    <a:pt x="3451" y="86"/>
                  </a:lnTo>
                  <a:lnTo>
                    <a:pt x="3459" y="111"/>
                  </a:lnTo>
                  <a:lnTo>
                    <a:pt x="3461" y="139"/>
                  </a:lnTo>
                  <a:lnTo>
                    <a:pt x="3460" y="194"/>
                  </a:lnTo>
                  <a:lnTo>
                    <a:pt x="3457" y="256"/>
                  </a:lnTo>
                  <a:lnTo>
                    <a:pt x="3454" y="323"/>
                  </a:lnTo>
                  <a:lnTo>
                    <a:pt x="3450" y="395"/>
                  </a:lnTo>
                  <a:lnTo>
                    <a:pt x="3444" y="471"/>
                  </a:lnTo>
                  <a:lnTo>
                    <a:pt x="3437" y="552"/>
                  </a:lnTo>
                  <a:lnTo>
                    <a:pt x="3427" y="635"/>
                  </a:lnTo>
                  <a:lnTo>
                    <a:pt x="3416" y="722"/>
                  </a:lnTo>
                  <a:lnTo>
                    <a:pt x="3404" y="811"/>
                  </a:lnTo>
                  <a:lnTo>
                    <a:pt x="3389" y="903"/>
                  </a:lnTo>
                  <a:lnTo>
                    <a:pt x="3372" y="997"/>
                  </a:lnTo>
                  <a:lnTo>
                    <a:pt x="3351" y="1091"/>
                  </a:lnTo>
                  <a:lnTo>
                    <a:pt x="3329" y="1187"/>
                  </a:lnTo>
                  <a:lnTo>
                    <a:pt x="3304" y="1283"/>
                  </a:lnTo>
                  <a:lnTo>
                    <a:pt x="3275" y="1380"/>
                  </a:lnTo>
                  <a:lnTo>
                    <a:pt x="3244" y="1475"/>
                  </a:lnTo>
                  <a:lnTo>
                    <a:pt x="3210" y="1569"/>
                  </a:lnTo>
                  <a:lnTo>
                    <a:pt x="3171" y="1663"/>
                  </a:lnTo>
                  <a:lnTo>
                    <a:pt x="3129" y="1755"/>
                  </a:lnTo>
                  <a:lnTo>
                    <a:pt x="3083" y="1845"/>
                  </a:lnTo>
                  <a:lnTo>
                    <a:pt x="3033" y="1932"/>
                  </a:lnTo>
                  <a:lnTo>
                    <a:pt x="2980" y="2015"/>
                  </a:lnTo>
                  <a:lnTo>
                    <a:pt x="2922" y="2094"/>
                  </a:lnTo>
                  <a:lnTo>
                    <a:pt x="2859" y="2172"/>
                  </a:lnTo>
                  <a:lnTo>
                    <a:pt x="2793" y="2243"/>
                  </a:lnTo>
                  <a:lnTo>
                    <a:pt x="2738" y="2296"/>
                  </a:lnTo>
                  <a:lnTo>
                    <a:pt x="2686" y="2346"/>
                  </a:lnTo>
                  <a:lnTo>
                    <a:pt x="2638" y="2390"/>
                  </a:lnTo>
                  <a:lnTo>
                    <a:pt x="2592" y="2431"/>
                  </a:lnTo>
                  <a:lnTo>
                    <a:pt x="2546" y="2469"/>
                  </a:lnTo>
                  <a:lnTo>
                    <a:pt x="2501" y="2504"/>
                  </a:lnTo>
                  <a:lnTo>
                    <a:pt x="2457" y="2538"/>
                  </a:lnTo>
                  <a:lnTo>
                    <a:pt x="2412" y="2571"/>
                  </a:lnTo>
                  <a:lnTo>
                    <a:pt x="2366" y="2603"/>
                  </a:lnTo>
                  <a:lnTo>
                    <a:pt x="2318" y="2635"/>
                  </a:lnTo>
                  <a:lnTo>
                    <a:pt x="2267" y="2668"/>
                  </a:lnTo>
                  <a:lnTo>
                    <a:pt x="2214" y="2702"/>
                  </a:lnTo>
                  <a:lnTo>
                    <a:pt x="2156" y="2738"/>
                  </a:lnTo>
                  <a:lnTo>
                    <a:pt x="2094" y="2777"/>
                  </a:lnTo>
                  <a:lnTo>
                    <a:pt x="2050" y="2804"/>
                  </a:lnTo>
                  <a:lnTo>
                    <a:pt x="2003" y="2833"/>
                  </a:lnTo>
                  <a:lnTo>
                    <a:pt x="1955" y="2865"/>
                  </a:lnTo>
                  <a:lnTo>
                    <a:pt x="1903" y="2897"/>
                  </a:lnTo>
                  <a:lnTo>
                    <a:pt x="1849" y="2931"/>
                  </a:lnTo>
                  <a:lnTo>
                    <a:pt x="1791" y="2969"/>
                  </a:lnTo>
                  <a:lnTo>
                    <a:pt x="1729" y="3007"/>
                  </a:lnTo>
                  <a:lnTo>
                    <a:pt x="1665" y="3049"/>
                  </a:lnTo>
                  <a:lnTo>
                    <a:pt x="1597" y="3094"/>
                  </a:lnTo>
                  <a:lnTo>
                    <a:pt x="1525" y="3142"/>
                  </a:lnTo>
                  <a:lnTo>
                    <a:pt x="1449" y="3193"/>
                  </a:lnTo>
                  <a:lnTo>
                    <a:pt x="1368" y="3247"/>
                  </a:lnTo>
                  <a:lnTo>
                    <a:pt x="1283" y="3304"/>
                  </a:lnTo>
                  <a:lnTo>
                    <a:pt x="1193" y="3366"/>
                  </a:lnTo>
                  <a:lnTo>
                    <a:pt x="1099" y="3431"/>
                  </a:lnTo>
                  <a:lnTo>
                    <a:pt x="1074" y="3445"/>
                  </a:lnTo>
                  <a:lnTo>
                    <a:pt x="1048" y="3453"/>
                  </a:lnTo>
                  <a:lnTo>
                    <a:pt x="1021" y="3456"/>
                  </a:lnTo>
                  <a:lnTo>
                    <a:pt x="994" y="3454"/>
                  </a:lnTo>
                  <a:lnTo>
                    <a:pt x="969" y="3445"/>
                  </a:lnTo>
                  <a:lnTo>
                    <a:pt x="946" y="3433"/>
                  </a:lnTo>
                  <a:lnTo>
                    <a:pt x="924" y="3415"/>
                  </a:lnTo>
                  <a:lnTo>
                    <a:pt x="40" y="2534"/>
                  </a:lnTo>
                  <a:lnTo>
                    <a:pt x="23" y="2512"/>
                  </a:lnTo>
                  <a:lnTo>
                    <a:pt x="10" y="2488"/>
                  </a:lnTo>
                  <a:lnTo>
                    <a:pt x="3" y="2463"/>
                  </a:lnTo>
                  <a:lnTo>
                    <a:pt x="0" y="2436"/>
                  </a:lnTo>
                  <a:lnTo>
                    <a:pt x="3" y="2408"/>
                  </a:lnTo>
                  <a:lnTo>
                    <a:pt x="11" y="2383"/>
                  </a:lnTo>
                  <a:lnTo>
                    <a:pt x="25" y="2359"/>
                  </a:lnTo>
                  <a:lnTo>
                    <a:pt x="90" y="2265"/>
                  </a:lnTo>
                  <a:lnTo>
                    <a:pt x="152" y="2175"/>
                  </a:lnTo>
                  <a:lnTo>
                    <a:pt x="210" y="2090"/>
                  </a:lnTo>
                  <a:lnTo>
                    <a:pt x="264" y="2010"/>
                  </a:lnTo>
                  <a:lnTo>
                    <a:pt x="315" y="1934"/>
                  </a:lnTo>
                  <a:lnTo>
                    <a:pt x="362" y="1861"/>
                  </a:lnTo>
                  <a:lnTo>
                    <a:pt x="407" y="1794"/>
                  </a:lnTo>
                  <a:lnTo>
                    <a:pt x="449" y="1729"/>
                  </a:lnTo>
                  <a:lnTo>
                    <a:pt x="489" y="1668"/>
                  </a:lnTo>
                  <a:lnTo>
                    <a:pt x="525" y="1610"/>
                  </a:lnTo>
                  <a:lnTo>
                    <a:pt x="560" y="1556"/>
                  </a:lnTo>
                  <a:lnTo>
                    <a:pt x="593" y="1504"/>
                  </a:lnTo>
                  <a:lnTo>
                    <a:pt x="624" y="1456"/>
                  </a:lnTo>
                  <a:lnTo>
                    <a:pt x="653" y="1409"/>
                  </a:lnTo>
                  <a:lnTo>
                    <a:pt x="681" y="1365"/>
                  </a:lnTo>
                  <a:lnTo>
                    <a:pt x="718" y="1303"/>
                  </a:lnTo>
                  <a:lnTo>
                    <a:pt x="755" y="1246"/>
                  </a:lnTo>
                  <a:lnTo>
                    <a:pt x="790" y="1193"/>
                  </a:lnTo>
                  <a:lnTo>
                    <a:pt x="822" y="1142"/>
                  </a:lnTo>
                  <a:lnTo>
                    <a:pt x="855" y="1094"/>
                  </a:lnTo>
                  <a:lnTo>
                    <a:pt x="886" y="1048"/>
                  </a:lnTo>
                  <a:lnTo>
                    <a:pt x="919" y="1002"/>
                  </a:lnTo>
                  <a:lnTo>
                    <a:pt x="953" y="957"/>
                  </a:lnTo>
                  <a:lnTo>
                    <a:pt x="989" y="914"/>
                  </a:lnTo>
                  <a:lnTo>
                    <a:pt x="1027" y="868"/>
                  </a:lnTo>
                  <a:lnTo>
                    <a:pt x="1068" y="822"/>
                  </a:lnTo>
                  <a:lnTo>
                    <a:pt x="1112" y="773"/>
                  </a:lnTo>
                  <a:lnTo>
                    <a:pt x="1161" y="722"/>
                  </a:lnTo>
                  <a:lnTo>
                    <a:pt x="1215" y="667"/>
                  </a:lnTo>
                  <a:lnTo>
                    <a:pt x="1287" y="601"/>
                  </a:lnTo>
                  <a:lnTo>
                    <a:pt x="1363" y="538"/>
                  </a:lnTo>
                  <a:lnTo>
                    <a:pt x="1442" y="480"/>
                  </a:lnTo>
                  <a:lnTo>
                    <a:pt x="1527" y="427"/>
                  </a:lnTo>
                  <a:lnTo>
                    <a:pt x="1613" y="378"/>
                  </a:lnTo>
                  <a:lnTo>
                    <a:pt x="1704" y="332"/>
                  </a:lnTo>
                  <a:lnTo>
                    <a:pt x="1794" y="290"/>
                  </a:lnTo>
                  <a:lnTo>
                    <a:pt x="1889" y="252"/>
                  </a:lnTo>
                  <a:lnTo>
                    <a:pt x="1983" y="217"/>
                  </a:lnTo>
                  <a:lnTo>
                    <a:pt x="2080" y="186"/>
                  </a:lnTo>
                  <a:lnTo>
                    <a:pt x="2175" y="157"/>
                  </a:lnTo>
                  <a:lnTo>
                    <a:pt x="2272" y="131"/>
                  </a:lnTo>
                  <a:lnTo>
                    <a:pt x="2367" y="110"/>
                  </a:lnTo>
                  <a:lnTo>
                    <a:pt x="2463" y="89"/>
                  </a:lnTo>
                  <a:lnTo>
                    <a:pt x="2556" y="72"/>
                  </a:lnTo>
                  <a:lnTo>
                    <a:pt x="2648" y="57"/>
                  </a:lnTo>
                  <a:lnTo>
                    <a:pt x="2737" y="45"/>
                  </a:lnTo>
                  <a:lnTo>
                    <a:pt x="2824" y="34"/>
                  </a:lnTo>
                  <a:lnTo>
                    <a:pt x="2909" y="24"/>
                  </a:lnTo>
                  <a:lnTo>
                    <a:pt x="2988" y="17"/>
                  </a:lnTo>
                  <a:lnTo>
                    <a:pt x="3065" y="11"/>
                  </a:lnTo>
                  <a:lnTo>
                    <a:pt x="3137" y="6"/>
                  </a:lnTo>
                  <a:lnTo>
                    <a:pt x="3204" y="3"/>
                  </a:lnTo>
                  <a:lnTo>
                    <a:pt x="3265" y="1"/>
                  </a:lnTo>
                  <a:lnTo>
                    <a:pt x="3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1036">
            <a:extLst>
              <a:ext uri="{FF2B5EF4-FFF2-40B4-BE49-F238E27FC236}">
                <a16:creationId xmlns:a16="http://schemas.microsoft.com/office/drawing/2014/main" id="{2A677285-63DF-4948-B65C-F5E9C1EBA1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38354" y="3194148"/>
            <a:ext cx="246522" cy="245021"/>
            <a:chOff x="9876" y="-1946"/>
            <a:chExt cx="822" cy="817"/>
          </a:xfrm>
          <a:solidFill>
            <a:schemeClr val="bg1"/>
          </a:solidFill>
        </p:grpSpPr>
        <p:sp>
          <p:nvSpPr>
            <p:cNvPr id="34" name="Freeform 1038">
              <a:extLst>
                <a:ext uri="{FF2B5EF4-FFF2-40B4-BE49-F238E27FC236}">
                  <a16:creationId xmlns:a16="http://schemas.microsoft.com/office/drawing/2014/main" id="{EC7A275F-362C-4893-81DB-4E4F40C0A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801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5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6 h 298"/>
                <a:gd name="T24" fmla="*/ 1396 w 1421"/>
                <a:gd name="T25" fmla="*/ 232 h 298"/>
                <a:gd name="T26" fmla="*/ 1378 w 1421"/>
                <a:gd name="T27" fmla="*/ 254 h 298"/>
                <a:gd name="T28" fmla="*/ 1356 w 1421"/>
                <a:gd name="T29" fmla="*/ 272 h 298"/>
                <a:gd name="T30" fmla="*/ 1330 w 1421"/>
                <a:gd name="T31" fmla="*/ 285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5 h 298"/>
                <a:gd name="T42" fmla="*/ 65 w 1421"/>
                <a:gd name="T43" fmla="*/ 272 h 298"/>
                <a:gd name="T44" fmla="*/ 44 w 1421"/>
                <a:gd name="T45" fmla="*/ 254 h 298"/>
                <a:gd name="T46" fmla="*/ 25 w 1421"/>
                <a:gd name="T47" fmla="*/ 232 h 298"/>
                <a:gd name="T48" fmla="*/ 11 w 1421"/>
                <a:gd name="T49" fmla="*/ 206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5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5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6"/>
                  </a:lnTo>
                  <a:lnTo>
                    <a:pt x="1396" y="232"/>
                  </a:lnTo>
                  <a:lnTo>
                    <a:pt x="1378" y="254"/>
                  </a:lnTo>
                  <a:lnTo>
                    <a:pt x="1356" y="272"/>
                  </a:lnTo>
                  <a:lnTo>
                    <a:pt x="1330" y="285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5"/>
                  </a:lnTo>
                  <a:lnTo>
                    <a:pt x="65" y="272"/>
                  </a:lnTo>
                  <a:lnTo>
                    <a:pt x="44" y="254"/>
                  </a:lnTo>
                  <a:lnTo>
                    <a:pt x="25" y="232"/>
                  </a:lnTo>
                  <a:lnTo>
                    <a:pt x="11" y="206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5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1039">
              <a:extLst>
                <a:ext uri="{FF2B5EF4-FFF2-40B4-BE49-F238E27FC236}">
                  <a16:creationId xmlns:a16="http://schemas.microsoft.com/office/drawing/2014/main" id="{118F29B0-4056-42DC-94B1-10ABA5D55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662"/>
              <a:ext cx="356" cy="75"/>
            </a:xfrm>
            <a:custGeom>
              <a:avLst/>
              <a:gdLst>
                <a:gd name="T0" fmla="*/ 149 w 1421"/>
                <a:gd name="T1" fmla="*/ 0 h 298"/>
                <a:gd name="T2" fmla="*/ 1272 w 1421"/>
                <a:gd name="T3" fmla="*/ 0 h 298"/>
                <a:gd name="T4" fmla="*/ 1302 w 1421"/>
                <a:gd name="T5" fmla="*/ 3 h 298"/>
                <a:gd name="T6" fmla="*/ 1330 w 1421"/>
                <a:gd name="T7" fmla="*/ 12 h 298"/>
                <a:gd name="T8" fmla="*/ 1356 w 1421"/>
                <a:gd name="T9" fmla="*/ 26 h 298"/>
                <a:gd name="T10" fmla="*/ 1378 w 1421"/>
                <a:gd name="T11" fmla="*/ 44 h 298"/>
                <a:gd name="T12" fmla="*/ 1396 w 1421"/>
                <a:gd name="T13" fmla="*/ 66 h 298"/>
                <a:gd name="T14" fmla="*/ 1410 w 1421"/>
                <a:gd name="T15" fmla="*/ 91 h 298"/>
                <a:gd name="T16" fmla="*/ 1418 w 1421"/>
                <a:gd name="T17" fmla="*/ 119 h 298"/>
                <a:gd name="T18" fmla="*/ 1421 w 1421"/>
                <a:gd name="T19" fmla="*/ 149 h 298"/>
                <a:gd name="T20" fmla="*/ 1418 w 1421"/>
                <a:gd name="T21" fmla="*/ 179 h 298"/>
                <a:gd name="T22" fmla="*/ 1410 w 1421"/>
                <a:gd name="T23" fmla="*/ 207 h 298"/>
                <a:gd name="T24" fmla="*/ 1396 w 1421"/>
                <a:gd name="T25" fmla="*/ 232 h 298"/>
                <a:gd name="T26" fmla="*/ 1378 w 1421"/>
                <a:gd name="T27" fmla="*/ 255 h 298"/>
                <a:gd name="T28" fmla="*/ 1356 w 1421"/>
                <a:gd name="T29" fmla="*/ 272 h 298"/>
                <a:gd name="T30" fmla="*/ 1330 w 1421"/>
                <a:gd name="T31" fmla="*/ 287 h 298"/>
                <a:gd name="T32" fmla="*/ 1302 w 1421"/>
                <a:gd name="T33" fmla="*/ 295 h 298"/>
                <a:gd name="T34" fmla="*/ 1272 w 1421"/>
                <a:gd name="T35" fmla="*/ 298 h 298"/>
                <a:gd name="T36" fmla="*/ 149 w 1421"/>
                <a:gd name="T37" fmla="*/ 298 h 298"/>
                <a:gd name="T38" fmla="*/ 119 w 1421"/>
                <a:gd name="T39" fmla="*/ 295 h 298"/>
                <a:gd name="T40" fmla="*/ 91 w 1421"/>
                <a:gd name="T41" fmla="*/ 287 h 298"/>
                <a:gd name="T42" fmla="*/ 65 w 1421"/>
                <a:gd name="T43" fmla="*/ 272 h 298"/>
                <a:gd name="T44" fmla="*/ 44 w 1421"/>
                <a:gd name="T45" fmla="*/ 255 h 298"/>
                <a:gd name="T46" fmla="*/ 25 w 1421"/>
                <a:gd name="T47" fmla="*/ 232 h 298"/>
                <a:gd name="T48" fmla="*/ 11 w 1421"/>
                <a:gd name="T49" fmla="*/ 207 h 298"/>
                <a:gd name="T50" fmla="*/ 3 w 1421"/>
                <a:gd name="T51" fmla="*/ 179 h 298"/>
                <a:gd name="T52" fmla="*/ 0 w 1421"/>
                <a:gd name="T53" fmla="*/ 149 h 298"/>
                <a:gd name="T54" fmla="*/ 3 w 1421"/>
                <a:gd name="T55" fmla="*/ 119 h 298"/>
                <a:gd name="T56" fmla="*/ 11 w 1421"/>
                <a:gd name="T57" fmla="*/ 91 h 298"/>
                <a:gd name="T58" fmla="*/ 25 w 1421"/>
                <a:gd name="T59" fmla="*/ 66 h 298"/>
                <a:gd name="T60" fmla="*/ 44 w 1421"/>
                <a:gd name="T61" fmla="*/ 44 h 298"/>
                <a:gd name="T62" fmla="*/ 65 w 1421"/>
                <a:gd name="T63" fmla="*/ 26 h 298"/>
                <a:gd name="T64" fmla="*/ 91 w 1421"/>
                <a:gd name="T65" fmla="*/ 12 h 298"/>
                <a:gd name="T66" fmla="*/ 119 w 1421"/>
                <a:gd name="T67" fmla="*/ 3 h 298"/>
                <a:gd name="T68" fmla="*/ 149 w 1421"/>
                <a:gd name="T6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1" h="298">
                  <a:moveTo>
                    <a:pt x="149" y="0"/>
                  </a:moveTo>
                  <a:lnTo>
                    <a:pt x="1272" y="0"/>
                  </a:lnTo>
                  <a:lnTo>
                    <a:pt x="1302" y="3"/>
                  </a:lnTo>
                  <a:lnTo>
                    <a:pt x="1330" y="12"/>
                  </a:lnTo>
                  <a:lnTo>
                    <a:pt x="1356" y="26"/>
                  </a:lnTo>
                  <a:lnTo>
                    <a:pt x="1378" y="44"/>
                  </a:lnTo>
                  <a:lnTo>
                    <a:pt x="1396" y="66"/>
                  </a:lnTo>
                  <a:lnTo>
                    <a:pt x="1410" y="91"/>
                  </a:lnTo>
                  <a:lnTo>
                    <a:pt x="1418" y="119"/>
                  </a:lnTo>
                  <a:lnTo>
                    <a:pt x="1421" y="149"/>
                  </a:lnTo>
                  <a:lnTo>
                    <a:pt x="1418" y="179"/>
                  </a:lnTo>
                  <a:lnTo>
                    <a:pt x="1410" y="207"/>
                  </a:lnTo>
                  <a:lnTo>
                    <a:pt x="1396" y="232"/>
                  </a:lnTo>
                  <a:lnTo>
                    <a:pt x="1378" y="255"/>
                  </a:lnTo>
                  <a:lnTo>
                    <a:pt x="1356" y="272"/>
                  </a:lnTo>
                  <a:lnTo>
                    <a:pt x="1330" y="287"/>
                  </a:lnTo>
                  <a:lnTo>
                    <a:pt x="1302" y="295"/>
                  </a:lnTo>
                  <a:lnTo>
                    <a:pt x="1272" y="298"/>
                  </a:lnTo>
                  <a:lnTo>
                    <a:pt x="149" y="298"/>
                  </a:lnTo>
                  <a:lnTo>
                    <a:pt x="119" y="295"/>
                  </a:lnTo>
                  <a:lnTo>
                    <a:pt x="91" y="287"/>
                  </a:lnTo>
                  <a:lnTo>
                    <a:pt x="65" y="272"/>
                  </a:lnTo>
                  <a:lnTo>
                    <a:pt x="44" y="255"/>
                  </a:lnTo>
                  <a:lnTo>
                    <a:pt x="25" y="232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1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5" y="26"/>
                  </a:lnTo>
                  <a:lnTo>
                    <a:pt x="91" y="12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1040">
              <a:extLst>
                <a:ext uri="{FF2B5EF4-FFF2-40B4-BE49-F238E27FC236}">
                  <a16:creationId xmlns:a16="http://schemas.microsoft.com/office/drawing/2014/main" id="{6F8A7912-7B9D-41E0-A578-1A0FF9069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" y="-1522"/>
              <a:ext cx="215" cy="74"/>
            </a:xfrm>
            <a:custGeom>
              <a:avLst/>
              <a:gdLst>
                <a:gd name="T0" fmla="*/ 149 w 860"/>
                <a:gd name="T1" fmla="*/ 0 h 297"/>
                <a:gd name="T2" fmla="*/ 711 w 860"/>
                <a:gd name="T3" fmla="*/ 0 h 297"/>
                <a:gd name="T4" fmla="*/ 741 w 860"/>
                <a:gd name="T5" fmla="*/ 3 h 297"/>
                <a:gd name="T6" fmla="*/ 769 w 860"/>
                <a:gd name="T7" fmla="*/ 11 h 297"/>
                <a:gd name="T8" fmla="*/ 795 w 860"/>
                <a:gd name="T9" fmla="*/ 26 h 297"/>
                <a:gd name="T10" fmla="*/ 817 w 860"/>
                <a:gd name="T11" fmla="*/ 43 h 297"/>
                <a:gd name="T12" fmla="*/ 835 w 860"/>
                <a:gd name="T13" fmla="*/ 66 h 297"/>
                <a:gd name="T14" fmla="*/ 849 w 860"/>
                <a:gd name="T15" fmla="*/ 90 h 297"/>
                <a:gd name="T16" fmla="*/ 857 w 860"/>
                <a:gd name="T17" fmla="*/ 118 h 297"/>
                <a:gd name="T18" fmla="*/ 860 w 860"/>
                <a:gd name="T19" fmla="*/ 149 h 297"/>
                <a:gd name="T20" fmla="*/ 857 w 860"/>
                <a:gd name="T21" fmla="*/ 179 h 297"/>
                <a:gd name="T22" fmla="*/ 849 w 860"/>
                <a:gd name="T23" fmla="*/ 207 h 297"/>
                <a:gd name="T24" fmla="*/ 835 w 860"/>
                <a:gd name="T25" fmla="*/ 231 h 297"/>
                <a:gd name="T26" fmla="*/ 817 w 860"/>
                <a:gd name="T27" fmla="*/ 254 h 297"/>
                <a:gd name="T28" fmla="*/ 795 w 860"/>
                <a:gd name="T29" fmla="*/ 271 h 297"/>
                <a:gd name="T30" fmla="*/ 769 w 860"/>
                <a:gd name="T31" fmla="*/ 286 h 297"/>
                <a:gd name="T32" fmla="*/ 741 w 860"/>
                <a:gd name="T33" fmla="*/ 294 h 297"/>
                <a:gd name="T34" fmla="*/ 711 w 860"/>
                <a:gd name="T35" fmla="*/ 297 h 297"/>
                <a:gd name="T36" fmla="*/ 149 w 860"/>
                <a:gd name="T37" fmla="*/ 297 h 297"/>
                <a:gd name="T38" fmla="*/ 119 w 860"/>
                <a:gd name="T39" fmla="*/ 294 h 297"/>
                <a:gd name="T40" fmla="*/ 91 w 860"/>
                <a:gd name="T41" fmla="*/ 286 h 297"/>
                <a:gd name="T42" fmla="*/ 65 w 860"/>
                <a:gd name="T43" fmla="*/ 271 h 297"/>
                <a:gd name="T44" fmla="*/ 44 w 860"/>
                <a:gd name="T45" fmla="*/ 254 h 297"/>
                <a:gd name="T46" fmla="*/ 25 w 860"/>
                <a:gd name="T47" fmla="*/ 231 h 297"/>
                <a:gd name="T48" fmla="*/ 11 w 860"/>
                <a:gd name="T49" fmla="*/ 207 h 297"/>
                <a:gd name="T50" fmla="*/ 3 w 860"/>
                <a:gd name="T51" fmla="*/ 179 h 297"/>
                <a:gd name="T52" fmla="*/ 0 w 860"/>
                <a:gd name="T53" fmla="*/ 149 h 297"/>
                <a:gd name="T54" fmla="*/ 3 w 860"/>
                <a:gd name="T55" fmla="*/ 118 h 297"/>
                <a:gd name="T56" fmla="*/ 11 w 860"/>
                <a:gd name="T57" fmla="*/ 90 h 297"/>
                <a:gd name="T58" fmla="*/ 25 w 860"/>
                <a:gd name="T59" fmla="*/ 66 h 297"/>
                <a:gd name="T60" fmla="*/ 44 w 860"/>
                <a:gd name="T61" fmla="*/ 43 h 297"/>
                <a:gd name="T62" fmla="*/ 65 w 860"/>
                <a:gd name="T63" fmla="*/ 26 h 297"/>
                <a:gd name="T64" fmla="*/ 91 w 860"/>
                <a:gd name="T65" fmla="*/ 11 h 297"/>
                <a:gd name="T66" fmla="*/ 119 w 860"/>
                <a:gd name="T67" fmla="*/ 3 h 297"/>
                <a:gd name="T68" fmla="*/ 149 w 860"/>
                <a:gd name="T69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0" h="297">
                  <a:moveTo>
                    <a:pt x="149" y="0"/>
                  </a:moveTo>
                  <a:lnTo>
                    <a:pt x="711" y="0"/>
                  </a:lnTo>
                  <a:lnTo>
                    <a:pt x="741" y="3"/>
                  </a:lnTo>
                  <a:lnTo>
                    <a:pt x="769" y="11"/>
                  </a:lnTo>
                  <a:lnTo>
                    <a:pt x="795" y="26"/>
                  </a:lnTo>
                  <a:lnTo>
                    <a:pt x="817" y="43"/>
                  </a:lnTo>
                  <a:lnTo>
                    <a:pt x="835" y="66"/>
                  </a:lnTo>
                  <a:lnTo>
                    <a:pt x="849" y="90"/>
                  </a:lnTo>
                  <a:lnTo>
                    <a:pt x="857" y="118"/>
                  </a:lnTo>
                  <a:lnTo>
                    <a:pt x="860" y="149"/>
                  </a:lnTo>
                  <a:lnTo>
                    <a:pt x="857" y="179"/>
                  </a:lnTo>
                  <a:lnTo>
                    <a:pt x="849" y="207"/>
                  </a:lnTo>
                  <a:lnTo>
                    <a:pt x="835" y="231"/>
                  </a:lnTo>
                  <a:lnTo>
                    <a:pt x="817" y="254"/>
                  </a:lnTo>
                  <a:lnTo>
                    <a:pt x="795" y="271"/>
                  </a:lnTo>
                  <a:lnTo>
                    <a:pt x="769" y="286"/>
                  </a:lnTo>
                  <a:lnTo>
                    <a:pt x="741" y="294"/>
                  </a:lnTo>
                  <a:lnTo>
                    <a:pt x="711" y="297"/>
                  </a:lnTo>
                  <a:lnTo>
                    <a:pt x="149" y="297"/>
                  </a:lnTo>
                  <a:lnTo>
                    <a:pt x="119" y="294"/>
                  </a:lnTo>
                  <a:lnTo>
                    <a:pt x="91" y="286"/>
                  </a:lnTo>
                  <a:lnTo>
                    <a:pt x="65" y="271"/>
                  </a:lnTo>
                  <a:lnTo>
                    <a:pt x="44" y="254"/>
                  </a:lnTo>
                  <a:lnTo>
                    <a:pt x="25" y="231"/>
                  </a:lnTo>
                  <a:lnTo>
                    <a:pt x="11" y="207"/>
                  </a:lnTo>
                  <a:lnTo>
                    <a:pt x="3" y="179"/>
                  </a:lnTo>
                  <a:lnTo>
                    <a:pt x="0" y="149"/>
                  </a:lnTo>
                  <a:lnTo>
                    <a:pt x="3" y="118"/>
                  </a:lnTo>
                  <a:lnTo>
                    <a:pt x="11" y="90"/>
                  </a:lnTo>
                  <a:lnTo>
                    <a:pt x="25" y="66"/>
                  </a:lnTo>
                  <a:lnTo>
                    <a:pt x="44" y="43"/>
                  </a:lnTo>
                  <a:lnTo>
                    <a:pt x="65" y="26"/>
                  </a:lnTo>
                  <a:lnTo>
                    <a:pt x="91" y="11"/>
                  </a:lnTo>
                  <a:lnTo>
                    <a:pt x="119" y="3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1041">
              <a:extLst>
                <a:ext uri="{FF2B5EF4-FFF2-40B4-BE49-F238E27FC236}">
                  <a16:creationId xmlns:a16="http://schemas.microsoft.com/office/drawing/2014/main" id="{085E22A9-FD6D-4F00-BCC1-4AEFAF7C5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6" y="-1946"/>
              <a:ext cx="636" cy="817"/>
            </a:xfrm>
            <a:custGeom>
              <a:avLst/>
              <a:gdLst>
                <a:gd name="T0" fmla="*/ 150 w 2545"/>
                <a:gd name="T1" fmla="*/ 0 h 3271"/>
                <a:gd name="T2" fmla="*/ 2395 w 2545"/>
                <a:gd name="T3" fmla="*/ 0 h 3271"/>
                <a:gd name="T4" fmla="*/ 2425 w 2545"/>
                <a:gd name="T5" fmla="*/ 3 h 3271"/>
                <a:gd name="T6" fmla="*/ 2453 w 2545"/>
                <a:gd name="T7" fmla="*/ 11 h 3271"/>
                <a:gd name="T8" fmla="*/ 2479 w 2545"/>
                <a:gd name="T9" fmla="*/ 26 h 3271"/>
                <a:gd name="T10" fmla="*/ 2501 w 2545"/>
                <a:gd name="T11" fmla="*/ 43 h 3271"/>
                <a:gd name="T12" fmla="*/ 2520 w 2545"/>
                <a:gd name="T13" fmla="*/ 66 h 3271"/>
                <a:gd name="T14" fmla="*/ 2533 w 2545"/>
                <a:gd name="T15" fmla="*/ 90 h 3271"/>
                <a:gd name="T16" fmla="*/ 2542 w 2545"/>
                <a:gd name="T17" fmla="*/ 118 h 3271"/>
                <a:gd name="T18" fmla="*/ 2545 w 2545"/>
                <a:gd name="T19" fmla="*/ 148 h 3271"/>
                <a:gd name="T20" fmla="*/ 2545 w 2545"/>
                <a:gd name="T21" fmla="*/ 369 h 3271"/>
                <a:gd name="T22" fmla="*/ 2246 w 2545"/>
                <a:gd name="T23" fmla="*/ 885 h 3271"/>
                <a:gd name="T24" fmla="*/ 2246 w 2545"/>
                <a:gd name="T25" fmla="*/ 297 h 3271"/>
                <a:gd name="T26" fmla="*/ 300 w 2545"/>
                <a:gd name="T27" fmla="*/ 297 h 3271"/>
                <a:gd name="T28" fmla="*/ 300 w 2545"/>
                <a:gd name="T29" fmla="*/ 2973 h 3271"/>
                <a:gd name="T30" fmla="*/ 2246 w 2545"/>
                <a:gd name="T31" fmla="*/ 2973 h 3271"/>
                <a:gd name="T32" fmla="*/ 2246 w 2545"/>
                <a:gd name="T33" fmla="*/ 2603 h 3271"/>
                <a:gd name="T34" fmla="*/ 2403 w 2545"/>
                <a:gd name="T35" fmla="*/ 2500 h 3271"/>
                <a:gd name="T36" fmla="*/ 2430 w 2545"/>
                <a:gd name="T37" fmla="*/ 2478 h 3271"/>
                <a:gd name="T38" fmla="*/ 2454 w 2545"/>
                <a:gd name="T39" fmla="*/ 2453 h 3271"/>
                <a:gd name="T40" fmla="*/ 2474 w 2545"/>
                <a:gd name="T41" fmla="*/ 2425 h 3271"/>
                <a:gd name="T42" fmla="*/ 2545 w 2545"/>
                <a:gd name="T43" fmla="*/ 2302 h 3271"/>
                <a:gd name="T44" fmla="*/ 2545 w 2545"/>
                <a:gd name="T45" fmla="*/ 3122 h 3271"/>
                <a:gd name="T46" fmla="*/ 2542 w 2545"/>
                <a:gd name="T47" fmla="*/ 3151 h 3271"/>
                <a:gd name="T48" fmla="*/ 2533 w 2545"/>
                <a:gd name="T49" fmla="*/ 3179 h 3271"/>
                <a:gd name="T50" fmla="*/ 2520 w 2545"/>
                <a:gd name="T51" fmla="*/ 3205 h 3271"/>
                <a:gd name="T52" fmla="*/ 2501 w 2545"/>
                <a:gd name="T53" fmla="*/ 3226 h 3271"/>
                <a:gd name="T54" fmla="*/ 2479 w 2545"/>
                <a:gd name="T55" fmla="*/ 3245 h 3271"/>
                <a:gd name="T56" fmla="*/ 2453 w 2545"/>
                <a:gd name="T57" fmla="*/ 3258 h 3271"/>
                <a:gd name="T58" fmla="*/ 2425 w 2545"/>
                <a:gd name="T59" fmla="*/ 3268 h 3271"/>
                <a:gd name="T60" fmla="*/ 2395 w 2545"/>
                <a:gd name="T61" fmla="*/ 3271 h 3271"/>
                <a:gd name="T62" fmla="*/ 150 w 2545"/>
                <a:gd name="T63" fmla="*/ 3271 h 3271"/>
                <a:gd name="T64" fmla="*/ 120 w 2545"/>
                <a:gd name="T65" fmla="*/ 3268 h 3271"/>
                <a:gd name="T66" fmla="*/ 92 w 2545"/>
                <a:gd name="T67" fmla="*/ 3258 h 3271"/>
                <a:gd name="T68" fmla="*/ 66 w 2545"/>
                <a:gd name="T69" fmla="*/ 3245 h 3271"/>
                <a:gd name="T70" fmla="*/ 44 w 2545"/>
                <a:gd name="T71" fmla="*/ 3226 h 3271"/>
                <a:gd name="T72" fmla="*/ 26 w 2545"/>
                <a:gd name="T73" fmla="*/ 3205 h 3271"/>
                <a:gd name="T74" fmla="*/ 12 w 2545"/>
                <a:gd name="T75" fmla="*/ 3179 h 3271"/>
                <a:gd name="T76" fmla="*/ 3 w 2545"/>
                <a:gd name="T77" fmla="*/ 3151 h 3271"/>
                <a:gd name="T78" fmla="*/ 0 w 2545"/>
                <a:gd name="T79" fmla="*/ 3122 h 3271"/>
                <a:gd name="T80" fmla="*/ 0 w 2545"/>
                <a:gd name="T81" fmla="*/ 148 h 3271"/>
                <a:gd name="T82" fmla="*/ 3 w 2545"/>
                <a:gd name="T83" fmla="*/ 118 h 3271"/>
                <a:gd name="T84" fmla="*/ 12 w 2545"/>
                <a:gd name="T85" fmla="*/ 90 h 3271"/>
                <a:gd name="T86" fmla="*/ 26 w 2545"/>
                <a:gd name="T87" fmla="*/ 66 h 3271"/>
                <a:gd name="T88" fmla="*/ 44 w 2545"/>
                <a:gd name="T89" fmla="*/ 43 h 3271"/>
                <a:gd name="T90" fmla="*/ 66 w 2545"/>
                <a:gd name="T91" fmla="*/ 26 h 3271"/>
                <a:gd name="T92" fmla="*/ 92 w 2545"/>
                <a:gd name="T93" fmla="*/ 11 h 3271"/>
                <a:gd name="T94" fmla="*/ 120 w 2545"/>
                <a:gd name="T95" fmla="*/ 3 h 3271"/>
                <a:gd name="T96" fmla="*/ 150 w 2545"/>
                <a:gd name="T97" fmla="*/ 0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5" h="3271">
                  <a:moveTo>
                    <a:pt x="150" y="0"/>
                  </a:moveTo>
                  <a:lnTo>
                    <a:pt x="2395" y="0"/>
                  </a:lnTo>
                  <a:lnTo>
                    <a:pt x="2425" y="3"/>
                  </a:lnTo>
                  <a:lnTo>
                    <a:pt x="2453" y="11"/>
                  </a:lnTo>
                  <a:lnTo>
                    <a:pt x="2479" y="26"/>
                  </a:lnTo>
                  <a:lnTo>
                    <a:pt x="2501" y="43"/>
                  </a:lnTo>
                  <a:lnTo>
                    <a:pt x="2520" y="66"/>
                  </a:lnTo>
                  <a:lnTo>
                    <a:pt x="2533" y="90"/>
                  </a:lnTo>
                  <a:lnTo>
                    <a:pt x="2542" y="118"/>
                  </a:lnTo>
                  <a:lnTo>
                    <a:pt x="2545" y="148"/>
                  </a:lnTo>
                  <a:lnTo>
                    <a:pt x="2545" y="369"/>
                  </a:lnTo>
                  <a:lnTo>
                    <a:pt x="2246" y="885"/>
                  </a:lnTo>
                  <a:lnTo>
                    <a:pt x="2246" y="297"/>
                  </a:lnTo>
                  <a:lnTo>
                    <a:pt x="300" y="297"/>
                  </a:lnTo>
                  <a:lnTo>
                    <a:pt x="300" y="2973"/>
                  </a:lnTo>
                  <a:lnTo>
                    <a:pt x="2246" y="2973"/>
                  </a:lnTo>
                  <a:lnTo>
                    <a:pt x="2246" y="2603"/>
                  </a:lnTo>
                  <a:lnTo>
                    <a:pt x="2403" y="2500"/>
                  </a:lnTo>
                  <a:lnTo>
                    <a:pt x="2430" y="2478"/>
                  </a:lnTo>
                  <a:lnTo>
                    <a:pt x="2454" y="2453"/>
                  </a:lnTo>
                  <a:lnTo>
                    <a:pt x="2474" y="2425"/>
                  </a:lnTo>
                  <a:lnTo>
                    <a:pt x="2545" y="2302"/>
                  </a:lnTo>
                  <a:lnTo>
                    <a:pt x="2545" y="3122"/>
                  </a:lnTo>
                  <a:lnTo>
                    <a:pt x="2542" y="3151"/>
                  </a:lnTo>
                  <a:lnTo>
                    <a:pt x="2533" y="3179"/>
                  </a:lnTo>
                  <a:lnTo>
                    <a:pt x="2520" y="3205"/>
                  </a:lnTo>
                  <a:lnTo>
                    <a:pt x="2501" y="3226"/>
                  </a:lnTo>
                  <a:lnTo>
                    <a:pt x="2479" y="3245"/>
                  </a:lnTo>
                  <a:lnTo>
                    <a:pt x="2453" y="3258"/>
                  </a:lnTo>
                  <a:lnTo>
                    <a:pt x="2425" y="3268"/>
                  </a:lnTo>
                  <a:lnTo>
                    <a:pt x="2395" y="3271"/>
                  </a:lnTo>
                  <a:lnTo>
                    <a:pt x="150" y="3271"/>
                  </a:lnTo>
                  <a:lnTo>
                    <a:pt x="120" y="3268"/>
                  </a:lnTo>
                  <a:lnTo>
                    <a:pt x="92" y="3258"/>
                  </a:lnTo>
                  <a:lnTo>
                    <a:pt x="66" y="3245"/>
                  </a:lnTo>
                  <a:lnTo>
                    <a:pt x="44" y="3226"/>
                  </a:lnTo>
                  <a:lnTo>
                    <a:pt x="26" y="3205"/>
                  </a:lnTo>
                  <a:lnTo>
                    <a:pt x="12" y="3179"/>
                  </a:lnTo>
                  <a:lnTo>
                    <a:pt x="3" y="3151"/>
                  </a:lnTo>
                  <a:lnTo>
                    <a:pt x="0" y="3122"/>
                  </a:lnTo>
                  <a:lnTo>
                    <a:pt x="0" y="148"/>
                  </a:lnTo>
                  <a:lnTo>
                    <a:pt x="3" y="118"/>
                  </a:lnTo>
                  <a:lnTo>
                    <a:pt x="12" y="90"/>
                  </a:lnTo>
                  <a:lnTo>
                    <a:pt x="26" y="66"/>
                  </a:lnTo>
                  <a:lnTo>
                    <a:pt x="44" y="43"/>
                  </a:lnTo>
                  <a:lnTo>
                    <a:pt x="66" y="26"/>
                  </a:lnTo>
                  <a:lnTo>
                    <a:pt x="92" y="11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1042">
              <a:extLst>
                <a:ext uri="{FF2B5EF4-FFF2-40B4-BE49-F238E27FC236}">
                  <a16:creationId xmlns:a16="http://schemas.microsoft.com/office/drawing/2014/main" id="{C2FBCF22-2C56-47DF-A47F-575B119CB5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05" y="-1855"/>
              <a:ext cx="393" cy="586"/>
            </a:xfrm>
            <a:custGeom>
              <a:avLst/>
              <a:gdLst>
                <a:gd name="T0" fmla="*/ 130 w 1574"/>
                <a:gd name="T1" fmla="*/ 1973 h 2342"/>
                <a:gd name="T2" fmla="*/ 221 w 1574"/>
                <a:gd name="T3" fmla="*/ 2017 h 2342"/>
                <a:gd name="T4" fmla="*/ 305 w 1574"/>
                <a:gd name="T5" fmla="*/ 2073 h 2342"/>
                <a:gd name="T6" fmla="*/ 434 w 1574"/>
                <a:gd name="T7" fmla="*/ 1957 h 2342"/>
                <a:gd name="T8" fmla="*/ 385 w 1574"/>
                <a:gd name="T9" fmla="*/ 1912 h 2342"/>
                <a:gd name="T10" fmla="*/ 311 w 1574"/>
                <a:gd name="T11" fmla="*/ 1861 h 2342"/>
                <a:gd name="T12" fmla="*/ 242 w 1574"/>
                <a:gd name="T13" fmla="*/ 1827 h 2342"/>
                <a:gd name="T14" fmla="*/ 186 w 1574"/>
                <a:gd name="T15" fmla="*/ 1808 h 2342"/>
                <a:gd name="T16" fmla="*/ 140 w 1574"/>
                <a:gd name="T17" fmla="*/ 1799 h 2342"/>
                <a:gd name="T18" fmla="*/ 1106 w 1574"/>
                <a:gd name="T19" fmla="*/ 0 h 2342"/>
                <a:gd name="T20" fmla="*/ 1161 w 1574"/>
                <a:gd name="T21" fmla="*/ 7 h 2342"/>
                <a:gd name="T22" fmla="*/ 1227 w 1574"/>
                <a:gd name="T23" fmla="*/ 25 h 2342"/>
                <a:gd name="T24" fmla="*/ 1305 w 1574"/>
                <a:gd name="T25" fmla="*/ 56 h 2342"/>
                <a:gd name="T26" fmla="*/ 1391 w 1574"/>
                <a:gd name="T27" fmla="*/ 107 h 2342"/>
                <a:gd name="T28" fmla="*/ 1462 w 1574"/>
                <a:gd name="T29" fmla="*/ 161 h 2342"/>
                <a:gd name="T30" fmla="*/ 1512 w 1574"/>
                <a:gd name="T31" fmla="*/ 213 h 2342"/>
                <a:gd name="T32" fmla="*/ 1544 w 1574"/>
                <a:gd name="T33" fmla="*/ 258 h 2342"/>
                <a:gd name="T34" fmla="*/ 1562 w 1574"/>
                <a:gd name="T35" fmla="*/ 294 h 2342"/>
                <a:gd name="T36" fmla="*/ 1571 w 1574"/>
                <a:gd name="T37" fmla="*/ 316 h 2342"/>
                <a:gd name="T38" fmla="*/ 1574 w 1574"/>
                <a:gd name="T39" fmla="*/ 340 h 2342"/>
                <a:gd name="T40" fmla="*/ 1563 w 1574"/>
                <a:gd name="T41" fmla="*/ 375 h 2342"/>
                <a:gd name="T42" fmla="*/ 618 w 1574"/>
                <a:gd name="T43" fmla="*/ 1998 h 2342"/>
                <a:gd name="T44" fmla="*/ 115 w 1574"/>
                <a:gd name="T45" fmla="*/ 2330 h 2342"/>
                <a:gd name="T46" fmla="*/ 77 w 1574"/>
                <a:gd name="T47" fmla="*/ 2342 h 2342"/>
                <a:gd name="T48" fmla="*/ 36 w 1574"/>
                <a:gd name="T49" fmla="*/ 2332 h 2342"/>
                <a:gd name="T50" fmla="*/ 13 w 1574"/>
                <a:gd name="T51" fmla="*/ 2311 h 2342"/>
                <a:gd name="T52" fmla="*/ 0 w 1574"/>
                <a:gd name="T53" fmla="*/ 2280 h 2342"/>
                <a:gd name="T54" fmla="*/ 34 w 1574"/>
                <a:gd name="T55" fmla="*/ 1683 h 2342"/>
                <a:gd name="T56" fmla="*/ 45 w 1574"/>
                <a:gd name="T57" fmla="*/ 1651 h 2342"/>
                <a:gd name="T58" fmla="*/ 991 w 1574"/>
                <a:gd name="T59" fmla="*/ 27 h 2342"/>
                <a:gd name="T60" fmla="*/ 1023 w 1574"/>
                <a:gd name="T61" fmla="*/ 7 h 2342"/>
                <a:gd name="T62" fmla="*/ 1036 w 1574"/>
                <a:gd name="T63" fmla="*/ 4 h 2342"/>
                <a:gd name="T64" fmla="*/ 1064 w 1574"/>
                <a:gd name="T65" fmla="*/ 0 h 2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4" h="2342">
                  <a:moveTo>
                    <a:pt x="140" y="1799"/>
                  </a:moveTo>
                  <a:lnTo>
                    <a:pt x="130" y="1973"/>
                  </a:lnTo>
                  <a:lnTo>
                    <a:pt x="175" y="1993"/>
                  </a:lnTo>
                  <a:lnTo>
                    <a:pt x="221" y="2017"/>
                  </a:lnTo>
                  <a:lnTo>
                    <a:pt x="264" y="2043"/>
                  </a:lnTo>
                  <a:lnTo>
                    <a:pt x="305" y="2073"/>
                  </a:lnTo>
                  <a:lnTo>
                    <a:pt x="451" y="1976"/>
                  </a:lnTo>
                  <a:lnTo>
                    <a:pt x="434" y="1957"/>
                  </a:lnTo>
                  <a:lnTo>
                    <a:pt x="412" y="1935"/>
                  </a:lnTo>
                  <a:lnTo>
                    <a:pt x="385" y="1912"/>
                  </a:lnTo>
                  <a:lnTo>
                    <a:pt x="351" y="1887"/>
                  </a:lnTo>
                  <a:lnTo>
                    <a:pt x="311" y="1861"/>
                  </a:lnTo>
                  <a:lnTo>
                    <a:pt x="276" y="1843"/>
                  </a:lnTo>
                  <a:lnTo>
                    <a:pt x="242" y="1827"/>
                  </a:lnTo>
                  <a:lnTo>
                    <a:pt x="212" y="1816"/>
                  </a:lnTo>
                  <a:lnTo>
                    <a:pt x="186" y="1808"/>
                  </a:lnTo>
                  <a:lnTo>
                    <a:pt x="162" y="1803"/>
                  </a:lnTo>
                  <a:lnTo>
                    <a:pt x="140" y="1799"/>
                  </a:lnTo>
                  <a:close/>
                  <a:moveTo>
                    <a:pt x="1083" y="0"/>
                  </a:moveTo>
                  <a:lnTo>
                    <a:pt x="1106" y="0"/>
                  </a:lnTo>
                  <a:lnTo>
                    <a:pt x="1132" y="2"/>
                  </a:lnTo>
                  <a:lnTo>
                    <a:pt x="1161" y="7"/>
                  </a:lnTo>
                  <a:lnTo>
                    <a:pt x="1192" y="14"/>
                  </a:lnTo>
                  <a:lnTo>
                    <a:pt x="1227" y="25"/>
                  </a:lnTo>
                  <a:lnTo>
                    <a:pt x="1264" y="39"/>
                  </a:lnTo>
                  <a:lnTo>
                    <a:pt x="1305" y="56"/>
                  </a:lnTo>
                  <a:lnTo>
                    <a:pt x="1347" y="80"/>
                  </a:lnTo>
                  <a:lnTo>
                    <a:pt x="1391" y="107"/>
                  </a:lnTo>
                  <a:lnTo>
                    <a:pt x="1430" y="135"/>
                  </a:lnTo>
                  <a:lnTo>
                    <a:pt x="1462" y="161"/>
                  </a:lnTo>
                  <a:lnTo>
                    <a:pt x="1489" y="188"/>
                  </a:lnTo>
                  <a:lnTo>
                    <a:pt x="1512" y="213"/>
                  </a:lnTo>
                  <a:lnTo>
                    <a:pt x="1529" y="236"/>
                  </a:lnTo>
                  <a:lnTo>
                    <a:pt x="1544" y="258"/>
                  </a:lnTo>
                  <a:lnTo>
                    <a:pt x="1554" y="277"/>
                  </a:lnTo>
                  <a:lnTo>
                    <a:pt x="1562" y="294"/>
                  </a:lnTo>
                  <a:lnTo>
                    <a:pt x="1567" y="307"/>
                  </a:lnTo>
                  <a:lnTo>
                    <a:pt x="1571" y="316"/>
                  </a:lnTo>
                  <a:lnTo>
                    <a:pt x="1572" y="322"/>
                  </a:lnTo>
                  <a:lnTo>
                    <a:pt x="1574" y="340"/>
                  </a:lnTo>
                  <a:lnTo>
                    <a:pt x="1571" y="359"/>
                  </a:lnTo>
                  <a:lnTo>
                    <a:pt x="1563" y="375"/>
                  </a:lnTo>
                  <a:lnTo>
                    <a:pt x="628" y="1985"/>
                  </a:lnTo>
                  <a:lnTo>
                    <a:pt x="618" y="1998"/>
                  </a:lnTo>
                  <a:lnTo>
                    <a:pt x="605" y="2009"/>
                  </a:lnTo>
                  <a:lnTo>
                    <a:pt x="115" y="2330"/>
                  </a:lnTo>
                  <a:lnTo>
                    <a:pt x="97" y="2339"/>
                  </a:lnTo>
                  <a:lnTo>
                    <a:pt x="77" y="2342"/>
                  </a:lnTo>
                  <a:lnTo>
                    <a:pt x="56" y="2340"/>
                  </a:lnTo>
                  <a:lnTo>
                    <a:pt x="36" y="2332"/>
                  </a:lnTo>
                  <a:lnTo>
                    <a:pt x="23" y="2323"/>
                  </a:lnTo>
                  <a:lnTo>
                    <a:pt x="13" y="2311"/>
                  </a:lnTo>
                  <a:lnTo>
                    <a:pt x="5" y="2296"/>
                  </a:lnTo>
                  <a:lnTo>
                    <a:pt x="0" y="2280"/>
                  </a:lnTo>
                  <a:lnTo>
                    <a:pt x="0" y="2263"/>
                  </a:lnTo>
                  <a:lnTo>
                    <a:pt x="34" y="1683"/>
                  </a:lnTo>
                  <a:lnTo>
                    <a:pt x="38" y="1666"/>
                  </a:lnTo>
                  <a:lnTo>
                    <a:pt x="45" y="1651"/>
                  </a:lnTo>
                  <a:lnTo>
                    <a:pt x="981" y="41"/>
                  </a:lnTo>
                  <a:lnTo>
                    <a:pt x="991" y="27"/>
                  </a:lnTo>
                  <a:lnTo>
                    <a:pt x="1005" y="15"/>
                  </a:lnTo>
                  <a:lnTo>
                    <a:pt x="1023" y="7"/>
                  </a:lnTo>
                  <a:lnTo>
                    <a:pt x="1027" y="6"/>
                  </a:lnTo>
                  <a:lnTo>
                    <a:pt x="1036" y="4"/>
                  </a:lnTo>
                  <a:lnTo>
                    <a:pt x="1049" y="2"/>
                  </a:lnTo>
                  <a:lnTo>
                    <a:pt x="1064" y="0"/>
                  </a:lnTo>
                  <a:lnTo>
                    <a:pt x="10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Freeform 1043">
              <a:extLst>
                <a:ext uri="{FF2B5EF4-FFF2-40B4-BE49-F238E27FC236}">
                  <a16:creationId xmlns:a16="http://schemas.microsoft.com/office/drawing/2014/main" id="{E1367E91-6F15-447D-A91B-41BCA8FD6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-1385"/>
              <a:ext cx="286" cy="146"/>
            </a:xfrm>
            <a:custGeom>
              <a:avLst/>
              <a:gdLst>
                <a:gd name="T0" fmla="*/ 551 w 1143"/>
                <a:gd name="T1" fmla="*/ 5 h 585"/>
                <a:gd name="T2" fmla="*/ 577 w 1143"/>
                <a:gd name="T3" fmla="*/ 28 h 585"/>
                <a:gd name="T4" fmla="*/ 585 w 1143"/>
                <a:gd name="T5" fmla="*/ 110 h 585"/>
                <a:gd name="T6" fmla="*/ 554 w 1143"/>
                <a:gd name="T7" fmla="*/ 197 h 585"/>
                <a:gd name="T8" fmla="*/ 563 w 1143"/>
                <a:gd name="T9" fmla="*/ 239 h 585"/>
                <a:gd name="T10" fmla="*/ 581 w 1143"/>
                <a:gd name="T11" fmla="*/ 267 h 585"/>
                <a:gd name="T12" fmla="*/ 631 w 1143"/>
                <a:gd name="T13" fmla="*/ 275 h 585"/>
                <a:gd name="T14" fmla="*/ 674 w 1143"/>
                <a:gd name="T15" fmla="*/ 319 h 585"/>
                <a:gd name="T16" fmla="*/ 685 w 1143"/>
                <a:gd name="T17" fmla="*/ 353 h 585"/>
                <a:gd name="T18" fmla="*/ 838 w 1143"/>
                <a:gd name="T19" fmla="*/ 347 h 585"/>
                <a:gd name="T20" fmla="*/ 986 w 1143"/>
                <a:gd name="T21" fmla="*/ 362 h 585"/>
                <a:gd name="T22" fmla="*/ 1106 w 1143"/>
                <a:gd name="T23" fmla="*/ 369 h 585"/>
                <a:gd name="T24" fmla="*/ 1137 w 1143"/>
                <a:gd name="T25" fmla="*/ 396 h 585"/>
                <a:gd name="T26" fmla="*/ 1142 w 1143"/>
                <a:gd name="T27" fmla="*/ 436 h 585"/>
                <a:gd name="T28" fmla="*/ 1119 w 1143"/>
                <a:gd name="T29" fmla="*/ 470 h 585"/>
                <a:gd name="T30" fmla="*/ 1055 w 1143"/>
                <a:gd name="T31" fmla="*/ 477 h 585"/>
                <a:gd name="T32" fmla="*/ 946 w 1143"/>
                <a:gd name="T33" fmla="*/ 461 h 585"/>
                <a:gd name="T34" fmla="*/ 834 w 1143"/>
                <a:gd name="T35" fmla="*/ 447 h 585"/>
                <a:gd name="T36" fmla="*/ 730 w 1143"/>
                <a:gd name="T37" fmla="*/ 456 h 585"/>
                <a:gd name="T38" fmla="*/ 672 w 1143"/>
                <a:gd name="T39" fmla="*/ 481 h 585"/>
                <a:gd name="T40" fmla="*/ 630 w 1143"/>
                <a:gd name="T41" fmla="*/ 486 h 585"/>
                <a:gd name="T42" fmla="*/ 596 w 1143"/>
                <a:gd name="T43" fmla="*/ 472 h 585"/>
                <a:gd name="T44" fmla="*/ 571 w 1143"/>
                <a:gd name="T45" fmla="*/ 449 h 585"/>
                <a:gd name="T46" fmla="*/ 565 w 1143"/>
                <a:gd name="T47" fmla="*/ 403 h 585"/>
                <a:gd name="T48" fmla="*/ 531 w 1143"/>
                <a:gd name="T49" fmla="*/ 452 h 585"/>
                <a:gd name="T50" fmla="*/ 490 w 1143"/>
                <a:gd name="T51" fmla="*/ 465 h 585"/>
                <a:gd name="T52" fmla="*/ 450 w 1143"/>
                <a:gd name="T53" fmla="*/ 451 h 585"/>
                <a:gd name="T54" fmla="*/ 435 w 1143"/>
                <a:gd name="T55" fmla="*/ 414 h 585"/>
                <a:gd name="T56" fmla="*/ 445 w 1143"/>
                <a:gd name="T57" fmla="*/ 385 h 585"/>
                <a:gd name="T58" fmla="*/ 454 w 1143"/>
                <a:gd name="T59" fmla="*/ 365 h 585"/>
                <a:gd name="T60" fmla="*/ 417 w 1143"/>
                <a:gd name="T61" fmla="*/ 400 h 585"/>
                <a:gd name="T62" fmla="*/ 375 w 1143"/>
                <a:gd name="T63" fmla="*/ 423 h 585"/>
                <a:gd name="T64" fmla="*/ 331 w 1143"/>
                <a:gd name="T65" fmla="*/ 412 h 585"/>
                <a:gd name="T66" fmla="*/ 311 w 1143"/>
                <a:gd name="T67" fmla="*/ 375 h 585"/>
                <a:gd name="T68" fmla="*/ 360 w 1143"/>
                <a:gd name="T69" fmla="*/ 285 h 585"/>
                <a:gd name="T70" fmla="*/ 250 w 1143"/>
                <a:gd name="T71" fmla="*/ 388 h 585"/>
                <a:gd name="T72" fmla="*/ 95 w 1143"/>
                <a:gd name="T73" fmla="*/ 574 h 585"/>
                <a:gd name="T74" fmla="*/ 49 w 1143"/>
                <a:gd name="T75" fmla="*/ 584 h 585"/>
                <a:gd name="T76" fmla="*/ 9 w 1143"/>
                <a:gd name="T77" fmla="*/ 562 h 585"/>
                <a:gd name="T78" fmla="*/ 2 w 1143"/>
                <a:gd name="T79" fmla="*/ 521 h 585"/>
                <a:gd name="T80" fmla="*/ 137 w 1143"/>
                <a:gd name="T81" fmla="*/ 347 h 585"/>
                <a:gd name="T82" fmla="*/ 341 w 1143"/>
                <a:gd name="T83" fmla="*/ 122 h 585"/>
                <a:gd name="T84" fmla="*/ 395 w 1143"/>
                <a:gd name="T85" fmla="*/ 70 h 585"/>
                <a:gd name="T86" fmla="*/ 458 w 1143"/>
                <a:gd name="T87" fmla="*/ 20 h 585"/>
                <a:gd name="T88" fmla="*/ 528 w 1143"/>
                <a:gd name="T89" fmla="*/ 0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43" h="585">
                  <a:moveTo>
                    <a:pt x="528" y="0"/>
                  </a:moveTo>
                  <a:lnTo>
                    <a:pt x="539" y="2"/>
                  </a:lnTo>
                  <a:lnTo>
                    <a:pt x="551" y="5"/>
                  </a:lnTo>
                  <a:lnTo>
                    <a:pt x="561" y="10"/>
                  </a:lnTo>
                  <a:lnTo>
                    <a:pt x="571" y="18"/>
                  </a:lnTo>
                  <a:lnTo>
                    <a:pt x="577" y="28"/>
                  </a:lnTo>
                  <a:lnTo>
                    <a:pt x="585" y="53"/>
                  </a:lnTo>
                  <a:lnTo>
                    <a:pt x="587" y="81"/>
                  </a:lnTo>
                  <a:lnTo>
                    <a:pt x="585" y="110"/>
                  </a:lnTo>
                  <a:lnTo>
                    <a:pt x="578" y="139"/>
                  </a:lnTo>
                  <a:lnTo>
                    <a:pt x="567" y="168"/>
                  </a:lnTo>
                  <a:lnTo>
                    <a:pt x="554" y="197"/>
                  </a:lnTo>
                  <a:lnTo>
                    <a:pt x="537" y="227"/>
                  </a:lnTo>
                  <a:lnTo>
                    <a:pt x="551" y="232"/>
                  </a:lnTo>
                  <a:lnTo>
                    <a:pt x="563" y="239"/>
                  </a:lnTo>
                  <a:lnTo>
                    <a:pt x="573" y="252"/>
                  </a:lnTo>
                  <a:lnTo>
                    <a:pt x="577" y="260"/>
                  </a:lnTo>
                  <a:lnTo>
                    <a:pt x="581" y="267"/>
                  </a:lnTo>
                  <a:lnTo>
                    <a:pt x="597" y="266"/>
                  </a:lnTo>
                  <a:lnTo>
                    <a:pt x="614" y="269"/>
                  </a:lnTo>
                  <a:lnTo>
                    <a:pt x="631" y="275"/>
                  </a:lnTo>
                  <a:lnTo>
                    <a:pt x="646" y="286"/>
                  </a:lnTo>
                  <a:lnTo>
                    <a:pt x="661" y="300"/>
                  </a:lnTo>
                  <a:lnTo>
                    <a:pt x="674" y="319"/>
                  </a:lnTo>
                  <a:lnTo>
                    <a:pt x="681" y="334"/>
                  </a:lnTo>
                  <a:lnTo>
                    <a:pt x="684" y="345"/>
                  </a:lnTo>
                  <a:lnTo>
                    <a:pt x="685" y="353"/>
                  </a:lnTo>
                  <a:lnTo>
                    <a:pt x="738" y="347"/>
                  </a:lnTo>
                  <a:lnTo>
                    <a:pt x="789" y="346"/>
                  </a:lnTo>
                  <a:lnTo>
                    <a:pt x="838" y="347"/>
                  </a:lnTo>
                  <a:lnTo>
                    <a:pt x="887" y="351"/>
                  </a:lnTo>
                  <a:lnTo>
                    <a:pt x="936" y="356"/>
                  </a:lnTo>
                  <a:lnTo>
                    <a:pt x="986" y="362"/>
                  </a:lnTo>
                  <a:lnTo>
                    <a:pt x="1036" y="365"/>
                  </a:lnTo>
                  <a:lnTo>
                    <a:pt x="1089" y="367"/>
                  </a:lnTo>
                  <a:lnTo>
                    <a:pt x="1106" y="369"/>
                  </a:lnTo>
                  <a:lnTo>
                    <a:pt x="1119" y="375"/>
                  </a:lnTo>
                  <a:lnTo>
                    <a:pt x="1130" y="384"/>
                  </a:lnTo>
                  <a:lnTo>
                    <a:pt x="1137" y="396"/>
                  </a:lnTo>
                  <a:lnTo>
                    <a:pt x="1142" y="408"/>
                  </a:lnTo>
                  <a:lnTo>
                    <a:pt x="1143" y="422"/>
                  </a:lnTo>
                  <a:lnTo>
                    <a:pt x="1142" y="436"/>
                  </a:lnTo>
                  <a:lnTo>
                    <a:pt x="1137" y="449"/>
                  </a:lnTo>
                  <a:lnTo>
                    <a:pt x="1130" y="460"/>
                  </a:lnTo>
                  <a:lnTo>
                    <a:pt x="1119" y="470"/>
                  </a:lnTo>
                  <a:lnTo>
                    <a:pt x="1106" y="476"/>
                  </a:lnTo>
                  <a:lnTo>
                    <a:pt x="1089" y="478"/>
                  </a:lnTo>
                  <a:lnTo>
                    <a:pt x="1055" y="477"/>
                  </a:lnTo>
                  <a:lnTo>
                    <a:pt x="1020" y="473"/>
                  </a:lnTo>
                  <a:lnTo>
                    <a:pt x="983" y="467"/>
                  </a:lnTo>
                  <a:lnTo>
                    <a:pt x="946" y="461"/>
                  </a:lnTo>
                  <a:lnTo>
                    <a:pt x="909" y="455"/>
                  </a:lnTo>
                  <a:lnTo>
                    <a:pt x="872" y="450"/>
                  </a:lnTo>
                  <a:lnTo>
                    <a:pt x="834" y="447"/>
                  </a:lnTo>
                  <a:lnTo>
                    <a:pt x="798" y="446"/>
                  </a:lnTo>
                  <a:lnTo>
                    <a:pt x="763" y="449"/>
                  </a:lnTo>
                  <a:lnTo>
                    <a:pt x="730" y="456"/>
                  </a:lnTo>
                  <a:lnTo>
                    <a:pt x="698" y="469"/>
                  </a:lnTo>
                  <a:lnTo>
                    <a:pt x="685" y="475"/>
                  </a:lnTo>
                  <a:lnTo>
                    <a:pt x="672" y="481"/>
                  </a:lnTo>
                  <a:lnTo>
                    <a:pt x="657" y="486"/>
                  </a:lnTo>
                  <a:lnTo>
                    <a:pt x="644" y="488"/>
                  </a:lnTo>
                  <a:lnTo>
                    <a:pt x="630" y="486"/>
                  </a:lnTo>
                  <a:lnTo>
                    <a:pt x="619" y="482"/>
                  </a:lnTo>
                  <a:lnTo>
                    <a:pt x="608" y="477"/>
                  </a:lnTo>
                  <a:lnTo>
                    <a:pt x="596" y="472"/>
                  </a:lnTo>
                  <a:lnTo>
                    <a:pt x="586" y="465"/>
                  </a:lnTo>
                  <a:lnTo>
                    <a:pt x="578" y="458"/>
                  </a:lnTo>
                  <a:lnTo>
                    <a:pt x="571" y="449"/>
                  </a:lnTo>
                  <a:lnTo>
                    <a:pt x="566" y="437"/>
                  </a:lnTo>
                  <a:lnTo>
                    <a:pt x="565" y="418"/>
                  </a:lnTo>
                  <a:lnTo>
                    <a:pt x="565" y="403"/>
                  </a:lnTo>
                  <a:lnTo>
                    <a:pt x="554" y="422"/>
                  </a:lnTo>
                  <a:lnTo>
                    <a:pt x="542" y="441"/>
                  </a:lnTo>
                  <a:lnTo>
                    <a:pt x="531" y="452"/>
                  </a:lnTo>
                  <a:lnTo>
                    <a:pt x="519" y="460"/>
                  </a:lnTo>
                  <a:lnTo>
                    <a:pt x="504" y="464"/>
                  </a:lnTo>
                  <a:lnTo>
                    <a:pt x="490" y="465"/>
                  </a:lnTo>
                  <a:lnTo>
                    <a:pt x="475" y="463"/>
                  </a:lnTo>
                  <a:lnTo>
                    <a:pt x="462" y="458"/>
                  </a:lnTo>
                  <a:lnTo>
                    <a:pt x="450" y="451"/>
                  </a:lnTo>
                  <a:lnTo>
                    <a:pt x="441" y="441"/>
                  </a:lnTo>
                  <a:lnTo>
                    <a:pt x="436" y="428"/>
                  </a:lnTo>
                  <a:lnTo>
                    <a:pt x="435" y="414"/>
                  </a:lnTo>
                  <a:lnTo>
                    <a:pt x="439" y="398"/>
                  </a:lnTo>
                  <a:lnTo>
                    <a:pt x="442" y="391"/>
                  </a:lnTo>
                  <a:lnTo>
                    <a:pt x="445" y="385"/>
                  </a:lnTo>
                  <a:lnTo>
                    <a:pt x="445" y="385"/>
                  </a:lnTo>
                  <a:lnTo>
                    <a:pt x="444" y="385"/>
                  </a:lnTo>
                  <a:lnTo>
                    <a:pt x="454" y="365"/>
                  </a:lnTo>
                  <a:lnTo>
                    <a:pt x="440" y="374"/>
                  </a:lnTo>
                  <a:lnTo>
                    <a:pt x="428" y="385"/>
                  </a:lnTo>
                  <a:lnTo>
                    <a:pt x="417" y="400"/>
                  </a:lnTo>
                  <a:lnTo>
                    <a:pt x="405" y="412"/>
                  </a:lnTo>
                  <a:lnTo>
                    <a:pt x="390" y="420"/>
                  </a:lnTo>
                  <a:lnTo>
                    <a:pt x="375" y="423"/>
                  </a:lnTo>
                  <a:lnTo>
                    <a:pt x="359" y="423"/>
                  </a:lnTo>
                  <a:lnTo>
                    <a:pt x="345" y="419"/>
                  </a:lnTo>
                  <a:lnTo>
                    <a:pt x="331" y="412"/>
                  </a:lnTo>
                  <a:lnTo>
                    <a:pt x="321" y="402"/>
                  </a:lnTo>
                  <a:lnTo>
                    <a:pt x="314" y="389"/>
                  </a:lnTo>
                  <a:lnTo>
                    <a:pt x="311" y="375"/>
                  </a:lnTo>
                  <a:lnTo>
                    <a:pt x="313" y="360"/>
                  </a:lnTo>
                  <a:lnTo>
                    <a:pt x="320" y="343"/>
                  </a:lnTo>
                  <a:lnTo>
                    <a:pt x="360" y="285"/>
                  </a:lnTo>
                  <a:lnTo>
                    <a:pt x="400" y="224"/>
                  </a:lnTo>
                  <a:lnTo>
                    <a:pt x="323" y="305"/>
                  </a:lnTo>
                  <a:lnTo>
                    <a:pt x="250" y="388"/>
                  </a:lnTo>
                  <a:lnTo>
                    <a:pt x="177" y="475"/>
                  </a:lnTo>
                  <a:lnTo>
                    <a:pt x="108" y="562"/>
                  </a:lnTo>
                  <a:lnTo>
                    <a:pt x="95" y="574"/>
                  </a:lnTo>
                  <a:lnTo>
                    <a:pt x="80" y="582"/>
                  </a:lnTo>
                  <a:lnTo>
                    <a:pt x="64" y="585"/>
                  </a:lnTo>
                  <a:lnTo>
                    <a:pt x="49" y="584"/>
                  </a:lnTo>
                  <a:lnTo>
                    <a:pt x="33" y="580"/>
                  </a:lnTo>
                  <a:lnTo>
                    <a:pt x="21" y="572"/>
                  </a:lnTo>
                  <a:lnTo>
                    <a:pt x="9" y="562"/>
                  </a:lnTo>
                  <a:lnTo>
                    <a:pt x="2" y="550"/>
                  </a:lnTo>
                  <a:lnTo>
                    <a:pt x="0" y="535"/>
                  </a:lnTo>
                  <a:lnTo>
                    <a:pt x="2" y="521"/>
                  </a:lnTo>
                  <a:lnTo>
                    <a:pt x="12" y="506"/>
                  </a:lnTo>
                  <a:lnTo>
                    <a:pt x="74" y="426"/>
                  </a:lnTo>
                  <a:lnTo>
                    <a:pt x="137" y="347"/>
                  </a:lnTo>
                  <a:lnTo>
                    <a:pt x="202" y="270"/>
                  </a:lnTo>
                  <a:lnTo>
                    <a:pt x="270" y="194"/>
                  </a:lnTo>
                  <a:lnTo>
                    <a:pt x="341" y="122"/>
                  </a:lnTo>
                  <a:lnTo>
                    <a:pt x="357" y="106"/>
                  </a:lnTo>
                  <a:lnTo>
                    <a:pt x="376" y="88"/>
                  </a:lnTo>
                  <a:lnTo>
                    <a:pt x="395" y="70"/>
                  </a:lnTo>
                  <a:lnTo>
                    <a:pt x="414" y="51"/>
                  </a:lnTo>
                  <a:lnTo>
                    <a:pt x="435" y="35"/>
                  </a:lnTo>
                  <a:lnTo>
                    <a:pt x="458" y="20"/>
                  </a:lnTo>
                  <a:lnTo>
                    <a:pt x="480" y="9"/>
                  </a:lnTo>
                  <a:lnTo>
                    <a:pt x="504" y="2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任意多边形 1171">
            <a:extLst>
              <a:ext uri="{FF2B5EF4-FFF2-40B4-BE49-F238E27FC236}">
                <a16:creationId xmlns:a16="http://schemas.microsoft.com/office/drawing/2014/main" id="{394BC5DA-47BE-4FBD-A1FE-1E31454509DF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598254" y="3245862"/>
            <a:ext cx="310785" cy="233064"/>
          </a:xfrm>
          <a:custGeom>
            <a:avLst/>
            <a:gdLst>
              <a:gd name="T0" fmla="*/ 6189 w 6231"/>
              <a:gd name="T1" fmla="*/ 0 h 4673"/>
              <a:gd name="T2" fmla="*/ 6206 w 6231"/>
              <a:gd name="T3" fmla="*/ 6 h 4673"/>
              <a:gd name="T4" fmla="*/ 6219 w 6231"/>
              <a:gd name="T5" fmla="*/ 17 h 4673"/>
              <a:gd name="T6" fmla="*/ 6229 w 6231"/>
              <a:gd name="T7" fmla="*/ 34 h 4673"/>
              <a:gd name="T8" fmla="*/ 6231 w 6231"/>
              <a:gd name="T9" fmla="*/ 53 h 4673"/>
              <a:gd name="T10" fmla="*/ 6223 w 6231"/>
              <a:gd name="T11" fmla="*/ 72 h 4673"/>
              <a:gd name="T12" fmla="*/ 3477 w 6231"/>
              <a:gd name="T13" fmla="*/ 4603 h 4673"/>
              <a:gd name="T14" fmla="*/ 3455 w 6231"/>
              <a:gd name="T15" fmla="*/ 4631 h 4673"/>
              <a:gd name="T16" fmla="*/ 3428 w 6231"/>
              <a:gd name="T17" fmla="*/ 4652 h 4673"/>
              <a:gd name="T18" fmla="*/ 3398 w 6231"/>
              <a:gd name="T19" fmla="*/ 4665 h 4673"/>
              <a:gd name="T20" fmla="*/ 3366 w 6231"/>
              <a:gd name="T21" fmla="*/ 4673 h 4673"/>
              <a:gd name="T22" fmla="*/ 3332 w 6231"/>
              <a:gd name="T23" fmla="*/ 4673 h 4673"/>
              <a:gd name="T24" fmla="*/ 3300 w 6231"/>
              <a:gd name="T25" fmla="*/ 4664 h 4673"/>
              <a:gd name="T26" fmla="*/ 3269 w 6231"/>
              <a:gd name="T27" fmla="*/ 4648 h 4673"/>
              <a:gd name="T28" fmla="*/ 2513 w 6231"/>
              <a:gd name="T29" fmla="*/ 4132 h 4673"/>
              <a:gd name="T30" fmla="*/ 1745 w 6231"/>
              <a:gd name="T31" fmla="*/ 4641 h 4673"/>
              <a:gd name="T32" fmla="*/ 1717 w 6231"/>
              <a:gd name="T33" fmla="*/ 4654 h 4673"/>
              <a:gd name="T34" fmla="*/ 1690 w 6231"/>
              <a:gd name="T35" fmla="*/ 4656 h 4673"/>
              <a:gd name="T36" fmla="*/ 1664 w 6231"/>
              <a:gd name="T37" fmla="*/ 4650 h 4673"/>
              <a:gd name="T38" fmla="*/ 1639 w 6231"/>
              <a:gd name="T39" fmla="*/ 4639 h 4673"/>
              <a:gd name="T40" fmla="*/ 1621 w 6231"/>
              <a:gd name="T41" fmla="*/ 4618 h 4673"/>
              <a:gd name="T42" fmla="*/ 1609 w 6231"/>
              <a:gd name="T43" fmla="*/ 4595 h 4673"/>
              <a:gd name="T44" fmla="*/ 1603 w 6231"/>
              <a:gd name="T45" fmla="*/ 4565 h 4673"/>
              <a:gd name="T46" fmla="*/ 1603 w 6231"/>
              <a:gd name="T47" fmla="*/ 3511 h 4673"/>
              <a:gd name="T48" fmla="*/ 5090 w 6231"/>
              <a:gd name="T49" fmla="*/ 905 h 4673"/>
              <a:gd name="T50" fmla="*/ 972 w 6231"/>
              <a:gd name="T51" fmla="*/ 3077 h 4673"/>
              <a:gd name="T52" fmla="*/ 64 w 6231"/>
              <a:gd name="T53" fmla="*/ 2459 h 4673"/>
              <a:gd name="T54" fmla="*/ 36 w 6231"/>
              <a:gd name="T55" fmla="*/ 2434 h 4673"/>
              <a:gd name="T56" fmla="*/ 15 w 6231"/>
              <a:gd name="T57" fmla="*/ 2404 h 4673"/>
              <a:gd name="T58" fmla="*/ 4 w 6231"/>
              <a:gd name="T59" fmla="*/ 2370 h 4673"/>
              <a:gd name="T60" fmla="*/ 0 w 6231"/>
              <a:gd name="T61" fmla="*/ 2335 h 4673"/>
              <a:gd name="T62" fmla="*/ 0 w 6231"/>
              <a:gd name="T63" fmla="*/ 2335 h 4673"/>
              <a:gd name="T64" fmla="*/ 4 w 6231"/>
              <a:gd name="T65" fmla="*/ 2301 h 4673"/>
              <a:gd name="T66" fmla="*/ 17 w 6231"/>
              <a:gd name="T67" fmla="*/ 2269 h 4673"/>
              <a:gd name="T68" fmla="*/ 36 w 6231"/>
              <a:gd name="T69" fmla="*/ 2241 h 4673"/>
              <a:gd name="T70" fmla="*/ 62 w 6231"/>
              <a:gd name="T71" fmla="*/ 2216 h 4673"/>
              <a:gd name="T72" fmla="*/ 96 w 6231"/>
              <a:gd name="T73" fmla="*/ 2199 h 4673"/>
              <a:gd name="T74" fmla="*/ 6168 w 6231"/>
              <a:gd name="T75" fmla="*/ 4 h 4673"/>
              <a:gd name="T76" fmla="*/ 6189 w 6231"/>
              <a:gd name="T77" fmla="*/ 0 h 4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31" h="4673">
                <a:moveTo>
                  <a:pt x="6189" y="0"/>
                </a:moveTo>
                <a:lnTo>
                  <a:pt x="6206" y="6"/>
                </a:lnTo>
                <a:lnTo>
                  <a:pt x="6219" y="17"/>
                </a:lnTo>
                <a:lnTo>
                  <a:pt x="6229" y="34"/>
                </a:lnTo>
                <a:lnTo>
                  <a:pt x="6231" y="53"/>
                </a:lnTo>
                <a:lnTo>
                  <a:pt x="6223" y="72"/>
                </a:lnTo>
                <a:lnTo>
                  <a:pt x="3477" y="4603"/>
                </a:lnTo>
                <a:lnTo>
                  <a:pt x="3455" y="4631"/>
                </a:lnTo>
                <a:lnTo>
                  <a:pt x="3428" y="4652"/>
                </a:lnTo>
                <a:lnTo>
                  <a:pt x="3398" y="4665"/>
                </a:lnTo>
                <a:lnTo>
                  <a:pt x="3366" y="4673"/>
                </a:lnTo>
                <a:lnTo>
                  <a:pt x="3332" y="4673"/>
                </a:lnTo>
                <a:lnTo>
                  <a:pt x="3300" y="4664"/>
                </a:lnTo>
                <a:lnTo>
                  <a:pt x="3269" y="4648"/>
                </a:lnTo>
                <a:lnTo>
                  <a:pt x="2513" y="4132"/>
                </a:lnTo>
                <a:lnTo>
                  <a:pt x="1745" y="4641"/>
                </a:lnTo>
                <a:lnTo>
                  <a:pt x="1717" y="4654"/>
                </a:lnTo>
                <a:lnTo>
                  <a:pt x="1690" y="4656"/>
                </a:lnTo>
                <a:lnTo>
                  <a:pt x="1664" y="4650"/>
                </a:lnTo>
                <a:lnTo>
                  <a:pt x="1639" y="4639"/>
                </a:lnTo>
                <a:lnTo>
                  <a:pt x="1621" y="4618"/>
                </a:lnTo>
                <a:lnTo>
                  <a:pt x="1609" y="4595"/>
                </a:lnTo>
                <a:lnTo>
                  <a:pt x="1603" y="4565"/>
                </a:lnTo>
                <a:lnTo>
                  <a:pt x="1603" y="3511"/>
                </a:lnTo>
                <a:lnTo>
                  <a:pt x="5090" y="905"/>
                </a:lnTo>
                <a:lnTo>
                  <a:pt x="972" y="3077"/>
                </a:lnTo>
                <a:lnTo>
                  <a:pt x="64" y="2459"/>
                </a:lnTo>
                <a:lnTo>
                  <a:pt x="36" y="2434"/>
                </a:lnTo>
                <a:lnTo>
                  <a:pt x="15" y="2404"/>
                </a:lnTo>
                <a:lnTo>
                  <a:pt x="4" y="2370"/>
                </a:lnTo>
                <a:lnTo>
                  <a:pt x="0" y="2335"/>
                </a:lnTo>
                <a:lnTo>
                  <a:pt x="0" y="2335"/>
                </a:lnTo>
                <a:lnTo>
                  <a:pt x="4" y="2301"/>
                </a:lnTo>
                <a:lnTo>
                  <a:pt x="17" y="2269"/>
                </a:lnTo>
                <a:lnTo>
                  <a:pt x="36" y="2241"/>
                </a:lnTo>
                <a:lnTo>
                  <a:pt x="62" y="2216"/>
                </a:lnTo>
                <a:lnTo>
                  <a:pt x="96" y="2199"/>
                </a:lnTo>
                <a:lnTo>
                  <a:pt x="6168" y="4"/>
                </a:lnTo>
                <a:lnTo>
                  <a:pt x="61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0D8258AB-4CE6-4D16-9626-C71C4CAE469F}"/>
              </a:ext>
            </a:extLst>
          </p:cNvPr>
          <p:cNvSpPr txBox="1">
            <a:spLocks/>
          </p:cNvSpPr>
          <p:nvPr/>
        </p:nvSpPr>
        <p:spPr>
          <a:xfrm>
            <a:off x="1038901" y="4301438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502DFE5-B57C-4990-B4E7-DDD5AF6A4368}"/>
              </a:ext>
            </a:extLst>
          </p:cNvPr>
          <p:cNvSpPr txBox="1">
            <a:spLocks/>
          </p:cNvSpPr>
          <p:nvPr/>
        </p:nvSpPr>
        <p:spPr>
          <a:xfrm>
            <a:off x="1066824" y="4690698"/>
            <a:ext cx="2123596" cy="940001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2C289104-2BC0-47E0-B662-EA4B3FD85C51}"/>
              </a:ext>
            </a:extLst>
          </p:cNvPr>
          <p:cNvSpPr txBox="1">
            <a:spLocks/>
          </p:cNvSpPr>
          <p:nvPr/>
        </p:nvSpPr>
        <p:spPr>
          <a:xfrm>
            <a:off x="3732684" y="4301438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617F0797-C075-4B72-8AFC-FA4A1F40992E}"/>
              </a:ext>
            </a:extLst>
          </p:cNvPr>
          <p:cNvSpPr txBox="1">
            <a:spLocks/>
          </p:cNvSpPr>
          <p:nvPr/>
        </p:nvSpPr>
        <p:spPr>
          <a:xfrm>
            <a:off x="3760607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F0313DCB-8128-4D3B-ABBC-5E79FA1DA01C}"/>
              </a:ext>
            </a:extLst>
          </p:cNvPr>
          <p:cNvSpPr txBox="1">
            <a:spLocks/>
          </p:cNvSpPr>
          <p:nvPr/>
        </p:nvSpPr>
        <p:spPr>
          <a:xfrm>
            <a:off x="6345647" y="4301438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8C5C5BF-1B16-400E-B3EF-11CB9536D965}"/>
              </a:ext>
            </a:extLst>
          </p:cNvPr>
          <p:cNvSpPr txBox="1">
            <a:spLocks/>
          </p:cNvSpPr>
          <p:nvPr/>
        </p:nvSpPr>
        <p:spPr>
          <a:xfrm>
            <a:off x="6373570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187C0DC6-653D-4AC2-BC9E-70A6FF762E94}"/>
              </a:ext>
            </a:extLst>
          </p:cNvPr>
          <p:cNvSpPr txBox="1">
            <a:spLocks/>
          </p:cNvSpPr>
          <p:nvPr/>
        </p:nvSpPr>
        <p:spPr>
          <a:xfrm>
            <a:off x="9039430" y="4301438"/>
            <a:ext cx="217944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5400" spc="3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zh-CN" altLang="en-US" sz="2400" spc="0" dirty="0">
                <a:latin typeface="+mn-lt"/>
                <a:ea typeface="+mn-ea"/>
                <a:cs typeface="+mn-ea"/>
                <a:sym typeface="+mn-lt"/>
              </a:rPr>
              <a:t>Enter the title</a:t>
            </a:r>
            <a:endParaRPr lang="ko-KR" altLang="en-US" sz="2400" spc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77D6ADB-84BF-4D5D-97F5-0B85BC854E4F}"/>
              </a:ext>
            </a:extLst>
          </p:cNvPr>
          <p:cNvSpPr txBox="1">
            <a:spLocks/>
          </p:cNvSpPr>
          <p:nvPr/>
        </p:nvSpPr>
        <p:spPr>
          <a:xfrm>
            <a:off x="9067353" y="4690698"/>
            <a:ext cx="2123596" cy="912173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400">
                <a:solidFill>
                  <a:srgbClr val="333333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just a sunflower, waiting for belong to me only sunshine.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82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 animBg="1"/>
      <p:bldP spid="5" grpId="0" animBg="1"/>
      <p:bldP spid="6" grpId="0" animBg="1"/>
      <p:bldP spid="23" grpId="0"/>
      <p:bldP spid="24" grpId="0"/>
      <p:bldP spid="25" grpId="0"/>
      <p:bldP spid="26" grpId="0"/>
      <p:bldP spid="27" grpId="0" animBg="1"/>
      <p:bldP spid="40" grpId="0" animBg="1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kwkx0w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wkx0wm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1355</Words>
  <Application>Microsoft Office PowerPoint</Application>
  <PresentationFormat>宽屏</PresentationFormat>
  <Paragraphs>177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Gill Sans</vt:lpstr>
      <vt:lpstr>等线</vt:lpstr>
      <vt:lpstr>微软雅黑</vt:lpstr>
      <vt:lpstr>字魂59号-创粗黑</vt:lpstr>
      <vt:lpstr>Arial</vt:lpstr>
      <vt:lpstr>Helvetica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56</cp:revision>
  <dcterms:created xsi:type="dcterms:W3CDTF">2020-03-23T01:55:00Z</dcterms:created>
  <dcterms:modified xsi:type="dcterms:W3CDTF">2021-10-07T09:17:36Z</dcterms:modified>
</cp:coreProperties>
</file>