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99" r:id="rId2"/>
    <p:sldMasterId id="2147483703" r:id="rId3"/>
  </p:sldMasterIdLst>
  <p:notesMasterIdLst>
    <p:notesMasterId r:id="rId32"/>
  </p:notesMasterIdLst>
  <p:sldIdLst>
    <p:sldId id="480" r:id="rId4"/>
    <p:sldId id="414" r:id="rId5"/>
    <p:sldId id="415" r:id="rId6"/>
    <p:sldId id="484" r:id="rId7"/>
    <p:sldId id="488" r:id="rId8"/>
    <p:sldId id="483" r:id="rId9"/>
    <p:sldId id="486" r:id="rId10"/>
    <p:sldId id="422" r:id="rId11"/>
    <p:sldId id="461" r:id="rId12"/>
    <p:sldId id="398" r:id="rId13"/>
    <p:sldId id="449" r:id="rId14"/>
    <p:sldId id="482" r:id="rId15"/>
    <p:sldId id="423" r:id="rId16"/>
    <p:sldId id="462" r:id="rId17"/>
    <p:sldId id="445" r:id="rId18"/>
    <p:sldId id="464" r:id="rId19"/>
    <p:sldId id="440" r:id="rId20"/>
    <p:sldId id="487" r:id="rId21"/>
    <p:sldId id="424" r:id="rId22"/>
    <p:sldId id="481" r:id="rId23"/>
    <p:sldId id="466" r:id="rId24"/>
    <p:sldId id="485" r:id="rId25"/>
    <p:sldId id="489" r:id="rId26"/>
    <p:sldId id="490" r:id="rId27"/>
    <p:sldId id="304" r:id="rId28"/>
    <p:sldId id="305" r:id="rId29"/>
    <p:sldId id="306" r:id="rId30"/>
    <p:sldId id="1772" r:id="rId31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B7"/>
    <a:srgbClr val="FF6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3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0-42E8-A489-5A91AA1E700F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30-42E8-A489-5A91AA1E700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辅助数据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30-42E8-A489-5A91AA1E70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430-42E8-A489-5A91AA1E700F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430-42E8-A489-5A91AA1E700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辅助数据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30-42E8-A489-5A91AA1E70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430-42E8-A489-5A91AA1E700F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430-42E8-A489-5A91AA1E700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辅助数据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430-42E8-A489-5A91AA1E7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1"/>
        <c:holeSize val="3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771E1-06CC-4AE4-A830-5759365A901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F1C8B1E-3D66-4285-B3A0-9E861CC975C6}">
      <dgm:prSet phldrT="[Text]" custT="1"/>
      <dgm:spPr>
        <a:xfrm>
          <a:off x="2692599" y="1595165"/>
          <a:ext cx="949257" cy="474579"/>
        </a:xfrm>
        <a:noFill/>
        <a:ln>
          <a:noFill/>
        </a:ln>
        <a:effectLst/>
      </dgm:spPr>
      <dgm:t>
        <a:bodyPr/>
        <a:lstStyle/>
        <a:p>
          <a:r>
            <a: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rPr>
            <a:t>tittle </a:t>
          </a:r>
          <a:endParaRPr lang="id-ID" sz="1200" dirty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4DAF6F8C-A7BB-483F-B799-FA47690D0074}" type="parTrans" cxnId="{F9507BEA-BE7D-4161-8E3B-1A16F93CB7FE}">
      <dgm:prSet/>
      <dgm:spPr/>
      <dgm:t>
        <a:bodyPr/>
        <a:lstStyle/>
        <a:p>
          <a:endParaRPr lang="id-ID"/>
        </a:p>
      </dgm:t>
    </dgm:pt>
    <dgm:pt modelId="{D8572B57-0547-45DC-83A8-8A63C7026065}" type="sibTrans" cxnId="{F9507BEA-BE7D-4161-8E3B-1A16F93CB7FE}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 custT="1"/>
      <dgm:spPr>
        <a:xfrm>
          <a:off x="3167068" y="2574550"/>
          <a:ext cx="949257" cy="474579"/>
        </a:xfrm>
        <a:noFill/>
        <a:ln>
          <a:noFill/>
        </a:ln>
        <a:effectLst/>
      </dgm:spPr>
      <dgm:t>
        <a:bodyPr/>
        <a:lstStyle/>
        <a:p>
          <a:r>
            <a: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rPr>
            <a:t>tittle </a:t>
          </a:r>
          <a:endParaRPr lang="id-ID" sz="1200" dirty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95370C49-95D9-479C-8453-43550A26D346}" type="parTrans" cxnId="{C8824451-C174-4093-9CDE-244EE890D4FE}">
      <dgm:prSet/>
      <dgm:spPr/>
      <dgm:t>
        <a:bodyPr/>
        <a:lstStyle/>
        <a:p>
          <a:endParaRPr lang="id-ID"/>
        </a:p>
      </dgm:t>
    </dgm:pt>
    <dgm:pt modelId="{7AFDF7EA-EC20-4DD1-AE2A-94102CC6FC94}" type="sibTrans" cxnId="{C8824451-C174-4093-9CDE-244EE890D4FE}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 custT="1"/>
      <dgm:spPr>
        <a:xfrm>
          <a:off x="2692599" y="3553935"/>
          <a:ext cx="949257" cy="474579"/>
        </a:xfrm>
        <a:noFill/>
        <a:ln>
          <a:noFill/>
        </a:ln>
        <a:effectLst/>
      </dgm:spPr>
      <dgm:t>
        <a:bodyPr/>
        <a:lstStyle/>
        <a:p>
          <a:r>
            <a: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rPr>
            <a:t>tittle </a:t>
          </a:r>
          <a:endParaRPr lang="id-ID" sz="1200" dirty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1B45CD43-B924-43E8-B46A-EA377B5369AF}" type="parTrans" cxnId="{C7B57F57-7D44-46F7-AEE0-692A416A18C8}">
      <dgm:prSet/>
      <dgm:spPr/>
      <dgm:t>
        <a:bodyPr/>
        <a:lstStyle/>
        <a:p>
          <a:endParaRPr lang="id-ID"/>
        </a:p>
      </dgm:t>
    </dgm:pt>
    <dgm:pt modelId="{10CB2C7E-B770-4294-AD50-7BC6369CE7E9}" type="sibTrans" cxnId="{C7B57F57-7D44-46F7-AEE0-692A416A18C8}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 custT="1"/>
      <dgm:spPr>
        <a:xfrm>
          <a:off x="3167068" y="615780"/>
          <a:ext cx="949257" cy="474579"/>
        </a:xfrm>
        <a:noFill/>
        <a:ln>
          <a:noFill/>
        </a:ln>
        <a:effectLst/>
      </dgm:spPr>
      <dgm:t>
        <a:bodyPr/>
        <a:lstStyle/>
        <a:p>
          <a:br>
            <a:rPr lang="id-ID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rPr>
            <a:t>tittle </a:t>
          </a:r>
          <a:endParaRPr lang="id-ID" sz="1200" dirty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AD1D6C6E-5621-4CBB-9120-B03E72B2D3C0}" type="parTrans" cxnId="{434F2CE1-6B10-44AC-B27A-750ACB4A4AEC}">
      <dgm:prSet/>
      <dgm:spPr/>
      <dgm:t>
        <a:bodyPr/>
        <a:lstStyle/>
        <a:p>
          <a:endParaRPr lang="id-ID"/>
        </a:p>
      </dgm:t>
    </dgm:pt>
    <dgm:pt modelId="{C85400F7-98CB-4F22-98D0-D9BD340112A9}" type="sibTrans" cxnId="{434F2CE1-6B10-44AC-B27A-750ACB4A4AEC}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57A707D-FBD4-41A9-85B3-C834CAE10F95}" type="pres">
      <dgm:prSet presAssocID="{B7422014-A3EC-47E3-BC8D-B5C96DFA7081}" presName="Accent1" presStyleCnt="0"/>
      <dgm:spPr/>
    </dgm:pt>
    <dgm:pt modelId="{9AA9D525-BCD2-478E-ADBF-B69A6D1830A0}" type="pres">
      <dgm:prSet presAssocID="{B7422014-A3EC-47E3-BC8D-B5C96DFA7081}" presName="Accent" presStyleLbl="node1" presStyleIdx="0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D2E597FC-40AF-4999-8C9D-3B6C839A1697}" type="pres">
      <dgm:prSet presAssocID="{B7422014-A3EC-47E3-BC8D-B5C96DFA7081}" presName="Parent1" presStyleLbl="revTx" presStyleIdx="0" presStyleCnt="4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6716923B-2E08-47E0-AF2C-8E4DABB69B47}" type="pres">
      <dgm:prSet presAssocID="{3F1C8B1E-3D66-4285-B3A0-9E861CC975C6}" presName="Accent2" presStyleCnt="0"/>
      <dgm:spPr/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BD8EF5E2-9955-464E-80AD-53062C24C396}" type="pres">
      <dgm:prSet presAssocID="{3F1C8B1E-3D66-4285-B3A0-9E861CC975C6}" presName="Parent2" presStyleLbl="revTx" presStyleIdx="1" presStyleCnt="4" custLinFactNeighborX="387" custLinFactNeighborY="1948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220A107E-D6E7-4267-9BAA-628D9D9DFC17}" type="pres">
      <dgm:prSet presAssocID="{E5332D9B-44E0-4708-B318-CBCEA372F558}" presName="Accent3" presStyleCnt="0"/>
      <dgm:spPr/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C836BA7D-3E20-4642-9308-0061F8AEFFCF}" type="pres">
      <dgm:prSet presAssocID="{DCE3A0BA-12B3-48F5-9318-C4E558AD7D21}" presName="Accent4" presStyleCnt="0"/>
      <dgm:spPr/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gm:spPr>
    </dgm:pt>
    <dgm:pt modelId="{411061B4-4F1F-4000-B78E-0FA0082A7768}" type="pres">
      <dgm:prSet presAssocID="{DCE3A0BA-12B3-48F5-9318-C4E558AD7D21}" presName="Parent4" presStyleLbl="revTx" presStyleIdx="3" presStyleCnt="4" custLinFactNeighborX="-954" custLinFactNeighborY="2674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</dgm:ptLst>
  <dgm:cxnLst>
    <dgm:cxn modelId="{AEA9B727-2F5A-418D-9130-032480497083}" type="presOf" srcId="{DCE3A0BA-12B3-48F5-9318-C4E558AD7D21}" destId="{411061B4-4F1F-4000-B78E-0FA0082A7768}" srcOrd="0" destOrd="0" presId="urn:microsoft.com/office/officeart/2009/layout/CircleArrowProcess"/>
    <dgm:cxn modelId="{72CD0C40-9C4B-4855-9CE8-5920E45A2D16}" type="presOf" srcId="{B7422014-A3EC-47E3-BC8D-B5C96DFA7081}" destId="{D2E597FC-40AF-4999-8C9D-3B6C839A1697}" srcOrd="0" destOrd="0" presId="urn:microsoft.com/office/officeart/2009/layout/CircleArrowProcess"/>
    <dgm:cxn modelId="{3B7C0C4D-2BF9-454F-9E44-3A9DDCF7ACA0}" type="presOf" srcId="{541771E1-06CC-4AE4-A830-5759365A901A}" destId="{CFB768BC-C2B4-4E22-8CC3-53FD13DB912E}" srcOrd="0" destOrd="0" presId="urn:microsoft.com/office/officeart/2009/layout/CircleArrowProcess"/>
    <dgm:cxn modelId="{BDE6516E-2AA7-4213-99DF-CD549555C14C}" type="presOf" srcId="{E5332D9B-44E0-4708-B318-CBCEA372F558}" destId="{BFFADFB2-251B-4AB1-9AF7-157A1F562260}" srcOrd="0" destOrd="0" presId="urn:microsoft.com/office/officeart/2009/layout/CircleArrowProcess"/>
    <dgm:cxn modelId="{C8824451-C174-4093-9CDE-244EE890D4FE}" srcId="{541771E1-06CC-4AE4-A830-5759365A901A}" destId="{E5332D9B-44E0-4708-B318-CBCEA372F558}" srcOrd="2" destOrd="0" parTransId="{95370C49-95D9-479C-8453-43550A26D346}" sibTransId="{7AFDF7EA-EC20-4DD1-AE2A-94102CC6FC94}"/>
    <dgm:cxn modelId="{C7B57F57-7D44-46F7-AEE0-692A416A18C8}" srcId="{541771E1-06CC-4AE4-A830-5759365A901A}" destId="{DCE3A0BA-12B3-48F5-9318-C4E558AD7D21}" srcOrd="3" destOrd="0" parTransId="{1B45CD43-B924-43E8-B46A-EA377B5369AF}" sibTransId="{10CB2C7E-B770-4294-AD50-7BC6369CE7E9}"/>
    <dgm:cxn modelId="{3B3A00B2-5EFF-4B20-B81A-46410C60723D}" type="presOf" srcId="{3F1C8B1E-3D66-4285-B3A0-9E861CC975C6}" destId="{BD8EF5E2-9955-464E-80AD-53062C24C396}" srcOrd="0" destOrd="0" presId="urn:microsoft.com/office/officeart/2009/layout/CircleArrowProcess"/>
    <dgm:cxn modelId="{434F2CE1-6B10-44AC-B27A-750ACB4A4AEC}" srcId="{541771E1-06CC-4AE4-A830-5759365A901A}" destId="{B7422014-A3EC-47E3-BC8D-B5C96DFA7081}" srcOrd="0" destOrd="0" parTransId="{AD1D6C6E-5621-4CBB-9120-B03E72B2D3C0}" sibTransId="{C85400F7-98CB-4F22-98D0-D9BD340112A9}"/>
    <dgm:cxn modelId="{F9507BEA-BE7D-4161-8E3B-1A16F93CB7FE}" srcId="{541771E1-06CC-4AE4-A830-5759365A901A}" destId="{3F1C8B1E-3D66-4285-B3A0-9E861CC975C6}" srcOrd="1" destOrd="0" parTransId="{4DAF6F8C-A7BB-483F-B799-FA47690D0074}" sibTransId="{D8572B57-0547-45DC-83A8-8A63C7026065}"/>
    <dgm:cxn modelId="{C1EB6355-A9EA-423D-8B7B-C410404B8973}" type="presParOf" srcId="{CFB768BC-C2B4-4E22-8CC3-53FD13DB912E}" destId="{A57A707D-FBD4-41A9-85B3-C834CAE10F95}" srcOrd="0" destOrd="0" presId="urn:microsoft.com/office/officeart/2009/layout/CircleArrowProcess"/>
    <dgm:cxn modelId="{7ADE3D74-4B90-4BED-9179-815E9E770F6E}" type="presParOf" srcId="{A57A707D-FBD4-41A9-85B3-C834CAE10F95}" destId="{9AA9D525-BCD2-478E-ADBF-B69A6D1830A0}" srcOrd="0" destOrd="0" presId="urn:microsoft.com/office/officeart/2009/layout/CircleArrowProcess"/>
    <dgm:cxn modelId="{BB02A56E-D95E-4A93-892B-21651CADEAB9}" type="presParOf" srcId="{CFB768BC-C2B4-4E22-8CC3-53FD13DB912E}" destId="{D2E597FC-40AF-4999-8C9D-3B6C839A1697}" srcOrd="1" destOrd="0" presId="urn:microsoft.com/office/officeart/2009/layout/CircleArrowProcess"/>
    <dgm:cxn modelId="{95CD01C6-3465-4D80-8C3D-35B7E8F6A6A3}" type="presParOf" srcId="{CFB768BC-C2B4-4E22-8CC3-53FD13DB912E}" destId="{6716923B-2E08-47E0-AF2C-8E4DABB69B47}" srcOrd="2" destOrd="0" presId="urn:microsoft.com/office/officeart/2009/layout/CircleArrowProcess"/>
    <dgm:cxn modelId="{A1A1C40C-F664-4BDB-829D-B06E36F4FFC4}" type="presParOf" srcId="{6716923B-2E08-47E0-AF2C-8E4DABB69B47}" destId="{2A5AAD22-35E3-4CE5-923F-3C5896B8943E}" srcOrd="0" destOrd="0" presId="urn:microsoft.com/office/officeart/2009/layout/CircleArrowProcess"/>
    <dgm:cxn modelId="{B6E3BFB9-37B2-413F-B251-A0BA0B68E96A}" type="presParOf" srcId="{CFB768BC-C2B4-4E22-8CC3-53FD13DB912E}" destId="{BD8EF5E2-9955-464E-80AD-53062C24C396}" srcOrd="3" destOrd="0" presId="urn:microsoft.com/office/officeart/2009/layout/CircleArrowProcess"/>
    <dgm:cxn modelId="{75589372-4A5E-438E-890D-00C796C83E33}" type="presParOf" srcId="{CFB768BC-C2B4-4E22-8CC3-53FD13DB912E}" destId="{220A107E-D6E7-4267-9BAA-628D9D9DFC17}" srcOrd="4" destOrd="0" presId="urn:microsoft.com/office/officeart/2009/layout/CircleArrowProcess"/>
    <dgm:cxn modelId="{C23AA929-E019-42F9-A687-33A6F67737D5}" type="presParOf" srcId="{220A107E-D6E7-4267-9BAA-628D9D9DFC17}" destId="{FC92541E-3533-4C80-ADC9-51E2A26FF153}" srcOrd="0" destOrd="0" presId="urn:microsoft.com/office/officeart/2009/layout/CircleArrowProcess"/>
    <dgm:cxn modelId="{9048E29E-C867-4AA1-91C7-D54B95F1645B}" type="presParOf" srcId="{CFB768BC-C2B4-4E22-8CC3-53FD13DB912E}" destId="{BFFADFB2-251B-4AB1-9AF7-157A1F562260}" srcOrd="5" destOrd="0" presId="urn:microsoft.com/office/officeart/2009/layout/CircleArrowProcess"/>
    <dgm:cxn modelId="{ECFC4406-390F-419B-A70F-907CBDC1D364}" type="presParOf" srcId="{CFB768BC-C2B4-4E22-8CC3-53FD13DB912E}" destId="{C836BA7D-3E20-4642-9308-0061F8AEFFCF}" srcOrd="6" destOrd="0" presId="urn:microsoft.com/office/officeart/2009/layout/CircleArrowProcess"/>
    <dgm:cxn modelId="{44CDFCC2-DEA6-40D8-AFEF-BAC83F51669C}" type="presParOf" srcId="{C836BA7D-3E20-4642-9308-0061F8AEFFCF}" destId="{F8F5DDCB-FE61-4F60-AB87-673DDFF71661}" srcOrd="0" destOrd="0" presId="urn:microsoft.com/office/officeart/2009/layout/CircleArrowProcess"/>
    <dgm:cxn modelId="{DBFD2788-40BD-40D1-8D4D-4838C42D64ED}" type="presParOf" srcId="{CFB768BC-C2B4-4E22-8CC3-53FD13DB912E}" destId="{411061B4-4F1F-4000-B78E-0FA0082A776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D525-BCD2-478E-ADBF-B69A6D1830A0}">
      <dsp:nvSpPr>
        <dsp:cNvPr id="0" name=""/>
        <dsp:cNvSpPr/>
      </dsp:nvSpPr>
      <dsp:spPr>
        <a:xfrm>
          <a:off x="2214455" y="0"/>
          <a:ext cx="1350137" cy="13502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597FC-40AF-4999-8C9D-3B6C839A1697}">
      <dsp:nvSpPr>
        <dsp:cNvPr id="0" name=""/>
        <dsp:cNvSpPr/>
      </dsp:nvSpPr>
      <dsp:spPr>
        <a:xfrm>
          <a:off x="2512544" y="488762"/>
          <a:ext cx="753453" cy="37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en-US" altLang="zh-CN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rPr>
            <a:t>tittle </a:t>
          </a:r>
          <a:endParaRPr lang="id-ID" sz="1200" kern="1200" dirty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512544" y="488762"/>
        <a:ext cx="753453" cy="376687"/>
      </dsp:txXfrm>
    </dsp:sp>
    <dsp:sp modelId="{2A5AAD22-35E3-4CE5-923F-3C5896B8943E}">
      <dsp:nvSpPr>
        <dsp:cNvPr id="0" name=""/>
        <dsp:cNvSpPr/>
      </dsp:nvSpPr>
      <dsp:spPr>
        <a:xfrm>
          <a:off x="1839375" y="775933"/>
          <a:ext cx="1350137" cy="13502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EF5E2-9955-464E-80AD-53062C24C396}">
      <dsp:nvSpPr>
        <dsp:cNvPr id="0" name=""/>
        <dsp:cNvSpPr/>
      </dsp:nvSpPr>
      <dsp:spPr>
        <a:xfrm>
          <a:off x="2138860" y="1339507"/>
          <a:ext cx="753453" cy="37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rPr>
            <a:t>tittle </a:t>
          </a:r>
          <a:endParaRPr lang="id-ID" sz="1200" kern="1200" dirty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138860" y="1339507"/>
        <a:ext cx="753453" cy="376687"/>
      </dsp:txXfrm>
    </dsp:sp>
    <dsp:sp modelId="{FC92541E-3533-4C80-ADC9-51E2A26FF153}">
      <dsp:nvSpPr>
        <dsp:cNvPr id="0" name=""/>
        <dsp:cNvSpPr/>
      </dsp:nvSpPr>
      <dsp:spPr>
        <a:xfrm>
          <a:off x="2214455" y="1554731"/>
          <a:ext cx="1350137" cy="135027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ADFB2-251B-4AB1-9AF7-157A1F562260}">
      <dsp:nvSpPr>
        <dsp:cNvPr id="0" name=""/>
        <dsp:cNvSpPr/>
      </dsp:nvSpPr>
      <dsp:spPr>
        <a:xfrm>
          <a:off x="2512544" y="2043494"/>
          <a:ext cx="753453" cy="37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rPr>
            <a:t>tittle </a:t>
          </a:r>
          <a:endParaRPr lang="id-ID" sz="1200" kern="1200" dirty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512544" y="2043494"/>
        <a:ext cx="753453" cy="376687"/>
      </dsp:txXfrm>
    </dsp:sp>
    <dsp:sp modelId="{F8F5DDCB-FE61-4F60-AB87-673DDFF71661}">
      <dsp:nvSpPr>
        <dsp:cNvPr id="0" name=""/>
        <dsp:cNvSpPr/>
      </dsp:nvSpPr>
      <dsp:spPr>
        <a:xfrm>
          <a:off x="1935614" y="2420182"/>
          <a:ext cx="1159937" cy="116049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061B4-4F1F-4000-B78E-0FA0082A7768}">
      <dsp:nvSpPr>
        <dsp:cNvPr id="0" name=""/>
        <dsp:cNvSpPr/>
      </dsp:nvSpPr>
      <dsp:spPr>
        <a:xfrm>
          <a:off x="2128756" y="2921594"/>
          <a:ext cx="753453" cy="37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rPr>
            <a:t>tittle </a:t>
          </a:r>
          <a:endParaRPr lang="id-ID" sz="1200" kern="1200" dirty="0"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128756" y="2921594"/>
        <a:ext cx="753453" cy="376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0F7B8-3097-4669-8E62-5BE6BCD9FB55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E94B9-1F08-48DF-B7B6-E879767F1C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12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476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77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8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932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050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165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143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213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36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651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78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460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13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58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054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965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71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11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7A5AF-27D9-47DC-8AB2-8E6B8E983B8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4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03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pPr/>
              <a:t>2021/10/9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pPr/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58378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9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923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ABDA4-9D8D-424B-98AF-F9FAEF4E80D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3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657260"/>
      </p:ext>
    </p:extLst>
  </p:cSld>
  <p:clrMapOvr>
    <a:masterClrMapping/>
  </p:clrMapOvr>
  <p:transition spd="slow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317597"/>
      </p:ext>
    </p:extLst>
  </p:cSld>
  <p:clrMapOvr>
    <a:masterClrMapping/>
  </p:clrMapOvr>
  <p:transition spd="slow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063933"/>
      </p:ext>
    </p:extLst>
  </p:cSld>
  <p:clrMapOvr>
    <a:masterClrMapping/>
  </p:clrMapOvr>
  <p:transition spd="slow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5790E1-0D6E-4F0D-AEB6-F0955D7E27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2" y="3098"/>
            <a:ext cx="9141197" cy="51419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2612609-8B1C-4A33-824C-4EFEC68A5F5C}"/>
              </a:ext>
            </a:extLst>
          </p:cNvPr>
          <p:cNvSpPr/>
          <p:nvPr userDrawn="1"/>
        </p:nvSpPr>
        <p:spPr>
          <a:xfrm>
            <a:off x="0" y="404260"/>
            <a:ext cx="9144000" cy="4740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37"/>
          <p:cNvSpPr txBox="1"/>
          <p:nvPr userDrawn="1"/>
        </p:nvSpPr>
        <p:spPr>
          <a:xfrm>
            <a:off x="4094834" y="20248"/>
            <a:ext cx="1186509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 text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286" y="193418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5505736" y="193418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14385"/>
      </p:ext>
    </p:extLst>
  </p:cSld>
  <p:clrMapOvr>
    <a:masterClrMapping/>
  </p:clrMapOvr>
  <p:transition spd="slow" advClick="0" advTm="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ABBC73A-0902-4CF7-AF72-7F03B70F7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2" y="3098"/>
            <a:ext cx="9141197" cy="51419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CA2C65B-1F9C-47FD-B0A0-9158184F7D66}"/>
              </a:ext>
            </a:extLst>
          </p:cNvPr>
          <p:cNvSpPr/>
          <p:nvPr userDrawn="1"/>
        </p:nvSpPr>
        <p:spPr>
          <a:xfrm>
            <a:off x="0" y="404260"/>
            <a:ext cx="9144000" cy="4740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37"/>
          <p:cNvSpPr txBox="1"/>
          <p:nvPr userDrawn="1"/>
        </p:nvSpPr>
        <p:spPr>
          <a:xfrm>
            <a:off x="4094834" y="39499"/>
            <a:ext cx="1186509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 text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286" y="21266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5505736" y="21266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90945"/>
      </p:ext>
    </p:extLst>
  </p:cSld>
  <p:clrMapOvr>
    <a:masterClrMapping/>
  </p:clrMapOvr>
  <p:transition spd="slow" advClick="0" advTm="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F09D753-08B5-46F0-AE1C-93FC85738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2" y="3098"/>
            <a:ext cx="9141197" cy="51419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52D4C85-D41C-4879-A763-4798A0CD2431}"/>
              </a:ext>
            </a:extLst>
          </p:cNvPr>
          <p:cNvSpPr/>
          <p:nvPr userDrawn="1"/>
        </p:nvSpPr>
        <p:spPr>
          <a:xfrm>
            <a:off x="0" y="404260"/>
            <a:ext cx="9144000" cy="4740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37"/>
          <p:cNvSpPr txBox="1"/>
          <p:nvPr userDrawn="1"/>
        </p:nvSpPr>
        <p:spPr>
          <a:xfrm>
            <a:off x="4094834" y="996"/>
            <a:ext cx="1186509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 text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5505736" y="174166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1983"/>
      </p:ext>
    </p:extLst>
  </p:cSld>
  <p:clrMapOvr>
    <a:masterClrMapping/>
  </p:clrMapOvr>
  <p:transition spd="slow" advClick="0" advTm="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095443-753D-4799-AFA0-AF893BE49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2" y="3098"/>
            <a:ext cx="9141197" cy="51419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6A408E4-FA44-4112-9139-91C23AB6AE8A}"/>
              </a:ext>
            </a:extLst>
          </p:cNvPr>
          <p:cNvSpPr/>
          <p:nvPr userDrawn="1"/>
        </p:nvSpPr>
        <p:spPr>
          <a:xfrm>
            <a:off x="0" y="404260"/>
            <a:ext cx="9144000" cy="4740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37"/>
          <p:cNvSpPr txBox="1"/>
          <p:nvPr userDrawn="1"/>
        </p:nvSpPr>
        <p:spPr>
          <a:xfrm>
            <a:off x="3978745" y="0"/>
            <a:ext cx="1186509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 text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286" y="20304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5505736" y="20304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949011"/>
      </p:ext>
    </p:extLst>
  </p:cSld>
  <p:clrMapOvr>
    <a:masterClrMapping/>
  </p:clrMapOvr>
  <p:transition spd="slow" advClick="0" advTm="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98716"/>
      </p:ext>
    </p:extLst>
  </p:cSld>
  <p:clrMapOvr>
    <a:masterClrMapping/>
  </p:clrMapOvr>
  <p:transition spd="slow"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49046"/>
      </p:ext>
    </p:extLst>
  </p:cSld>
  <p:clrMapOvr>
    <a:masterClrMapping/>
  </p:clrMapOvr>
  <p:transition spd="slow" advClick="0" advTm="0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73993"/>
      </p:ext>
    </p:extLst>
  </p:cSld>
  <p:clrMapOvr>
    <a:masterClrMapping/>
  </p:clrMapOvr>
  <p:transition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800756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2481"/>
      </p:ext>
    </p:extLst>
  </p:cSld>
  <p:clrMapOvr>
    <a:masterClrMapping/>
  </p:clrMapOvr>
  <p:transition spd="slow"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743309"/>
      </p:ext>
    </p:extLst>
  </p:cSld>
  <p:clrMapOvr>
    <a:masterClrMapping/>
  </p:clrMapOvr>
  <p:transition spd="med" advClick="0" advTm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974118"/>
      </p:ext>
    </p:extLst>
  </p:cSld>
  <p:clrMapOvr>
    <a:masterClrMapping/>
  </p:clrMapOvr>
  <p:transition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2370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75027" indent="0" algn="ctr">
              <a:buNone/>
              <a:defRPr sz="1600"/>
            </a:lvl2pPr>
            <a:lvl3pPr marL="750054" indent="0" algn="ctr">
              <a:buNone/>
              <a:defRPr sz="1500"/>
            </a:lvl3pPr>
            <a:lvl4pPr marL="1125077" indent="0" algn="ctr">
              <a:buNone/>
              <a:defRPr sz="1300"/>
            </a:lvl4pPr>
            <a:lvl5pPr marL="1500105" indent="0" algn="ctr">
              <a:buNone/>
              <a:defRPr sz="1300"/>
            </a:lvl5pPr>
            <a:lvl6pPr marL="1875129" indent="0" algn="ctr">
              <a:buNone/>
              <a:defRPr sz="1300"/>
            </a:lvl6pPr>
            <a:lvl7pPr marL="2250155" indent="0" algn="ctr">
              <a:buNone/>
              <a:defRPr sz="1300"/>
            </a:lvl7pPr>
            <a:lvl8pPr marL="2625181" indent="0" algn="ctr">
              <a:buNone/>
              <a:defRPr sz="1300"/>
            </a:lvl8pPr>
            <a:lvl9pPr marL="3000208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2" y="4768756"/>
            <a:ext cx="2057400" cy="273929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pPr/>
              <a:t>09/10/2021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4" y="4768756"/>
            <a:ext cx="3086100" cy="27392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878" y="4768756"/>
            <a:ext cx="371476" cy="273929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992637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943828"/>
      </p:ext>
    </p:extLst>
  </p:cSld>
  <p:clrMapOvr>
    <a:masterClrMapping/>
  </p:clrMapOvr>
  <p:transition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942112"/>
      </p:ext>
    </p:extLst>
  </p:cSld>
  <p:clrMapOvr>
    <a:masterClrMapping/>
  </p:clrMapOvr>
  <p:transition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719005"/>
      </p:ext>
    </p:extLst>
  </p:cSld>
  <p:clrMapOvr>
    <a:masterClrMapping/>
  </p:clrMapOvr>
  <p:transition advClick="0" advTm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465424"/>
      </p:ext>
    </p:extLst>
  </p:cSld>
  <p:clrMapOvr>
    <a:masterClrMapping/>
  </p:clrMapOvr>
  <p:transition advClick="0"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15989"/>
      </p:ext>
    </p:extLst>
  </p:cSld>
  <p:clrMapOvr>
    <a:masterClrMapping/>
  </p:clrMapOvr>
  <p:transition advClick="0"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257076"/>
      </p:ext>
    </p:extLst>
  </p:cSld>
  <p:clrMapOvr>
    <a:masterClrMapping/>
  </p:clrMapOvr>
  <p:transition advClick="0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21028" y="461843"/>
            <a:ext cx="8101946" cy="49911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3800" b="0" i="0">
                <a:solidFill>
                  <a:schemeClr val="bg1">
                    <a:lumMod val="8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2" y="971850"/>
            <a:ext cx="6589256" cy="18069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900"/>
              </a:spcBef>
              <a:buNone/>
              <a:defRPr sz="1200" b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2" name="Group 14"/>
          <p:cNvGrpSpPr/>
          <p:nvPr userDrawn="1"/>
        </p:nvGrpSpPr>
        <p:grpSpPr>
          <a:xfrm rot="16200000">
            <a:off x="8742290" y="4669498"/>
            <a:ext cx="348960" cy="454461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6" name="Rectangle 15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754248" y="4769731"/>
            <a:ext cx="420291" cy="25399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>
                    <a:lumMod val="85000"/>
                  </a:schemeClr>
                </a:solidFill>
              </a:rPr>
              <a:pPr algn="ctr"/>
              <a:t>‹#›</a:t>
            </a:fld>
            <a:endParaRPr lang="id-ID" sz="15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80777"/>
      </p:ext>
    </p:extLst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359278"/>
      </p:ext>
    </p:extLst>
  </p:cSld>
  <p:clrMapOvr>
    <a:masterClrMapping/>
  </p:clrMapOvr>
  <p:transition spd="slow"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931BFC-FA3C-44C9-BDF3-A1EA94A517F2}" type="datetime1">
              <a:rPr lang="zh-CN" altLang="en-US"/>
              <a:pPr/>
              <a:t>2021/10/9</a:t>
            </a:fld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9294EB-43AD-4253-9111-B513B7CCDA25}" type="slidenum">
              <a:rPr lang="zh-CN" altLang="en-US"/>
              <a:pPr/>
              <a:t>‹#›</a:t>
            </a:fld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25950"/>
      </p:ext>
    </p:extLst>
  </p:cSld>
  <p:clrMapOvr>
    <a:masterClrMapping/>
  </p:clrMapOvr>
  <p:transition spd="med" advClick="0" advTm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17494"/>
      </p:ext>
    </p:extLst>
  </p:cSld>
  <p:clrMapOvr>
    <a:masterClrMapping/>
  </p:clrMapOvr>
  <p:transition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09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63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84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03569" y="39120"/>
            <a:ext cx="6083813" cy="3354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372" y="1741508"/>
            <a:ext cx="2899771" cy="1642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9372" y="31526"/>
            <a:ext cx="2899771" cy="1642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9372" y="3451491"/>
            <a:ext cx="2899771" cy="1642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003569" y="3458086"/>
            <a:ext cx="3033351" cy="1635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103727" y="3450978"/>
            <a:ext cx="2986138" cy="1635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5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373" y="35869"/>
            <a:ext cx="6083813" cy="3354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90228" y="1742599"/>
            <a:ext cx="2899771" cy="1642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86099" y="31526"/>
            <a:ext cx="2899771" cy="1642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196302" y="3448668"/>
            <a:ext cx="2899771" cy="1642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7927" y="3448669"/>
            <a:ext cx="3033351" cy="1642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137048" y="3448668"/>
            <a:ext cx="2986138" cy="1642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9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17ECC-FC4F-43F2-A093-A7D47ADD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B01B49-AC3C-4D5D-B649-79FABB8AF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1BC5B9-61E2-4455-9660-E14CCE93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05D5EA-306B-488B-BB64-C5B5BF34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CE0A82-47B2-4B50-AB8C-44FADE5B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76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2ED62-F664-44BF-B91E-AA049AB3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F92DF-82B5-44EF-8268-D2FD7CE3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D8D7C-E351-4A30-AB9D-6FFF91C1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6C37D6-D9D1-41EA-B0A7-0603D21A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18907A-6567-4074-93A0-20375B68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932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CA7B8-A938-43F1-BA2E-A12D1AD7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5C5454-6B29-4C77-8519-7CB9DC0F9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AD185F-6B51-4122-90DC-9DCC8033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CFE8E0-EA23-4BE8-BFED-DCE98CFF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550A4F-3006-4784-9798-C8AEBD7B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24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58002"/>
      </p:ext>
    </p:extLst>
  </p:cSld>
  <p:clrMapOvr>
    <a:masterClrMapping/>
  </p:clrMapOvr>
  <p:transition spd="slow" advClick="0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3AE85-85C7-4F5B-8464-7CEBFFAE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1490B8-7680-432B-BF59-4DFA5C473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6EBA0B-AEAA-4092-8A95-AE19BB386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E2E69C-3B59-4ACC-9132-9D235AC3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439F7D-3BD5-4AF7-A770-1A89104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92F731-D1F4-439B-B402-7FBE9D90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187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1611B-1A3A-427A-8140-A6CA9977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9F6744-CE8D-4708-B5C7-AF089312B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69BF5F-93D7-4914-A98E-46360EA9C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7C32F0-A56D-4278-8717-14459ED68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14C022-9392-4C0E-8EFB-3803D409E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ADC142-1181-4BB6-BA11-254D19EE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A6B887-6142-4ACC-A60D-A965373B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7D2B6AB-F45B-4FDD-93E5-1CCDAEE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210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43F1F-2E27-4DBD-9C62-96F94B57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A9939F-DCD1-45CD-860D-9B2B8788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E7FD49-5A55-4DA5-BA2E-75C395A9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308369-6290-435F-A08D-058DF9A1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324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4A9C83-D7D1-4657-ADDE-4E9F60A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782F24-BF15-4A53-A91D-09152DAB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95C497-9509-40D5-B7E2-3088B3D8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928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E757F-007B-4371-A700-D0A91FE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E6EF5C-0641-4ECC-BB8F-21A5DCBE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52D715-2981-4A80-8C39-81D13B226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E4AD20-4BFD-4261-A491-9781229A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C059F3-11B2-4EB9-A0B2-0B71F1CD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212123-F401-40DC-AC3F-E6989421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901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5F61A-9DC1-4F73-8A5B-C1619510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3ED87-F2ED-410B-8853-568355F58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8726CC-CD51-4B7E-9162-3B265B9AC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59CC49-251E-4ABA-8143-44A797A8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D232FB-5A71-4CA3-AD03-FCB0FA95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C8F8A4-AF5D-4EB7-BA0C-EA45F768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367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D7094-0298-46D9-9383-B01EF500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28AFD0-1BAA-4B83-BF38-82925396E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DDED9-46B7-4B68-AFCE-B50DA383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00B9-1B93-491C-8F30-74660DAA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FA1D6-EAF4-4B08-B88E-9E699810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242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13C813-506E-4CF6-8A39-FE1E96BD5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B0BA30-BE10-4528-A295-BF98B3295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F297A4-5EEB-45CF-86B9-9434BE6F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023150-F116-4D33-A901-4E752D0A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0285C9-C50F-4206-9CFF-99CB5D72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028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37"/>
            <a:ext cx="8679898" cy="5433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956"/>
            <a:ext cx="2670575" cy="4053172"/>
          </a:xfrm>
          <a:prstGeom prst="roundRect">
            <a:avLst>
              <a:gd name="adj" fmla="val 3968"/>
            </a:avLst>
          </a:prstGeom>
          <a:solidFill>
            <a:srgbClr val="00A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937"/>
            <a:ext cx="115401" cy="376256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04" y="957865"/>
            <a:ext cx="514546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80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634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616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739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957052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99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2022004" y="3431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847763"/>
      </p:ext>
    </p:extLst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1148"/>
      </p:ext>
    </p:extLst>
  </p:cSld>
  <p:clrMapOvr>
    <a:masterClrMapping/>
  </p:clrMapOvr>
  <p:transition spd="slow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043913"/>
      </p:ext>
    </p:extLst>
  </p:cSld>
  <p:clrMapOvr>
    <a:masterClrMapping/>
  </p:clrMapOvr>
  <p:transition spd="slow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904605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CC656BBA-ABFE-41B3-B648-AB586EB40D1B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A35F372B-0072-4BE8-B1FF-3116CE4E13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262846"/>
      </p:ext>
    </p:extLst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4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4" r:id="rId12"/>
    <p:sldLayoutId id="2147483686" r:id="rId13"/>
    <p:sldLayoutId id="2147483665" r:id="rId14"/>
    <p:sldLayoutId id="2147483666" r:id="rId15"/>
    <p:sldLayoutId id="2147483662" r:id="rId16"/>
    <p:sldLayoutId id="2147483668" r:id="rId17"/>
    <p:sldLayoutId id="2147483669" r:id="rId18"/>
    <p:sldLayoutId id="2147483670" r:id="rId19"/>
    <p:sldLayoutId id="2147483685" r:id="rId20"/>
    <p:sldLayoutId id="2147483687" r:id="rId21"/>
    <p:sldLayoutId id="2147483688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</p:sldLayoutIdLst>
  <p:transition spd="slow" advClick="0" advTm="0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17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DB8B3F-5A61-49F0-B668-B084FA5C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2CA6A-3C80-4DFB-AB7B-DB3A2ED98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D5FB6-C516-404D-A0B2-33025D077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31633-5BA2-4B54-A916-F076F13EA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57B13A-F3CB-4E7A-B658-219181D4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26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jp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0.xml"/><Relationship Id="rId19" Type="http://schemas.openxmlformats.org/officeDocument/2006/relationships/image" Target="../media/image5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EC1F5A7-C6A0-4807-85BC-E0CD8F046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" y="2521"/>
            <a:ext cx="9143244" cy="5144599"/>
          </a:xfrm>
          <a:prstGeom prst="rect">
            <a:avLst/>
          </a:prstGeom>
        </p:spPr>
      </p:pic>
      <p:sp>
        <p:nvSpPr>
          <p:cNvPr id="6" name="矩形 259">
            <a:extLst>
              <a:ext uri="{FF2B5EF4-FFF2-40B4-BE49-F238E27FC236}">
                <a16:creationId xmlns:a16="http://schemas.microsoft.com/office/drawing/2014/main" id="{B570BB72-CCC9-4E88-B3A8-81762A4C0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427" y="1933695"/>
            <a:ext cx="464447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PPT TEMPLATES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A0682A3-3C9E-4357-B715-A5331A7DF04E}"/>
              </a:ext>
            </a:extLst>
          </p:cNvPr>
          <p:cNvSpPr txBox="1"/>
          <p:nvPr/>
        </p:nvSpPr>
        <p:spPr>
          <a:xfrm>
            <a:off x="1020427" y="2426138"/>
            <a:ext cx="4398303" cy="44178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Insert the Subtitle of Your Presentation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6E88CD-AA67-4A11-AC0B-34C75DA89232}"/>
              </a:ext>
            </a:extLst>
          </p:cNvPr>
          <p:cNvSpPr/>
          <p:nvPr/>
        </p:nvSpPr>
        <p:spPr>
          <a:xfrm>
            <a:off x="365760" y="1067676"/>
            <a:ext cx="8527983" cy="2716924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8563041-48E3-4FB5-BBEE-D3F2AF731CAB}"/>
              </a:ext>
            </a:extLst>
          </p:cNvPr>
          <p:cNvSpPr/>
          <p:nvPr/>
        </p:nvSpPr>
        <p:spPr>
          <a:xfrm>
            <a:off x="7668918" y="377710"/>
            <a:ext cx="1144438" cy="314778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9" name="TextBox 3">
            <a:hlinkClick r:id="rId4"/>
            <a:extLst>
              <a:ext uri="{FF2B5EF4-FFF2-40B4-BE49-F238E27FC236}">
                <a16:creationId xmlns:a16="http://schemas.microsoft.com/office/drawing/2014/main" id="{BEB8ACD0-8D07-4DE2-B83A-F1BDC655C587}"/>
              </a:ext>
            </a:extLst>
          </p:cNvPr>
          <p:cNvSpPr txBox="1"/>
          <p:nvPr/>
        </p:nvSpPr>
        <p:spPr>
          <a:xfrm>
            <a:off x="365760" y="482853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:a16="http://schemas.microsoft.com/office/drawing/2014/main" xmlns:ahyp="http://schemas.microsoft.com/office/drawing/2018/hyperlinkcolor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42" y="1187494"/>
            <a:ext cx="2781323" cy="1851775"/>
          </a:xfrm>
          <a:prstGeom prst="wav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04" y="1204300"/>
            <a:ext cx="2450004" cy="1837503"/>
          </a:xfrm>
          <a:prstGeom prst="wave">
            <a:avLst/>
          </a:prstGeom>
        </p:spPr>
      </p:pic>
      <p:pic>
        <p:nvPicPr>
          <p:cNvPr id="5" name="Picture 2" descr="F:\PPT加油\免版权\keyboard-338507_960_72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62" y="1185354"/>
            <a:ext cx="2779207" cy="1850244"/>
          </a:xfrm>
          <a:prstGeom prst="wav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1183" y="3337250"/>
            <a:ext cx="2779207" cy="36021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2" tIns="34291" rIns="68582" bIns="34291" rtlCol="0" anchor="ctr"/>
          <a:lstStyle/>
          <a:p>
            <a:pPr algn="ctr">
              <a:defRPr/>
            </a:pPr>
            <a:endParaRPr lang="en-US" altLang="zh-CN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5"/>
          <p:cNvSpPr txBox="1"/>
          <p:nvPr>
            <p:custDataLst>
              <p:tags r:id="rId2"/>
            </p:custDataLst>
          </p:nvPr>
        </p:nvSpPr>
        <p:spPr>
          <a:xfrm>
            <a:off x="525926" y="3378235"/>
            <a:ext cx="2317931" cy="300176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 here</a:t>
            </a:r>
            <a:endParaRPr lang="en-US" altLang="zh-CN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226603" y="3348314"/>
            <a:ext cx="2779207" cy="36021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2" tIns="34291" rIns="68582" bIns="34291" rtlCol="0" anchor="ctr"/>
          <a:lstStyle/>
          <a:p>
            <a:pPr algn="ctr">
              <a:defRPr/>
            </a:pPr>
            <a:endParaRPr lang="en-US" altLang="zh-CN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5"/>
          <p:cNvSpPr txBox="1"/>
          <p:nvPr>
            <p:custDataLst>
              <p:tags r:id="rId4"/>
            </p:custDataLst>
          </p:nvPr>
        </p:nvSpPr>
        <p:spPr>
          <a:xfrm>
            <a:off x="3511346" y="3378235"/>
            <a:ext cx="2317931" cy="300176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 here</a:t>
            </a:r>
            <a:endParaRPr lang="en-US" altLang="zh-CN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6221863" y="3325086"/>
            <a:ext cx="2779207" cy="36021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2" tIns="34291" rIns="68582" bIns="34291" rtlCol="0" anchor="ctr"/>
          <a:lstStyle/>
          <a:p>
            <a:pPr algn="ctr">
              <a:defRPr/>
            </a:pPr>
            <a:endParaRPr lang="en-US" altLang="zh-CN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5"/>
          <p:cNvSpPr txBox="1"/>
          <p:nvPr>
            <p:custDataLst>
              <p:tags r:id="rId6"/>
            </p:custDataLst>
          </p:nvPr>
        </p:nvSpPr>
        <p:spPr>
          <a:xfrm>
            <a:off x="6506606" y="3354275"/>
            <a:ext cx="2317931" cy="300176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 here</a:t>
            </a:r>
            <a:endParaRPr lang="en-US" altLang="zh-CN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9609" y="3880749"/>
            <a:ext cx="2650781" cy="411781"/>
          </a:xfrm>
          <a:prstGeom prst="rect">
            <a:avLst/>
          </a:prstGeom>
        </p:spPr>
        <p:txBody>
          <a:bodyPr wrap="square" lIns="68582" tIns="34291" rIns="68582" bIns="34291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or right-click to keep the text after copying the content.</a:t>
            </a:r>
          </a:p>
        </p:txBody>
      </p:sp>
      <p:sp>
        <p:nvSpPr>
          <p:cNvPr id="13" name="矩形 12"/>
          <p:cNvSpPr/>
          <p:nvPr/>
        </p:nvSpPr>
        <p:spPr>
          <a:xfrm>
            <a:off x="3282412" y="3862567"/>
            <a:ext cx="2650781" cy="411781"/>
          </a:xfrm>
          <a:prstGeom prst="rect">
            <a:avLst/>
          </a:prstGeom>
        </p:spPr>
        <p:txBody>
          <a:bodyPr wrap="square" lIns="68582" tIns="34291" rIns="68582" bIns="34291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or right-click to keep the text after copying the content.</a:t>
            </a:r>
          </a:p>
        </p:txBody>
      </p:sp>
      <p:sp>
        <p:nvSpPr>
          <p:cNvPr id="14" name="矩形 13"/>
          <p:cNvSpPr/>
          <p:nvPr/>
        </p:nvSpPr>
        <p:spPr>
          <a:xfrm>
            <a:off x="6286075" y="3870462"/>
            <a:ext cx="2650781" cy="411781"/>
          </a:xfrm>
          <a:prstGeom prst="rect">
            <a:avLst/>
          </a:prstGeom>
        </p:spPr>
        <p:txBody>
          <a:bodyPr wrap="square" lIns="68582" tIns="34291" rIns="68582" bIns="34291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 here, or right-click to keep the text after copying the content.</a:t>
            </a:r>
          </a:p>
        </p:txBody>
      </p:sp>
      <p:grpSp>
        <p:nvGrpSpPr>
          <p:cNvPr id="2" name="组合 14"/>
          <p:cNvGrpSpPr/>
          <p:nvPr/>
        </p:nvGrpSpPr>
        <p:grpSpPr>
          <a:xfrm>
            <a:off x="2753788" y="3298867"/>
            <a:ext cx="718040" cy="161976"/>
            <a:chOff x="3081338" y="2344737"/>
            <a:chExt cx="957262" cy="215901"/>
          </a:xfrm>
        </p:grpSpPr>
        <p:sp>
          <p:nvSpPr>
            <p:cNvPr id="16" name="MH_Other_1"/>
            <p:cNvSpPr/>
            <p:nvPr>
              <p:custDataLst>
                <p:tags r:id="rId11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2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MH_Other_7"/>
            <p:cNvSpPr/>
            <p:nvPr>
              <p:custDataLst>
                <p:tags r:id="rId13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8"/>
            <p:cNvSpPr/>
            <p:nvPr>
              <p:custDataLst>
                <p:tags r:id="rId14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9"/>
          <p:cNvGrpSpPr/>
          <p:nvPr/>
        </p:nvGrpSpPr>
        <p:grpSpPr>
          <a:xfrm>
            <a:off x="5789757" y="3304936"/>
            <a:ext cx="718040" cy="161976"/>
            <a:chOff x="3081338" y="2344737"/>
            <a:chExt cx="957262" cy="215901"/>
          </a:xfrm>
        </p:grpSpPr>
        <p:sp>
          <p:nvSpPr>
            <p:cNvPr id="21" name="MH_Other_1"/>
            <p:cNvSpPr/>
            <p:nvPr>
              <p:custDataLst>
                <p:tags r:id="rId7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Other_2"/>
            <p:cNvSpPr/>
            <p:nvPr>
              <p:custDataLst>
                <p:tags r:id="rId8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Other_7"/>
            <p:cNvSpPr/>
            <p:nvPr>
              <p:custDataLst>
                <p:tags r:id="rId9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Other_8"/>
            <p:cNvSpPr/>
            <p:nvPr>
              <p:custDataLst>
                <p:tags r:id="rId10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8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:a14="http://schemas.microsoft.com/office/drawing/2010/main"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直接连接符 7255"/>
          <p:cNvCxnSpPr/>
          <p:nvPr/>
        </p:nvCxnSpPr>
        <p:spPr>
          <a:xfrm>
            <a:off x="4571321" y="1087489"/>
            <a:ext cx="0" cy="3746329"/>
          </a:xfrm>
          <a:prstGeom prst="line">
            <a:avLst/>
          </a:prstGeom>
          <a:ln w="25400">
            <a:gradFill>
              <a:gsLst>
                <a:gs pos="0">
                  <a:schemeClr val="bg1">
                    <a:lumMod val="95000"/>
                  </a:schemeClr>
                </a:gs>
                <a:gs pos="26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  <a:gs pos="53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"/>
          <p:cNvGrpSpPr/>
          <p:nvPr/>
        </p:nvGrpSpPr>
        <p:grpSpPr>
          <a:xfrm>
            <a:off x="2084942" y="1269480"/>
            <a:ext cx="2483448" cy="1656261"/>
            <a:chOff x="2779923" y="1692118"/>
            <a:chExt cx="3311264" cy="2207666"/>
          </a:xfrm>
        </p:grpSpPr>
        <p:sp>
          <p:nvSpPr>
            <p:cNvPr id="77" name="Freeform 2004"/>
            <p:cNvSpPr>
              <a:spLocks/>
            </p:cNvSpPr>
            <p:nvPr/>
          </p:nvSpPr>
          <p:spPr bwMode="auto">
            <a:xfrm>
              <a:off x="3387823" y="1692119"/>
              <a:ext cx="2702550" cy="2207665"/>
            </a:xfrm>
            <a:custGeom>
              <a:avLst/>
              <a:gdLst>
                <a:gd name="T0" fmla="*/ 0 w 621"/>
                <a:gd name="T1" fmla="*/ 134 h 507"/>
                <a:gd name="T2" fmla="*/ 93 w 621"/>
                <a:gd name="T3" fmla="*/ 254 h 507"/>
                <a:gd name="T4" fmla="*/ 0 w 621"/>
                <a:gd name="T5" fmla="*/ 373 h 507"/>
                <a:gd name="T6" fmla="*/ 224 w 621"/>
                <a:gd name="T7" fmla="*/ 507 h 507"/>
                <a:gd name="T8" fmla="*/ 468 w 621"/>
                <a:gd name="T9" fmla="*/ 321 h 507"/>
                <a:gd name="T10" fmla="*/ 621 w 621"/>
                <a:gd name="T11" fmla="*/ 254 h 507"/>
                <a:gd name="T12" fmla="*/ 468 w 621"/>
                <a:gd name="T13" fmla="*/ 186 h 507"/>
                <a:gd name="T14" fmla="*/ 224 w 621"/>
                <a:gd name="T15" fmla="*/ 0 h 507"/>
                <a:gd name="T16" fmla="*/ 0 w 621"/>
                <a:gd name="T17" fmla="*/ 13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507">
                  <a:moveTo>
                    <a:pt x="0" y="134"/>
                  </a:moveTo>
                  <a:cubicBezTo>
                    <a:pt x="54" y="148"/>
                    <a:pt x="93" y="196"/>
                    <a:pt x="93" y="254"/>
                  </a:cubicBezTo>
                  <a:cubicBezTo>
                    <a:pt x="93" y="311"/>
                    <a:pt x="54" y="359"/>
                    <a:pt x="0" y="373"/>
                  </a:cubicBezTo>
                  <a:cubicBezTo>
                    <a:pt x="43" y="452"/>
                    <a:pt x="127" y="507"/>
                    <a:pt x="224" y="507"/>
                  </a:cubicBezTo>
                  <a:cubicBezTo>
                    <a:pt x="340" y="507"/>
                    <a:pt x="438" y="428"/>
                    <a:pt x="468" y="321"/>
                  </a:cubicBezTo>
                  <a:cubicBezTo>
                    <a:pt x="621" y="254"/>
                    <a:pt x="621" y="254"/>
                    <a:pt x="621" y="254"/>
                  </a:cubicBezTo>
                  <a:cubicBezTo>
                    <a:pt x="468" y="186"/>
                    <a:pt x="468" y="186"/>
                    <a:pt x="468" y="186"/>
                  </a:cubicBezTo>
                  <a:cubicBezTo>
                    <a:pt x="438" y="79"/>
                    <a:pt x="340" y="0"/>
                    <a:pt x="224" y="0"/>
                  </a:cubicBezTo>
                  <a:cubicBezTo>
                    <a:pt x="127" y="0"/>
                    <a:pt x="43" y="55"/>
                    <a:pt x="0" y="134"/>
                  </a:cubicBezTo>
                </a:path>
              </a:pathLst>
            </a:custGeom>
            <a:solidFill>
              <a:srgbClr val="736288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" name="组合 7251"/>
            <p:cNvGrpSpPr/>
            <p:nvPr/>
          </p:nvGrpSpPr>
          <p:grpSpPr>
            <a:xfrm>
              <a:off x="2779923" y="1692118"/>
              <a:ext cx="3311264" cy="2207665"/>
              <a:chOff x="2130758" y="3935469"/>
              <a:chExt cx="4098864" cy="2732769"/>
            </a:xfrm>
          </p:grpSpPr>
          <p:grpSp>
            <p:nvGrpSpPr>
              <p:cNvPr id="5" name="组合 3286"/>
              <p:cNvGrpSpPr/>
              <p:nvPr/>
            </p:nvGrpSpPr>
            <p:grpSpPr>
              <a:xfrm>
                <a:off x="2130758" y="3935469"/>
                <a:ext cx="4098864" cy="2732769"/>
                <a:chOff x="3295168" y="2661445"/>
                <a:chExt cx="4098864" cy="2732769"/>
              </a:xfrm>
            </p:grpSpPr>
            <p:grpSp>
              <p:nvGrpSpPr>
                <p:cNvPr id="6" name="组合 3287"/>
                <p:cNvGrpSpPr/>
                <p:nvPr/>
              </p:nvGrpSpPr>
              <p:grpSpPr>
                <a:xfrm>
                  <a:off x="3295168" y="2661445"/>
                  <a:ext cx="4098864" cy="2732769"/>
                  <a:chOff x="3466618" y="2447585"/>
                  <a:chExt cx="4098864" cy="2732769"/>
                </a:xfrm>
              </p:grpSpPr>
              <p:sp>
                <p:nvSpPr>
                  <p:cNvPr id="92" name="Freeform 2004"/>
                  <p:cNvSpPr>
                    <a:spLocks/>
                  </p:cNvSpPr>
                  <p:nvPr/>
                </p:nvSpPr>
                <p:spPr bwMode="auto">
                  <a:xfrm>
                    <a:off x="4220117" y="2447585"/>
                    <a:ext cx="3345365" cy="2732769"/>
                  </a:xfrm>
                  <a:custGeom>
                    <a:avLst/>
                    <a:gdLst>
                      <a:gd name="T0" fmla="*/ 0 w 621"/>
                      <a:gd name="T1" fmla="*/ 134 h 507"/>
                      <a:gd name="T2" fmla="*/ 93 w 621"/>
                      <a:gd name="T3" fmla="*/ 254 h 507"/>
                      <a:gd name="T4" fmla="*/ 0 w 621"/>
                      <a:gd name="T5" fmla="*/ 373 h 507"/>
                      <a:gd name="T6" fmla="*/ 224 w 621"/>
                      <a:gd name="T7" fmla="*/ 507 h 507"/>
                      <a:gd name="T8" fmla="*/ 468 w 621"/>
                      <a:gd name="T9" fmla="*/ 321 h 507"/>
                      <a:gd name="T10" fmla="*/ 621 w 621"/>
                      <a:gd name="T11" fmla="*/ 254 h 507"/>
                      <a:gd name="T12" fmla="*/ 468 w 621"/>
                      <a:gd name="T13" fmla="*/ 186 h 507"/>
                      <a:gd name="T14" fmla="*/ 224 w 621"/>
                      <a:gd name="T15" fmla="*/ 0 h 507"/>
                      <a:gd name="T16" fmla="*/ 0 w 621"/>
                      <a:gd name="T17" fmla="*/ 134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21" h="507">
                        <a:moveTo>
                          <a:pt x="0" y="134"/>
                        </a:moveTo>
                        <a:cubicBezTo>
                          <a:pt x="54" y="148"/>
                          <a:pt x="93" y="196"/>
                          <a:pt x="93" y="254"/>
                        </a:cubicBezTo>
                        <a:cubicBezTo>
                          <a:pt x="93" y="311"/>
                          <a:pt x="54" y="359"/>
                          <a:pt x="0" y="373"/>
                        </a:cubicBezTo>
                        <a:cubicBezTo>
                          <a:pt x="43" y="452"/>
                          <a:pt x="127" y="507"/>
                          <a:pt x="224" y="507"/>
                        </a:cubicBezTo>
                        <a:cubicBezTo>
                          <a:pt x="340" y="507"/>
                          <a:pt x="438" y="428"/>
                          <a:pt x="468" y="321"/>
                        </a:cubicBezTo>
                        <a:cubicBezTo>
                          <a:pt x="621" y="254"/>
                          <a:pt x="621" y="254"/>
                          <a:pt x="621" y="254"/>
                        </a:cubicBezTo>
                        <a:cubicBezTo>
                          <a:pt x="468" y="186"/>
                          <a:pt x="468" y="186"/>
                          <a:pt x="468" y="186"/>
                        </a:cubicBezTo>
                        <a:cubicBezTo>
                          <a:pt x="438" y="79"/>
                          <a:pt x="340" y="0"/>
                          <a:pt x="224" y="0"/>
                        </a:cubicBezTo>
                        <a:cubicBezTo>
                          <a:pt x="127" y="0"/>
                          <a:pt x="43" y="55"/>
                          <a:pt x="0" y="134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/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3" name="椭圆 3290"/>
                  <p:cNvSpPr/>
                  <p:nvPr/>
                </p:nvSpPr>
                <p:spPr>
                  <a:xfrm>
                    <a:off x="3466618" y="3230784"/>
                    <a:ext cx="1166370" cy="116637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sp>
              <p:nvSpPr>
                <p:cNvPr id="91" name="椭圆 3288"/>
                <p:cNvSpPr/>
                <p:nvPr/>
              </p:nvSpPr>
              <p:spPr>
                <a:xfrm>
                  <a:off x="3345174" y="3494650"/>
                  <a:ext cx="1066358" cy="10663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88" name="文本框 3295"/>
              <p:cNvSpPr txBox="1"/>
              <p:nvPr/>
            </p:nvSpPr>
            <p:spPr>
              <a:xfrm>
                <a:off x="3668504" y="4296610"/>
                <a:ext cx="1054099" cy="660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" name="组合 7244"/>
            <p:cNvGrpSpPr/>
            <p:nvPr/>
          </p:nvGrpSpPr>
          <p:grpSpPr>
            <a:xfrm>
              <a:off x="2987006" y="2512585"/>
              <a:ext cx="482555" cy="513521"/>
              <a:chOff x="7436301" y="1281113"/>
              <a:chExt cx="296863" cy="315913"/>
            </a:xfrm>
          </p:grpSpPr>
          <p:grpSp>
            <p:nvGrpSpPr>
              <p:cNvPr id="8" name="组合 7243"/>
              <p:cNvGrpSpPr/>
              <p:nvPr/>
            </p:nvGrpSpPr>
            <p:grpSpPr>
              <a:xfrm>
                <a:off x="7436301" y="1289050"/>
                <a:ext cx="296863" cy="307976"/>
                <a:chOff x="7436301" y="1289050"/>
                <a:chExt cx="296863" cy="307976"/>
              </a:xfrm>
            </p:grpSpPr>
            <p:sp>
              <p:nvSpPr>
                <p:cNvPr id="82" name="Freeform 1994"/>
                <p:cNvSpPr>
                  <a:spLocks/>
                </p:cNvSpPr>
                <p:nvPr/>
              </p:nvSpPr>
              <p:spPr bwMode="auto">
                <a:xfrm>
                  <a:off x="7680776" y="1352550"/>
                  <a:ext cx="52388" cy="244475"/>
                </a:xfrm>
                <a:custGeom>
                  <a:avLst/>
                  <a:gdLst>
                    <a:gd name="T0" fmla="*/ 14 w 14"/>
                    <a:gd name="T1" fmla="*/ 58 h 65"/>
                    <a:gd name="T2" fmla="*/ 7 w 14"/>
                    <a:gd name="T3" fmla="*/ 65 h 65"/>
                    <a:gd name="T4" fmla="*/ 0 w 14"/>
                    <a:gd name="T5" fmla="*/ 58 h 65"/>
                    <a:gd name="T6" fmla="*/ 0 w 14"/>
                    <a:gd name="T7" fmla="*/ 6 h 65"/>
                    <a:gd name="T8" fmla="*/ 7 w 14"/>
                    <a:gd name="T9" fmla="*/ 0 h 65"/>
                    <a:gd name="T10" fmla="*/ 14 w 14"/>
                    <a:gd name="T11" fmla="*/ 6 h 65"/>
                    <a:gd name="T12" fmla="*/ 14 w 14"/>
                    <a:gd name="T13" fmla="*/ 58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65">
                      <a:moveTo>
                        <a:pt x="14" y="58"/>
                      </a:moveTo>
                      <a:cubicBezTo>
                        <a:pt x="14" y="62"/>
                        <a:pt x="11" y="65"/>
                        <a:pt x="7" y="65"/>
                      </a:cubicBezTo>
                      <a:cubicBezTo>
                        <a:pt x="3" y="65"/>
                        <a:pt x="0" y="62"/>
                        <a:pt x="0" y="5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6"/>
                      </a:cubicBezTo>
                      <a:lnTo>
                        <a:pt x="14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3" name="Freeform 1995"/>
                <p:cNvSpPr>
                  <a:spLocks/>
                </p:cNvSpPr>
                <p:nvPr/>
              </p:nvSpPr>
              <p:spPr bwMode="auto">
                <a:xfrm>
                  <a:off x="7606163" y="1401763"/>
                  <a:ext cx="52388" cy="195263"/>
                </a:xfrm>
                <a:custGeom>
                  <a:avLst/>
                  <a:gdLst>
                    <a:gd name="T0" fmla="*/ 14 w 14"/>
                    <a:gd name="T1" fmla="*/ 45 h 52"/>
                    <a:gd name="T2" fmla="*/ 7 w 14"/>
                    <a:gd name="T3" fmla="*/ 52 h 52"/>
                    <a:gd name="T4" fmla="*/ 0 w 14"/>
                    <a:gd name="T5" fmla="*/ 45 h 52"/>
                    <a:gd name="T6" fmla="*/ 0 w 14"/>
                    <a:gd name="T7" fmla="*/ 7 h 52"/>
                    <a:gd name="T8" fmla="*/ 7 w 14"/>
                    <a:gd name="T9" fmla="*/ 0 h 52"/>
                    <a:gd name="T10" fmla="*/ 14 w 14"/>
                    <a:gd name="T11" fmla="*/ 7 h 52"/>
                    <a:gd name="T12" fmla="*/ 14 w 14"/>
                    <a:gd name="T13" fmla="*/ 4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52">
                      <a:moveTo>
                        <a:pt x="14" y="45"/>
                      </a:moveTo>
                      <a:cubicBezTo>
                        <a:pt x="14" y="49"/>
                        <a:pt x="11" y="52"/>
                        <a:pt x="7" y="52"/>
                      </a:cubicBezTo>
                      <a:cubicBezTo>
                        <a:pt x="3" y="52"/>
                        <a:pt x="0" y="49"/>
                        <a:pt x="0" y="45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lnTo>
                        <a:pt x="14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4" name="Freeform 1996"/>
                <p:cNvSpPr>
                  <a:spLocks/>
                </p:cNvSpPr>
                <p:nvPr/>
              </p:nvSpPr>
              <p:spPr bwMode="auto">
                <a:xfrm>
                  <a:off x="7529963" y="1462088"/>
                  <a:ext cx="53975" cy="134938"/>
                </a:xfrm>
                <a:custGeom>
                  <a:avLst/>
                  <a:gdLst>
                    <a:gd name="T0" fmla="*/ 14 w 14"/>
                    <a:gd name="T1" fmla="*/ 29 h 36"/>
                    <a:gd name="T2" fmla="*/ 7 w 14"/>
                    <a:gd name="T3" fmla="*/ 36 h 36"/>
                    <a:gd name="T4" fmla="*/ 0 w 14"/>
                    <a:gd name="T5" fmla="*/ 29 h 36"/>
                    <a:gd name="T6" fmla="*/ 0 w 14"/>
                    <a:gd name="T7" fmla="*/ 7 h 36"/>
                    <a:gd name="T8" fmla="*/ 7 w 14"/>
                    <a:gd name="T9" fmla="*/ 0 h 36"/>
                    <a:gd name="T10" fmla="*/ 14 w 14"/>
                    <a:gd name="T11" fmla="*/ 7 h 36"/>
                    <a:gd name="T12" fmla="*/ 14 w 14"/>
                    <a:gd name="T13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36">
                      <a:moveTo>
                        <a:pt x="14" y="29"/>
                      </a:moveTo>
                      <a:cubicBezTo>
                        <a:pt x="14" y="33"/>
                        <a:pt x="11" y="36"/>
                        <a:pt x="7" y="36"/>
                      </a:cubicBezTo>
                      <a:cubicBezTo>
                        <a:pt x="3" y="36"/>
                        <a:pt x="0" y="33"/>
                        <a:pt x="0" y="29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5" name="Freeform 1997"/>
                <p:cNvSpPr>
                  <a:spLocks/>
                </p:cNvSpPr>
                <p:nvPr/>
              </p:nvSpPr>
              <p:spPr bwMode="auto">
                <a:xfrm>
                  <a:off x="7463288" y="1503363"/>
                  <a:ext cx="52388" cy="93663"/>
                </a:xfrm>
                <a:custGeom>
                  <a:avLst/>
                  <a:gdLst>
                    <a:gd name="T0" fmla="*/ 14 w 14"/>
                    <a:gd name="T1" fmla="*/ 18 h 25"/>
                    <a:gd name="T2" fmla="*/ 7 w 14"/>
                    <a:gd name="T3" fmla="*/ 25 h 25"/>
                    <a:gd name="T4" fmla="*/ 0 w 14"/>
                    <a:gd name="T5" fmla="*/ 18 h 25"/>
                    <a:gd name="T6" fmla="*/ 0 w 14"/>
                    <a:gd name="T7" fmla="*/ 6 h 25"/>
                    <a:gd name="T8" fmla="*/ 7 w 14"/>
                    <a:gd name="T9" fmla="*/ 0 h 25"/>
                    <a:gd name="T10" fmla="*/ 14 w 14"/>
                    <a:gd name="T11" fmla="*/ 6 h 25"/>
                    <a:gd name="T12" fmla="*/ 14 w 14"/>
                    <a:gd name="T13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25">
                      <a:moveTo>
                        <a:pt x="14" y="18"/>
                      </a:moveTo>
                      <a:cubicBezTo>
                        <a:pt x="14" y="22"/>
                        <a:pt x="11" y="25"/>
                        <a:pt x="7" y="25"/>
                      </a:cubicBezTo>
                      <a:cubicBezTo>
                        <a:pt x="3" y="25"/>
                        <a:pt x="0" y="22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6"/>
                      </a:cubicBez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6" name="Freeform 2000"/>
                <p:cNvSpPr>
                  <a:spLocks/>
                </p:cNvSpPr>
                <p:nvPr/>
              </p:nvSpPr>
              <p:spPr bwMode="auto">
                <a:xfrm>
                  <a:off x="7436301" y="1289050"/>
                  <a:ext cx="244475" cy="176213"/>
                </a:xfrm>
                <a:custGeom>
                  <a:avLst/>
                  <a:gdLst>
                    <a:gd name="T0" fmla="*/ 6 w 65"/>
                    <a:gd name="T1" fmla="*/ 45 h 47"/>
                    <a:gd name="T2" fmla="*/ 62 w 65"/>
                    <a:gd name="T3" fmla="*/ 7 h 47"/>
                    <a:gd name="T4" fmla="*/ 59 w 65"/>
                    <a:gd name="T5" fmla="*/ 2 h 47"/>
                    <a:gd name="T6" fmla="*/ 3 w 65"/>
                    <a:gd name="T7" fmla="*/ 40 h 47"/>
                    <a:gd name="T8" fmla="*/ 6 w 65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7">
                      <a:moveTo>
                        <a:pt x="6" y="45"/>
                      </a:moveTo>
                      <a:cubicBezTo>
                        <a:pt x="25" y="32"/>
                        <a:pt x="43" y="19"/>
                        <a:pt x="62" y="7"/>
                      </a:cubicBezTo>
                      <a:cubicBezTo>
                        <a:pt x="65" y="5"/>
                        <a:pt x="62" y="0"/>
                        <a:pt x="59" y="2"/>
                      </a:cubicBezTo>
                      <a:cubicBezTo>
                        <a:pt x="41" y="15"/>
                        <a:pt x="22" y="28"/>
                        <a:pt x="3" y="40"/>
                      </a:cubicBezTo>
                      <a:cubicBezTo>
                        <a:pt x="0" y="42"/>
                        <a:pt x="3" y="47"/>
                        <a:pt x="6" y="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81" name="Freeform 2001"/>
              <p:cNvSpPr>
                <a:spLocks/>
              </p:cNvSpPr>
              <p:nvPr/>
            </p:nvSpPr>
            <p:spPr bwMode="auto">
              <a:xfrm>
                <a:off x="7598226" y="1281113"/>
                <a:ext cx="93663" cy="93663"/>
              </a:xfrm>
              <a:custGeom>
                <a:avLst/>
                <a:gdLst>
                  <a:gd name="T0" fmla="*/ 5 w 25"/>
                  <a:gd name="T1" fmla="*/ 7 h 25"/>
                  <a:gd name="T2" fmla="*/ 21 w 25"/>
                  <a:gd name="T3" fmla="*/ 8 h 25"/>
                  <a:gd name="T4" fmla="*/ 18 w 25"/>
                  <a:gd name="T5" fmla="*/ 4 h 25"/>
                  <a:gd name="T6" fmla="*/ 13 w 25"/>
                  <a:gd name="T7" fmla="*/ 19 h 25"/>
                  <a:gd name="T8" fmla="*/ 20 w 25"/>
                  <a:gd name="T9" fmla="*/ 20 h 25"/>
                  <a:gd name="T10" fmla="*/ 24 w 25"/>
                  <a:gd name="T11" fmla="*/ 5 h 25"/>
                  <a:gd name="T12" fmla="*/ 21 w 25"/>
                  <a:gd name="T13" fmla="*/ 1 h 25"/>
                  <a:gd name="T14" fmla="*/ 5 w 25"/>
                  <a:gd name="T15" fmla="*/ 0 h 25"/>
                  <a:gd name="T16" fmla="*/ 5 w 25"/>
                  <a:gd name="T17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5" y="7"/>
                    </a:moveTo>
                    <a:cubicBezTo>
                      <a:pt x="10" y="7"/>
                      <a:pt x="16" y="8"/>
                      <a:pt x="21" y="8"/>
                    </a:cubicBezTo>
                    <a:cubicBezTo>
                      <a:pt x="20" y="7"/>
                      <a:pt x="19" y="5"/>
                      <a:pt x="18" y="4"/>
                    </a:cubicBezTo>
                    <a:cubicBezTo>
                      <a:pt x="16" y="9"/>
                      <a:pt x="15" y="14"/>
                      <a:pt x="13" y="19"/>
                    </a:cubicBezTo>
                    <a:cubicBezTo>
                      <a:pt x="12" y="23"/>
                      <a:pt x="18" y="25"/>
                      <a:pt x="20" y="20"/>
                    </a:cubicBezTo>
                    <a:cubicBezTo>
                      <a:pt x="21" y="15"/>
                      <a:pt x="23" y="10"/>
                      <a:pt x="24" y="5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6" y="1"/>
                      <a:pt x="10" y="0"/>
                      <a:pt x="5" y="0"/>
                    </a:cubicBezTo>
                    <a:cubicBezTo>
                      <a:pt x="0" y="0"/>
                      <a:pt x="0" y="6"/>
                      <a:pt x="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3791744" y="2441328"/>
              <a:ext cx="1650015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4563162" y="834194"/>
            <a:ext cx="2882617" cy="1922474"/>
            <a:chOff x="6084215" y="1111915"/>
            <a:chExt cx="3843489" cy="2562508"/>
          </a:xfrm>
        </p:grpSpPr>
        <p:sp>
          <p:nvSpPr>
            <p:cNvPr id="106" name="Freeform 2004"/>
            <p:cNvSpPr>
              <a:spLocks/>
            </p:cNvSpPr>
            <p:nvPr/>
          </p:nvSpPr>
          <p:spPr bwMode="auto">
            <a:xfrm flipH="1">
              <a:off x="6084215" y="1111916"/>
              <a:ext cx="3136936" cy="2562507"/>
            </a:xfrm>
            <a:custGeom>
              <a:avLst/>
              <a:gdLst>
                <a:gd name="T0" fmla="*/ 0 w 621"/>
                <a:gd name="T1" fmla="*/ 134 h 507"/>
                <a:gd name="T2" fmla="*/ 93 w 621"/>
                <a:gd name="T3" fmla="*/ 254 h 507"/>
                <a:gd name="T4" fmla="*/ 0 w 621"/>
                <a:gd name="T5" fmla="*/ 373 h 507"/>
                <a:gd name="T6" fmla="*/ 224 w 621"/>
                <a:gd name="T7" fmla="*/ 507 h 507"/>
                <a:gd name="T8" fmla="*/ 468 w 621"/>
                <a:gd name="T9" fmla="*/ 321 h 507"/>
                <a:gd name="T10" fmla="*/ 621 w 621"/>
                <a:gd name="T11" fmla="*/ 254 h 507"/>
                <a:gd name="T12" fmla="*/ 468 w 621"/>
                <a:gd name="T13" fmla="*/ 186 h 507"/>
                <a:gd name="T14" fmla="*/ 224 w 621"/>
                <a:gd name="T15" fmla="*/ 0 h 507"/>
                <a:gd name="T16" fmla="*/ 0 w 621"/>
                <a:gd name="T17" fmla="*/ 13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507">
                  <a:moveTo>
                    <a:pt x="0" y="134"/>
                  </a:moveTo>
                  <a:cubicBezTo>
                    <a:pt x="54" y="148"/>
                    <a:pt x="93" y="196"/>
                    <a:pt x="93" y="254"/>
                  </a:cubicBezTo>
                  <a:cubicBezTo>
                    <a:pt x="93" y="311"/>
                    <a:pt x="54" y="359"/>
                    <a:pt x="0" y="373"/>
                  </a:cubicBezTo>
                  <a:cubicBezTo>
                    <a:pt x="43" y="452"/>
                    <a:pt x="127" y="507"/>
                    <a:pt x="224" y="507"/>
                  </a:cubicBezTo>
                  <a:cubicBezTo>
                    <a:pt x="340" y="507"/>
                    <a:pt x="438" y="428"/>
                    <a:pt x="468" y="321"/>
                  </a:cubicBezTo>
                  <a:cubicBezTo>
                    <a:pt x="621" y="254"/>
                    <a:pt x="621" y="254"/>
                    <a:pt x="621" y="254"/>
                  </a:cubicBezTo>
                  <a:cubicBezTo>
                    <a:pt x="468" y="186"/>
                    <a:pt x="468" y="186"/>
                    <a:pt x="468" y="186"/>
                  </a:cubicBezTo>
                  <a:cubicBezTo>
                    <a:pt x="438" y="79"/>
                    <a:pt x="340" y="0"/>
                    <a:pt x="224" y="0"/>
                  </a:cubicBezTo>
                  <a:cubicBezTo>
                    <a:pt x="127" y="0"/>
                    <a:pt x="43" y="55"/>
                    <a:pt x="0" y="134"/>
                  </a:cubicBezTo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" name="组合 3314"/>
            <p:cNvGrpSpPr/>
            <p:nvPr/>
          </p:nvGrpSpPr>
          <p:grpSpPr>
            <a:xfrm flipH="1">
              <a:off x="6084215" y="1111915"/>
              <a:ext cx="3843489" cy="2562507"/>
              <a:chOff x="3295168" y="2661445"/>
              <a:chExt cx="4098864" cy="2732769"/>
            </a:xfrm>
          </p:grpSpPr>
          <p:grpSp>
            <p:nvGrpSpPr>
              <p:cNvPr id="11" name="组合 3321"/>
              <p:cNvGrpSpPr/>
              <p:nvPr/>
            </p:nvGrpSpPr>
            <p:grpSpPr>
              <a:xfrm>
                <a:off x="3295168" y="2661445"/>
                <a:ext cx="4098864" cy="2732769"/>
                <a:chOff x="3466618" y="2447585"/>
                <a:chExt cx="4098864" cy="2732769"/>
              </a:xfrm>
            </p:grpSpPr>
            <p:sp>
              <p:nvSpPr>
                <p:cNvPr id="117" name="Freeform 2004"/>
                <p:cNvSpPr>
                  <a:spLocks/>
                </p:cNvSpPr>
                <p:nvPr/>
              </p:nvSpPr>
              <p:spPr bwMode="auto">
                <a:xfrm>
                  <a:off x="4220117" y="2447585"/>
                  <a:ext cx="3345365" cy="2732769"/>
                </a:xfrm>
                <a:custGeom>
                  <a:avLst/>
                  <a:gdLst>
                    <a:gd name="T0" fmla="*/ 0 w 621"/>
                    <a:gd name="T1" fmla="*/ 134 h 507"/>
                    <a:gd name="T2" fmla="*/ 93 w 621"/>
                    <a:gd name="T3" fmla="*/ 254 h 507"/>
                    <a:gd name="T4" fmla="*/ 0 w 621"/>
                    <a:gd name="T5" fmla="*/ 373 h 507"/>
                    <a:gd name="T6" fmla="*/ 224 w 621"/>
                    <a:gd name="T7" fmla="*/ 507 h 507"/>
                    <a:gd name="T8" fmla="*/ 468 w 621"/>
                    <a:gd name="T9" fmla="*/ 321 h 507"/>
                    <a:gd name="T10" fmla="*/ 621 w 621"/>
                    <a:gd name="T11" fmla="*/ 254 h 507"/>
                    <a:gd name="T12" fmla="*/ 468 w 621"/>
                    <a:gd name="T13" fmla="*/ 186 h 507"/>
                    <a:gd name="T14" fmla="*/ 224 w 621"/>
                    <a:gd name="T15" fmla="*/ 0 h 507"/>
                    <a:gd name="T16" fmla="*/ 0 w 621"/>
                    <a:gd name="T17" fmla="*/ 134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1" h="507">
                      <a:moveTo>
                        <a:pt x="0" y="134"/>
                      </a:moveTo>
                      <a:cubicBezTo>
                        <a:pt x="54" y="148"/>
                        <a:pt x="93" y="196"/>
                        <a:pt x="93" y="254"/>
                      </a:cubicBezTo>
                      <a:cubicBezTo>
                        <a:pt x="93" y="311"/>
                        <a:pt x="54" y="359"/>
                        <a:pt x="0" y="373"/>
                      </a:cubicBezTo>
                      <a:cubicBezTo>
                        <a:pt x="43" y="452"/>
                        <a:pt x="127" y="507"/>
                        <a:pt x="224" y="507"/>
                      </a:cubicBezTo>
                      <a:cubicBezTo>
                        <a:pt x="340" y="507"/>
                        <a:pt x="438" y="428"/>
                        <a:pt x="468" y="321"/>
                      </a:cubicBezTo>
                      <a:cubicBezTo>
                        <a:pt x="621" y="254"/>
                        <a:pt x="621" y="254"/>
                        <a:pt x="621" y="254"/>
                      </a:cubicBezTo>
                      <a:cubicBezTo>
                        <a:pt x="468" y="186"/>
                        <a:pt x="468" y="186"/>
                        <a:pt x="468" y="186"/>
                      </a:cubicBezTo>
                      <a:cubicBezTo>
                        <a:pt x="438" y="79"/>
                        <a:pt x="340" y="0"/>
                        <a:pt x="224" y="0"/>
                      </a:cubicBezTo>
                      <a:cubicBezTo>
                        <a:pt x="127" y="0"/>
                        <a:pt x="43" y="55"/>
                        <a:pt x="0" y="134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18" name="椭圆 3324"/>
                <p:cNvSpPr/>
                <p:nvPr/>
              </p:nvSpPr>
              <p:spPr>
                <a:xfrm>
                  <a:off x="3466618" y="3230784"/>
                  <a:ext cx="1166370" cy="116637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116" name="椭圆 3322"/>
              <p:cNvSpPr/>
              <p:nvPr/>
            </p:nvSpPr>
            <p:spPr>
              <a:xfrm>
                <a:off x="3345175" y="3494650"/>
                <a:ext cx="1066358" cy="10663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8" name="文本框 3316"/>
            <p:cNvSpPr txBox="1"/>
            <p:nvPr/>
          </p:nvSpPr>
          <p:spPr>
            <a:xfrm flipH="1">
              <a:off x="7507839" y="1599940"/>
              <a:ext cx="988427" cy="533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" name="组合 7242"/>
            <p:cNvGrpSpPr/>
            <p:nvPr/>
          </p:nvGrpSpPr>
          <p:grpSpPr>
            <a:xfrm>
              <a:off x="9133532" y="2027983"/>
              <a:ext cx="494642" cy="730368"/>
              <a:chOff x="3681413" y="2543176"/>
              <a:chExt cx="203200" cy="300037"/>
            </a:xfrm>
          </p:grpSpPr>
          <p:sp>
            <p:nvSpPr>
              <p:cNvPr id="111" name="Freeform 2392"/>
              <p:cNvSpPr>
                <a:spLocks/>
              </p:cNvSpPr>
              <p:nvPr/>
            </p:nvSpPr>
            <p:spPr bwMode="auto">
              <a:xfrm>
                <a:off x="3681413" y="2543176"/>
                <a:ext cx="203200" cy="241300"/>
              </a:xfrm>
              <a:custGeom>
                <a:avLst/>
                <a:gdLst>
                  <a:gd name="T0" fmla="*/ 28 w 54"/>
                  <a:gd name="T1" fmla="*/ 0 h 64"/>
                  <a:gd name="T2" fmla="*/ 26 w 54"/>
                  <a:gd name="T3" fmla="*/ 0 h 64"/>
                  <a:gd name="T4" fmla="*/ 1 w 54"/>
                  <a:gd name="T5" fmla="*/ 26 h 64"/>
                  <a:gd name="T6" fmla="*/ 11 w 54"/>
                  <a:gd name="T7" fmla="*/ 50 h 64"/>
                  <a:gd name="T8" fmla="*/ 14 w 54"/>
                  <a:gd name="T9" fmla="*/ 63 h 64"/>
                  <a:gd name="T10" fmla="*/ 14 w 54"/>
                  <a:gd name="T11" fmla="*/ 63 h 64"/>
                  <a:gd name="T12" fmla="*/ 16 w 54"/>
                  <a:gd name="T13" fmla="*/ 64 h 64"/>
                  <a:gd name="T14" fmla="*/ 38 w 54"/>
                  <a:gd name="T15" fmla="*/ 64 h 64"/>
                  <a:gd name="T16" fmla="*/ 40 w 54"/>
                  <a:gd name="T17" fmla="*/ 63 h 64"/>
                  <a:gd name="T18" fmla="*/ 40 w 54"/>
                  <a:gd name="T19" fmla="*/ 63 h 64"/>
                  <a:gd name="T20" fmla="*/ 44 w 54"/>
                  <a:gd name="T21" fmla="*/ 50 h 64"/>
                  <a:gd name="T22" fmla="*/ 53 w 54"/>
                  <a:gd name="T23" fmla="*/ 26 h 64"/>
                  <a:gd name="T24" fmla="*/ 28 w 54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64">
                    <a:moveTo>
                      <a:pt x="28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0" y="1"/>
                      <a:pt x="0" y="13"/>
                      <a:pt x="1" y="26"/>
                    </a:cubicBezTo>
                    <a:cubicBezTo>
                      <a:pt x="2" y="40"/>
                      <a:pt x="10" y="42"/>
                      <a:pt x="11" y="50"/>
                    </a:cubicBezTo>
                    <a:cubicBezTo>
                      <a:pt x="12" y="59"/>
                      <a:pt x="14" y="63"/>
                      <a:pt x="14" y="63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5" y="63"/>
                      <a:pt x="15" y="64"/>
                      <a:pt x="16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40" y="63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3"/>
                      <a:pt x="43" y="59"/>
                      <a:pt x="44" y="50"/>
                    </a:cubicBezTo>
                    <a:cubicBezTo>
                      <a:pt x="45" y="42"/>
                      <a:pt x="52" y="40"/>
                      <a:pt x="53" y="26"/>
                    </a:cubicBezTo>
                    <a:cubicBezTo>
                      <a:pt x="54" y="13"/>
                      <a:pt x="45" y="1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2" name="Freeform 2393"/>
              <p:cNvSpPr>
                <a:spLocks/>
              </p:cNvSpPr>
              <p:nvPr/>
            </p:nvSpPr>
            <p:spPr bwMode="auto">
              <a:xfrm>
                <a:off x="3733801" y="2806701"/>
                <a:ext cx="98425" cy="11113"/>
              </a:xfrm>
              <a:custGeom>
                <a:avLst/>
                <a:gdLst>
                  <a:gd name="T0" fmla="*/ 26 w 26"/>
                  <a:gd name="T1" fmla="*/ 1 h 3"/>
                  <a:gd name="T2" fmla="*/ 24 w 26"/>
                  <a:gd name="T3" fmla="*/ 3 h 3"/>
                  <a:gd name="T4" fmla="*/ 2 w 26"/>
                  <a:gd name="T5" fmla="*/ 3 h 3"/>
                  <a:gd name="T6" fmla="*/ 0 w 26"/>
                  <a:gd name="T7" fmla="*/ 1 h 3"/>
                  <a:gd name="T8" fmla="*/ 2 w 26"/>
                  <a:gd name="T9" fmla="*/ 0 h 3"/>
                  <a:gd name="T10" fmla="*/ 24 w 26"/>
                  <a:gd name="T11" fmla="*/ 0 h 3"/>
                  <a:gd name="T12" fmla="*/ 26 w 26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">
                    <a:moveTo>
                      <a:pt x="26" y="1"/>
                    </a:moveTo>
                    <a:cubicBezTo>
                      <a:pt x="26" y="2"/>
                      <a:pt x="25" y="3"/>
                      <a:pt x="2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0"/>
                      <a:pt x="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3" name="Freeform 2391"/>
              <p:cNvSpPr>
                <a:spLocks/>
              </p:cNvSpPr>
              <p:nvPr/>
            </p:nvSpPr>
            <p:spPr bwMode="auto">
              <a:xfrm>
                <a:off x="3733801" y="2787651"/>
                <a:ext cx="98425" cy="11113"/>
              </a:xfrm>
              <a:custGeom>
                <a:avLst/>
                <a:gdLst>
                  <a:gd name="T0" fmla="*/ 26 w 26"/>
                  <a:gd name="T1" fmla="*/ 2 h 3"/>
                  <a:gd name="T2" fmla="*/ 24 w 26"/>
                  <a:gd name="T3" fmla="*/ 3 h 3"/>
                  <a:gd name="T4" fmla="*/ 2 w 26"/>
                  <a:gd name="T5" fmla="*/ 3 h 3"/>
                  <a:gd name="T6" fmla="*/ 0 w 26"/>
                  <a:gd name="T7" fmla="*/ 2 h 3"/>
                  <a:gd name="T8" fmla="*/ 2 w 26"/>
                  <a:gd name="T9" fmla="*/ 0 h 3"/>
                  <a:gd name="T10" fmla="*/ 24 w 26"/>
                  <a:gd name="T11" fmla="*/ 0 h 3"/>
                  <a:gd name="T12" fmla="*/ 26 w 2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cubicBezTo>
                      <a:pt x="26" y="3"/>
                      <a:pt x="25" y="3"/>
                      <a:pt x="2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4" name="Freeform 2394"/>
              <p:cNvSpPr>
                <a:spLocks/>
              </p:cNvSpPr>
              <p:nvPr/>
            </p:nvSpPr>
            <p:spPr bwMode="auto">
              <a:xfrm>
                <a:off x="3741738" y="2820988"/>
                <a:ext cx="79375" cy="22225"/>
              </a:xfrm>
              <a:custGeom>
                <a:avLst/>
                <a:gdLst>
                  <a:gd name="T0" fmla="*/ 0 w 21"/>
                  <a:gd name="T1" fmla="*/ 0 h 6"/>
                  <a:gd name="T2" fmla="*/ 21 w 21"/>
                  <a:gd name="T3" fmla="*/ 0 h 6"/>
                  <a:gd name="T4" fmla="*/ 10 w 21"/>
                  <a:gd name="T5" fmla="*/ 5 h 6"/>
                  <a:gd name="T6" fmla="*/ 0 w 2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6">
                    <a:moveTo>
                      <a:pt x="0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9" y="6"/>
                      <a:pt x="10" y="5"/>
                    </a:cubicBezTo>
                    <a:cubicBezTo>
                      <a:pt x="3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>
              <a:off x="7086278" y="2087767"/>
              <a:ext cx="1650015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</p:txBody>
        </p:sp>
      </p:grpSp>
      <p:grpSp>
        <p:nvGrpSpPr>
          <p:cNvPr id="13" name="Group 5"/>
          <p:cNvGrpSpPr/>
          <p:nvPr/>
        </p:nvGrpSpPr>
        <p:grpSpPr>
          <a:xfrm>
            <a:off x="4565458" y="2876372"/>
            <a:ext cx="2488363" cy="1659538"/>
            <a:chOff x="6087277" y="3833978"/>
            <a:chExt cx="3317817" cy="2212035"/>
          </a:xfrm>
        </p:grpSpPr>
        <p:sp>
          <p:nvSpPr>
            <p:cNvPr id="95" name="Freeform 2004"/>
            <p:cNvSpPr>
              <a:spLocks/>
            </p:cNvSpPr>
            <p:nvPr/>
          </p:nvSpPr>
          <p:spPr bwMode="auto">
            <a:xfrm flipH="1">
              <a:off x="6088093" y="3833979"/>
              <a:ext cx="2707899" cy="2212034"/>
            </a:xfrm>
            <a:custGeom>
              <a:avLst/>
              <a:gdLst>
                <a:gd name="T0" fmla="*/ 0 w 621"/>
                <a:gd name="T1" fmla="*/ 134 h 507"/>
                <a:gd name="T2" fmla="*/ 93 w 621"/>
                <a:gd name="T3" fmla="*/ 254 h 507"/>
                <a:gd name="T4" fmla="*/ 0 w 621"/>
                <a:gd name="T5" fmla="*/ 373 h 507"/>
                <a:gd name="T6" fmla="*/ 224 w 621"/>
                <a:gd name="T7" fmla="*/ 507 h 507"/>
                <a:gd name="T8" fmla="*/ 468 w 621"/>
                <a:gd name="T9" fmla="*/ 321 h 507"/>
                <a:gd name="T10" fmla="*/ 621 w 621"/>
                <a:gd name="T11" fmla="*/ 254 h 507"/>
                <a:gd name="T12" fmla="*/ 468 w 621"/>
                <a:gd name="T13" fmla="*/ 186 h 507"/>
                <a:gd name="T14" fmla="*/ 224 w 621"/>
                <a:gd name="T15" fmla="*/ 0 h 507"/>
                <a:gd name="T16" fmla="*/ 0 w 621"/>
                <a:gd name="T17" fmla="*/ 13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507">
                  <a:moveTo>
                    <a:pt x="0" y="134"/>
                  </a:moveTo>
                  <a:cubicBezTo>
                    <a:pt x="54" y="148"/>
                    <a:pt x="93" y="196"/>
                    <a:pt x="93" y="254"/>
                  </a:cubicBezTo>
                  <a:cubicBezTo>
                    <a:pt x="93" y="311"/>
                    <a:pt x="54" y="359"/>
                    <a:pt x="0" y="373"/>
                  </a:cubicBezTo>
                  <a:cubicBezTo>
                    <a:pt x="43" y="452"/>
                    <a:pt x="127" y="507"/>
                    <a:pt x="224" y="507"/>
                  </a:cubicBezTo>
                  <a:cubicBezTo>
                    <a:pt x="340" y="507"/>
                    <a:pt x="438" y="428"/>
                    <a:pt x="468" y="321"/>
                  </a:cubicBezTo>
                  <a:cubicBezTo>
                    <a:pt x="621" y="254"/>
                    <a:pt x="621" y="254"/>
                    <a:pt x="621" y="254"/>
                  </a:cubicBezTo>
                  <a:cubicBezTo>
                    <a:pt x="468" y="186"/>
                    <a:pt x="468" y="186"/>
                    <a:pt x="468" y="186"/>
                  </a:cubicBezTo>
                  <a:cubicBezTo>
                    <a:pt x="438" y="79"/>
                    <a:pt x="340" y="0"/>
                    <a:pt x="224" y="0"/>
                  </a:cubicBezTo>
                  <a:cubicBezTo>
                    <a:pt x="127" y="0"/>
                    <a:pt x="43" y="55"/>
                    <a:pt x="0" y="134"/>
                  </a:cubicBezTo>
                </a:path>
              </a:pathLst>
            </a:custGeom>
            <a:solidFill>
              <a:srgbClr val="736288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组合 3327"/>
            <p:cNvGrpSpPr/>
            <p:nvPr/>
          </p:nvGrpSpPr>
          <p:grpSpPr>
            <a:xfrm flipH="1">
              <a:off x="6087277" y="3833978"/>
              <a:ext cx="3317817" cy="2212034"/>
              <a:chOff x="2130758" y="3935469"/>
              <a:chExt cx="4098864" cy="2732769"/>
            </a:xfrm>
          </p:grpSpPr>
          <p:grpSp>
            <p:nvGrpSpPr>
              <p:cNvPr id="15" name="组合 3336"/>
              <p:cNvGrpSpPr/>
              <p:nvPr/>
            </p:nvGrpSpPr>
            <p:grpSpPr>
              <a:xfrm>
                <a:off x="2130758" y="3935469"/>
                <a:ext cx="4098864" cy="2732769"/>
                <a:chOff x="3295168" y="2661445"/>
                <a:chExt cx="4098864" cy="2732769"/>
              </a:xfrm>
            </p:grpSpPr>
            <p:grpSp>
              <p:nvGrpSpPr>
                <p:cNvPr id="16" name="组合 3339"/>
                <p:cNvGrpSpPr/>
                <p:nvPr/>
              </p:nvGrpSpPr>
              <p:grpSpPr>
                <a:xfrm>
                  <a:off x="3295168" y="2661445"/>
                  <a:ext cx="4098864" cy="2732769"/>
                  <a:chOff x="3466618" y="2447585"/>
                  <a:chExt cx="4098864" cy="2732769"/>
                </a:xfrm>
              </p:grpSpPr>
              <p:sp>
                <p:nvSpPr>
                  <p:cNvPr id="102" name="Freeform 2004"/>
                  <p:cNvSpPr>
                    <a:spLocks/>
                  </p:cNvSpPr>
                  <p:nvPr/>
                </p:nvSpPr>
                <p:spPr bwMode="auto">
                  <a:xfrm>
                    <a:off x="4220117" y="2447585"/>
                    <a:ext cx="3345365" cy="2732769"/>
                  </a:xfrm>
                  <a:custGeom>
                    <a:avLst/>
                    <a:gdLst>
                      <a:gd name="T0" fmla="*/ 0 w 621"/>
                      <a:gd name="T1" fmla="*/ 134 h 507"/>
                      <a:gd name="T2" fmla="*/ 93 w 621"/>
                      <a:gd name="T3" fmla="*/ 254 h 507"/>
                      <a:gd name="T4" fmla="*/ 0 w 621"/>
                      <a:gd name="T5" fmla="*/ 373 h 507"/>
                      <a:gd name="T6" fmla="*/ 224 w 621"/>
                      <a:gd name="T7" fmla="*/ 507 h 507"/>
                      <a:gd name="T8" fmla="*/ 468 w 621"/>
                      <a:gd name="T9" fmla="*/ 321 h 507"/>
                      <a:gd name="T10" fmla="*/ 621 w 621"/>
                      <a:gd name="T11" fmla="*/ 254 h 507"/>
                      <a:gd name="T12" fmla="*/ 468 w 621"/>
                      <a:gd name="T13" fmla="*/ 186 h 507"/>
                      <a:gd name="T14" fmla="*/ 224 w 621"/>
                      <a:gd name="T15" fmla="*/ 0 h 507"/>
                      <a:gd name="T16" fmla="*/ 0 w 621"/>
                      <a:gd name="T17" fmla="*/ 134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21" h="507">
                        <a:moveTo>
                          <a:pt x="0" y="134"/>
                        </a:moveTo>
                        <a:cubicBezTo>
                          <a:pt x="54" y="148"/>
                          <a:pt x="93" y="196"/>
                          <a:pt x="93" y="254"/>
                        </a:cubicBezTo>
                        <a:cubicBezTo>
                          <a:pt x="93" y="311"/>
                          <a:pt x="54" y="359"/>
                          <a:pt x="0" y="373"/>
                        </a:cubicBezTo>
                        <a:cubicBezTo>
                          <a:pt x="43" y="452"/>
                          <a:pt x="127" y="507"/>
                          <a:pt x="224" y="507"/>
                        </a:cubicBezTo>
                        <a:cubicBezTo>
                          <a:pt x="340" y="507"/>
                          <a:pt x="438" y="428"/>
                          <a:pt x="468" y="321"/>
                        </a:cubicBezTo>
                        <a:cubicBezTo>
                          <a:pt x="621" y="254"/>
                          <a:pt x="621" y="254"/>
                          <a:pt x="621" y="254"/>
                        </a:cubicBezTo>
                        <a:cubicBezTo>
                          <a:pt x="468" y="186"/>
                          <a:pt x="468" y="186"/>
                          <a:pt x="468" y="186"/>
                        </a:cubicBezTo>
                        <a:cubicBezTo>
                          <a:pt x="438" y="79"/>
                          <a:pt x="340" y="0"/>
                          <a:pt x="224" y="0"/>
                        </a:cubicBezTo>
                        <a:cubicBezTo>
                          <a:pt x="127" y="0"/>
                          <a:pt x="43" y="55"/>
                          <a:pt x="0" y="134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/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03" name="椭圆 3342"/>
                  <p:cNvSpPr/>
                  <p:nvPr/>
                </p:nvSpPr>
                <p:spPr>
                  <a:xfrm>
                    <a:off x="3466618" y="3230784"/>
                    <a:ext cx="1166370" cy="116637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sp>
              <p:nvSpPr>
                <p:cNvPr id="101" name="椭圆 3340"/>
                <p:cNvSpPr/>
                <p:nvPr/>
              </p:nvSpPr>
              <p:spPr>
                <a:xfrm>
                  <a:off x="3345174" y="3494650"/>
                  <a:ext cx="1066358" cy="106635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98" name="文本框 3337"/>
              <p:cNvSpPr txBox="1"/>
              <p:nvPr/>
            </p:nvSpPr>
            <p:spPr>
              <a:xfrm>
                <a:off x="3552530" y="4317778"/>
                <a:ext cx="1054099" cy="65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04</a:t>
                </a:r>
                <a:endPara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4" name="Freeform 3236"/>
            <p:cNvSpPr>
              <a:spLocks/>
            </p:cNvSpPr>
            <p:nvPr/>
          </p:nvSpPr>
          <p:spPr bwMode="auto">
            <a:xfrm>
              <a:off x="8786751" y="4636682"/>
              <a:ext cx="331714" cy="601399"/>
            </a:xfrm>
            <a:custGeom>
              <a:avLst/>
              <a:gdLst>
                <a:gd name="T0" fmla="*/ 20 w 52"/>
                <a:gd name="T1" fmla="*/ 94 h 94"/>
                <a:gd name="T2" fmla="*/ 20 w 52"/>
                <a:gd name="T3" fmla="*/ 83 h 94"/>
                <a:gd name="T4" fmla="*/ 0 w 52"/>
                <a:gd name="T5" fmla="*/ 78 h 94"/>
                <a:gd name="T6" fmla="*/ 4 w 52"/>
                <a:gd name="T7" fmla="*/ 65 h 94"/>
                <a:gd name="T8" fmla="*/ 23 w 52"/>
                <a:gd name="T9" fmla="*/ 70 h 94"/>
                <a:gd name="T10" fmla="*/ 34 w 52"/>
                <a:gd name="T11" fmla="*/ 63 h 94"/>
                <a:gd name="T12" fmla="*/ 22 w 52"/>
                <a:gd name="T13" fmla="*/ 53 h 94"/>
                <a:gd name="T14" fmla="*/ 1 w 52"/>
                <a:gd name="T15" fmla="*/ 31 h 94"/>
                <a:gd name="T16" fmla="*/ 20 w 52"/>
                <a:gd name="T17" fmla="*/ 11 h 94"/>
                <a:gd name="T18" fmla="*/ 20 w 52"/>
                <a:gd name="T19" fmla="*/ 0 h 94"/>
                <a:gd name="T20" fmla="*/ 32 w 52"/>
                <a:gd name="T21" fmla="*/ 0 h 94"/>
                <a:gd name="T22" fmla="*/ 32 w 52"/>
                <a:gd name="T23" fmla="*/ 10 h 94"/>
                <a:gd name="T24" fmla="*/ 48 w 52"/>
                <a:gd name="T25" fmla="*/ 14 h 94"/>
                <a:gd name="T26" fmla="*/ 45 w 52"/>
                <a:gd name="T27" fmla="*/ 27 h 94"/>
                <a:gd name="T28" fmla="*/ 28 w 52"/>
                <a:gd name="T29" fmla="*/ 23 h 94"/>
                <a:gd name="T30" fmla="*/ 19 w 52"/>
                <a:gd name="T31" fmla="*/ 30 h 94"/>
                <a:gd name="T32" fmla="*/ 32 w 52"/>
                <a:gd name="T33" fmla="*/ 39 h 94"/>
                <a:gd name="T34" fmla="*/ 52 w 52"/>
                <a:gd name="T35" fmla="*/ 61 h 94"/>
                <a:gd name="T36" fmla="*/ 31 w 52"/>
                <a:gd name="T37" fmla="*/ 83 h 94"/>
                <a:gd name="T38" fmla="*/ 31 w 52"/>
                <a:gd name="T39" fmla="*/ 94 h 94"/>
                <a:gd name="T40" fmla="*/ 20 w 52"/>
                <a:gd name="T4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94">
                  <a:moveTo>
                    <a:pt x="20" y="94"/>
                  </a:moveTo>
                  <a:cubicBezTo>
                    <a:pt x="20" y="83"/>
                    <a:pt x="20" y="83"/>
                    <a:pt x="20" y="83"/>
                  </a:cubicBezTo>
                  <a:cubicBezTo>
                    <a:pt x="12" y="83"/>
                    <a:pt x="5" y="81"/>
                    <a:pt x="0" y="78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8" y="67"/>
                    <a:pt x="15" y="70"/>
                    <a:pt x="23" y="70"/>
                  </a:cubicBezTo>
                  <a:cubicBezTo>
                    <a:pt x="29" y="70"/>
                    <a:pt x="34" y="67"/>
                    <a:pt x="34" y="63"/>
                  </a:cubicBezTo>
                  <a:cubicBezTo>
                    <a:pt x="34" y="58"/>
                    <a:pt x="30" y="56"/>
                    <a:pt x="22" y="53"/>
                  </a:cubicBezTo>
                  <a:cubicBezTo>
                    <a:pt x="9" y="48"/>
                    <a:pt x="1" y="43"/>
                    <a:pt x="1" y="31"/>
                  </a:cubicBezTo>
                  <a:cubicBezTo>
                    <a:pt x="1" y="21"/>
                    <a:pt x="8" y="13"/>
                    <a:pt x="20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9" y="10"/>
                    <a:pt x="45" y="12"/>
                    <a:pt x="48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2" y="26"/>
                    <a:pt x="37" y="23"/>
                    <a:pt x="28" y="23"/>
                  </a:cubicBezTo>
                  <a:cubicBezTo>
                    <a:pt x="21" y="23"/>
                    <a:pt x="19" y="26"/>
                    <a:pt x="19" y="30"/>
                  </a:cubicBezTo>
                  <a:cubicBezTo>
                    <a:pt x="19" y="33"/>
                    <a:pt x="23" y="36"/>
                    <a:pt x="32" y="39"/>
                  </a:cubicBezTo>
                  <a:cubicBezTo>
                    <a:pt x="46" y="44"/>
                    <a:pt x="52" y="51"/>
                    <a:pt x="52" y="61"/>
                  </a:cubicBezTo>
                  <a:cubicBezTo>
                    <a:pt x="52" y="71"/>
                    <a:pt x="44" y="80"/>
                    <a:pt x="31" y="83"/>
                  </a:cubicBezTo>
                  <a:cubicBezTo>
                    <a:pt x="31" y="94"/>
                    <a:pt x="31" y="94"/>
                    <a:pt x="31" y="94"/>
                  </a:cubicBez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770488" y="4636682"/>
              <a:ext cx="1680186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</p:txBody>
        </p:sp>
      </p:grpSp>
      <p:grpSp>
        <p:nvGrpSpPr>
          <p:cNvPr id="17" name="Group 6"/>
          <p:cNvGrpSpPr/>
          <p:nvPr/>
        </p:nvGrpSpPr>
        <p:grpSpPr>
          <a:xfrm>
            <a:off x="1815439" y="3075755"/>
            <a:ext cx="2756561" cy="1838406"/>
            <a:chOff x="2420585" y="4099740"/>
            <a:chExt cx="3675415" cy="2450451"/>
          </a:xfrm>
        </p:grpSpPr>
        <p:sp>
          <p:nvSpPr>
            <p:cNvPr id="64" name="Freeform 2004"/>
            <p:cNvSpPr>
              <a:spLocks/>
            </p:cNvSpPr>
            <p:nvPr/>
          </p:nvSpPr>
          <p:spPr bwMode="auto">
            <a:xfrm>
              <a:off x="3096241" y="4099741"/>
              <a:ext cx="2999759" cy="2450450"/>
            </a:xfrm>
            <a:custGeom>
              <a:avLst/>
              <a:gdLst>
                <a:gd name="T0" fmla="*/ 0 w 621"/>
                <a:gd name="T1" fmla="*/ 134 h 507"/>
                <a:gd name="T2" fmla="*/ 93 w 621"/>
                <a:gd name="T3" fmla="*/ 254 h 507"/>
                <a:gd name="T4" fmla="*/ 0 w 621"/>
                <a:gd name="T5" fmla="*/ 373 h 507"/>
                <a:gd name="T6" fmla="*/ 224 w 621"/>
                <a:gd name="T7" fmla="*/ 507 h 507"/>
                <a:gd name="T8" fmla="*/ 468 w 621"/>
                <a:gd name="T9" fmla="*/ 321 h 507"/>
                <a:gd name="T10" fmla="*/ 621 w 621"/>
                <a:gd name="T11" fmla="*/ 254 h 507"/>
                <a:gd name="T12" fmla="*/ 468 w 621"/>
                <a:gd name="T13" fmla="*/ 186 h 507"/>
                <a:gd name="T14" fmla="*/ 224 w 621"/>
                <a:gd name="T15" fmla="*/ 0 h 507"/>
                <a:gd name="T16" fmla="*/ 0 w 621"/>
                <a:gd name="T17" fmla="*/ 13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507">
                  <a:moveTo>
                    <a:pt x="0" y="134"/>
                  </a:moveTo>
                  <a:cubicBezTo>
                    <a:pt x="54" y="148"/>
                    <a:pt x="93" y="196"/>
                    <a:pt x="93" y="254"/>
                  </a:cubicBezTo>
                  <a:cubicBezTo>
                    <a:pt x="93" y="311"/>
                    <a:pt x="54" y="359"/>
                    <a:pt x="0" y="373"/>
                  </a:cubicBezTo>
                  <a:cubicBezTo>
                    <a:pt x="43" y="452"/>
                    <a:pt x="127" y="507"/>
                    <a:pt x="224" y="507"/>
                  </a:cubicBezTo>
                  <a:cubicBezTo>
                    <a:pt x="340" y="507"/>
                    <a:pt x="438" y="428"/>
                    <a:pt x="468" y="321"/>
                  </a:cubicBezTo>
                  <a:cubicBezTo>
                    <a:pt x="621" y="254"/>
                    <a:pt x="621" y="254"/>
                    <a:pt x="621" y="254"/>
                  </a:cubicBezTo>
                  <a:cubicBezTo>
                    <a:pt x="468" y="186"/>
                    <a:pt x="468" y="186"/>
                    <a:pt x="468" y="186"/>
                  </a:cubicBezTo>
                  <a:cubicBezTo>
                    <a:pt x="438" y="79"/>
                    <a:pt x="340" y="0"/>
                    <a:pt x="224" y="0"/>
                  </a:cubicBezTo>
                  <a:cubicBezTo>
                    <a:pt x="127" y="0"/>
                    <a:pt x="43" y="55"/>
                    <a:pt x="0" y="134"/>
                  </a:cubicBezTo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8" name="组合 7247"/>
            <p:cNvGrpSpPr/>
            <p:nvPr/>
          </p:nvGrpSpPr>
          <p:grpSpPr>
            <a:xfrm>
              <a:off x="2420585" y="4099740"/>
              <a:ext cx="3675415" cy="2450450"/>
              <a:chOff x="3295168" y="2661445"/>
              <a:chExt cx="4098864" cy="2732769"/>
            </a:xfrm>
          </p:grpSpPr>
          <p:grpSp>
            <p:nvGrpSpPr>
              <p:cNvPr id="19" name="组合 7246"/>
              <p:cNvGrpSpPr/>
              <p:nvPr/>
            </p:nvGrpSpPr>
            <p:grpSpPr>
              <a:xfrm>
                <a:off x="3295168" y="2661445"/>
                <a:ext cx="4098864" cy="2732769"/>
                <a:chOff x="3466618" y="2447585"/>
                <a:chExt cx="4098864" cy="2732769"/>
              </a:xfrm>
            </p:grpSpPr>
            <p:sp>
              <p:nvSpPr>
                <p:cNvPr id="74" name="Freeform 2004"/>
                <p:cNvSpPr>
                  <a:spLocks/>
                </p:cNvSpPr>
                <p:nvPr/>
              </p:nvSpPr>
              <p:spPr bwMode="auto">
                <a:xfrm>
                  <a:off x="4220117" y="2447585"/>
                  <a:ext cx="3345365" cy="2732769"/>
                </a:xfrm>
                <a:custGeom>
                  <a:avLst/>
                  <a:gdLst>
                    <a:gd name="T0" fmla="*/ 0 w 621"/>
                    <a:gd name="T1" fmla="*/ 134 h 507"/>
                    <a:gd name="T2" fmla="*/ 93 w 621"/>
                    <a:gd name="T3" fmla="*/ 254 h 507"/>
                    <a:gd name="T4" fmla="*/ 0 w 621"/>
                    <a:gd name="T5" fmla="*/ 373 h 507"/>
                    <a:gd name="T6" fmla="*/ 224 w 621"/>
                    <a:gd name="T7" fmla="*/ 507 h 507"/>
                    <a:gd name="T8" fmla="*/ 468 w 621"/>
                    <a:gd name="T9" fmla="*/ 321 h 507"/>
                    <a:gd name="T10" fmla="*/ 621 w 621"/>
                    <a:gd name="T11" fmla="*/ 254 h 507"/>
                    <a:gd name="T12" fmla="*/ 468 w 621"/>
                    <a:gd name="T13" fmla="*/ 186 h 507"/>
                    <a:gd name="T14" fmla="*/ 224 w 621"/>
                    <a:gd name="T15" fmla="*/ 0 h 507"/>
                    <a:gd name="T16" fmla="*/ 0 w 621"/>
                    <a:gd name="T17" fmla="*/ 134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1" h="507">
                      <a:moveTo>
                        <a:pt x="0" y="134"/>
                      </a:moveTo>
                      <a:cubicBezTo>
                        <a:pt x="54" y="148"/>
                        <a:pt x="93" y="196"/>
                        <a:pt x="93" y="254"/>
                      </a:cubicBezTo>
                      <a:cubicBezTo>
                        <a:pt x="93" y="311"/>
                        <a:pt x="54" y="359"/>
                        <a:pt x="0" y="373"/>
                      </a:cubicBezTo>
                      <a:cubicBezTo>
                        <a:pt x="43" y="452"/>
                        <a:pt x="127" y="507"/>
                        <a:pt x="224" y="507"/>
                      </a:cubicBezTo>
                      <a:cubicBezTo>
                        <a:pt x="340" y="507"/>
                        <a:pt x="438" y="428"/>
                        <a:pt x="468" y="321"/>
                      </a:cubicBezTo>
                      <a:cubicBezTo>
                        <a:pt x="621" y="254"/>
                        <a:pt x="621" y="254"/>
                        <a:pt x="621" y="254"/>
                      </a:cubicBezTo>
                      <a:cubicBezTo>
                        <a:pt x="468" y="186"/>
                        <a:pt x="468" y="186"/>
                        <a:pt x="468" y="186"/>
                      </a:cubicBezTo>
                      <a:cubicBezTo>
                        <a:pt x="438" y="79"/>
                        <a:pt x="340" y="0"/>
                        <a:pt x="224" y="0"/>
                      </a:cubicBezTo>
                      <a:cubicBezTo>
                        <a:pt x="127" y="0"/>
                        <a:pt x="43" y="55"/>
                        <a:pt x="0" y="134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5" name="椭圆 7245"/>
                <p:cNvSpPr/>
                <p:nvPr/>
              </p:nvSpPr>
              <p:spPr>
                <a:xfrm>
                  <a:off x="3466618" y="3230784"/>
                  <a:ext cx="1166370" cy="116637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73" name="椭圆 3279"/>
              <p:cNvSpPr/>
              <p:nvPr/>
            </p:nvSpPr>
            <p:spPr>
              <a:xfrm>
                <a:off x="3345174" y="3494650"/>
                <a:ext cx="1066358" cy="10663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0" name="组合 7248"/>
            <p:cNvGrpSpPr/>
            <p:nvPr/>
          </p:nvGrpSpPr>
          <p:grpSpPr>
            <a:xfrm>
              <a:off x="2664264" y="4992079"/>
              <a:ext cx="558516" cy="656455"/>
              <a:chOff x="10034588" y="1193800"/>
              <a:chExt cx="334963" cy="393701"/>
            </a:xfrm>
          </p:grpSpPr>
          <p:sp>
            <p:nvSpPr>
              <p:cNvPr id="69" name="Freeform 2795"/>
              <p:cNvSpPr>
                <a:spLocks noEditPoints="1"/>
              </p:cNvSpPr>
              <p:nvPr/>
            </p:nvSpPr>
            <p:spPr bwMode="auto">
              <a:xfrm>
                <a:off x="10077451" y="1193800"/>
                <a:ext cx="247650" cy="250825"/>
              </a:xfrm>
              <a:custGeom>
                <a:avLst/>
                <a:gdLst>
                  <a:gd name="T0" fmla="*/ 37 w 66"/>
                  <a:gd name="T1" fmla="*/ 0 h 67"/>
                  <a:gd name="T2" fmla="*/ 29 w 66"/>
                  <a:gd name="T3" fmla="*/ 0 h 67"/>
                  <a:gd name="T4" fmla="*/ 27 w 66"/>
                  <a:gd name="T5" fmla="*/ 10 h 67"/>
                  <a:gd name="T6" fmla="*/ 20 w 66"/>
                  <a:gd name="T7" fmla="*/ 13 h 67"/>
                  <a:gd name="T8" fmla="*/ 12 w 66"/>
                  <a:gd name="T9" fmla="*/ 8 h 67"/>
                  <a:gd name="T10" fmla="*/ 7 w 66"/>
                  <a:gd name="T11" fmla="*/ 13 h 67"/>
                  <a:gd name="T12" fmla="*/ 12 w 66"/>
                  <a:gd name="T13" fmla="*/ 21 h 67"/>
                  <a:gd name="T14" fmla="*/ 9 w 66"/>
                  <a:gd name="T15" fmla="*/ 28 h 67"/>
                  <a:gd name="T16" fmla="*/ 0 w 66"/>
                  <a:gd name="T17" fmla="*/ 29 h 67"/>
                  <a:gd name="T18" fmla="*/ 0 w 66"/>
                  <a:gd name="T19" fmla="*/ 38 h 67"/>
                  <a:gd name="T20" fmla="*/ 9 w 66"/>
                  <a:gd name="T21" fmla="*/ 40 h 67"/>
                  <a:gd name="T22" fmla="*/ 12 w 66"/>
                  <a:gd name="T23" fmla="*/ 47 h 67"/>
                  <a:gd name="T24" fmla="*/ 6 w 66"/>
                  <a:gd name="T25" fmla="*/ 54 h 67"/>
                  <a:gd name="T26" fmla="*/ 12 w 66"/>
                  <a:gd name="T27" fmla="*/ 60 h 67"/>
                  <a:gd name="T28" fmla="*/ 20 w 66"/>
                  <a:gd name="T29" fmla="*/ 55 h 67"/>
                  <a:gd name="T30" fmla="*/ 27 w 66"/>
                  <a:gd name="T31" fmla="*/ 58 h 67"/>
                  <a:gd name="T32" fmla="*/ 29 w 66"/>
                  <a:gd name="T33" fmla="*/ 67 h 67"/>
                  <a:gd name="T34" fmla="*/ 37 w 66"/>
                  <a:gd name="T35" fmla="*/ 67 h 67"/>
                  <a:gd name="T36" fmla="*/ 39 w 66"/>
                  <a:gd name="T37" fmla="*/ 58 h 67"/>
                  <a:gd name="T38" fmla="*/ 46 w 66"/>
                  <a:gd name="T39" fmla="*/ 55 h 67"/>
                  <a:gd name="T40" fmla="*/ 54 w 66"/>
                  <a:gd name="T41" fmla="*/ 61 h 67"/>
                  <a:gd name="T42" fmla="*/ 59 w 66"/>
                  <a:gd name="T43" fmla="*/ 55 h 67"/>
                  <a:gd name="T44" fmla="*/ 54 w 66"/>
                  <a:gd name="T45" fmla="*/ 47 h 67"/>
                  <a:gd name="T46" fmla="*/ 57 w 66"/>
                  <a:gd name="T47" fmla="*/ 40 h 67"/>
                  <a:gd name="T48" fmla="*/ 66 w 66"/>
                  <a:gd name="T49" fmla="*/ 38 h 67"/>
                  <a:gd name="T50" fmla="*/ 66 w 66"/>
                  <a:gd name="T51" fmla="*/ 30 h 67"/>
                  <a:gd name="T52" fmla="*/ 57 w 66"/>
                  <a:gd name="T53" fmla="*/ 28 h 67"/>
                  <a:gd name="T54" fmla="*/ 54 w 66"/>
                  <a:gd name="T55" fmla="*/ 21 h 67"/>
                  <a:gd name="T56" fmla="*/ 60 w 66"/>
                  <a:gd name="T57" fmla="*/ 13 h 67"/>
                  <a:gd name="T58" fmla="*/ 54 w 66"/>
                  <a:gd name="T59" fmla="*/ 8 h 67"/>
                  <a:gd name="T60" fmla="*/ 46 w 66"/>
                  <a:gd name="T61" fmla="*/ 13 h 67"/>
                  <a:gd name="T62" fmla="*/ 39 w 66"/>
                  <a:gd name="T63" fmla="*/ 10 h 67"/>
                  <a:gd name="T64" fmla="*/ 37 w 66"/>
                  <a:gd name="T65" fmla="*/ 0 h 67"/>
                  <a:gd name="T66" fmla="*/ 50 w 66"/>
                  <a:gd name="T67" fmla="*/ 34 h 67"/>
                  <a:gd name="T68" fmla="*/ 33 w 66"/>
                  <a:gd name="T69" fmla="*/ 50 h 67"/>
                  <a:gd name="T70" fmla="*/ 17 w 66"/>
                  <a:gd name="T71" fmla="*/ 34 h 67"/>
                  <a:gd name="T72" fmla="*/ 33 w 66"/>
                  <a:gd name="T73" fmla="*/ 17 h 67"/>
                  <a:gd name="T74" fmla="*/ 50 w 66"/>
                  <a:gd name="T75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67">
                    <a:moveTo>
                      <a:pt x="37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4" y="10"/>
                      <a:pt x="22" y="11"/>
                      <a:pt x="20" y="13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0" y="23"/>
                      <a:pt x="9" y="25"/>
                      <a:pt x="9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2"/>
                      <a:pt x="10" y="45"/>
                      <a:pt x="12" y="47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2" y="57"/>
                      <a:pt x="25" y="58"/>
                      <a:pt x="27" y="58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8"/>
                      <a:pt x="44" y="57"/>
                      <a:pt x="46" y="55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6" y="45"/>
                      <a:pt x="57" y="42"/>
                      <a:pt x="57" y="40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5"/>
                      <a:pt x="56" y="23"/>
                      <a:pt x="54" y="21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4" y="11"/>
                      <a:pt x="41" y="10"/>
                      <a:pt x="39" y="10"/>
                    </a:cubicBezTo>
                    <a:lnTo>
                      <a:pt x="37" y="0"/>
                    </a:lnTo>
                    <a:close/>
                    <a:moveTo>
                      <a:pt x="50" y="34"/>
                    </a:moveTo>
                    <a:cubicBezTo>
                      <a:pt x="50" y="43"/>
                      <a:pt x="42" y="50"/>
                      <a:pt x="33" y="50"/>
                    </a:cubicBezTo>
                    <a:cubicBezTo>
                      <a:pt x="24" y="50"/>
                      <a:pt x="17" y="43"/>
                      <a:pt x="17" y="34"/>
                    </a:cubicBezTo>
                    <a:cubicBezTo>
                      <a:pt x="17" y="25"/>
                      <a:pt x="24" y="17"/>
                      <a:pt x="33" y="17"/>
                    </a:cubicBezTo>
                    <a:cubicBezTo>
                      <a:pt x="42" y="17"/>
                      <a:pt x="50" y="25"/>
                      <a:pt x="5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0" name="Freeform 2796"/>
              <p:cNvSpPr>
                <a:spLocks noEditPoints="1"/>
              </p:cNvSpPr>
              <p:nvPr/>
            </p:nvSpPr>
            <p:spPr bwMode="auto">
              <a:xfrm>
                <a:off x="10212388" y="1430338"/>
                <a:ext cx="157163" cy="157163"/>
              </a:xfrm>
              <a:custGeom>
                <a:avLst/>
                <a:gdLst>
                  <a:gd name="T0" fmla="*/ 24 w 42"/>
                  <a:gd name="T1" fmla="*/ 0 h 42"/>
                  <a:gd name="T2" fmla="*/ 18 w 42"/>
                  <a:gd name="T3" fmla="*/ 0 h 42"/>
                  <a:gd name="T4" fmla="*/ 17 w 42"/>
                  <a:gd name="T5" fmla="*/ 6 h 42"/>
                  <a:gd name="T6" fmla="*/ 13 w 42"/>
                  <a:gd name="T7" fmla="*/ 7 h 42"/>
                  <a:gd name="T8" fmla="*/ 8 w 42"/>
                  <a:gd name="T9" fmla="*/ 4 h 42"/>
                  <a:gd name="T10" fmla="*/ 4 w 42"/>
                  <a:gd name="T11" fmla="*/ 8 h 42"/>
                  <a:gd name="T12" fmla="*/ 7 w 42"/>
                  <a:gd name="T13" fmla="*/ 13 h 42"/>
                  <a:gd name="T14" fmla="*/ 6 w 42"/>
                  <a:gd name="T15" fmla="*/ 17 h 42"/>
                  <a:gd name="T16" fmla="*/ 0 w 42"/>
                  <a:gd name="T17" fmla="*/ 18 h 42"/>
                  <a:gd name="T18" fmla="*/ 0 w 42"/>
                  <a:gd name="T19" fmla="*/ 23 h 42"/>
                  <a:gd name="T20" fmla="*/ 6 w 42"/>
                  <a:gd name="T21" fmla="*/ 25 h 42"/>
                  <a:gd name="T22" fmla="*/ 7 w 42"/>
                  <a:gd name="T23" fmla="*/ 29 h 42"/>
                  <a:gd name="T24" fmla="*/ 4 w 42"/>
                  <a:gd name="T25" fmla="*/ 34 h 42"/>
                  <a:gd name="T26" fmla="*/ 8 w 42"/>
                  <a:gd name="T27" fmla="*/ 38 h 42"/>
                  <a:gd name="T28" fmla="*/ 13 w 42"/>
                  <a:gd name="T29" fmla="*/ 34 h 42"/>
                  <a:gd name="T30" fmla="*/ 17 w 42"/>
                  <a:gd name="T31" fmla="*/ 36 h 42"/>
                  <a:gd name="T32" fmla="*/ 18 w 42"/>
                  <a:gd name="T33" fmla="*/ 42 h 42"/>
                  <a:gd name="T34" fmla="*/ 23 w 42"/>
                  <a:gd name="T35" fmla="*/ 42 h 42"/>
                  <a:gd name="T36" fmla="*/ 25 w 42"/>
                  <a:gd name="T37" fmla="*/ 36 h 42"/>
                  <a:gd name="T38" fmla="*/ 29 w 42"/>
                  <a:gd name="T39" fmla="*/ 35 h 42"/>
                  <a:gd name="T40" fmla="*/ 34 w 42"/>
                  <a:gd name="T41" fmla="*/ 38 h 42"/>
                  <a:gd name="T42" fmla="*/ 37 w 42"/>
                  <a:gd name="T43" fmla="*/ 34 h 42"/>
                  <a:gd name="T44" fmla="*/ 34 w 42"/>
                  <a:gd name="T45" fmla="*/ 29 h 42"/>
                  <a:gd name="T46" fmla="*/ 36 w 42"/>
                  <a:gd name="T47" fmla="*/ 25 h 42"/>
                  <a:gd name="T48" fmla="*/ 42 w 42"/>
                  <a:gd name="T49" fmla="*/ 23 h 42"/>
                  <a:gd name="T50" fmla="*/ 42 w 42"/>
                  <a:gd name="T51" fmla="*/ 18 h 42"/>
                  <a:gd name="T52" fmla="*/ 36 w 42"/>
                  <a:gd name="T53" fmla="*/ 17 h 42"/>
                  <a:gd name="T54" fmla="*/ 34 w 42"/>
                  <a:gd name="T55" fmla="*/ 13 h 42"/>
                  <a:gd name="T56" fmla="*/ 38 w 42"/>
                  <a:gd name="T57" fmla="*/ 8 h 42"/>
                  <a:gd name="T58" fmla="*/ 34 w 42"/>
                  <a:gd name="T59" fmla="*/ 4 h 42"/>
                  <a:gd name="T60" fmla="*/ 29 w 42"/>
                  <a:gd name="T61" fmla="*/ 7 h 42"/>
                  <a:gd name="T62" fmla="*/ 25 w 42"/>
                  <a:gd name="T63" fmla="*/ 6 h 42"/>
                  <a:gd name="T64" fmla="*/ 24 w 42"/>
                  <a:gd name="T65" fmla="*/ 0 h 42"/>
                  <a:gd name="T66" fmla="*/ 32 w 42"/>
                  <a:gd name="T67" fmla="*/ 21 h 42"/>
                  <a:gd name="T68" fmla="*/ 21 w 42"/>
                  <a:gd name="T69" fmla="*/ 31 h 42"/>
                  <a:gd name="T70" fmla="*/ 11 w 42"/>
                  <a:gd name="T71" fmla="*/ 21 h 42"/>
                  <a:gd name="T72" fmla="*/ 21 w 42"/>
                  <a:gd name="T73" fmla="*/ 10 h 42"/>
                  <a:gd name="T74" fmla="*/ 32 w 42"/>
                  <a:gd name="T75" fmla="*/ 2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42">
                    <a:moveTo>
                      <a:pt x="2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6"/>
                      <a:pt x="14" y="7"/>
                      <a:pt x="13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6"/>
                      <a:pt x="6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8"/>
                      <a:pt x="7" y="29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5"/>
                      <a:pt x="16" y="36"/>
                      <a:pt x="17" y="36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6"/>
                      <a:pt x="28" y="35"/>
                      <a:pt x="29" y="35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5" y="28"/>
                      <a:pt x="36" y="26"/>
                      <a:pt x="36" y="2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5"/>
                      <a:pt x="35" y="14"/>
                      <a:pt x="34" y="13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7"/>
                      <a:pt x="26" y="6"/>
                      <a:pt x="25" y="6"/>
                    </a:cubicBezTo>
                    <a:lnTo>
                      <a:pt x="24" y="0"/>
                    </a:lnTo>
                    <a:close/>
                    <a:moveTo>
                      <a:pt x="32" y="21"/>
                    </a:moveTo>
                    <a:cubicBezTo>
                      <a:pt x="32" y="26"/>
                      <a:pt x="27" y="31"/>
                      <a:pt x="21" y="31"/>
                    </a:cubicBezTo>
                    <a:cubicBezTo>
                      <a:pt x="15" y="31"/>
                      <a:pt x="11" y="26"/>
                      <a:pt x="11" y="21"/>
                    </a:cubicBezTo>
                    <a:cubicBezTo>
                      <a:pt x="11" y="15"/>
                      <a:pt x="15" y="10"/>
                      <a:pt x="21" y="10"/>
                    </a:cubicBezTo>
                    <a:cubicBezTo>
                      <a:pt x="27" y="10"/>
                      <a:pt x="32" y="15"/>
                      <a:pt x="3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1" name="Freeform 2797"/>
              <p:cNvSpPr>
                <a:spLocks noEditPoints="1"/>
              </p:cNvSpPr>
              <p:nvPr/>
            </p:nvSpPr>
            <p:spPr bwMode="auto">
              <a:xfrm>
                <a:off x="10034588" y="1430338"/>
                <a:ext cx="158750" cy="157163"/>
              </a:xfrm>
              <a:custGeom>
                <a:avLst/>
                <a:gdLst>
                  <a:gd name="T0" fmla="*/ 24 w 42"/>
                  <a:gd name="T1" fmla="*/ 0 h 42"/>
                  <a:gd name="T2" fmla="*/ 19 w 42"/>
                  <a:gd name="T3" fmla="*/ 0 h 42"/>
                  <a:gd name="T4" fmla="*/ 17 w 42"/>
                  <a:gd name="T5" fmla="*/ 6 h 42"/>
                  <a:gd name="T6" fmla="*/ 13 w 42"/>
                  <a:gd name="T7" fmla="*/ 8 h 42"/>
                  <a:gd name="T8" fmla="*/ 8 w 42"/>
                  <a:gd name="T9" fmla="*/ 4 h 42"/>
                  <a:gd name="T10" fmla="*/ 5 w 42"/>
                  <a:gd name="T11" fmla="*/ 8 h 42"/>
                  <a:gd name="T12" fmla="*/ 8 w 42"/>
                  <a:gd name="T13" fmla="*/ 13 h 42"/>
                  <a:gd name="T14" fmla="*/ 6 w 42"/>
                  <a:gd name="T15" fmla="*/ 17 h 42"/>
                  <a:gd name="T16" fmla="*/ 0 w 42"/>
                  <a:gd name="T17" fmla="*/ 18 h 42"/>
                  <a:gd name="T18" fmla="*/ 0 w 42"/>
                  <a:gd name="T19" fmla="*/ 23 h 42"/>
                  <a:gd name="T20" fmla="*/ 6 w 42"/>
                  <a:gd name="T21" fmla="*/ 25 h 42"/>
                  <a:gd name="T22" fmla="*/ 8 w 42"/>
                  <a:gd name="T23" fmla="*/ 29 h 42"/>
                  <a:gd name="T24" fmla="*/ 5 w 42"/>
                  <a:gd name="T25" fmla="*/ 34 h 42"/>
                  <a:gd name="T26" fmla="*/ 8 w 42"/>
                  <a:gd name="T27" fmla="*/ 37 h 42"/>
                  <a:gd name="T28" fmla="*/ 13 w 42"/>
                  <a:gd name="T29" fmla="*/ 34 h 42"/>
                  <a:gd name="T30" fmla="*/ 18 w 42"/>
                  <a:gd name="T31" fmla="*/ 36 h 42"/>
                  <a:gd name="T32" fmla="*/ 19 w 42"/>
                  <a:gd name="T33" fmla="*/ 42 h 42"/>
                  <a:gd name="T34" fmla="*/ 24 w 42"/>
                  <a:gd name="T35" fmla="*/ 42 h 42"/>
                  <a:gd name="T36" fmla="*/ 25 w 42"/>
                  <a:gd name="T37" fmla="*/ 36 h 42"/>
                  <a:gd name="T38" fmla="*/ 29 w 42"/>
                  <a:gd name="T39" fmla="*/ 34 h 42"/>
                  <a:gd name="T40" fmla="*/ 34 w 42"/>
                  <a:gd name="T41" fmla="*/ 38 h 42"/>
                  <a:gd name="T42" fmla="*/ 38 w 42"/>
                  <a:gd name="T43" fmla="*/ 34 h 42"/>
                  <a:gd name="T44" fmla="*/ 35 w 42"/>
                  <a:gd name="T45" fmla="*/ 29 h 42"/>
                  <a:gd name="T46" fmla="*/ 37 w 42"/>
                  <a:gd name="T47" fmla="*/ 25 h 42"/>
                  <a:gd name="T48" fmla="*/ 42 w 42"/>
                  <a:gd name="T49" fmla="*/ 23 h 42"/>
                  <a:gd name="T50" fmla="*/ 42 w 42"/>
                  <a:gd name="T51" fmla="*/ 18 h 42"/>
                  <a:gd name="T52" fmla="*/ 36 w 42"/>
                  <a:gd name="T53" fmla="*/ 17 h 42"/>
                  <a:gd name="T54" fmla="*/ 35 w 42"/>
                  <a:gd name="T55" fmla="*/ 13 h 42"/>
                  <a:gd name="T56" fmla="*/ 38 w 42"/>
                  <a:gd name="T57" fmla="*/ 8 h 42"/>
                  <a:gd name="T58" fmla="*/ 34 w 42"/>
                  <a:gd name="T59" fmla="*/ 4 h 42"/>
                  <a:gd name="T60" fmla="*/ 29 w 42"/>
                  <a:gd name="T61" fmla="*/ 7 h 42"/>
                  <a:gd name="T62" fmla="*/ 25 w 42"/>
                  <a:gd name="T63" fmla="*/ 6 h 42"/>
                  <a:gd name="T64" fmla="*/ 24 w 42"/>
                  <a:gd name="T65" fmla="*/ 0 h 42"/>
                  <a:gd name="T66" fmla="*/ 32 w 42"/>
                  <a:gd name="T67" fmla="*/ 21 h 42"/>
                  <a:gd name="T68" fmla="*/ 21 w 42"/>
                  <a:gd name="T69" fmla="*/ 31 h 42"/>
                  <a:gd name="T70" fmla="*/ 11 w 42"/>
                  <a:gd name="T71" fmla="*/ 21 h 42"/>
                  <a:gd name="T72" fmla="*/ 21 w 42"/>
                  <a:gd name="T73" fmla="*/ 10 h 42"/>
                  <a:gd name="T74" fmla="*/ 32 w 42"/>
                  <a:gd name="T75" fmla="*/ 2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42">
                    <a:moveTo>
                      <a:pt x="24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4" y="7"/>
                      <a:pt x="13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4"/>
                      <a:pt x="6" y="16"/>
                      <a:pt x="6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8"/>
                      <a:pt x="8" y="29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5"/>
                      <a:pt x="16" y="36"/>
                      <a:pt x="18" y="36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6"/>
                      <a:pt x="28" y="35"/>
                      <a:pt x="29" y="34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6" y="28"/>
                      <a:pt x="36" y="26"/>
                      <a:pt x="37" y="2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5"/>
                      <a:pt x="35" y="14"/>
                      <a:pt x="35" y="13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7"/>
                      <a:pt x="27" y="6"/>
                      <a:pt x="25" y="6"/>
                    </a:cubicBezTo>
                    <a:lnTo>
                      <a:pt x="24" y="0"/>
                    </a:lnTo>
                    <a:close/>
                    <a:moveTo>
                      <a:pt x="32" y="21"/>
                    </a:moveTo>
                    <a:cubicBezTo>
                      <a:pt x="32" y="26"/>
                      <a:pt x="27" y="31"/>
                      <a:pt x="21" y="31"/>
                    </a:cubicBezTo>
                    <a:cubicBezTo>
                      <a:pt x="16" y="31"/>
                      <a:pt x="11" y="26"/>
                      <a:pt x="11" y="21"/>
                    </a:cubicBezTo>
                    <a:cubicBezTo>
                      <a:pt x="11" y="15"/>
                      <a:pt x="16" y="10"/>
                      <a:pt x="21" y="10"/>
                    </a:cubicBezTo>
                    <a:cubicBezTo>
                      <a:pt x="27" y="10"/>
                      <a:pt x="32" y="15"/>
                      <a:pt x="3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67" name="文本框 7249"/>
            <p:cNvSpPr txBox="1"/>
            <p:nvPr/>
          </p:nvSpPr>
          <p:spPr>
            <a:xfrm>
              <a:off x="3975366" y="4575352"/>
              <a:ext cx="945201" cy="533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567473" y="5104909"/>
              <a:ext cx="1780072" cy="676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9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:a14="http://schemas.microsoft.com/office/drawing/2010/main"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_淘宝网Chenying0907出品 20"/>
          <p:cNvGrpSpPr/>
          <p:nvPr>
            <p:custDataLst>
              <p:tags r:id="rId1"/>
            </p:custDataLst>
          </p:nvPr>
        </p:nvGrpSpPr>
        <p:grpSpPr bwMode="auto">
          <a:xfrm rot="-1800000">
            <a:off x="4002881" y="2260504"/>
            <a:ext cx="685800" cy="869425"/>
            <a:chOff x="0" y="0"/>
            <a:chExt cx="914400" cy="1158971"/>
          </a:xfrm>
        </p:grpSpPr>
        <p:sp>
          <p:nvSpPr>
            <p:cNvPr id="23580" name="淘宝网Chenying0907出品 1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3581" name="等腰三角形 2"/>
            <p:cNvSpPr>
              <a:spLocks noChangeArrowheads="1"/>
            </p:cNvSpPr>
            <p:nvPr/>
          </p:nvSpPr>
          <p:spPr bwMode="auto">
            <a:xfrm flipV="1">
              <a:off x="306888" y="899812"/>
              <a:ext cx="300624" cy="2591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PA_淘宝网Chenying0907出品 23"/>
          <p:cNvGrpSpPr/>
          <p:nvPr>
            <p:custDataLst>
              <p:tags r:id="rId2"/>
            </p:custDataLst>
          </p:nvPr>
        </p:nvGrpSpPr>
        <p:grpSpPr bwMode="auto">
          <a:xfrm rot="-1800000">
            <a:off x="4148138" y="3744481"/>
            <a:ext cx="685800" cy="869425"/>
            <a:chOff x="0" y="0"/>
            <a:chExt cx="914400" cy="1158971"/>
          </a:xfrm>
        </p:grpSpPr>
        <p:sp>
          <p:nvSpPr>
            <p:cNvPr id="23578" name="淘宝网Chenying0907出品 7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3579" name="等腰三角形 8"/>
            <p:cNvSpPr>
              <a:spLocks noChangeArrowheads="1"/>
            </p:cNvSpPr>
            <p:nvPr/>
          </p:nvSpPr>
          <p:spPr bwMode="auto">
            <a:xfrm flipV="1">
              <a:off x="306888" y="899812"/>
              <a:ext cx="300624" cy="2591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PA_淘宝网Chenying0907出品 26"/>
          <p:cNvGrpSpPr/>
          <p:nvPr>
            <p:custDataLst>
              <p:tags r:id="rId3"/>
            </p:custDataLst>
          </p:nvPr>
        </p:nvGrpSpPr>
        <p:grpSpPr bwMode="auto">
          <a:xfrm rot="1800000" flipH="1">
            <a:off x="4301729" y="1445865"/>
            <a:ext cx="685800" cy="869425"/>
            <a:chOff x="0" y="0"/>
            <a:chExt cx="914400" cy="1158971"/>
          </a:xfrm>
        </p:grpSpPr>
        <p:sp>
          <p:nvSpPr>
            <p:cNvPr id="23576" name="淘宝网Chenying0907出品 10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3577" name="等腰三角形 11"/>
            <p:cNvSpPr>
              <a:spLocks noChangeArrowheads="1"/>
            </p:cNvSpPr>
            <p:nvPr/>
          </p:nvSpPr>
          <p:spPr bwMode="auto">
            <a:xfrm flipV="1">
              <a:off x="306888" y="899812"/>
              <a:ext cx="300624" cy="2591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PA_淘宝网Chenying0907出品 29"/>
          <p:cNvGrpSpPr/>
          <p:nvPr>
            <p:custDataLst>
              <p:tags r:id="rId4"/>
            </p:custDataLst>
          </p:nvPr>
        </p:nvGrpSpPr>
        <p:grpSpPr bwMode="auto">
          <a:xfrm rot="1800000" flipH="1">
            <a:off x="4470797" y="2929842"/>
            <a:ext cx="685800" cy="869425"/>
            <a:chOff x="0" y="0"/>
            <a:chExt cx="914400" cy="1158971"/>
          </a:xfrm>
        </p:grpSpPr>
        <p:sp>
          <p:nvSpPr>
            <p:cNvPr id="23574" name="淘宝网Chenying0907出品 13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3575" name="等腰三角形 14"/>
            <p:cNvSpPr>
              <a:spLocks noChangeArrowheads="1"/>
            </p:cNvSpPr>
            <p:nvPr/>
          </p:nvSpPr>
          <p:spPr bwMode="auto">
            <a:xfrm flipV="1">
              <a:off x="306888" y="899812"/>
              <a:ext cx="300624" cy="25915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3560" name="PA_淘宝网Chenying0907出品 14"/>
          <p:cNvSpPr>
            <a:spLocks noChangeAspect="1" noEditPoints="1" noChangeArrowheads="1"/>
          </p:cNvSpPr>
          <p:nvPr>
            <p:custDataLst>
              <p:tags r:id="rId5"/>
            </p:custDataLst>
          </p:nvPr>
        </p:nvSpPr>
        <p:spPr bwMode="auto">
          <a:xfrm>
            <a:off x="4598194" y="1662626"/>
            <a:ext cx="185738" cy="269164"/>
          </a:xfrm>
          <a:custGeom>
            <a:avLst/>
            <a:gdLst>
              <a:gd name="T0" fmla="*/ 154562 w 141"/>
              <a:gd name="T1" fmla="*/ 5250 h 205"/>
              <a:gd name="T2" fmla="*/ 240624 w 141"/>
              <a:gd name="T3" fmla="*/ 92756 h 205"/>
              <a:gd name="T4" fmla="*/ 214279 w 141"/>
              <a:gd name="T5" fmla="*/ 204764 h 205"/>
              <a:gd name="T6" fmla="*/ 203740 w 141"/>
              <a:gd name="T7" fmla="*/ 245017 h 205"/>
              <a:gd name="T8" fmla="*/ 201984 w 141"/>
              <a:gd name="T9" fmla="*/ 280020 h 205"/>
              <a:gd name="T10" fmla="*/ 186177 w 141"/>
              <a:gd name="T11" fmla="*/ 325523 h 205"/>
              <a:gd name="T12" fmla="*/ 144023 w 141"/>
              <a:gd name="T13" fmla="*/ 357025 h 205"/>
              <a:gd name="T14" fmla="*/ 64986 w 141"/>
              <a:gd name="T15" fmla="*/ 330773 h 205"/>
              <a:gd name="T16" fmla="*/ 43910 w 141"/>
              <a:gd name="T17" fmla="*/ 285270 h 205"/>
              <a:gd name="T18" fmla="*/ 43910 w 141"/>
              <a:gd name="T19" fmla="*/ 255518 h 205"/>
              <a:gd name="T20" fmla="*/ 40397 w 141"/>
              <a:gd name="T21" fmla="*/ 232766 h 205"/>
              <a:gd name="T22" fmla="*/ 10538 w 141"/>
              <a:gd name="T23" fmla="*/ 164511 h 205"/>
              <a:gd name="T24" fmla="*/ 75524 w 141"/>
              <a:gd name="T25" fmla="*/ 10501 h 205"/>
              <a:gd name="T26" fmla="*/ 115921 w 141"/>
              <a:gd name="T27" fmla="*/ 0 h 205"/>
              <a:gd name="T28" fmla="*/ 122947 w 141"/>
              <a:gd name="T29" fmla="*/ 246767 h 205"/>
              <a:gd name="T30" fmla="*/ 182664 w 141"/>
              <a:gd name="T31" fmla="*/ 236266 h 205"/>
              <a:gd name="T32" fmla="*/ 207253 w 141"/>
              <a:gd name="T33" fmla="*/ 169762 h 205"/>
              <a:gd name="T34" fmla="*/ 184420 w 141"/>
              <a:gd name="T35" fmla="*/ 45503 h 205"/>
              <a:gd name="T36" fmla="*/ 26346 w 141"/>
              <a:gd name="T37" fmla="*/ 140010 h 205"/>
              <a:gd name="T38" fmla="*/ 63230 w 141"/>
              <a:gd name="T39" fmla="*/ 238017 h 205"/>
              <a:gd name="T40" fmla="*/ 122947 w 141"/>
              <a:gd name="T41" fmla="*/ 246767 h 205"/>
              <a:gd name="T42" fmla="*/ 75524 w 141"/>
              <a:gd name="T43" fmla="*/ 257268 h 205"/>
              <a:gd name="T44" fmla="*/ 75524 w 141"/>
              <a:gd name="T45" fmla="*/ 276519 h 205"/>
              <a:gd name="T46" fmla="*/ 170369 w 141"/>
              <a:gd name="T47" fmla="*/ 276519 h 205"/>
              <a:gd name="T48" fmla="*/ 170369 w 141"/>
              <a:gd name="T49" fmla="*/ 257268 h 205"/>
              <a:gd name="T50" fmla="*/ 122947 w 141"/>
              <a:gd name="T51" fmla="*/ 287020 h 205"/>
              <a:gd name="T52" fmla="*/ 64986 w 141"/>
              <a:gd name="T53" fmla="*/ 292270 h 205"/>
              <a:gd name="T54" fmla="*/ 142267 w 141"/>
              <a:gd name="T55" fmla="*/ 306271 h 205"/>
              <a:gd name="T56" fmla="*/ 180907 w 141"/>
              <a:gd name="T57" fmla="*/ 299271 h 205"/>
              <a:gd name="T58" fmla="*/ 122947 w 141"/>
              <a:gd name="T59" fmla="*/ 287020 h 205"/>
              <a:gd name="T60" fmla="*/ 101870 w 141"/>
              <a:gd name="T61" fmla="*/ 334273 h 205"/>
              <a:gd name="T62" fmla="*/ 161587 w 141"/>
              <a:gd name="T63" fmla="*/ 316772 h 2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1"/>
              <a:gd name="T97" fmla="*/ 0 h 205"/>
              <a:gd name="T98" fmla="*/ 141 w 141"/>
              <a:gd name="T99" fmla="*/ 205 h 2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1" h="205">
                <a:moveTo>
                  <a:pt x="74" y="0"/>
                </a:moveTo>
                <a:cubicBezTo>
                  <a:pt x="78" y="1"/>
                  <a:pt x="83" y="1"/>
                  <a:pt x="88" y="3"/>
                </a:cubicBezTo>
                <a:cubicBezTo>
                  <a:pt x="100" y="6"/>
                  <a:pt x="110" y="12"/>
                  <a:pt x="119" y="21"/>
                </a:cubicBezTo>
                <a:cubicBezTo>
                  <a:pt x="128" y="30"/>
                  <a:pt x="134" y="40"/>
                  <a:pt x="137" y="53"/>
                </a:cubicBezTo>
                <a:cubicBezTo>
                  <a:pt x="141" y="70"/>
                  <a:pt x="139" y="86"/>
                  <a:pt x="130" y="102"/>
                </a:cubicBezTo>
                <a:cubicBezTo>
                  <a:pt x="128" y="107"/>
                  <a:pt x="125" y="112"/>
                  <a:pt x="122" y="117"/>
                </a:cubicBezTo>
                <a:cubicBezTo>
                  <a:pt x="119" y="123"/>
                  <a:pt x="117" y="130"/>
                  <a:pt x="117" y="138"/>
                </a:cubicBezTo>
                <a:cubicBezTo>
                  <a:pt x="117" y="139"/>
                  <a:pt x="116" y="139"/>
                  <a:pt x="116" y="140"/>
                </a:cubicBezTo>
                <a:cubicBezTo>
                  <a:pt x="116" y="142"/>
                  <a:pt x="115" y="147"/>
                  <a:pt x="116" y="149"/>
                </a:cubicBezTo>
                <a:cubicBezTo>
                  <a:pt x="117" y="153"/>
                  <a:pt x="116" y="156"/>
                  <a:pt x="115" y="160"/>
                </a:cubicBezTo>
                <a:cubicBezTo>
                  <a:pt x="115" y="160"/>
                  <a:pt x="114" y="161"/>
                  <a:pt x="115" y="162"/>
                </a:cubicBezTo>
                <a:cubicBezTo>
                  <a:pt x="118" y="171"/>
                  <a:pt x="115" y="181"/>
                  <a:pt x="106" y="186"/>
                </a:cubicBezTo>
                <a:cubicBezTo>
                  <a:pt x="105" y="186"/>
                  <a:pt x="104" y="187"/>
                  <a:pt x="104" y="188"/>
                </a:cubicBezTo>
                <a:cubicBezTo>
                  <a:pt x="100" y="198"/>
                  <a:pt x="93" y="204"/>
                  <a:pt x="82" y="204"/>
                </a:cubicBezTo>
                <a:cubicBezTo>
                  <a:pt x="74" y="205"/>
                  <a:pt x="65" y="205"/>
                  <a:pt x="56" y="204"/>
                </a:cubicBezTo>
                <a:cubicBezTo>
                  <a:pt x="46" y="203"/>
                  <a:pt x="40" y="198"/>
                  <a:pt x="37" y="189"/>
                </a:cubicBezTo>
                <a:cubicBezTo>
                  <a:pt x="36" y="187"/>
                  <a:pt x="35" y="186"/>
                  <a:pt x="33" y="185"/>
                </a:cubicBezTo>
                <a:cubicBezTo>
                  <a:pt x="25" y="181"/>
                  <a:pt x="22" y="171"/>
                  <a:pt x="25" y="163"/>
                </a:cubicBezTo>
                <a:cubicBezTo>
                  <a:pt x="25" y="161"/>
                  <a:pt x="26" y="161"/>
                  <a:pt x="25" y="159"/>
                </a:cubicBezTo>
                <a:cubicBezTo>
                  <a:pt x="23" y="155"/>
                  <a:pt x="23" y="151"/>
                  <a:pt x="25" y="146"/>
                </a:cubicBezTo>
                <a:cubicBezTo>
                  <a:pt x="25" y="145"/>
                  <a:pt x="25" y="144"/>
                  <a:pt x="25" y="143"/>
                </a:cubicBezTo>
                <a:cubicBezTo>
                  <a:pt x="24" y="140"/>
                  <a:pt x="23" y="137"/>
                  <a:pt x="23" y="133"/>
                </a:cubicBezTo>
                <a:cubicBezTo>
                  <a:pt x="22" y="126"/>
                  <a:pt x="19" y="119"/>
                  <a:pt x="15" y="113"/>
                </a:cubicBezTo>
                <a:cubicBezTo>
                  <a:pt x="12" y="107"/>
                  <a:pt x="9" y="101"/>
                  <a:pt x="6" y="94"/>
                </a:cubicBezTo>
                <a:cubicBezTo>
                  <a:pt x="1" y="83"/>
                  <a:pt x="0" y="70"/>
                  <a:pt x="2" y="58"/>
                </a:cubicBezTo>
                <a:cubicBezTo>
                  <a:pt x="7" y="33"/>
                  <a:pt x="21" y="16"/>
                  <a:pt x="43" y="6"/>
                </a:cubicBezTo>
                <a:cubicBezTo>
                  <a:pt x="50" y="3"/>
                  <a:pt x="57" y="1"/>
                  <a:pt x="64" y="0"/>
                </a:cubicBezTo>
                <a:cubicBezTo>
                  <a:pt x="65" y="0"/>
                  <a:pt x="65" y="0"/>
                  <a:pt x="66" y="0"/>
                </a:cubicBezTo>
                <a:cubicBezTo>
                  <a:pt x="69" y="0"/>
                  <a:pt x="71" y="0"/>
                  <a:pt x="74" y="0"/>
                </a:cubicBezTo>
                <a:close/>
                <a:moveTo>
                  <a:pt x="70" y="141"/>
                </a:moveTo>
                <a:cubicBezTo>
                  <a:pt x="79" y="141"/>
                  <a:pt x="88" y="141"/>
                  <a:pt x="97" y="141"/>
                </a:cubicBezTo>
                <a:cubicBezTo>
                  <a:pt x="102" y="141"/>
                  <a:pt x="103" y="140"/>
                  <a:pt x="104" y="135"/>
                </a:cubicBezTo>
                <a:cubicBezTo>
                  <a:pt x="105" y="129"/>
                  <a:pt x="106" y="123"/>
                  <a:pt x="108" y="118"/>
                </a:cubicBezTo>
                <a:cubicBezTo>
                  <a:pt x="111" y="110"/>
                  <a:pt x="115" y="104"/>
                  <a:pt x="118" y="97"/>
                </a:cubicBezTo>
                <a:cubicBezTo>
                  <a:pt x="122" y="90"/>
                  <a:pt x="125" y="82"/>
                  <a:pt x="126" y="74"/>
                </a:cubicBezTo>
                <a:cubicBezTo>
                  <a:pt x="127" y="55"/>
                  <a:pt x="120" y="38"/>
                  <a:pt x="105" y="26"/>
                </a:cubicBezTo>
                <a:cubicBezTo>
                  <a:pt x="86" y="10"/>
                  <a:pt x="61" y="9"/>
                  <a:pt x="40" y="21"/>
                </a:cubicBezTo>
                <a:cubicBezTo>
                  <a:pt x="21" y="34"/>
                  <a:pt x="11" y="56"/>
                  <a:pt x="15" y="80"/>
                </a:cubicBezTo>
                <a:cubicBezTo>
                  <a:pt x="16" y="88"/>
                  <a:pt x="20" y="95"/>
                  <a:pt x="24" y="102"/>
                </a:cubicBezTo>
                <a:cubicBezTo>
                  <a:pt x="30" y="113"/>
                  <a:pt x="35" y="124"/>
                  <a:pt x="36" y="136"/>
                </a:cubicBezTo>
                <a:cubicBezTo>
                  <a:pt x="36" y="140"/>
                  <a:pt x="38" y="141"/>
                  <a:pt x="42" y="141"/>
                </a:cubicBezTo>
                <a:cubicBezTo>
                  <a:pt x="52" y="141"/>
                  <a:pt x="61" y="141"/>
                  <a:pt x="70" y="141"/>
                </a:cubicBezTo>
                <a:close/>
                <a:moveTo>
                  <a:pt x="70" y="147"/>
                </a:moveTo>
                <a:cubicBezTo>
                  <a:pt x="61" y="147"/>
                  <a:pt x="52" y="147"/>
                  <a:pt x="43" y="147"/>
                </a:cubicBezTo>
                <a:cubicBezTo>
                  <a:pt x="40" y="147"/>
                  <a:pt x="38" y="148"/>
                  <a:pt x="37" y="150"/>
                </a:cubicBezTo>
                <a:cubicBezTo>
                  <a:pt x="35" y="154"/>
                  <a:pt x="38" y="158"/>
                  <a:pt x="43" y="158"/>
                </a:cubicBezTo>
                <a:cubicBezTo>
                  <a:pt x="55" y="158"/>
                  <a:pt x="68" y="158"/>
                  <a:pt x="81" y="158"/>
                </a:cubicBezTo>
                <a:cubicBezTo>
                  <a:pt x="86" y="158"/>
                  <a:pt x="92" y="158"/>
                  <a:pt x="97" y="158"/>
                </a:cubicBezTo>
                <a:cubicBezTo>
                  <a:pt x="100" y="158"/>
                  <a:pt x="102" y="157"/>
                  <a:pt x="103" y="155"/>
                </a:cubicBezTo>
                <a:cubicBezTo>
                  <a:pt x="105" y="151"/>
                  <a:pt x="102" y="147"/>
                  <a:pt x="97" y="147"/>
                </a:cubicBezTo>
                <a:cubicBezTo>
                  <a:pt x="88" y="147"/>
                  <a:pt x="79" y="147"/>
                  <a:pt x="70" y="147"/>
                </a:cubicBezTo>
                <a:close/>
                <a:moveTo>
                  <a:pt x="70" y="164"/>
                </a:moveTo>
                <a:cubicBezTo>
                  <a:pt x="61" y="164"/>
                  <a:pt x="52" y="164"/>
                  <a:pt x="43" y="164"/>
                </a:cubicBezTo>
                <a:cubicBezTo>
                  <a:pt x="40" y="164"/>
                  <a:pt x="38" y="165"/>
                  <a:pt x="37" y="167"/>
                </a:cubicBezTo>
                <a:cubicBezTo>
                  <a:pt x="35" y="171"/>
                  <a:pt x="38" y="175"/>
                  <a:pt x="43" y="175"/>
                </a:cubicBezTo>
                <a:cubicBezTo>
                  <a:pt x="55" y="175"/>
                  <a:pt x="68" y="175"/>
                  <a:pt x="81" y="175"/>
                </a:cubicBezTo>
                <a:cubicBezTo>
                  <a:pt x="86" y="175"/>
                  <a:pt x="92" y="175"/>
                  <a:pt x="97" y="175"/>
                </a:cubicBezTo>
                <a:cubicBezTo>
                  <a:pt x="100" y="175"/>
                  <a:pt x="102" y="174"/>
                  <a:pt x="103" y="171"/>
                </a:cubicBezTo>
                <a:cubicBezTo>
                  <a:pt x="105" y="168"/>
                  <a:pt x="102" y="164"/>
                  <a:pt x="97" y="164"/>
                </a:cubicBezTo>
                <a:cubicBezTo>
                  <a:pt x="88" y="164"/>
                  <a:pt x="79" y="164"/>
                  <a:pt x="70" y="164"/>
                </a:cubicBezTo>
                <a:close/>
                <a:moveTo>
                  <a:pt x="48" y="181"/>
                </a:moveTo>
                <a:cubicBezTo>
                  <a:pt x="48" y="186"/>
                  <a:pt x="52" y="191"/>
                  <a:pt x="58" y="191"/>
                </a:cubicBezTo>
                <a:cubicBezTo>
                  <a:pt x="66" y="192"/>
                  <a:pt x="74" y="192"/>
                  <a:pt x="82" y="191"/>
                </a:cubicBezTo>
                <a:cubicBezTo>
                  <a:pt x="88" y="191"/>
                  <a:pt x="92" y="186"/>
                  <a:pt x="92" y="181"/>
                </a:cubicBezTo>
                <a:cubicBezTo>
                  <a:pt x="77" y="181"/>
                  <a:pt x="63" y="181"/>
                  <a:pt x="48" y="1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3561" name="PA_淘宝网Chenying0907出品 2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164807" y="2534433"/>
            <a:ext cx="269081" cy="164357"/>
          </a:xfrm>
          <a:custGeom>
            <a:avLst/>
            <a:gdLst>
              <a:gd name="T0" fmla="*/ 48357 w 230"/>
              <a:gd name="T1" fmla="*/ 97019 h 140"/>
              <a:gd name="T2" fmla="*/ 1560 w 230"/>
              <a:gd name="T3" fmla="*/ 143964 h 140"/>
              <a:gd name="T4" fmla="*/ 60836 w 230"/>
              <a:gd name="T5" fmla="*/ 219075 h 140"/>
              <a:gd name="T6" fmla="*/ 297939 w 230"/>
              <a:gd name="T7" fmla="*/ 219075 h 140"/>
              <a:gd name="T8" fmla="*/ 357215 w 230"/>
              <a:gd name="T9" fmla="*/ 143964 h 140"/>
              <a:gd name="T10" fmla="*/ 269861 w 230"/>
              <a:gd name="T11" fmla="*/ 62593 h 140"/>
              <a:gd name="T12" fmla="*/ 188747 w 230"/>
              <a:gd name="T13" fmla="*/ 3130 h 140"/>
              <a:gd name="T14" fmla="*/ 110752 w 230"/>
              <a:gd name="T15" fmla="*/ 54769 h 140"/>
              <a:gd name="T16" fmla="*/ 59276 w 230"/>
              <a:gd name="T17" fmla="*/ 59463 h 140"/>
              <a:gd name="T18" fmla="*/ 48357 w 230"/>
              <a:gd name="T19" fmla="*/ 97019 h 1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0"/>
              <a:gd name="T31" fmla="*/ 0 h 140"/>
              <a:gd name="T32" fmla="*/ 230 w 230"/>
              <a:gd name="T33" fmla="*/ 140 h 1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0" h="140">
                <a:moveTo>
                  <a:pt x="31" y="62"/>
                </a:moveTo>
                <a:cubicBezTo>
                  <a:pt x="31" y="62"/>
                  <a:pt x="3" y="70"/>
                  <a:pt x="1" y="92"/>
                </a:cubicBezTo>
                <a:cubicBezTo>
                  <a:pt x="0" y="115"/>
                  <a:pt x="19" y="140"/>
                  <a:pt x="39" y="140"/>
                </a:cubicBezTo>
                <a:cubicBezTo>
                  <a:pt x="60" y="140"/>
                  <a:pt x="179" y="140"/>
                  <a:pt x="191" y="140"/>
                </a:cubicBezTo>
                <a:cubicBezTo>
                  <a:pt x="202" y="140"/>
                  <a:pt x="230" y="118"/>
                  <a:pt x="229" y="92"/>
                </a:cubicBezTo>
                <a:cubicBezTo>
                  <a:pt x="227" y="49"/>
                  <a:pt x="173" y="40"/>
                  <a:pt x="173" y="40"/>
                </a:cubicBezTo>
                <a:cubicBezTo>
                  <a:pt x="173" y="40"/>
                  <a:pt x="173" y="0"/>
                  <a:pt x="121" y="2"/>
                </a:cubicBezTo>
                <a:cubicBezTo>
                  <a:pt x="76" y="3"/>
                  <a:pt x="71" y="35"/>
                  <a:pt x="71" y="35"/>
                </a:cubicBezTo>
                <a:cubicBezTo>
                  <a:pt x="71" y="35"/>
                  <a:pt x="53" y="26"/>
                  <a:pt x="38" y="38"/>
                </a:cubicBezTo>
                <a:cubicBezTo>
                  <a:pt x="23" y="49"/>
                  <a:pt x="31" y="62"/>
                  <a:pt x="31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3562" name="PA_淘宝网Chenying0907出品 17"/>
          <p:cNvSpPr>
            <a:spLocks noChangeAspect="1" noEditPoints="1" noChangeArrowheads="1"/>
          </p:cNvSpPr>
          <p:nvPr>
            <p:custDataLst>
              <p:tags r:id="rId7"/>
            </p:custDataLst>
          </p:nvPr>
        </p:nvSpPr>
        <p:spPr bwMode="auto">
          <a:xfrm>
            <a:off x="4774406" y="3148985"/>
            <a:ext cx="167879" cy="270356"/>
          </a:xfrm>
          <a:custGeom>
            <a:avLst/>
            <a:gdLst>
              <a:gd name="T0" fmla="*/ 204694 w 152"/>
              <a:gd name="T1" fmla="*/ 0 h 244"/>
              <a:gd name="T2" fmla="*/ 220893 w 152"/>
              <a:gd name="T3" fmla="*/ 13292 h 244"/>
              <a:gd name="T4" fmla="*/ 223838 w 152"/>
              <a:gd name="T5" fmla="*/ 25107 h 244"/>
              <a:gd name="T6" fmla="*/ 223838 w 152"/>
              <a:gd name="T7" fmla="*/ 208243 h 244"/>
              <a:gd name="T8" fmla="*/ 223838 w 152"/>
              <a:gd name="T9" fmla="*/ 335256 h 244"/>
              <a:gd name="T10" fmla="*/ 198803 w 152"/>
              <a:gd name="T11" fmla="*/ 360363 h 244"/>
              <a:gd name="T12" fmla="*/ 25035 w 152"/>
              <a:gd name="T13" fmla="*/ 360363 h 244"/>
              <a:gd name="T14" fmla="*/ 0 w 152"/>
              <a:gd name="T15" fmla="*/ 335256 h 244"/>
              <a:gd name="T16" fmla="*/ 0 w 152"/>
              <a:gd name="T17" fmla="*/ 28061 h 244"/>
              <a:gd name="T18" fmla="*/ 17671 w 152"/>
              <a:gd name="T19" fmla="*/ 0 h 244"/>
              <a:gd name="T20" fmla="*/ 204694 w 152"/>
              <a:gd name="T21" fmla="*/ 0 h 244"/>
              <a:gd name="T22" fmla="*/ 201749 w 152"/>
              <a:gd name="T23" fmla="*/ 304241 h 244"/>
              <a:gd name="T24" fmla="*/ 201749 w 152"/>
              <a:gd name="T25" fmla="*/ 57599 h 244"/>
              <a:gd name="T26" fmla="*/ 22089 w 152"/>
              <a:gd name="T27" fmla="*/ 57599 h 244"/>
              <a:gd name="T28" fmla="*/ 22089 w 152"/>
              <a:gd name="T29" fmla="*/ 304241 h 244"/>
              <a:gd name="T30" fmla="*/ 201749 w 152"/>
              <a:gd name="T31" fmla="*/ 304241 h 244"/>
              <a:gd name="T32" fmla="*/ 111919 w 152"/>
              <a:gd name="T33" fmla="*/ 23630 h 244"/>
              <a:gd name="T34" fmla="*/ 76576 w 152"/>
              <a:gd name="T35" fmla="*/ 23630 h 244"/>
              <a:gd name="T36" fmla="*/ 72158 w 152"/>
              <a:gd name="T37" fmla="*/ 23630 h 244"/>
              <a:gd name="T38" fmla="*/ 66268 w 152"/>
              <a:gd name="T39" fmla="*/ 28061 h 244"/>
              <a:gd name="T40" fmla="*/ 72158 w 152"/>
              <a:gd name="T41" fmla="*/ 33969 h 244"/>
              <a:gd name="T42" fmla="*/ 75104 w 152"/>
              <a:gd name="T43" fmla="*/ 33969 h 244"/>
              <a:gd name="T44" fmla="*/ 148734 w 152"/>
              <a:gd name="T45" fmla="*/ 33969 h 244"/>
              <a:gd name="T46" fmla="*/ 151680 w 152"/>
              <a:gd name="T47" fmla="*/ 33969 h 244"/>
              <a:gd name="T48" fmla="*/ 156098 w 152"/>
              <a:gd name="T49" fmla="*/ 28061 h 244"/>
              <a:gd name="T50" fmla="*/ 151680 w 152"/>
              <a:gd name="T51" fmla="*/ 23630 h 244"/>
              <a:gd name="T52" fmla="*/ 148734 w 152"/>
              <a:gd name="T53" fmla="*/ 23630 h 244"/>
              <a:gd name="T54" fmla="*/ 111919 w 152"/>
              <a:gd name="T55" fmla="*/ 23630 h 244"/>
              <a:gd name="T56" fmla="*/ 128118 w 152"/>
              <a:gd name="T57" fmla="*/ 332302 h 244"/>
              <a:gd name="T58" fmla="*/ 111919 w 152"/>
              <a:gd name="T59" fmla="*/ 316056 h 244"/>
              <a:gd name="T60" fmla="*/ 94248 w 152"/>
              <a:gd name="T61" fmla="*/ 332302 h 244"/>
              <a:gd name="T62" fmla="*/ 111919 w 152"/>
              <a:gd name="T63" fmla="*/ 350025 h 244"/>
              <a:gd name="T64" fmla="*/ 128118 w 152"/>
              <a:gd name="T65" fmla="*/ 332302 h 2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244"/>
              <a:gd name="T101" fmla="*/ 152 w 152"/>
              <a:gd name="T102" fmla="*/ 244 h 2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244">
                <a:moveTo>
                  <a:pt x="139" y="0"/>
                </a:moveTo>
                <a:cubicBezTo>
                  <a:pt x="144" y="2"/>
                  <a:pt x="148" y="4"/>
                  <a:pt x="150" y="9"/>
                </a:cubicBezTo>
                <a:cubicBezTo>
                  <a:pt x="151" y="11"/>
                  <a:pt x="152" y="14"/>
                  <a:pt x="152" y="17"/>
                </a:cubicBezTo>
                <a:cubicBezTo>
                  <a:pt x="152" y="58"/>
                  <a:pt x="152" y="100"/>
                  <a:pt x="152" y="141"/>
                </a:cubicBezTo>
                <a:cubicBezTo>
                  <a:pt x="152" y="170"/>
                  <a:pt x="152" y="198"/>
                  <a:pt x="152" y="227"/>
                </a:cubicBezTo>
                <a:cubicBezTo>
                  <a:pt x="152" y="238"/>
                  <a:pt x="146" y="244"/>
                  <a:pt x="135" y="244"/>
                </a:cubicBezTo>
                <a:cubicBezTo>
                  <a:pt x="96" y="244"/>
                  <a:pt x="56" y="244"/>
                  <a:pt x="17" y="244"/>
                </a:cubicBezTo>
                <a:cubicBezTo>
                  <a:pt x="6" y="244"/>
                  <a:pt x="0" y="238"/>
                  <a:pt x="0" y="227"/>
                </a:cubicBezTo>
                <a:cubicBezTo>
                  <a:pt x="0" y="158"/>
                  <a:pt x="0" y="89"/>
                  <a:pt x="0" y="19"/>
                </a:cubicBezTo>
                <a:cubicBezTo>
                  <a:pt x="0" y="8"/>
                  <a:pt x="2" y="4"/>
                  <a:pt x="12" y="0"/>
                </a:cubicBezTo>
                <a:cubicBezTo>
                  <a:pt x="55" y="0"/>
                  <a:pt x="97" y="0"/>
                  <a:pt x="139" y="0"/>
                </a:cubicBezTo>
                <a:close/>
                <a:moveTo>
                  <a:pt x="137" y="206"/>
                </a:moveTo>
                <a:cubicBezTo>
                  <a:pt x="137" y="150"/>
                  <a:pt x="137" y="94"/>
                  <a:pt x="137" y="39"/>
                </a:cubicBezTo>
                <a:cubicBezTo>
                  <a:pt x="96" y="39"/>
                  <a:pt x="55" y="39"/>
                  <a:pt x="15" y="39"/>
                </a:cubicBezTo>
                <a:cubicBezTo>
                  <a:pt x="15" y="95"/>
                  <a:pt x="15" y="150"/>
                  <a:pt x="15" y="206"/>
                </a:cubicBezTo>
                <a:cubicBezTo>
                  <a:pt x="56" y="206"/>
                  <a:pt x="96" y="206"/>
                  <a:pt x="137" y="206"/>
                </a:cubicBezTo>
                <a:close/>
                <a:moveTo>
                  <a:pt x="76" y="16"/>
                </a:moveTo>
                <a:cubicBezTo>
                  <a:pt x="68" y="16"/>
                  <a:pt x="60" y="16"/>
                  <a:pt x="52" y="16"/>
                </a:cubicBezTo>
                <a:cubicBezTo>
                  <a:pt x="51" y="16"/>
                  <a:pt x="50" y="16"/>
                  <a:pt x="49" y="16"/>
                </a:cubicBezTo>
                <a:cubicBezTo>
                  <a:pt x="47" y="16"/>
                  <a:pt x="45" y="17"/>
                  <a:pt x="45" y="19"/>
                </a:cubicBezTo>
                <a:cubicBezTo>
                  <a:pt x="45" y="21"/>
                  <a:pt x="47" y="23"/>
                  <a:pt x="49" y="23"/>
                </a:cubicBezTo>
                <a:cubicBezTo>
                  <a:pt x="50" y="23"/>
                  <a:pt x="50" y="23"/>
                  <a:pt x="51" y="23"/>
                </a:cubicBezTo>
                <a:cubicBezTo>
                  <a:pt x="68" y="23"/>
                  <a:pt x="84" y="23"/>
                  <a:pt x="101" y="23"/>
                </a:cubicBezTo>
                <a:cubicBezTo>
                  <a:pt x="102" y="23"/>
                  <a:pt x="103" y="23"/>
                  <a:pt x="103" y="23"/>
                </a:cubicBezTo>
                <a:cubicBezTo>
                  <a:pt x="105" y="23"/>
                  <a:pt x="106" y="21"/>
                  <a:pt x="106" y="19"/>
                </a:cubicBezTo>
                <a:cubicBezTo>
                  <a:pt x="106" y="18"/>
                  <a:pt x="105" y="16"/>
                  <a:pt x="103" y="16"/>
                </a:cubicBezTo>
                <a:cubicBezTo>
                  <a:pt x="103" y="16"/>
                  <a:pt x="102" y="16"/>
                  <a:pt x="101" y="16"/>
                </a:cubicBezTo>
                <a:cubicBezTo>
                  <a:pt x="92" y="16"/>
                  <a:pt x="84" y="16"/>
                  <a:pt x="76" y="16"/>
                </a:cubicBezTo>
                <a:close/>
                <a:moveTo>
                  <a:pt x="87" y="225"/>
                </a:moveTo>
                <a:cubicBezTo>
                  <a:pt x="87" y="219"/>
                  <a:pt x="82" y="214"/>
                  <a:pt x="76" y="214"/>
                </a:cubicBezTo>
                <a:cubicBezTo>
                  <a:pt x="70" y="214"/>
                  <a:pt x="65" y="219"/>
                  <a:pt x="64" y="225"/>
                </a:cubicBezTo>
                <a:cubicBezTo>
                  <a:pt x="64" y="231"/>
                  <a:pt x="70" y="237"/>
                  <a:pt x="76" y="237"/>
                </a:cubicBezTo>
                <a:cubicBezTo>
                  <a:pt x="82" y="237"/>
                  <a:pt x="87" y="231"/>
                  <a:pt x="87" y="2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9" name="PA_淘宝网Chenying0907出品 35"/>
          <p:cNvGrpSpPr/>
          <p:nvPr>
            <p:custDataLst>
              <p:tags r:id="rId8"/>
            </p:custDataLst>
          </p:nvPr>
        </p:nvGrpSpPr>
        <p:grpSpPr bwMode="auto">
          <a:xfrm>
            <a:off x="4310063" y="3963624"/>
            <a:ext cx="270272" cy="270356"/>
            <a:chOff x="0" y="0"/>
            <a:chExt cx="271463" cy="271462"/>
          </a:xfrm>
        </p:grpSpPr>
        <p:sp>
          <p:nvSpPr>
            <p:cNvPr id="23572" name="淘宝网Chenying0907出品 15"/>
            <p:cNvSpPr>
              <a:spLocks noEditPoints="1" noChangeArrowheads="1"/>
            </p:cNvSpPr>
            <p:nvPr/>
          </p:nvSpPr>
          <p:spPr bwMode="auto">
            <a:xfrm>
              <a:off x="0" y="0"/>
              <a:ext cx="271463" cy="195263"/>
            </a:xfrm>
            <a:custGeom>
              <a:avLst/>
              <a:gdLst>
                <a:gd name="T0" fmla="*/ 258328 w 186"/>
                <a:gd name="T1" fmla="*/ 0 h 134"/>
                <a:gd name="T2" fmla="*/ 270004 w 186"/>
                <a:gd name="T3" fmla="*/ 8743 h 134"/>
                <a:gd name="T4" fmla="*/ 271463 w 186"/>
                <a:gd name="T5" fmla="*/ 17486 h 134"/>
                <a:gd name="T6" fmla="*/ 271463 w 186"/>
                <a:gd name="T7" fmla="*/ 177777 h 134"/>
                <a:gd name="T8" fmla="*/ 253949 w 186"/>
                <a:gd name="T9" fmla="*/ 195263 h 134"/>
                <a:gd name="T10" fmla="*/ 18973 w 186"/>
                <a:gd name="T11" fmla="*/ 195263 h 134"/>
                <a:gd name="T12" fmla="*/ 1459 w 186"/>
                <a:gd name="T13" fmla="*/ 182148 h 134"/>
                <a:gd name="T14" fmla="*/ 0 w 186"/>
                <a:gd name="T15" fmla="*/ 182148 h 134"/>
                <a:gd name="T16" fmla="*/ 0 w 186"/>
                <a:gd name="T17" fmla="*/ 13115 h 134"/>
                <a:gd name="T18" fmla="*/ 1459 w 186"/>
                <a:gd name="T19" fmla="*/ 10200 h 134"/>
                <a:gd name="T20" fmla="*/ 13135 w 186"/>
                <a:gd name="T21" fmla="*/ 0 h 134"/>
                <a:gd name="T22" fmla="*/ 258328 w 186"/>
                <a:gd name="T23" fmla="*/ 0 h 134"/>
                <a:gd name="T24" fmla="*/ 253949 w 186"/>
                <a:gd name="T25" fmla="*/ 177777 h 134"/>
                <a:gd name="T26" fmla="*/ 253949 w 186"/>
                <a:gd name="T27" fmla="*/ 17486 h 134"/>
                <a:gd name="T28" fmla="*/ 17514 w 186"/>
                <a:gd name="T29" fmla="*/ 17486 h 134"/>
                <a:gd name="T30" fmla="*/ 17514 w 186"/>
                <a:gd name="T31" fmla="*/ 177777 h 134"/>
                <a:gd name="T32" fmla="*/ 253949 w 186"/>
                <a:gd name="T33" fmla="*/ 177777 h 1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6"/>
                <a:gd name="T52" fmla="*/ 0 h 134"/>
                <a:gd name="T53" fmla="*/ 186 w 186"/>
                <a:gd name="T54" fmla="*/ 134 h 1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6" h="134">
                  <a:moveTo>
                    <a:pt x="177" y="0"/>
                  </a:moveTo>
                  <a:cubicBezTo>
                    <a:pt x="180" y="1"/>
                    <a:pt x="183" y="3"/>
                    <a:pt x="185" y="6"/>
                  </a:cubicBezTo>
                  <a:cubicBezTo>
                    <a:pt x="185" y="8"/>
                    <a:pt x="186" y="10"/>
                    <a:pt x="186" y="12"/>
                  </a:cubicBezTo>
                  <a:cubicBezTo>
                    <a:pt x="186" y="49"/>
                    <a:pt x="186" y="86"/>
                    <a:pt x="186" y="122"/>
                  </a:cubicBezTo>
                  <a:cubicBezTo>
                    <a:pt x="186" y="129"/>
                    <a:pt x="181" y="134"/>
                    <a:pt x="174" y="134"/>
                  </a:cubicBezTo>
                  <a:cubicBezTo>
                    <a:pt x="120" y="134"/>
                    <a:pt x="66" y="134"/>
                    <a:pt x="13" y="134"/>
                  </a:cubicBezTo>
                  <a:cubicBezTo>
                    <a:pt x="6" y="134"/>
                    <a:pt x="3" y="132"/>
                    <a:pt x="1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6"/>
                    <a:pt x="0" y="48"/>
                    <a:pt x="0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3" y="3"/>
                    <a:pt x="5" y="2"/>
                    <a:pt x="9" y="0"/>
                  </a:cubicBezTo>
                  <a:cubicBezTo>
                    <a:pt x="65" y="0"/>
                    <a:pt x="121" y="0"/>
                    <a:pt x="177" y="0"/>
                  </a:cubicBezTo>
                  <a:close/>
                  <a:moveTo>
                    <a:pt x="174" y="122"/>
                  </a:moveTo>
                  <a:cubicBezTo>
                    <a:pt x="174" y="85"/>
                    <a:pt x="174" y="49"/>
                    <a:pt x="174" y="12"/>
                  </a:cubicBezTo>
                  <a:cubicBezTo>
                    <a:pt x="120" y="12"/>
                    <a:pt x="66" y="12"/>
                    <a:pt x="12" y="12"/>
                  </a:cubicBezTo>
                  <a:cubicBezTo>
                    <a:pt x="12" y="49"/>
                    <a:pt x="12" y="85"/>
                    <a:pt x="12" y="122"/>
                  </a:cubicBezTo>
                  <a:cubicBezTo>
                    <a:pt x="66" y="122"/>
                    <a:pt x="120" y="122"/>
                    <a:pt x="174" y="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3573" name="淘宝网Chenying0907出品 16"/>
            <p:cNvSpPr>
              <a:spLocks noChangeArrowheads="1"/>
            </p:cNvSpPr>
            <p:nvPr/>
          </p:nvSpPr>
          <p:spPr bwMode="auto">
            <a:xfrm>
              <a:off x="68262" y="211137"/>
              <a:ext cx="134938" cy="60325"/>
            </a:xfrm>
            <a:custGeom>
              <a:avLst/>
              <a:gdLst>
                <a:gd name="T0" fmla="*/ 42535 w 92"/>
                <a:gd name="T1" fmla="*/ 0 h 41"/>
                <a:gd name="T2" fmla="*/ 92403 w 92"/>
                <a:gd name="T3" fmla="*/ 0 h 41"/>
                <a:gd name="T4" fmla="*/ 92403 w 92"/>
                <a:gd name="T5" fmla="*/ 2943 h 41"/>
                <a:gd name="T6" fmla="*/ 92403 w 92"/>
                <a:gd name="T7" fmla="*/ 25013 h 41"/>
                <a:gd name="T8" fmla="*/ 111471 w 92"/>
                <a:gd name="T9" fmla="*/ 42669 h 41"/>
                <a:gd name="T10" fmla="*/ 126138 w 92"/>
                <a:gd name="T11" fmla="*/ 42669 h 41"/>
                <a:gd name="T12" fmla="*/ 134938 w 92"/>
                <a:gd name="T13" fmla="*/ 51497 h 41"/>
                <a:gd name="T14" fmla="*/ 126138 w 92"/>
                <a:gd name="T15" fmla="*/ 60325 h 41"/>
                <a:gd name="T16" fmla="*/ 8800 w 92"/>
                <a:gd name="T17" fmla="*/ 60325 h 41"/>
                <a:gd name="T18" fmla="*/ 0 w 92"/>
                <a:gd name="T19" fmla="*/ 51497 h 41"/>
                <a:gd name="T20" fmla="*/ 8800 w 92"/>
                <a:gd name="T21" fmla="*/ 42669 h 41"/>
                <a:gd name="T22" fmla="*/ 24934 w 92"/>
                <a:gd name="T23" fmla="*/ 42669 h 41"/>
                <a:gd name="T24" fmla="*/ 42535 w 92"/>
                <a:gd name="T25" fmla="*/ 25013 h 41"/>
                <a:gd name="T26" fmla="*/ 42535 w 92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41"/>
                <a:gd name="T44" fmla="*/ 92 w 92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41">
                  <a:moveTo>
                    <a:pt x="29" y="0"/>
                  </a:moveTo>
                  <a:cubicBezTo>
                    <a:pt x="40" y="0"/>
                    <a:pt x="52" y="0"/>
                    <a:pt x="63" y="0"/>
                  </a:cubicBezTo>
                  <a:cubicBezTo>
                    <a:pt x="63" y="1"/>
                    <a:pt x="63" y="2"/>
                    <a:pt x="63" y="2"/>
                  </a:cubicBezTo>
                  <a:cubicBezTo>
                    <a:pt x="63" y="7"/>
                    <a:pt x="63" y="12"/>
                    <a:pt x="63" y="17"/>
                  </a:cubicBezTo>
                  <a:cubicBezTo>
                    <a:pt x="64" y="24"/>
                    <a:pt x="68" y="29"/>
                    <a:pt x="76" y="29"/>
                  </a:cubicBezTo>
                  <a:cubicBezTo>
                    <a:pt x="79" y="29"/>
                    <a:pt x="83" y="29"/>
                    <a:pt x="86" y="29"/>
                  </a:cubicBezTo>
                  <a:cubicBezTo>
                    <a:pt x="90" y="29"/>
                    <a:pt x="92" y="32"/>
                    <a:pt x="92" y="35"/>
                  </a:cubicBezTo>
                  <a:cubicBezTo>
                    <a:pt x="92" y="38"/>
                    <a:pt x="90" y="41"/>
                    <a:pt x="86" y="41"/>
                  </a:cubicBezTo>
                  <a:cubicBezTo>
                    <a:pt x="59" y="41"/>
                    <a:pt x="33" y="41"/>
                    <a:pt x="6" y="41"/>
                  </a:cubicBezTo>
                  <a:cubicBezTo>
                    <a:pt x="2" y="41"/>
                    <a:pt x="0" y="38"/>
                    <a:pt x="0" y="35"/>
                  </a:cubicBezTo>
                  <a:cubicBezTo>
                    <a:pt x="0" y="32"/>
                    <a:pt x="2" y="29"/>
                    <a:pt x="6" y="29"/>
                  </a:cubicBezTo>
                  <a:cubicBezTo>
                    <a:pt x="10" y="29"/>
                    <a:pt x="13" y="29"/>
                    <a:pt x="17" y="29"/>
                  </a:cubicBezTo>
                  <a:cubicBezTo>
                    <a:pt x="24" y="29"/>
                    <a:pt x="29" y="24"/>
                    <a:pt x="29" y="17"/>
                  </a:cubicBezTo>
                  <a:cubicBezTo>
                    <a:pt x="29" y="12"/>
                    <a:pt x="29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3564" name="PA_淘宝网Chenying0907出品 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75710" y="3881446"/>
            <a:ext cx="218479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Click here to add content that matches the title.</a:t>
            </a:r>
          </a:p>
        </p:txBody>
      </p:sp>
      <p:sp>
        <p:nvSpPr>
          <p:cNvPr id="23565" name="PA_淘宝网Chenying0907出品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75635" y="3931467"/>
            <a:ext cx="601265" cy="43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accent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04</a:t>
            </a:r>
            <a:endParaRPr lang="zh-CN" altLang="en-US" sz="2400" dirty="0">
              <a:solidFill>
                <a:schemeClr val="accent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3566" name="PA_淘宝网Chenying0907出品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97142" y="2256932"/>
            <a:ext cx="218360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Click here to add content that matches the title.</a:t>
            </a:r>
          </a:p>
        </p:txBody>
      </p:sp>
      <p:sp>
        <p:nvSpPr>
          <p:cNvPr id="23567" name="PA_淘宝网Chenying0907出品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97066" y="2306953"/>
            <a:ext cx="600075" cy="43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accent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02</a:t>
            </a:r>
            <a:endParaRPr lang="zh-CN" altLang="en-US" sz="2400" dirty="0">
              <a:solidFill>
                <a:schemeClr val="accent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3568" name="PA_淘宝网Chenying0907出品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9454" y="3176378"/>
            <a:ext cx="218360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Click here to add content that matches the title.</a:t>
            </a:r>
          </a:p>
        </p:txBody>
      </p:sp>
      <p:sp>
        <p:nvSpPr>
          <p:cNvPr id="23569" name="PA_淘宝网Chenying0907出品 2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59981" y="3200198"/>
            <a:ext cx="600075" cy="43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03</a:t>
            </a:r>
            <a:endParaRPr lang="zh-CN" altLang="en-US" sz="2400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3570" name="PA_淘宝网Chenying0907出品 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64444" y="1698355"/>
            <a:ext cx="218360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Click here to add content that matches the title.</a:t>
            </a:r>
          </a:p>
        </p:txBody>
      </p:sp>
      <p:sp>
        <p:nvSpPr>
          <p:cNvPr id="23571" name="PA_淘宝网Chenying0907出品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84972" y="1722175"/>
            <a:ext cx="600075" cy="43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01</a:t>
            </a:r>
            <a:endParaRPr lang="zh-CN" altLang="en-US" sz="2400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:a14="http://schemas.microsoft.com/office/drawing/2010/main"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64EE313-FC00-488C-8204-2BB40CF78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" y="2521"/>
            <a:ext cx="9143244" cy="514459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FB14E1D-AA7D-44CA-820C-16594CC1388C}"/>
              </a:ext>
            </a:extLst>
          </p:cNvPr>
          <p:cNvSpPr/>
          <p:nvPr/>
        </p:nvSpPr>
        <p:spPr>
          <a:xfrm>
            <a:off x="365760" y="1067676"/>
            <a:ext cx="8527983" cy="27169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0">
            <a:extLst>
              <a:ext uri="{FF2B5EF4-FFF2-40B4-BE49-F238E27FC236}">
                <a16:creationId xmlns:a16="http://schemas.microsoft.com/office/drawing/2014/main" id="{8849E1E8-8CE1-4B02-B8DE-2877971C2B39}"/>
              </a:ext>
            </a:extLst>
          </p:cNvPr>
          <p:cNvGrpSpPr/>
          <p:nvPr/>
        </p:nvGrpSpPr>
        <p:grpSpPr>
          <a:xfrm>
            <a:off x="5130717" y="2024517"/>
            <a:ext cx="2184313" cy="543313"/>
            <a:chOff x="4911768" y="1576756"/>
            <a:chExt cx="6404019" cy="72419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4DD91D8-0883-44EA-841F-D37E0D847C23}"/>
                </a:ext>
              </a:extLst>
            </p:cNvPr>
            <p:cNvSpPr/>
            <p:nvPr/>
          </p:nvSpPr>
          <p:spPr>
            <a:xfrm>
              <a:off x="4911768" y="1576756"/>
              <a:ext cx="6404019" cy="4922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experience</a:t>
              </a:r>
              <a:endParaRPr lang="en-US" altLang="zh-CN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47">
              <a:extLst>
                <a:ext uri="{FF2B5EF4-FFF2-40B4-BE49-F238E27FC236}">
                  <a16:creationId xmlns:a16="http://schemas.microsoft.com/office/drawing/2014/main" id="{AFFAEC68-20FD-42FC-962B-C727E2540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768" y="2013789"/>
              <a:ext cx="6253537" cy="28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CLICK TO ADD TITLE</a:t>
              </a:r>
              <a:r>
                <a:rPr lang="en-US" altLang="zh-CN" sz="800" b="1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IN HERE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" name="Oval 25">
            <a:extLst>
              <a:ext uri="{FF2B5EF4-FFF2-40B4-BE49-F238E27FC236}">
                <a16:creationId xmlns:a16="http://schemas.microsoft.com/office/drawing/2014/main" id="{7FAAD64D-DA9E-4324-8CFB-A4C9824FD41A}"/>
              </a:ext>
            </a:extLst>
          </p:cNvPr>
          <p:cNvSpPr/>
          <p:nvPr/>
        </p:nvSpPr>
        <p:spPr>
          <a:xfrm>
            <a:off x="4507799" y="2486961"/>
            <a:ext cx="144542" cy="144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 dirty="0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CE651850-154B-42A4-A206-9906AC13AD2C}"/>
              </a:ext>
            </a:extLst>
          </p:cNvPr>
          <p:cNvGrpSpPr/>
          <p:nvPr/>
        </p:nvGrpSpPr>
        <p:grpSpPr>
          <a:xfrm>
            <a:off x="2482639" y="2304006"/>
            <a:ext cx="2025159" cy="493230"/>
            <a:chOff x="1361399" y="1508768"/>
            <a:chExt cx="3098410" cy="971355"/>
          </a:xfrm>
        </p:grpSpPr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4A79F619-4206-4F81-AD0A-399E44E774DC}"/>
                </a:ext>
              </a:extLst>
            </p:cNvPr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9" name="Flowchart: Off-page Connector 22">
                <a:extLst>
                  <a:ext uri="{FF2B5EF4-FFF2-40B4-BE49-F238E27FC236}">
                    <a16:creationId xmlns:a16="http://schemas.microsoft.com/office/drawing/2014/main" id="{EC0A621E-CD57-4816-8B75-4C3FC8B0D665}"/>
                  </a:ext>
                </a:extLst>
              </p:cNvPr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4400" dirty="0"/>
              </a:p>
            </p:txBody>
          </p:sp>
          <p:sp>
            <p:nvSpPr>
              <p:cNvPr id="10" name="Round Same Side Corner Rectangle 23">
                <a:extLst>
                  <a:ext uri="{FF2B5EF4-FFF2-40B4-BE49-F238E27FC236}">
                    <a16:creationId xmlns:a16="http://schemas.microsoft.com/office/drawing/2014/main" id="{C48C85BD-96B1-4A30-9429-DF23649B92F8}"/>
                  </a:ext>
                </a:extLst>
              </p:cNvPr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cxnSp>
            <p:nvCxnSpPr>
              <p:cNvPr id="11" name="Straight Connector 24">
                <a:extLst>
                  <a:ext uri="{FF2B5EF4-FFF2-40B4-BE49-F238E27FC236}">
                    <a16:creationId xmlns:a16="http://schemas.microsoft.com/office/drawing/2014/main" id="{6E151C2A-2A33-4EF1-9077-BCE49DC4DC62}"/>
                  </a:ext>
                </a:extLst>
              </p:cNvPr>
              <p:cNvCxnSpPr/>
              <p:nvPr/>
            </p:nvCxnSpPr>
            <p:spPr>
              <a:xfrm flipV="1">
                <a:off x="2991445" y="1635330"/>
                <a:ext cx="670723" cy="2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CD282C52-0CE6-478F-BF7A-36DF4FE96A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</p:grpSp>
      <p:sp>
        <p:nvSpPr>
          <p:cNvPr id="13" name="Rectangle 37">
            <a:extLst>
              <a:ext uri="{FF2B5EF4-FFF2-40B4-BE49-F238E27FC236}">
                <a16:creationId xmlns:a16="http://schemas.microsoft.com/office/drawing/2014/main" id="{EF7131BF-09D2-424C-AEA5-59B526D3CDFC}"/>
              </a:ext>
            </a:extLst>
          </p:cNvPr>
          <p:cNvSpPr/>
          <p:nvPr/>
        </p:nvSpPr>
        <p:spPr>
          <a:xfrm>
            <a:off x="5130717" y="2596588"/>
            <a:ext cx="2776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0970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55420" y="1906629"/>
            <a:ext cx="1342669" cy="699540"/>
            <a:chOff x="3913901" y="5865040"/>
            <a:chExt cx="3322518" cy="1730427"/>
          </a:xfrm>
        </p:grpSpPr>
        <p:cxnSp>
          <p:nvCxnSpPr>
            <p:cNvPr id="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 dirty="0">
                <a:latin typeface="Calibri Light"/>
              </a:endParaRPr>
            </a:p>
          </p:txBody>
        </p:sp>
      </p:grpSp>
      <p:grpSp>
        <p:nvGrpSpPr>
          <p:cNvPr id="5" name="Group 53"/>
          <p:cNvGrpSpPr/>
          <p:nvPr/>
        </p:nvGrpSpPr>
        <p:grpSpPr>
          <a:xfrm>
            <a:off x="1125807" y="1876445"/>
            <a:ext cx="749670" cy="750139"/>
            <a:chOff x="7683929" y="9649657"/>
            <a:chExt cx="1999231" cy="1999752"/>
          </a:xfrm>
        </p:grpSpPr>
        <p:grpSp>
          <p:nvGrpSpPr>
            <p:cNvPr id="6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  <p:sp>
            <p:nvSpPr>
              <p:cNvPr id="9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</p:grpSp>
        <p:sp>
          <p:nvSpPr>
            <p:cNvPr id="7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5525117" y="1876603"/>
            <a:ext cx="749670" cy="750139"/>
            <a:chOff x="14361737" y="2978422"/>
            <a:chExt cx="1999231" cy="1999752"/>
          </a:xfrm>
        </p:grpSpPr>
        <p:grpSp>
          <p:nvGrpSpPr>
            <p:cNvPr id="11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13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  <p:sp>
            <p:nvSpPr>
              <p:cNvPr id="14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</p:grpSp>
        <p:sp>
          <p:nvSpPr>
            <p:cNvPr id="12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grpSp>
        <p:nvGrpSpPr>
          <p:cNvPr id="15" name="Group 55"/>
          <p:cNvGrpSpPr/>
          <p:nvPr/>
        </p:nvGrpSpPr>
        <p:grpSpPr>
          <a:xfrm>
            <a:off x="4058306" y="1872745"/>
            <a:ext cx="749670" cy="750139"/>
            <a:chOff x="12208441" y="5274469"/>
            <a:chExt cx="1999231" cy="1999752"/>
          </a:xfrm>
        </p:grpSpPr>
        <p:grpSp>
          <p:nvGrpSpPr>
            <p:cNvPr id="16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18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  <p:sp>
            <p:nvSpPr>
              <p:cNvPr id="19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</p:grpSp>
        <p:sp>
          <p:nvSpPr>
            <p:cNvPr id="17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grpSp>
        <p:nvGrpSpPr>
          <p:cNvPr id="20" name="Group 56"/>
          <p:cNvGrpSpPr/>
          <p:nvPr/>
        </p:nvGrpSpPr>
        <p:grpSpPr>
          <a:xfrm>
            <a:off x="2587806" y="1870523"/>
            <a:ext cx="749670" cy="750139"/>
            <a:chOff x="9907711" y="7463571"/>
            <a:chExt cx="1999231" cy="1999752"/>
          </a:xfrm>
        </p:grpSpPr>
        <p:grpSp>
          <p:nvGrpSpPr>
            <p:cNvPr id="21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23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  <p:sp>
            <p:nvSpPr>
              <p:cNvPr id="24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</p:grpSp>
        <p:sp>
          <p:nvSpPr>
            <p:cNvPr id="22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grpSp>
        <p:nvGrpSpPr>
          <p:cNvPr id="25" name="Group 83"/>
          <p:cNvGrpSpPr/>
          <p:nvPr/>
        </p:nvGrpSpPr>
        <p:grpSpPr>
          <a:xfrm>
            <a:off x="4124438" y="1906629"/>
            <a:ext cx="1342669" cy="699540"/>
            <a:chOff x="3913901" y="5865040"/>
            <a:chExt cx="3322518" cy="1730427"/>
          </a:xfrm>
        </p:grpSpPr>
        <p:cxnSp>
          <p:nvCxnSpPr>
            <p:cNvPr id="2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 dirty="0">
                <a:latin typeface="Calibri Light"/>
              </a:endParaRPr>
            </a:p>
          </p:txBody>
        </p:sp>
      </p:grpSp>
      <p:grpSp>
        <p:nvGrpSpPr>
          <p:cNvPr id="28" name="Group 101"/>
          <p:cNvGrpSpPr/>
          <p:nvPr/>
        </p:nvGrpSpPr>
        <p:grpSpPr>
          <a:xfrm>
            <a:off x="5591249" y="1906629"/>
            <a:ext cx="1342669" cy="699540"/>
            <a:chOff x="3913901" y="5865040"/>
            <a:chExt cx="3322518" cy="1730427"/>
          </a:xfrm>
        </p:grpSpPr>
        <p:cxnSp>
          <p:nvCxnSpPr>
            <p:cNvPr id="2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 dirty="0">
                <a:latin typeface="Calibri Light"/>
              </a:endParaRPr>
            </a:p>
          </p:txBody>
        </p:sp>
      </p:grpSp>
      <p:grpSp>
        <p:nvGrpSpPr>
          <p:cNvPr id="31" name="Group 104"/>
          <p:cNvGrpSpPr/>
          <p:nvPr/>
        </p:nvGrpSpPr>
        <p:grpSpPr>
          <a:xfrm>
            <a:off x="1186655" y="1906629"/>
            <a:ext cx="1342669" cy="699540"/>
            <a:chOff x="3913901" y="5865040"/>
            <a:chExt cx="3322518" cy="1730427"/>
          </a:xfrm>
        </p:grpSpPr>
        <p:cxnSp>
          <p:nvCxnSpPr>
            <p:cNvPr id="32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 dirty="0">
                <a:latin typeface="Calibri Light"/>
              </a:endParaRPr>
            </a:p>
          </p:txBody>
        </p:sp>
      </p:grpSp>
      <p:grpSp>
        <p:nvGrpSpPr>
          <p:cNvPr id="34" name="Group 107"/>
          <p:cNvGrpSpPr/>
          <p:nvPr/>
        </p:nvGrpSpPr>
        <p:grpSpPr>
          <a:xfrm>
            <a:off x="6958981" y="1876490"/>
            <a:ext cx="749670" cy="750139"/>
            <a:chOff x="9907711" y="7463571"/>
            <a:chExt cx="1999231" cy="1999752"/>
          </a:xfrm>
        </p:grpSpPr>
        <p:grpSp>
          <p:nvGrpSpPr>
            <p:cNvPr id="35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37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  <p:sp>
            <p:nvSpPr>
              <p:cNvPr id="38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</p:grpSp>
        <p:sp>
          <p:nvSpPr>
            <p:cNvPr id="36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sp>
        <p:nvSpPr>
          <p:cNvPr id="39" name="TextBox 23"/>
          <p:cNvSpPr txBox="1"/>
          <p:nvPr/>
        </p:nvSpPr>
        <p:spPr>
          <a:xfrm>
            <a:off x="832243" y="3215680"/>
            <a:ext cx="1432365" cy="45545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832242" y="2974843"/>
            <a:ext cx="828961" cy="250333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 text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2417203" y="3215680"/>
            <a:ext cx="1432365" cy="45545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2417202" y="2974843"/>
            <a:ext cx="828961" cy="250333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 text</a:t>
            </a:r>
          </a:p>
        </p:txBody>
      </p:sp>
      <p:sp>
        <p:nvSpPr>
          <p:cNvPr id="43" name="TextBox 23"/>
          <p:cNvSpPr txBox="1"/>
          <p:nvPr/>
        </p:nvSpPr>
        <p:spPr>
          <a:xfrm>
            <a:off x="3815917" y="3215680"/>
            <a:ext cx="1432365" cy="45545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4" name="TextBox 24"/>
          <p:cNvSpPr txBox="1"/>
          <p:nvPr/>
        </p:nvSpPr>
        <p:spPr>
          <a:xfrm>
            <a:off x="3815916" y="2974843"/>
            <a:ext cx="828961" cy="250333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 text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5427970" y="3215680"/>
            <a:ext cx="1432365" cy="45545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5427970" y="2974843"/>
            <a:ext cx="828961" cy="250333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 text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6840253" y="3215680"/>
            <a:ext cx="1432365" cy="45545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6840252" y="2974843"/>
            <a:ext cx="828961" cy="250333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 text</a:t>
            </a:r>
          </a:p>
        </p:txBody>
      </p:sp>
    </p:spTree>
    <p:extLst>
      <p:ext uri="{BB962C8B-B14F-4D97-AF65-F5344CB8AC3E}">
        <p14:creationId xmlns:p14="http://schemas.microsoft.com/office/powerpoint/2010/main" val="8083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8850"/>
            <a:ext cx="2057400" cy="2730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BCC327-19A3-4379-A9BC-FCA6548B17A7}" type="slidenum">
              <a:rPr lang="zh-CN" altLang="en-US">
                <a:solidFill>
                  <a:srgbClr val="898989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pPr eaLnBrk="1" hangingPunct="1"/>
              <a:t>15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56323" name="任意多边形 4"/>
          <p:cNvSpPr>
            <a:spLocks noChangeArrowheads="1"/>
          </p:cNvSpPr>
          <p:nvPr/>
        </p:nvSpPr>
        <p:spPr bwMode="auto">
          <a:xfrm>
            <a:off x="8743950" y="4623433"/>
            <a:ext cx="476250" cy="30013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4" name="TextBox 15"/>
          <p:cNvSpPr>
            <a:spLocks noChangeArrowheads="1"/>
          </p:cNvSpPr>
          <p:nvPr/>
        </p:nvSpPr>
        <p:spPr bwMode="auto">
          <a:xfrm>
            <a:off x="8803482" y="4657973"/>
            <a:ext cx="340519" cy="2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100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100" b="1" dirty="0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2772" name="矩形 42"/>
          <p:cNvSpPr>
            <a:spLocks noChangeArrowheads="1"/>
          </p:cNvSpPr>
          <p:nvPr/>
        </p:nvSpPr>
        <p:spPr bwMode="auto">
          <a:xfrm>
            <a:off x="7339013" y="2879820"/>
            <a:ext cx="692944" cy="169597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73" name="矩形 37"/>
          <p:cNvSpPr>
            <a:spLocks noChangeArrowheads="1"/>
          </p:cNvSpPr>
          <p:nvPr/>
        </p:nvSpPr>
        <p:spPr bwMode="auto">
          <a:xfrm>
            <a:off x="3746897" y="2879820"/>
            <a:ext cx="3500438" cy="169597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74" name="矩形 46"/>
          <p:cNvSpPr>
            <a:spLocks noChangeAspect="1" noChangeArrowheads="1"/>
          </p:cNvSpPr>
          <p:nvPr/>
        </p:nvSpPr>
        <p:spPr bwMode="auto">
          <a:xfrm>
            <a:off x="1114425" y="2879820"/>
            <a:ext cx="2541985" cy="169597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91434" tIns="45717" rIns="91434" bIns="45717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75" name="矩形 47"/>
          <p:cNvSpPr>
            <a:spLocks noChangeAspect="1" noChangeArrowheads="1"/>
          </p:cNvSpPr>
          <p:nvPr/>
        </p:nvSpPr>
        <p:spPr bwMode="auto">
          <a:xfrm>
            <a:off x="2880123" y="1114769"/>
            <a:ext cx="2539603" cy="169478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lIns="91434" tIns="45717" rIns="91434" bIns="45717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76" name="矩形 1"/>
          <p:cNvSpPr>
            <a:spLocks noChangeArrowheads="1"/>
          </p:cNvSpPr>
          <p:nvPr/>
        </p:nvSpPr>
        <p:spPr bwMode="auto">
          <a:xfrm>
            <a:off x="1114425" y="1113579"/>
            <a:ext cx="1695450" cy="169597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8607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78" name="矩形 56"/>
          <p:cNvSpPr>
            <a:spLocks noChangeArrowheads="1"/>
          </p:cNvSpPr>
          <p:nvPr/>
        </p:nvSpPr>
        <p:spPr bwMode="auto">
          <a:xfrm>
            <a:off x="1337332" y="1210049"/>
            <a:ext cx="1614488" cy="2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方正兰亭黑_GBK" panose="02000000000000000000" pitchFamily="2" charset="-122"/>
              </a:rPr>
              <a:t>Add a theme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2779" name="矩形 57"/>
          <p:cNvSpPr>
            <a:spLocks noChangeArrowheads="1"/>
          </p:cNvSpPr>
          <p:nvPr/>
        </p:nvSpPr>
        <p:spPr bwMode="auto">
          <a:xfrm>
            <a:off x="1351360" y="1547100"/>
            <a:ext cx="1381125" cy="91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ts val="1594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方正兰亭黑_GBK" panose="02000000000000000000" pitchFamily="2" charset="-122"/>
              </a:rPr>
              <a:t>Click here to add content that matches the title.</a:t>
            </a:r>
          </a:p>
          <a:p>
            <a:pPr eaLnBrk="1" fontAlgn="base" hangingPunct="1">
              <a:lnSpc>
                <a:spcPts val="1594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方正兰亭黑_GBK" panose="02000000000000000000" pitchFamily="2" charset="-122"/>
              </a:rPr>
              <a:t> </a:t>
            </a:r>
            <a:endParaRPr lang="zh-CN" altLang="en-US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2780" name="矩形 44"/>
          <p:cNvSpPr>
            <a:spLocks noChangeArrowheads="1"/>
          </p:cNvSpPr>
          <p:nvPr/>
        </p:nvSpPr>
        <p:spPr bwMode="auto">
          <a:xfrm>
            <a:off x="3844529" y="2985819"/>
            <a:ext cx="2324100" cy="2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方正兰亭黑_GBK" panose="02000000000000000000" pitchFamily="2" charset="-122"/>
              </a:rPr>
              <a:t>Add a theme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2781" name="矩形 45"/>
          <p:cNvSpPr>
            <a:spLocks noChangeArrowheads="1"/>
          </p:cNvSpPr>
          <p:nvPr/>
        </p:nvSpPr>
        <p:spPr bwMode="auto">
          <a:xfrm>
            <a:off x="3844529" y="3287139"/>
            <a:ext cx="3211115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方正兰亭黑_GBK" panose="02000000000000000000" pitchFamily="2" charset="-122"/>
              </a:rPr>
              <a:t>Right-click on the image to choose to format the picture can directly replace the picture, in this entry of the above chart's comprehensive description description. </a:t>
            </a:r>
            <a:endParaRPr lang="zh-CN" altLang="en-US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87" name="燕尾形 1"/>
          <p:cNvSpPr>
            <a:spLocks noChangeArrowheads="1"/>
          </p:cNvSpPr>
          <p:nvPr/>
        </p:nvSpPr>
        <p:spPr bwMode="auto">
          <a:xfrm>
            <a:off x="8314135" y="2616611"/>
            <a:ext cx="384572" cy="384690"/>
          </a:xfrm>
          <a:prstGeom prst="chevron">
            <a:avLst>
              <a:gd name="adj" fmla="val 50000"/>
            </a:avLst>
          </a:prstGeom>
          <a:solidFill>
            <a:srgbClr val="FFD86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4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8" name="燕尾形 23"/>
          <p:cNvSpPr>
            <a:spLocks noChangeArrowheads="1"/>
          </p:cNvSpPr>
          <p:nvPr/>
        </p:nvSpPr>
        <p:spPr bwMode="auto">
          <a:xfrm flipH="1">
            <a:off x="488157" y="2616611"/>
            <a:ext cx="384572" cy="384690"/>
          </a:xfrm>
          <a:prstGeom prst="chevron">
            <a:avLst>
              <a:gd name="adj" fmla="val 50000"/>
            </a:avLst>
          </a:prstGeom>
          <a:solidFill>
            <a:srgbClr val="FFD86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4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01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750" fill="hold"/>
                                        <p:tgtEl>
                                          <p:spTgt spid="3278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750" fill="hold"/>
                                        <p:tgtEl>
                                          <p:spTgt spid="3278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 animBg="1" autoUpdateAnimBg="0"/>
      <p:bldP spid="32773" grpId="0" bldLvl="0" animBg="1" autoUpdateAnimBg="0"/>
      <p:bldP spid="32774" grpId="0" bldLvl="0" animBg="1" autoUpdateAnimBg="0"/>
      <p:bldP spid="32775" grpId="0" bldLvl="0" animBg="1" autoUpdateAnimBg="0"/>
      <p:bldP spid="32776" grpId="0" bldLvl="0" animBg="1" autoUpdateAnimBg="0"/>
      <p:bldP spid="32778" grpId="0" bldLvl="0" autoUpdateAnimBg="0"/>
      <p:bldP spid="32779" grpId="0" bldLvl="0" autoUpdateAnimBg="0"/>
      <p:bldP spid="32780" grpId="0" bldLvl="0" autoUpdateAnimBg="0"/>
      <p:bldP spid="32781" grpId="0" bldLvl="0" autoUpdateAnimBg="0"/>
      <p:bldP spid="32787" grpId="0" bldLvl="0" animBg="1" autoUpdateAnimBg="0"/>
      <p:bldP spid="32787" grpId="1" bldLvl="0" animBg="1" autoUpdateAnimBg="0"/>
      <p:bldP spid="32788" grpId="0" bldLvl="0" animBg="1" autoUpdateAnimBg="0"/>
      <p:bldP spid="32788" grpId="1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496092" y="3047950"/>
            <a:ext cx="497744" cy="187743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5032" tIns="32516" rIns="65032" bIns="3251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96092" y="1705185"/>
            <a:ext cx="497744" cy="185702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5032" tIns="32516" rIns="65032" bIns="3251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3150165" y="1205219"/>
            <a:ext cx="2843671" cy="499967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150165" y="2382689"/>
            <a:ext cx="491625" cy="16937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5032" tIns="32516" rIns="65032" bIns="3251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3150165" y="2547985"/>
            <a:ext cx="2843671" cy="499967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150165" y="3725456"/>
            <a:ext cx="491625" cy="175498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5032" tIns="32516" rIns="65032" bIns="3251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3150165" y="3896872"/>
            <a:ext cx="2558080" cy="493844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3150165" y="1882724"/>
            <a:ext cx="2843671" cy="499967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150165" y="3227530"/>
            <a:ext cx="2843671" cy="497925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26"/>
          <p:cNvGrpSpPr/>
          <p:nvPr/>
        </p:nvGrpSpPr>
        <p:grpSpPr>
          <a:xfrm>
            <a:off x="3725427" y="3986661"/>
            <a:ext cx="542623" cy="314265"/>
            <a:chOff x="5238881" y="5604205"/>
            <a:chExt cx="763063" cy="441774"/>
          </a:xfrm>
        </p:grpSpPr>
        <p:sp>
          <p:nvSpPr>
            <p:cNvPr id="12" name="Freeform 79"/>
            <p:cNvSpPr>
              <a:spLocks/>
            </p:cNvSpPr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3" name="组合 4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14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93"/>
              <p:cNvSpPr>
                <a:spLocks/>
              </p:cNvSpPr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94"/>
              <p:cNvSpPr>
                <a:spLocks/>
              </p:cNvSpPr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95"/>
              <p:cNvSpPr>
                <a:spLocks/>
              </p:cNvSpPr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96"/>
              <p:cNvSpPr>
                <a:spLocks/>
              </p:cNvSpPr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7"/>
              <p:cNvSpPr>
                <a:spLocks/>
              </p:cNvSpPr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98"/>
              <p:cNvSpPr>
                <a:spLocks/>
              </p:cNvSpPr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1" name="组合 25"/>
          <p:cNvGrpSpPr/>
          <p:nvPr/>
        </p:nvGrpSpPr>
        <p:grpSpPr>
          <a:xfrm>
            <a:off x="4863710" y="3319360"/>
            <a:ext cx="530384" cy="314265"/>
            <a:chOff x="6839593" y="4666153"/>
            <a:chExt cx="745852" cy="441774"/>
          </a:xfrm>
        </p:grpSpPr>
        <p:sp>
          <p:nvSpPr>
            <p:cNvPr id="22" name="Freeform 81"/>
            <p:cNvSpPr>
              <a:spLocks/>
            </p:cNvSpPr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" name="组合 12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24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3"/>
          <p:cNvGrpSpPr/>
          <p:nvPr/>
        </p:nvGrpSpPr>
        <p:grpSpPr>
          <a:xfrm>
            <a:off x="4863710" y="1974555"/>
            <a:ext cx="530384" cy="316306"/>
            <a:chOff x="6839593" y="2775708"/>
            <a:chExt cx="745852" cy="444643"/>
          </a:xfrm>
        </p:grpSpPr>
        <p:sp>
          <p:nvSpPr>
            <p:cNvPr id="29" name="Freeform 83"/>
            <p:cNvSpPr>
              <a:spLocks/>
            </p:cNvSpPr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1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07"/>
              <p:cNvSpPr>
                <a:spLocks/>
              </p:cNvSpPr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22"/>
          <p:cNvGrpSpPr/>
          <p:nvPr/>
        </p:nvGrpSpPr>
        <p:grpSpPr>
          <a:xfrm>
            <a:off x="3725427" y="1299090"/>
            <a:ext cx="542623" cy="312224"/>
            <a:chOff x="5238881" y="1826181"/>
            <a:chExt cx="763063" cy="438906"/>
          </a:xfrm>
        </p:grpSpPr>
        <p:sp>
          <p:nvSpPr>
            <p:cNvPr id="36" name="Freeform 80"/>
            <p:cNvSpPr>
              <a:spLocks/>
            </p:cNvSpPr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7" name="组合 1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3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24"/>
          <p:cNvGrpSpPr/>
          <p:nvPr/>
        </p:nvGrpSpPr>
        <p:grpSpPr>
          <a:xfrm>
            <a:off x="3725427" y="2639816"/>
            <a:ext cx="542623" cy="316306"/>
            <a:chOff x="5238881" y="3710891"/>
            <a:chExt cx="763063" cy="444643"/>
          </a:xfrm>
        </p:grpSpPr>
        <p:sp>
          <p:nvSpPr>
            <p:cNvPr id="41" name="Freeform 82"/>
            <p:cNvSpPr>
              <a:spLocks/>
            </p:cNvSpPr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2" name="组合 3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4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11"/>
              <p:cNvSpPr>
                <a:spLocks/>
              </p:cNvSpPr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12"/>
              <p:cNvSpPr>
                <a:spLocks/>
              </p:cNvSpPr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6" name="Text Placeholder 7"/>
          <p:cNvSpPr txBox="1">
            <a:spLocks/>
          </p:cNvSpPr>
          <p:nvPr/>
        </p:nvSpPr>
        <p:spPr>
          <a:xfrm>
            <a:off x="972780" y="1172166"/>
            <a:ext cx="1889754" cy="253847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content of the title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1232499" y="1445933"/>
            <a:ext cx="1630034" cy="4114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972780" y="2267198"/>
            <a:ext cx="1889754" cy="253847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content of the title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1232499" y="2540965"/>
            <a:ext cx="1630034" cy="4114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972780" y="3557247"/>
            <a:ext cx="1889754" cy="253847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content of the title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1232499" y="3831014"/>
            <a:ext cx="1630034" cy="4114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2" name="Text Placeholder 7"/>
          <p:cNvSpPr txBox="1">
            <a:spLocks/>
          </p:cNvSpPr>
          <p:nvPr/>
        </p:nvSpPr>
        <p:spPr>
          <a:xfrm>
            <a:off x="6330625" y="1172166"/>
            <a:ext cx="1889754" cy="253847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content of the title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Placeholder 2"/>
          <p:cNvSpPr txBox="1">
            <a:spLocks/>
          </p:cNvSpPr>
          <p:nvPr/>
        </p:nvSpPr>
        <p:spPr>
          <a:xfrm>
            <a:off x="6330625" y="1445933"/>
            <a:ext cx="1630034" cy="4114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6330625" y="2267198"/>
            <a:ext cx="1889754" cy="253847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content of the title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Placeholder 2"/>
          <p:cNvSpPr txBox="1">
            <a:spLocks/>
          </p:cNvSpPr>
          <p:nvPr/>
        </p:nvSpPr>
        <p:spPr>
          <a:xfrm>
            <a:off x="6330625" y="2540965"/>
            <a:ext cx="1630034" cy="4114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6330625" y="3557247"/>
            <a:ext cx="1889754" cy="253847"/>
          </a:xfrm>
          <a:prstGeom prst="rect">
            <a:avLst/>
          </a:prstGeom>
        </p:spPr>
        <p:txBody>
          <a:bodyPr vert="horz" lIns="0" tIns="73869" rIns="0" bIns="73869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content of the title</a:t>
            </a:r>
            <a:endParaRPr lang="en-US" altLang="zh-CN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6330625" y="3831014"/>
            <a:ext cx="1630034" cy="4114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40070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4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8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2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4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2"/>
          <p:cNvSpPr/>
          <p:nvPr/>
        </p:nvSpPr>
        <p:spPr bwMode="gray">
          <a:xfrm>
            <a:off x="3459889" y="2326978"/>
            <a:ext cx="2199989" cy="1470479"/>
          </a:xfrm>
          <a:custGeom>
            <a:avLst/>
            <a:gdLst>
              <a:gd name="T0" fmla="*/ 25233 w 918"/>
              <a:gd name="T1" fmla="*/ 5057 h 613"/>
              <a:gd name="T2" fmla="*/ 25233 w 918"/>
              <a:gd name="T3" fmla="*/ 5057 h 613"/>
              <a:gd name="T4" fmla="*/ 25137 w 918"/>
              <a:gd name="T5" fmla="*/ 5025 h 613"/>
              <a:gd name="T6" fmla="*/ 25137 w 918"/>
              <a:gd name="T7" fmla="*/ 5025 h 613"/>
              <a:gd name="T8" fmla="*/ 24261 w 918"/>
              <a:gd name="T9" fmla="*/ 4268 h 613"/>
              <a:gd name="T10" fmla="*/ 24261 w 918"/>
              <a:gd name="T11" fmla="*/ 4268 h 613"/>
              <a:gd name="T12" fmla="*/ 24228 w 918"/>
              <a:gd name="T13" fmla="*/ 4203 h 613"/>
              <a:gd name="T14" fmla="*/ 24228 w 918"/>
              <a:gd name="T15" fmla="*/ 4203 h 613"/>
              <a:gd name="T16" fmla="*/ 24228 w 918"/>
              <a:gd name="T17" fmla="*/ 4137 h 613"/>
              <a:gd name="T18" fmla="*/ 24194 w 918"/>
              <a:gd name="T19" fmla="*/ 4137 h 613"/>
              <a:gd name="T20" fmla="*/ 24194 w 918"/>
              <a:gd name="T21" fmla="*/ 4072 h 613"/>
              <a:gd name="T22" fmla="*/ 24194 w 918"/>
              <a:gd name="T23" fmla="*/ 4072 h 613"/>
              <a:gd name="T24" fmla="*/ 24162 w 918"/>
              <a:gd name="T25" fmla="*/ 4036 h 613"/>
              <a:gd name="T26" fmla="*/ 24162 w 918"/>
              <a:gd name="T27" fmla="*/ 4004 h 613"/>
              <a:gd name="T28" fmla="*/ 24389 w 918"/>
              <a:gd name="T29" fmla="*/ 3003 h 613"/>
              <a:gd name="T30" fmla="*/ 24637 w 918"/>
              <a:gd name="T31" fmla="*/ 2055 h 613"/>
              <a:gd name="T32" fmla="*/ 22577 w 918"/>
              <a:gd name="T33" fmla="*/ 0 h 613"/>
              <a:gd name="T34" fmla="*/ 20496 w 918"/>
              <a:gd name="T35" fmla="*/ 2088 h 613"/>
              <a:gd name="T36" fmla="*/ 20754 w 918"/>
              <a:gd name="T37" fmla="*/ 3036 h 613"/>
              <a:gd name="T38" fmla="*/ 20982 w 918"/>
              <a:gd name="T39" fmla="*/ 4004 h 613"/>
              <a:gd name="T40" fmla="*/ 19964 w 918"/>
              <a:gd name="T41" fmla="*/ 5057 h 613"/>
              <a:gd name="T42" fmla="*/ 19932 w 918"/>
              <a:gd name="T43" fmla="*/ 5057 h 613"/>
              <a:gd name="T44" fmla="*/ 17298 w 918"/>
              <a:gd name="T45" fmla="*/ 5417 h 613"/>
              <a:gd name="T46" fmla="*/ 14649 w 918"/>
              <a:gd name="T47" fmla="*/ 5089 h 613"/>
              <a:gd name="T48" fmla="*/ 14617 w 918"/>
              <a:gd name="T49" fmla="*/ 5089 h 613"/>
              <a:gd name="T50" fmla="*/ 11996 w 918"/>
              <a:gd name="T51" fmla="*/ 4765 h 613"/>
              <a:gd name="T52" fmla="*/ 9380 w 918"/>
              <a:gd name="T53" fmla="*/ 5089 h 613"/>
              <a:gd name="T54" fmla="*/ 9348 w 918"/>
              <a:gd name="T55" fmla="*/ 5089 h 613"/>
              <a:gd name="T56" fmla="*/ 8325 w 918"/>
              <a:gd name="T57" fmla="*/ 6176 h 613"/>
              <a:gd name="T58" fmla="*/ 8556 w 918"/>
              <a:gd name="T59" fmla="*/ 7144 h 613"/>
              <a:gd name="T60" fmla="*/ 8792 w 918"/>
              <a:gd name="T61" fmla="*/ 8092 h 613"/>
              <a:gd name="T62" fmla="*/ 6735 w 918"/>
              <a:gd name="T63" fmla="*/ 10148 h 613"/>
              <a:gd name="T64" fmla="*/ 4641 w 918"/>
              <a:gd name="T65" fmla="*/ 8092 h 613"/>
              <a:gd name="T66" fmla="*/ 4868 w 918"/>
              <a:gd name="T67" fmla="*/ 7144 h 613"/>
              <a:gd name="T68" fmla="*/ 5100 w 918"/>
              <a:gd name="T69" fmla="*/ 6176 h 613"/>
              <a:gd name="T70" fmla="*/ 4085 w 918"/>
              <a:gd name="T71" fmla="*/ 5121 h 613"/>
              <a:gd name="T72" fmla="*/ 4012 w 918"/>
              <a:gd name="T73" fmla="*/ 5089 h 613"/>
              <a:gd name="T74" fmla="*/ 1428 w 918"/>
              <a:gd name="T75" fmla="*/ 4797 h 613"/>
              <a:gd name="T76" fmla="*/ 0 w 918"/>
              <a:gd name="T77" fmla="*/ 4896 h 613"/>
              <a:gd name="T78" fmla="*/ 0 w 918"/>
              <a:gd name="T79" fmla="*/ 5089 h 613"/>
              <a:gd name="T80" fmla="*/ 15205 w 918"/>
              <a:gd name="T81" fmla="*/ 20261 h 613"/>
              <a:gd name="T82" fmla="*/ 30430 w 918"/>
              <a:gd name="T83" fmla="*/ 5089 h 613"/>
              <a:gd name="T84" fmla="*/ 30430 w 918"/>
              <a:gd name="T85" fmla="*/ 5057 h 613"/>
              <a:gd name="T86" fmla="*/ 27878 w 918"/>
              <a:gd name="T87" fmla="*/ 5385 h 613"/>
              <a:gd name="T88" fmla="*/ 25233 w 918"/>
              <a:gd name="T89" fmla="*/ 5057 h 6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18" h="613">
                <a:moveTo>
                  <a:pt x="761" y="153"/>
                </a:moveTo>
                <a:cubicBezTo>
                  <a:pt x="761" y="153"/>
                  <a:pt x="761" y="153"/>
                  <a:pt x="761" y="153"/>
                </a:cubicBezTo>
                <a:cubicBezTo>
                  <a:pt x="761" y="153"/>
                  <a:pt x="758" y="152"/>
                  <a:pt x="758" y="152"/>
                </a:cubicBezTo>
                <a:cubicBezTo>
                  <a:pt x="758" y="152"/>
                  <a:pt x="758" y="152"/>
                  <a:pt x="758" y="152"/>
                </a:cubicBezTo>
                <a:cubicBezTo>
                  <a:pt x="745" y="147"/>
                  <a:pt x="737" y="137"/>
                  <a:pt x="732" y="129"/>
                </a:cubicBezTo>
                <a:cubicBezTo>
                  <a:pt x="732" y="129"/>
                  <a:pt x="732" y="129"/>
                  <a:pt x="732" y="129"/>
                </a:cubicBezTo>
                <a:cubicBezTo>
                  <a:pt x="732" y="128"/>
                  <a:pt x="732" y="128"/>
                  <a:pt x="731" y="127"/>
                </a:cubicBezTo>
                <a:cubicBezTo>
                  <a:pt x="731" y="127"/>
                  <a:pt x="731" y="127"/>
                  <a:pt x="731" y="127"/>
                </a:cubicBezTo>
                <a:cubicBezTo>
                  <a:pt x="731" y="126"/>
                  <a:pt x="731" y="126"/>
                  <a:pt x="731" y="125"/>
                </a:cubicBezTo>
                <a:cubicBezTo>
                  <a:pt x="731" y="125"/>
                  <a:pt x="730" y="125"/>
                  <a:pt x="730" y="125"/>
                </a:cubicBezTo>
                <a:cubicBezTo>
                  <a:pt x="730" y="124"/>
                  <a:pt x="730" y="124"/>
                  <a:pt x="730" y="123"/>
                </a:cubicBezTo>
                <a:cubicBezTo>
                  <a:pt x="730" y="123"/>
                  <a:pt x="730" y="123"/>
                  <a:pt x="730" y="123"/>
                </a:cubicBezTo>
                <a:cubicBezTo>
                  <a:pt x="730" y="122"/>
                  <a:pt x="730" y="122"/>
                  <a:pt x="729" y="122"/>
                </a:cubicBezTo>
                <a:cubicBezTo>
                  <a:pt x="729" y="121"/>
                  <a:pt x="729" y="121"/>
                  <a:pt x="729" y="121"/>
                </a:cubicBezTo>
                <a:cubicBezTo>
                  <a:pt x="727" y="109"/>
                  <a:pt x="734" y="96"/>
                  <a:pt x="736" y="91"/>
                </a:cubicBezTo>
                <a:cubicBezTo>
                  <a:pt x="741" y="83"/>
                  <a:pt x="743" y="73"/>
                  <a:pt x="743" y="62"/>
                </a:cubicBezTo>
                <a:cubicBezTo>
                  <a:pt x="743" y="28"/>
                  <a:pt x="715" y="0"/>
                  <a:pt x="681" y="0"/>
                </a:cubicBezTo>
                <a:cubicBezTo>
                  <a:pt x="646" y="0"/>
                  <a:pt x="618" y="28"/>
                  <a:pt x="618" y="63"/>
                </a:cubicBezTo>
                <a:cubicBezTo>
                  <a:pt x="618" y="73"/>
                  <a:pt x="621" y="83"/>
                  <a:pt x="626" y="92"/>
                </a:cubicBezTo>
                <a:cubicBezTo>
                  <a:pt x="628" y="96"/>
                  <a:pt x="635" y="109"/>
                  <a:pt x="633" y="121"/>
                </a:cubicBezTo>
                <a:cubicBezTo>
                  <a:pt x="632" y="127"/>
                  <a:pt x="623" y="146"/>
                  <a:pt x="602" y="153"/>
                </a:cubicBezTo>
                <a:cubicBezTo>
                  <a:pt x="602" y="153"/>
                  <a:pt x="602" y="153"/>
                  <a:pt x="601" y="153"/>
                </a:cubicBezTo>
                <a:cubicBezTo>
                  <a:pt x="601" y="153"/>
                  <a:pt x="566" y="164"/>
                  <a:pt x="522" y="164"/>
                </a:cubicBezTo>
                <a:cubicBezTo>
                  <a:pt x="478" y="164"/>
                  <a:pt x="442" y="154"/>
                  <a:pt x="442" y="154"/>
                </a:cubicBezTo>
                <a:cubicBezTo>
                  <a:pt x="442" y="154"/>
                  <a:pt x="442" y="154"/>
                  <a:pt x="441" y="154"/>
                </a:cubicBezTo>
                <a:cubicBezTo>
                  <a:pt x="436" y="152"/>
                  <a:pt x="403" y="143"/>
                  <a:pt x="362" y="144"/>
                </a:cubicBezTo>
                <a:cubicBezTo>
                  <a:pt x="322" y="144"/>
                  <a:pt x="289" y="152"/>
                  <a:pt x="283" y="154"/>
                </a:cubicBezTo>
                <a:cubicBezTo>
                  <a:pt x="283" y="154"/>
                  <a:pt x="282" y="154"/>
                  <a:pt x="282" y="154"/>
                </a:cubicBezTo>
                <a:cubicBezTo>
                  <a:pt x="261" y="161"/>
                  <a:pt x="252" y="180"/>
                  <a:pt x="251" y="187"/>
                </a:cubicBezTo>
                <a:cubicBezTo>
                  <a:pt x="249" y="198"/>
                  <a:pt x="255" y="211"/>
                  <a:pt x="258" y="216"/>
                </a:cubicBezTo>
                <a:cubicBezTo>
                  <a:pt x="262" y="224"/>
                  <a:pt x="265" y="234"/>
                  <a:pt x="265" y="245"/>
                </a:cubicBezTo>
                <a:cubicBezTo>
                  <a:pt x="265" y="279"/>
                  <a:pt x="237" y="307"/>
                  <a:pt x="203" y="307"/>
                </a:cubicBezTo>
                <a:cubicBezTo>
                  <a:pt x="168" y="307"/>
                  <a:pt x="140" y="279"/>
                  <a:pt x="140" y="245"/>
                </a:cubicBezTo>
                <a:cubicBezTo>
                  <a:pt x="140" y="235"/>
                  <a:pt x="143" y="225"/>
                  <a:pt x="147" y="216"/>
                </a:cubicBezTo>
                <a:cubicBezTo>
                  <a:pt x="150" y="211"/>
                  <a:pt x="157" y="198"/>
                  <a:pt x="154" y="187"/>
                </a:cubicBezTo>
                <a:cubicBezTo>
                  <a:pt x="153" y="180"/>
                  <a:pt x="144" y="161"/>
                  <a:pt x="123" y="155"/>
                </a:cubicBezTo>
                <a:cubicBezTo>
                  <a:pt x="123" y="155"/>
                  <a:pt x="122" y="155"/>
                  <a:pt x="121" y="154"/>
                </a:cubicBezTo>
                <a:cubicBezTo>
                  <a:pt x="115" y="153"/>
                  <a:pt x="82" y="144"/>
                  <a:pt x="43" y="145"/>
                </a:cubicBezTo>
                <a:cubicBezTo>
                  <a:pt x="27" y="145"/>
                  <a:pt x="12" y="146"/>
                  <a:pt x="0" y="148"/>
                </a:cubicBezTo>
                <a:cubicBezTo>
                  <a:pt x="0" y="150"/>
                  <a:pt x="0" y="152"/>
                  <a:pt x="0" y="154"/>
                </a:cubicBezTo>
                <a:cubicBezTo>
                  <a:pt x="0" y="407"/>
                  <a:pt x="205" y="613"/>
                  <a:pt x="459" y="613"/>
                </a:cubicBezTo>
                <a:cubicBezTo>
                  <a:pt x="712" y="613"/>
                  <a:pt x="918" y="407"/>
                  <a:pt x="918" y="154"/>
                </a:cubicBezTo>
                <a:cubicBezTo>
                  <a:pt x="918" y="154"/>
                  <a:pt x="918" y="153"/>
                  <a:pt x="918" y="153"/>
                </a:cubicBezTo>
                <a:cubicBezTo>
                  <a:pt x="901" y="158"/>
                  <a:pt x="873" y="163"/>
                  <a:pt x="841" y="163"/>
                </a:cubicBezTo>
                <a:cubicBezTo>
                  <a:pt x="797" y="163"/>
                  <a:pt x="761" y="153"/>
                  <a:pt x="761" y="1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39946" rIns="0" bIns="0" anchor="ctr"/>
          <a:lstStyle/>
          <a:p>
            <a:pPr algn="ctr">
              <a:lnSpc>
                <a:spcPct val="120000"/>
              </a:lnSpc>
              <a:spcBef>
                <a:spcPts val="443"/>
              </a:spcBef>
              <a:spcAft>
                <a:spcPts val="443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Negative advantage</a:t>
            </a:r>
          </a:p>
        </p:txBody>
      </p:sp>
      <p:sp>
        <p:nvSpPr>
          <p:cNvPr id="19" name="Freeform 13"/>
          <p:cNvSpPr/>
          <p:nvPr/>
        </p:nvSpPr>
        <p:spPr bwMode="gray">
          <a:xfrm>
            <a:off x="3459889" y="1596501"/>
            <a:ext cx="2199989" cy="1467303"/>
          </a:xfrm>
          <a:custGeom>
            <a:avLst/>
            <a:gdLst>
              <a:gd name="T0" fmla="*/ 15205 w 918"/>
              <a:gd name="T1" fmla="*/ 0 h 612"/>
              <a:gd name="T2" fmla="*/ 0 w 918"/>
              <a:gd name="T3" fmla="*/ 14909 h 612"/>
              <a:gd name="T4" fmla="*/ 1428 w 918"/>
              <a:gd name="T5" fmla="*/ 14812 h 612"/>
              <a:gd name="T6" fmla="*/ 4012 w 918"/>
              <a:gd name="T7" fmla="*/ 15112 h 612"/>
              <a:gd name="T8" fmla="*/ 4085 w 918"/>
              <a:gd name="T9" fmla="*/ 15144 h 612"/>
              <a:gd name="T10" fmla="*/ 5100 w 918"/>
              <a:gd name="T11" fmla="*/ 16204 h 612"/>
              <a:gd name="T12" fmla="*/ 4868 w 918"/>
              <a:gd name="T13" fmla="*/ 17154 h 612"/>
              <a:gd name="T14" fmla="*/ 4641 w 918"/>
              <a:gd name="T15" fmla="*/ 18105 h 612"/>
              <a:gd name="T16" fmla="*/ 6735 w 918"/>
              <a:gd name="T17" fmla="*/ 20149 h 612"/>
              <a:gd name="T18" fmla="*/ 8792 w 918"/>
              <a:gd name="T19" fmla="*/ 18105 h 612"/>
              <a:gd name="T20" fmla="*/ 8556 w 918"/>
              <a:gd name="T21" fmla="*/ 17154 h 612"/>
              <a:gd name="T22" fmla="*/ 8325 w 918"/>
              <a:gd name="T23" fmla="*/ 16204 h 612"/>
              <a:gd name="T24" fmla="*/ 9348 w 918"/>
              <a:gd name="T25" fmla="*/ 15112 h 612"/>
              <a:gd name="T26" fmla="*/ 9380 w 918"/>
              <a:gd name="T27" fmla="*/ 15112 h 612"/>
              <a:gd name="T28" fmla="*/ 11996 w 918"/>
              <a:gd name="T29" fmla="*/ 14780 h 612"/>
              <a:gd name="T30" fmla="*/ 14617 w 918"/>
              <a:gd name="T31" fmla="*/ 15112 h 612"/>
              <a:gd name="T32" fmla="*/ 14649 w 918"/>
              <a:gd name="T33" fmla="*/ 15112 h 612"/>
              <a:gd name="T34" fmla="*/ 17298 w 918"/>
              <a:gd name="T35" fmla="*/ 15440 h 612"/>
              <a:gd name="T36" fmla="*/ 19932 w 918"/>
              <a:gd name="T37" fmla="*/ 15080 h 612"/>
              <a:gd name="T38" fmla="*/ 19964 w 918"/>
              <a:gd name="T39" fmla="*/ 15080 h 612"/>
              <a:gd name="T40" fmla="*/ 20982 w 918"/>
              <a:gd name="T41" fmla="*/ 14032 h 612"/>
              <a:gd name="T42" fmla="*/ 20754 w 918"/>
              <a:gd name="T43" fmla="*/ 13076 h 612"/>
              <a:gd name="T44" fmla="*/ 20496 w 918"/>
              <a:gd name="T45" fmla="*/ 12109 h 612"/>
              <a:gd name="T46" fmla="*/ 22577 w 918"/>
              <a:gd name="T47" fmla="*/ 10033 h 612"/>
              <a:gd name="T48" fmla="*/ 24637 w 918"/>
              <a:gd name="T49" fmla="*/ 12077 h 612"/>
              <a:gd name="T50" fmla="*/ 24389 w 918"/>
              <a:gd name="T51" fmla="*/ 13044 h 612"/>
              <a:gd name="T52" fmla="*/ 24162 w 918"/>
              <a:gd name="T53" fmla="*/ 14032 h 612"/>
              <a:gd name="T54" fmla="*/ 24162 w 918"/>
              <a:gd name="T55" fmla="*/ 14064 h 612"/>
              <a:gd name="T56" fmla="*/ 24194 w 918"/>
              <a:gd name="T57" fmla="*/ 14096 h 612"/>
              <a:gd name="T58" fmla="*/ 24194 w 918"/>
              <a:gd name="T59" fmla="*/ 14096 h 612"/>
              <a:gd name="T60" fmla="*/ 24194 w 918"/>
              <a:gd name="T61" fmla="*/ 14161 h 612"/>
              <a:gd name="T62" fmla="*/ 24228 w 918"/>
              <a:gd name="T63" fmla="*/ 14161 h 612"/>
              <a:gd name="T64" fmla="*/ 24228 w 918"/>
              <a:gd name="T65" fmla="*/ 14225 h 612"/>
              <a:gd name="T66" fmla="*/ 24228 w 918"/>
              <a:gd name="T67" fmla="*/ 14225 h 612"/>
              <a:gd name="T68" fmla="*/ 24261 w 918"/>
              <a:gd name="T69" fmla="*/ 14289 h 612"/>
              <a:gd name="T70" fmla="*/ 24261 w 918"/>
              <a:gd name="T71" fmla="*/ 14289 h 612"/>
              <a:gd name="T72" fmla="*/ 25137 w 918"/>
              <a:gd name="T73" fmla="*/ 15048 h 612"/>
              <a:gd name="T74" fmla="*/ 25137 w 918"/>
              <a:gd name="T75" fmla="*/ 15048 h 612"/>
              <a:gd name="T76" fmla="*/ 25233 w 918"/>
              <a:gd name="T77" fmla="*/ 15080 h 612"/>
              <a:gd name="T78" fmla="*/ 25233 w 918"/>
              <a:gd name="T79" fmla="*/ 15080 h 612"/>
              <a:gd name="T80" fmla="*/ 27878 w 918"/>
              <a:gd name="T81" fmla="*/ 15408 h 612"/>
              <a:gd name="T82" fmla="*/ 30430 w 918"/>
              <a:gd name="T83" fmla="*/ 15080 h 612"/>
              <a:gd name="T84" fmla="*/ 15205 w 918"/>
              <a:gd name="T85" fmla="*/ 0 h 6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918" h="612">
                <a:moveTo>
                  <a:pt x="459" y="0"/>
                </a:moveTo>
                <a:cubicBezTo>
                  <a:pt x="207" y="0"/>
                  <a:pt x="3" y="202"/>
                  <a:pt x="0" y="453"/>
                </a:cubicBezTo>
                <a:cubicBezTo>
                  <a:pt x="12" y="451"/>
                  <a:pt x="27" y="450"/>
                  <a:pt x="43" y="450"/>
                </a:cubicBezTo>
                <a:cubicBezTo>
                  <a:pt x="82" y="449"/>
                  <a:pt x="115" y="458"/>
                  <a:pt x="121" y="459"/>
                </a:cubicBezTo>
                <a:cubicBezTo>
                  <a:pt x="122" y="460"/>
                  <a:pt x="123" y="460"/>
                  <a:pt x="123" y="460"/>
                </a:cubicBezTo>
                <a:cubicBezTo>
                  <a:pt x="144" y="466"/>
                  <a:pt x="153" y="485"/>
                  <a:pt x="154" y="492"/>
                </a:cubicBezTo>
                <a:cubicBezTo>
                  <a:pt x="157" y="503"/>
                  <a:pt x="150" y="516"/>
                  <a:pt x="147" y="521"/>
                </a:cubicBezTo>
                <a:cubicBezTo>
                  <a:pt x="143" y="530"/>
                  <a:pt x="140" y="540"/>
                  <a:pt x="140" y="550"/>
                </a:cubicBezTo>
                <a:cubicBezTo>
                  <a:pt x="140" y="584"/>
                  <a:pt x="168" y="612"/>
                  <a:pt x="203" y="612"/>
                </a:cubicBezTo>
                <a:cubicBezTo>
                  <a:pt x="237" y="612"/>
                  <a:pt x="265" y="584"/>
                  <a:pt x="265" y="550"/>
                </a:cubicBezTo>
                <a:cubicBezTo>
                  <a:pt x="265" y="539"/>
                  <a:pt x="262" y="529"/>
                  <a:pt x="258" y="521"/>
                </a:cubicBezTo>
                <a:cubicBezTo>
                  <a:pt x="255" y="516"/>
                  <a:pt x="249" y="503"/>
                  <a:pt x="251" y="492"/>
                </a:cubicBezTo>
                <a:cubicBezTo>
                  <a:pt x="252" y="485"/>
                  <a:pt x="261" y="466"/>
                  <a:pt x="282" y="459"/>
                </a:cubicBezTo>
                <a:cubicBezTo>
                  <a:pt x="282" y="459"/>
                  <a:pt x="283" y="459"/>
                  <a:pt x="283" y="459"/>
                </a:cubicBezTo>
                <a:cubicBezTo>
                  <a:pt x="289" y="457"/>
                  <a:pt x="322" y="449"/>
                  <a:pt x="362" y="449"/>
                </a:cubicBezTo>
                <a:cubicBezTo>
                  <a:pt x="403" y="448"/>
                  <a:pt x="436" y="457"/>
                  <a:pt x="441" y="459"/>
                </a:cubicBezTo>
                <a:cubicBezTo>
                  <a:pt x="442" y="459"/>
                  <a:pt x="442" y="459"/>
                  <a:pt x="442" y="459"/>
                </a:cubicBezTo>
                <a:cubicBezTo>
                  <a:pt x="442" y="459"/>
                  <a:pt x="478" y="469"/>
                  <a:pt x="522" y="469"/>
                </a:cubicBezTo>
                <a:cubicBezTo>
                  <a:pt x="566" y="469"/>
                  <a:pt x="601" y="458"/>
                  <a:pt x="601" y="458"/>
                </a:cubicBezTo>
                <a:cubicBezTo>
                  <a:pt x="602" y="458"/>
                  <a:pt x="602" y="458"/>
                  <a:pt x="602" y="458"/>
                </a:cubicBezTo>
                <a:cubicBezTo>
                  <a:pt x="623" y="451"/>
                  <a:pt x="632" y="432"/>
                  <a:pt x="633" y="426"/>
                </a:cubicBezTo>
                <a:cubicBezTo>
                  <a:pt x="635" y="414"/>
                  <a:pt x="628" y="401"/>
                  <a:pt x="626" y="397"/>
                </a:cubicBezTo>
                <a:cubicBezTo>
                  <a:pt x="621" y="388"/>
                  <a:pt x="618" y="378"/>
                  <a:pt x="618" y="368"/>
                </a:cubicBezTo>
                <a:cubicBezTo>
                  <a:pt x="618" y="333"/>
                  <a:pt x="646" y="305"/>
                  <a:pt x="681" y="305"/>
                </a:cubicBezTo>
                <a:cubicBezTo>
                  <a:pt x="715" y="305"/>
                  <a:pt x="743" y="333"/>
                  <a:pt x="743" y="367"/>
                </a:cubicBezTo>
                <a:cubicBezTo>
                  <a:pt x="743" y="378"/>
                  <a:pt x="741" y="388"/>
                  <a:pt x="736" y="396"/>
                </a:cubicBezTo>
                <a:cubicBezTo>
                  <a:pt x="734" y="401"/>
                  <a:pt x="727" y="414"/>
                  <a:pt x="729" y="426"/>
                </a:cubicBezTo>
                <a:cubicBezTo>
                  <a:pt x="729" y="426"/>
                  <a:pt x="729" y="426"/>
                  <a:pt x="729" y="427"/>
                </a:cubicBezTo>
                <a:cubicBezTo>
                  <a:pt x="730" y="427"/>
                  <a:pt x="730" y="427"/>
                  <a:pt x="730" y="428"/>
                </a:cubicBezTo>
                <a:cubicBezTo>
                  <a:pt x="730" y="428"/>
                  <a:pt x="730" y="428"/>
                  <a:pt x="730" y="428"/>
                </a:cubicBezTo>
                <a:cubicBezTo>
                  <a:pt x="730" y="429"/>
                  <a:pt x="730" y="429"/>
                  <a:pt x="730" y="430"/>
                </a:cubicBezTo>
                <a:cubicBezTo>
                  <a:pt x="730" y="430"/>
                  <a:pt x="731" y="430"/>
                  <a:pt x="731" y="430"/>
                </a:cubicBezTo>
                <a:cubicBezTo>
                  <a:pt x="731" y="431"/>
                  <a:pt x="731" y="431"/>
                  <a:pt x="731" y="432"/>
                </a:cubicBezTo>
                <a:cubicBezTo>
                  <a:pt x="731" y="432"/>
                  <a:pt x="731" y="432"/>
                  <a:pt x="731" y="432"/>
                </a:cubicBezTo>
                <a:cubicBezTo>
                  <a:pt x="732" y="433"/>
                  <a:pt x="732" y="433"/>
                  <a:pt x="732" y="434"/>
                </a:cubicBezTo>
                <a:cubicBezTo>
                  <a:pt x="732" y="434"/>
                  <a:pt x="732" y="434"/>
                  <a:pt x="732" y="434"/>
                </a:cubicBezTo>
                <a:cubicBezTo>
                  <a:pt x="737" y="442"/>
                  <a:pt x="745" y="452"/>
                  <a:pt x="758" y="457"/>
                </a:cubicBezTo>
                <a:cubicBezTo>
                  <a:pt x="758" y="457"/>
                  <a:pt x="758" y="457"/>
                  <a:pt x="758" y="457"/>
                </a:cubicBezTo>
                <a:cubicBezTo>
                  <a:pt x="758" y="457"/>
                  <a:pt x="761" y="458"/>
                  <a:pt x="761" y="458"/>
                </a:cubicBezTo>
                <a:cubicBezTo>
                  <a:pt x="761" y="458"/>
                  <a:pt x="761" y="458"/>
                  <a:pt x="761" y="458"/>
                </a:cubicBezTo>
                <a:cubicBezTo>
                  <a:pt x="761" y="458"/>
                  <a:pt x="797" y="468"/>
                  <a:pt x="841" y="468"/>
                </a:cubicBezTo>
                <a:cubicBezTo>
                  <a:pt x="873" y="468"/>
                  <a:pt x="901" y="463"/>
                  <a:pt x="918" y="458"/>
                </a:cubicBezTo>
                <a:cubicBezTo>
                  <a:pt x="917" y="205"/>
                  <a:pt x="712" y="0"/>
                  <a:pt x="459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39946" anchor="ctr"/>
          <a:lstStyle/>
          <a:p>
            <a:pPr algn="ctr">
              <a:lnSpc>
                <a:spcPct val="120000"/>
              </a:lnSpc>
              <a:spcBef>
                <a:spcPts val="443"/>
              </a:spcBef>
              <a:spcAft>
                <a:spcPts val="443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+mn-ea"/>
              </a:rPr>
              <a:t>Positive advantage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828136" y="1420168"/>
            <a:ext cx="3794026" cy="692497"/>
            <a:chOff x="4828168" y="1419729"/>
            <a:chExt cx="3794519" cy="692283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828168" y="1765871"/>
              <a:ext cx="1103313" cy="0"/>
            </a:xfrm>
            <a:prstGeom prst="line">
              <a:avLst/>
            </a:prstGeom>
            <a:ln>
              <a:solidFill>
                <a:srgbClr val="BCBCBC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67"/>
            <p:cNvSpPr>
              <a:spLocks noChangeArrowheads="1"/>
            </p:cNvSpPr>
            <p:nvPr/>
          </p:nvSpPr>
          <p:spPr bwMode="auto">
            <a:xfrm>
              <a:off x="5977124" y="1419729"/>
              <a:ext cx="2645563" cy="69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0078" y="3308179"/>
            <a:ext cx="3708696" cy="692497"/>
            <a:chOff x="539552" y="3307157"/>
            <a:chExt cx="3709179" cy="692283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143831" y="3653408"/>
              <a:ext cx="1104900" cy="0"/>
            </a:xfrm>
            <a:prstGeom prst="line">
              <a:avLst/>
            </a:prstGeom>
            <a:ln>
              <a:solidFill>
                <a:srgbClr val="BCBCBC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67"/>
            <p:cNvSpPr>
              <a:spLocks noChangeArrowheads="1"/>
            </p:cNvSpPr>
            <p:nvPr/>
          </p:nvSpPr>
          <p:spPr bwMode="auto">
            <a:xfrm>
              <a:off x="539552" y="3307157"/>
              <a:ext cx="2604279" cy="69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106570"/>
            <a:ext cx="2412268" cy="15951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51" y="1636440"/>
            <a:ext cx="2447177" cy="162930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3"/>
          <p:cNvGrpSpPr/>
          <p:nvPr/>
        </p:nvGrpSpPr>
        <p:grpSpPr>
          <a:xfrm>
            <a:off x="4891842" y="2276107"/>
            <a:ext cx="328325" cy="864363"/>
            <a:chOff x="2457450" y="777875"/>
            <a:chExt cx="1811338" cy="4765675"/>
          </a:xfrm>
          <a:solidFill>
            <a:schemeClr val="accent3"/>
          </a:solidFill>
        </p:grpSpPr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799"/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799"/>
            </a:p>
          </p:txBody>
        </p:sp>
      </p:grpSp>
      <p:grpSp>
        <p:nvGrpSpPr>
          <p:cNvPr id="3" name="组合 57"/>
          <p:cNvGrpSpPr/>
          <p:nvPr/>
        </p:nvGrpSpPr>
        <p:grpSpPr>
          <a:xfrm>
            <a:off x="3919072" y="2210894"/>
            <a:ext cx="328325" cy="864363"/>
            <a:chOff x="2457450" y="777875"/>
            <a:chExt cx="1811338" cy="4765675"/>
          </a:xfrm>
          <a:solidFill>
            <a:schemeClr val="accent2"/>
          </a:solidFill>
        </p:grpSpPr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799"/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799"/>
            </a:p>
          </p:txBody>
        </p:sp>
      </p:grpSp>
      <p:sp>
        <p:nvSpPr>
          <p:cNvPr id="61" name="Freeform 8"/>
          <p:cNvSpPr/>
          <p:nvPr/>
        </p:nvSpPr>
        <p:spPr bwMode="auto">
          <a:xfrm>
            <a:off x="3162206" y="1709511"/>
            <a:ext cx="2814831" cy="2481458"/>
          </a:xfrm>
          <a:custGeom>
            <a:avLst/>
            <a:gdLst>
              <a:gd name="T0" fmla="*/ 243 w 1370"/>
              <a:gd name="T1" fmla="*/ 0 h 1207"/>
              <a:gd name="T2" fmla="*/ 0 w 1370"/>
              <a:gd name="T3" fmla="*/ 523 h 1207"/>
              <a:gd name="T4" fmla="*/ 685 w 1370"/>
              <a:gd name="T5" fmla="*/ 1207 h 1207"/>
              <a:gd name="T6" fmla="*/ 1370 w 1370"/>
              <a:gd name="T7" fmla="*/ 523 h 1207"/>
              <a:gd name="T8" fmla="*/ 1127 w 1370"/>
              <a:gd name="T9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0" h="1207">
                <a:moveTo>
                  <a:pt x="243" y="0"/>
                </a:moveTo>
                <a:cubicBezTo>
                  <a:pt x="94" y="125"/>
                  <a:pt x="0" y="313"/>
                  <a:pt x="0" y="523"/>
                </a:cubicBezTo>
                <a:cubicBezTo>
                  <a:pt x="0" y="901"/>
                  <a:pt x="307" y="1207"/>
                  <a:pt x="685" y="1207"/>
                </a:cubicBezTo>
                <a:cubicBezTo>
                  <a:pt x="1063" y="1207"/>
                  <a:pt x="1370" y="901"/>
                  <a:pt x="1370" y="523"/>
                </a:cubicBezTo>
                <a:cubicBezTo>
                  <a:pt x="1370" y="313"/>
                  <a:pt x="1276" y="125"/>
                  <a:pt x="1127" y="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1799"/>
          </a:p>
        </p:txBody>
      </p:sp>
      <p:sp>
        <p:nvSpPr>
          <p:cNvPr id="62" name="Oval 56"/>
          <p:cNvSpPr>
            <a:spLocks noChangeArrowheads="1"/>
          </p:cNvSpPr>
          <p:nvPr/>
        </p:nvSpPr>
        <p:spPr bwMode="auto">
          <a:xfrm>
            <a:off x="3348241" y="1604259"/>
            <a:ext cx="433571" cy="4338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1799" dirty="0">
                <a:solidFill>
                  <a:schemeClr val="bg1"/>
                </a:solidFill>
              </a:rPr>
              <a:t>01</a:t>
            </a:r>
            <a:endParaRPr lang="zh-CN" altLang="en-US" sz="1799" dirty="0">
              <a:solidFill>
                <a:schemeClr val="bg1"/>
              </a:solidFill>
            </a:endParaRPr>
          </a:p>
        </p:txBody>
      </p:sp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2945419" y="2474268"/>
            <a:ext cx="433571" cy="4358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1799" dirty="0">
                <a:solidFill>
                  <a:schemeClr val="bg1"/>
                </a:solidFill>
              </a:rPr>
              <a:t>02</a:t>
            </a:r>
            <a:endParaRPr lang="zh-CN" altLang="en-US" sz="1799" dirty="0">
              <a:solidFill>
                <a:schemeClr val="bg1"/>
              </a:solidFill>
            </a:endParaRPr>
          </a:p>
        </p:txBody>
      </p:sp>
      <p:sp>
        <p:nvSpPr>
          <p:cNvPr id="64" name="Oval 58"/>
          <p:cNvSpPr>
            <a:spLocks noChangeArrowheads="1"/>
          </p:cNvSpPr>
          <p:nvPr/>
        </p:nvSpPr>
        <p:spPr bwMode="auto">
          <a:xfrm>
            <a:off x="3239547" y="3362165"/>
            <a:ext cx="433571" cy="4338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1799" dirty="0">
                <a:solidFill>
                  <a:schemeClr val="bg1"/>
                </a:solidFill>
              </a:rPr>
              <a:t>03</a:t>
            </a:r>
            <a:endParaRPr lang="zh-CN" altLang="en-US" sz="1799" dirty="0">
              <a:solidFill>
                <a:schemeClr val="bg1"/>
              </a:solidFill>
            </a:endParaRPr>
          </a:p>
        </p:txBody>
      </p:sp>
      <p:sp>
        <p:nvSpPr>
          <p:cNvPr id="65" name="Oval 59"/>
          <p:cNvSpPr>
            <a:spLocks noChangeArrowheads="1"/>
          </p:cNvSpPr>
          <p:nvPr/>
        </p:nvSpPr>
        <p:spPr bwMode="auto">
          <a:xfrm>
            <a:off x="5331225" y="1604259"/>
            <a:ext cx="435578" cy="433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1799" dirty="0">
                <a:solidFill>
                  <a:schemeClr val="bg1"/>
                </a:solidFill>
              </a:rPr>
              <a:t>04</a:t>
            </a:r>
            <a:endParaRPr lang="zh-CN" altLang="en-US" sz="1799" dirty="0">
              <a:solidFill>
                <a:schemeClr val="bg1"/>
              </a:solidFill>
            </a:endParaRPr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5759248" y="2474268"/>
            <a:ext cx="435578" cy="4358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1799" dirty="0">
                <a:solidFill>
                  <a:schemeClr val="bg1"/>
                </a:solidFill>
              </a:rPr>
              <a:t>05</a:t>
            </a:r>
            <a:endParaRPr lang="zh-CN" altLang="en-US" sz="1799" dirty="0">
              <a:solidFill>
                <a:schemeClr val="bg1"/>
              </a:solidFill>
            </a:endParaRPr>
          </a:p>
        </p:txBody>
      </p:sp>
      <p:sp>
        <p:nvSpPr>
          <p:cNvPr id="67" name="Oval 61"/>
          <p:cNvSpPr>
            <a:spLocks noChangeArrowheads="1"/>
          </p:cNvSpPr>
          <p:nvPr/>
        </p:nvSpPr>
        <p:spPr bwMode="auto">
          <a:xfrm>
            <a:off x="5467709" y="3362165"/>
            <a:ext cx="433571" cy="4338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1799" dirty="0">
                <a:solidFill>
                  <a:schemeClr val="bg1"/>
                </a:solidFill>
              </a:rPr>
              <a:t>06</a:t>
            </a:r>
            <a:endParaRPr lang="zh-CN" altLang="en-US" sz="1799" dirty="0">
              <a:solidFill>
                <a:schemeClr val="bg1"/>
              </a:solidFill>
            </a:endParaRPr>
          </a:p>
        </p:txBody>
      </p:sp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5977037" y="1487907"/>
            <a:ext cx="2298631" cy="5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1199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Click to add a title</a:t>
            </a:r>
          </a:p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6371645" y="2358920"/>
            <a:ext cx="2298631" cy="5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1199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Click to add a title</a:t>
            </a:r>
          </a:p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6130846" y="3247193"/>
            <a:ext cx="2298631" cy="5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1199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Click to add a title</a:t>
            </a:r>
          </a:p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749900" y="1487907"/>
            <a:ext cx="2398163" cy="5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1199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Click to add a title</a:t>
            </a:r>
          </a:p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53974" y="2358920"/>
            <a:ext cx="2398163" cy="5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1199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Click to add a title</a:t>
            </a:r>
          </a:p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622697" y="3245812"/>
            <a:ext cx="2398163" cy="5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1199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Click to add a title</a:t>
            </a:r>
          </a:p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4345183" y="2907037"/>
            <a:ext cx="448877" cy="45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1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3858798" y="3092331"/>
            <a:ext cx="448876" cy="272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2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4831564" y="3157347"/>
            <a:ext cx="448880" cy="2075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3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grpSp>
        <p:nvGrpSpPr>
          <p:cNvPr id="4" name="组合 76"/>
          <p:cNvGrpSpPr/>
          <p:nvPr/>
        </p:nvGrpSpPr>
        <p:grpSpPr>
          <a:xfrm>
            <a:off x="4248888" y="2004721"/>
            <a:ext cx="641464" cy="843459"/>
            <a:chOff x="4225925" y="1973263"/>
            <a:chExt cx="687388" cy="903287"/>
          </a:xfrm>
          <a:solidFill>
            <a:schemeClr val="accent1"/>
          </a:solidFill>
        </p:grpSpPr>
        <p:sp>
          <p:nvSpPr>
            <p:cNvPr id="78" name="Oval 12"/>
            <p:cNvSpPr>
              <a:spLocks noChangeArrowheads="1"/>
            </p:cNvSpPr>
            <p:nvPr/>
          </p:nvSpPr>
          <p:spPr bwMode="auto">
            <a:xfrm>
              <a:off x="4500563" y="1989138"/>
              <a:ext cx="138113" cy="1349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799"/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4225925" y="1973263"/>
              <a:ext cx="687388" cy="903287"/>
            </a:xfrm>
            <a:custGeom>
              <a:avLst/>
              <a:gdLst>
                <a:gd name="T0" fmla="*/ 963 w 975"/>
                <a:gd name="T1" fmla="*/ 14 h 1279"/>
                <a:gd name="T2" fmla="*/ 918 w 975"/>
                <a:gd name="T3" fmla="*/ 13 h 1279"/>
                <a:gd name="T4" fmla="*/ 678 w 975"/>
                <a:gd name="T5" fmla="*/ 235 h 1279"/>
                <a:gd name="T6" fmla="*/ 678 w 975"/>
                <a:gd name="T7" fmla="*/ 235 h 1279"/>
                <a:gd name="T8" fmla="*/ 609 w 975"/>
                <a:gd name="T9" fmla="*/ 235 h 1279"/>
                <a:gd name="T10" fmla="*/ 558 w 975"/>
                <a:gd name="T11" fmla="*/ 235 h 1279"/>
                <a:gd name="T12" fmla="*/ 524 w 975"/>
                <a:gd name="T13" fmla="*/ 389 h 1279"/>
                <a:gd name="T14" fmla="*/ 498 w 975"/>
                <a:gd name="T15" fmla="*/ 303 h 1279"/>
                <a:gd name="T16" fmla="*/ 513 w 975"/>
                <a:gd name="T17" fmla="*/ 283 h 1279"/>
                <a:gd name="T18" fmla="*/ 488 w 975"/>
                <a:gd name="T19" fmla="*/ 255 h 1279"/>
                <a:gd name="T20" fmla="*/ 460 w 975"/>
                <a:gd name="T21" fmla="*/ 281 h 1279"/>
                <a:gd name="T22" fmla="*/ 477 w 975"/>
                <a:gd name="T23" fmla="*/ 303 h 1279"/>
                <a:gd name="T24" fmla="*/ 453 w 975"/>
                <a:gd name="T25" fmla="*/ 389 h 1279"/>
                <a:gd name="T26" fmla="*/ 417 w 975"/>
                <a:gd name="T27" fmla="*/ 235 h 1279"/>
                <a:gd name="T28" fmla="*/ 366 w 975"/>
                <a:gd name="T29" fmla="*/ 235 h 1279"/>
                <a:gd name="T30" fmla="*/ 298 w 975"/>
                <a:gd name="T31" fmla="*/ 235 h 1279"/>
                <a:gd name="T32" fmla="*/ 298 w 975"/>
                <a:gd name="T33" fmla="*/ 235 h 1279"/>
                <a:gd name="T34" fmla="*/ 56 w 975"/>
                <a:gd name="T35" fmla="*/ 13 h 1279"/>
                <a:gd name="T36" fmla="*/ 12 w 975"/>
                <a:gd name="T37" fmla="*/ 14 h 1279"/>
                <a:gd name="T38" fmla="*/ 13 w 975"/>
                <a:gd name="T39" fmla="*/ 59 h 1279"/>
                <a:gd name="T40" fmla="*/ 366 w 975"/>
                <a:gd name="T41" fmla="*/ 398 h 1279"/>
                <a:gd name="T42" fmla="*/ 366 w 975"/>
                <a:gd name="T43" fmla="*/ 742 h 1279"/>
                <a:gd name="T44" fmla="*/ 366 w 975"/>
                <a:gd name="T45" fmla="*/ 1228 h 1279"/>
                <a:gd name="T46" fmla="*/ 417 w 975"/>
                <a:gd name="T47" fmla="*/ 1279 h 1279"/>
                <a:gd name="T48" fmla="*/ 468 w 975"/>
                <a:gd name="T49" fmla="*/ 1228 h 1279"/>
                <a:gd name="T50" fmla="*/ 468 w 975"/>
                <a:gd name="T51" fmla="*/ 742 h 1279"/>
                <a:gd name="T52" fmla="*/ 507 w 975"/>
                <a:gd name="T53" fmla="*/ 742 h 1279"/>
                <a:gd name="T54" fmla="*/ 507 w 975"/>
                <a:gd name="T55" fmla="*/ 1228 h 1279"/>
                <a:gd name="T56" fmla="*/ 558 w 975"/>
                <a:gd name="T57" fmla="*/ 1279 h 1279"/>
                <a:gd name="T58" fmla="*/ 609 w 975"/>
                <a:gd name="T59" fmla="*/ 1228 h 1279"/>
                <a:gd name="T60" fmla="*/ 609 w 975"/>
                <a:gd name="T61" fmla="*/ 742 h 1279"/>
                <a:gd name="T62" fmla="*/ 609 w 975"/>
                <a:gd name="T63" fmla="*/ 398 h 1279"/>
                <a:gd name="T64" fmla="*/ 961 w 975"/>
                <a:gd name="T65" fmla="*/ 59 h 1279"/>
                <a:gd name="T66" fmla="*/ 963 w 975"/>
                <a:gd name="T67" fmla="*/ 14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5" h="1279">
                  <a:moveTo>
                    <a:pt x="963" y="14"/>
                  </a:moveTo>
                  <a:cubicBezTo>
                    <a:pt x="951" y="2"/>
                    <a:pt x="930" y="0"/>
                    <a:pt x="918" y="13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09" y="235"/>
                    <a:pt x="609" y="235"/>
                    <a:pt x="609" y="235"/>
                  </a:cubicBezTo>
                  <a:cubicBezTo>
                    <a:pt x="558" y="235"/>
                    <a:pt x="558" y="235"/>
                    <a:pt x="558" y="235"/>
                  </a:cubicBezTo>
                  <a:cubicBezTo>
                    <a:pt x="546" y="357"/>
                    <a:pt x="524" y="389"/>
                    <a:pt x="524" y="389"/>
                  </a:cubicBezTo>
                  <a:cubicBezTo>
                    <a:pt x="498" y="303"/>
                    <a:pt x="498" y="303"/>
                    <a:pt x="498" y="303"/>
                  </a:cubicBezTo>
                  <a:cubicBezTo>
                    <a:pt x="513" y="283"/>
                    <a:pt x="513" y="283"/>
                    <a:pt x="513" y="283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460" y="281"/>
                    <a:pt x="460" y="281"/>
                    <a:pt x="460" y="281"/>
                  </a:cubicBezTo>
                  <a:cubicBezTo>
                    <a:pt x="477" y="303"/>
                    <a:pt x="477" y="303"/>
                    <a:pt x="477" y="303"/>
                  </a:cubicBezTo>
                  <a:cubicBezTo>
                    <a:pt x="453" y="389"/>
                    <a:pt x="453" y="389"/>
                    <a:pt x="453" y="389"/>
                  </a:cubicBezTo>
                  <a:cubicBezTo>
                    <a:pt x="432" y="365"/>
                    <a:pt x="421" y="274"/>
                    <a:pt x="417" y="235"/>
                  </a:cubicBezTo>
                  <a:cubicBezTo>
                    <a:pt x="366" y="235"/>
                    <a:pt x="366" y="235"/>
                    <a:pt x="366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4" y="0"/>
                    <a:pt x="24" y="2"/>
                    <a:pt x="12" y="14"/>
                  </a:cubicBezTo>
                  <a:cubicBezTo>
                    <a:pt x="0" y="27"/>
                    <a:pt x="0" y="48"/>
                    <a:pt x="13" y="59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66" y="1228"/>
                    <a:pt x="366" y="1228"/>
                    <a:pt x="366" y="1228"/>
                  </a:cubicBezTo>
                  <a:cubicBezTo>
                    <a:pt x="366" y="1256"/>
                    <a:pt x="389" y="1279"/>
                    <a:pt x="417" y="1279"/>
                  </a:cubicBezTo>
                  <a:cubicBezTo>
                    <a:pt x="444" y="1279"/>
                    <a:pt x="468" y="1256"/>
                    <a:pt x="468" y="1228"/>
                  </a:cubicBezTo>
                  <a:cubicBezTo>
                    <a:pt x="468" y="742"/>
                    <a:pt x="468" y="742"/>
                    <a:pt x="468" y="742"/>
                  </a:cubicBezTo>
                  <a:cubicBezTo>
                    <a:pt x="507" y="742"/>
                    <a:pt x="507" y="742"/>
                    <a:pt x="507" y="742"/>
                  </a:cubicBezTo>
                  <a:cubicBezTo>
                    <a:pt x="507" y="1228"/>
                    <a:pt x="507" y="1228"/>
                    <a:pt x="507" y="1228"/>
                  </a:cubicBezTo>
                  <a:cubicBezTo>
                    <a:pt x="507" y="1256"/>
                    <a:pt x="530" y="1279"/>
                    <a:pt x="558" y="1279"/>
                  </a:cubicBezTo>
                  <a:cubicBezTo>
                    <a:pt x="585" y="1279"/>
                    <a:pt x="609" y="1256"/>
                    <a:pt x="609" y="1228"/>
                  </a:cubicBezTo>
                  <a:cubicBezTo>
                    <a:pt x="609" y="742"/>
                    <a:pt x="609" y="742"/>
                    <a:pt x="609" y="742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961" y="59"/>
                    <a:pt x="961" y="59"/>
                    <a:pt x="961" y="59"/>
                  </a:cubicBezTo>
                  <a:cubicBezTo>
                    <a:pt x="974" y="48"/>
                    <a:pt x="975" y="27"/>
                    <a:pt x="96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1178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5D8FE436-940C-4235-A78B-074B11CD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" y="2521"/>
            <a:ext cx="9143244" cy="514459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094671A-9675-4F6D-91B8-95DF5E43BA90}"/>
              </a:ext>
            </a:extLst>
          </p:cNvPr>
          <p:cNvSpPr/>
          <p:nvPr/>
        </p:nvSpPr>
        <p:spPr>
          <a:xfrm>
            <a:off x="365760" y="1067676"/>
            <a:ext cx="8527983" cy="27169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0">
            <a:extLst>
              <a:ext uri="{FF2B5EF4-FFF2-40B4-BE49-F238E27FC236}">
                <a16:creationId xmlns:a16="http://schemas.microsoft.com/office/drawing/2014/main" id="{8849E1E8-8CE1-4B02-B8DE-2877971C2B39}"/>
              </a:ext>
            </a:extLst>
          </p:cNvPr>
          <p:cNvGrpSpPr/>
          <p:nvPr/>
        </p:nvGrpSpPr>
        <p:grpSpPr>
          <a:xfrm>
            <a:off x="4774583" y="2063016"/>
            <a:ext cx="3073180" cy="543313"/>
            <a:chOff x="4911768" y="1576756"/>
            <a:chExt cx="9010020" cy="72419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4DD91D8-0883-44EA-841F-D37E0D847C23}"/>
                </a:ext>
              </a:extLst>
            </p:cNvPr>
            <p:cNvSpPr/>
            <p:nvPr/>
          </p:nvSpPr>
          <p:spPr>
            <a:xfrm>
              <a:off x="4911768" y="1576756"/>
              <a:ext cx="9010020" cy="4922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planning and vision</a:t>
              </a:r>
              <a:endParaRPr lang="en-US" altLang="zh-CN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47">
              <a:extLst>
                <a:ext uri="{FF2B5EF4-FFF2-40B4-BE49-F238E27FC236}">
                  <a16:creationId xmlns:a16="http://schemas.microsoft.com/office/drawing/2014/main" id="{AFFAEC68-20FD-42FC-962B-C727E2540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768" y="2013789"/>
              <a:ext cx="6253537" cy="28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CLICK TO ADD TITLE</a:t>
              </a:r>
              <a:r>
                <a:rPr lang="en-US" altLang="zh-CN" sz="800" b="1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IN HERE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" name="Oval 25">
            <a:extLst>
              <a:ext uri="{FF2B5EF4-FFF2-40B4-BE49-F238E27FC236}">
                <a16:creationId xmlns:a16="http://schemas.microsoft.com/office/drawing/2014/main" id="{7FAAD64D-DA9E-4324-8CFB-A4C9824FD41A}"/>
              </a:ext>
            </a:extLst>
          </p:cNvPr>
          <p:cNvSpPr/>
          <p:nvPr/>
        </p:nvSpPr>
        <p:spPr>
          <a:xfrm>
            <a:off x="4151665" y="2525460"/>
            <a:ext cx="144542" cy="144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 dirty="0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CE651850-154B-42A4-A206-9906AC13AD2C}"/>
              </a:ext>
            </a:extLst>
          </p:cNvPr>
          <p:cNvGrpSpPr/>
          <p:nvPr/>
        </p:nvGrpSpPr>
        <p:grpSpPr>
          <a:xfrm>
            <a:off x="2126505" y="2342505"/>
            <a:ext cx="2025159" cy="493230"/>
            <a:chOff x="1361399" y="1508768"/>
            <a:chExt cx="3098410" cy="971355"/>
          </a:xfrm>
        </p:grpSpPr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4A79F619-4206-4F81-AD0A-399E44E774DC}"/>
                </a:ext>
              </a:extLst>
            </p:cNvPr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9" name="Flowchart: Off-page Connector 22">
                <a:extLst>
                  <a:ext uri="{FF2B5EF4-FFF2-40B4-BE49-F238E27FC236}">
                    <a16:creationId xmlns:a16="http://schemas.microsoft.com/office/drawing/2014/main" id="{EC0A621E-CD57-4816-8B75-4C3FC8B0D665}"/>
                  </a:ext>
                </a:extLst>
              </p:cNvPr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4400" dirty="0"/>
              </a:p>
            </p:txBody>
          </p:sp>
          <p:sp>
            <p:nvSpPr>
              <p:cNvPr id="10" name="Round Same Side Corner Rectangle 23">
                <a:extLst>
                  <a:ext uri="{FF2B5EF4-FFF2-40B4-BE49-F238E27FC236}">
                    <a16:creationId xmlns:a16="http://schemas.microsoft.com/office/drawing/2014/main" id="{C48C85BD-96B1-4A30-9429-DF23649B92F8}"/>
                  </a:ext>
                </a:extLst>
              </p:cNvPr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cxnSp>
            <p:nvCxnSpPr>
              <p:cNvPr id="11" name="Straight Connector 24">
                <a:extLst>
                  <a:ext uri="{FF2B5EF4-FFF2-40B4-BE49-F238E27FC236}">
                    <a16:creationId xmlns:a16="http://schemas.microsoft.com/office/drawing/2014/main" id="{6E151C2A-2A33-4EF1-9077-BCE49DC4DC62}"/>
                  </a:ext>
                </a:extLst>
              </p:cNvPr>
              <p:cNvCxnSpPr/>
              <p:nvPr/>
            </p:nvCxnSpPr>
            <p:spPr>
              <a:xfrm flipV="1">
                <a:off x="2991445" y="1635330"/>
                <a:ext cx="670723" cy="2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CD282C52-0CE6-478F-BF7A-36DF4FE96A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</p:grpSp>
      <p:sp>
        <p:nvSpPr>
          <p:cNvPr id="13" name="Rectangle 37">
            <a:extLst>
              <a:ext uri="{FF2B5EF4-FFF2-40B4-BE49-F238E27FC236}">
                <a16:creationId xmlns:a16="http://schemas.microsoft.com/office/drawing/2014/main" id="{EF7131BF-09D2-424C-AEA5-59B526D3CDFC}"/>
              </a:ext>
            </a:extLst>
          </p:cNvPr>
          <p:cNvSpPr/>
          <p:nvPr/>
        </p:nvSpPr>
        <p:spPr>
          <a:xfrm>
            <a:off x="4774583" y="2635087"/>
            <a:ext cx="27764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20970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EF497B35-CD0B-4535-8905-9D80A35AC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" y="2521"/>
            <a:ext cx="9143244" cy="5144599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E9433189-B2F0-42EC-B75A-56BA6D25A182}"/>
              </a:ext>
            </a:extLst>
          </p:cNvPr>
          <p:cNvSpPr/>
          <p:nvPr/>
        </p:nvSpPr>
        <p:spPr>
          <a:xfrm>
            <a:off x="365760" y="1079500"/>
            <a:ext cx="8527983" cy="35560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0"/>
          <p:cNvGrpSpPr/>
          <p:nvPr/>
        </p:nvGrpSpPr>
        <p:grpSpPr>
          <a:xfrm>
            <a:off x="4799955" y="1533628"/>
            <a:ext cx="2184313" cy="543313"/>
            <a:chOff x="4911768" y="1576756"/>
            <a:chExt cx="6404019" cy="724192"/>
          </a:xfrm>
        </p:grpSpPr>
        <p:sp>
          <p:nvSpPr>
            <p:cNvPr id="50" name="矩形 49"/>
            <p:cNvSpPr/>
            <p:nvPr/>
          </p:nvSpPr>
          <p:spPr>
            <a:xfrm>
              <a:off x="4911768" y="1576756"/>
              <a:ext cx="6404019" cy="4922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text </a:t>
              </a: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4911768" y="2013789"/>
              <a:ext cx="6253537" cy="28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CLICK TO ADD TITLE</a:t>
              </a:r>
              <a:r>
                <a:rPr lang="en-US" altLang="zh-CN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IN HERE</a:t>
              </a:r>
              <a:endParaRPr lang="zh-CN" altLang="en-US" sz="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41"/>
          <p:cNvGrpSpPr/>
          <p:nvPr/>
        </p:nvGrpSpPr>
        <p:grpSpPr>
          <a:xfrm>
            <a:off x="4799954" y="2255740"/>
            <a:ext cx="2148310" cy="543313"/>
            <a:chOff x="4911768" y="2853252"/>
            <a:chExt cx="6253537" cy="724193"/>
          </a:xfrm>
        </p:grpSpPr>
        <p:sp>
          <p:nvSpPr>
            <p:cNvPr id="52" name="矩形 51"/>
            <p:cNvSpPr/>
            <p:nvPr/>
          </p:nvSpPr>
          <p:spPr>
            <a:xfrm>
              <a:off x="4911768" y="2853252"/>
              <a:ext cx="6203373" cy="492280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en-US" altLang="zh-CN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text </a:t>
              </a:r>
            </a:p>
          </p:txBody>
        </p:sp>
        <p:sp>
          <p:nvSpPr>
            <p:cNvPr id="53" name="矩形 47"/>
            <p:cNvSpPr>
              <a:spLocks noChangeArrowheads="1"/>
            </p:cNvSpPr>
            <p:nvPr/>
          </p:nvSpPr>
          <p:spPr bwMode="auto">
            <a:xfrm>
              <a:off x="4911768" y="3290286"/>
              <a:ext cx="6253537" cy="28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CLICK TO ADD TITLE</a:t>
              </a:r>
              <a:r>
                <a:rPr lang="en-US" altLang="zh-CN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IN HERE</a:t>
              </a:r>
              <a:endParaRPr lang="zh-CN" altLang="en-US" sz="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42"/>
          <p:cNvGrpSpPr/>
          <p:nvPr/>
        </p:nvGrpSpPr>
        <p:grpSpPr>
          <a:xfrm>
            <a:off x="4799954" y="2985067"/>
            <a:ext cx="2148310" cy="543314"/>
            <a:chOff x="4911768" y="4129746"/>
            <a:chExt cx="6253537" cy="724194"/>
          </a:xfrm>
        </p:grpSpPr>
        <p:sp>
          <p:nvSpPr>
            <p:cNvPr id="54" name="矩形 53"/>
            <p:cNvSpPr/>
            <p:nvPr/>
          </p:nvSpPr>
          <p:spPr>
            <a:xfrm>
              <a:off x="4911768" y="4129746"/>
              <a:ext cx="6253537" cy="4922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en-US" altLang="zh-CN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text </a:t>
              </a:r>
            </a:p>
          </p:txBody>
        </p:sp>
        <p:sp>
          <p:nvSpPr>
            <p:cNvPr id="55" name="矩形 47"/>
            <p:cNvSpPr>
              <a:spLocks noChangeArrowheads="1"/>
            </p:cNvSpPr>
            <p:nvPr/>
          </p:nvSpPr>
          <p:spPr bwMode="auto">
            <a:xfrm>
              <a:off x="4911768" y="4566781"/>
              <a:ext cx="6253537" cy="28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CLICK TO ADD TITLE</a:t>
              </a:r>
              <a:r>
                <a:rPr lang="en-US" altLang="zh-CN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IN HERE</a:t>
              </a:r>
              <a:endParaRPr lang="zh-CN" altLang="en-US" sz="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3"/>
          <p:cNvGrpSpPr/>
          <p:nvPr/>
        </p:nvGrpSpPr>
        <p:grpSpPr>
          <a:xfrm>
            <a:off x="4799954" y="3741151"/>
            <a:ext cx="2165542" cy="543315"/>
            <a:chOff x="4911768" y="5406241"/>
            <a:chExt cx="6303698" cy="724196"/>
          </a:xfrm>
        </p:grpSpPr>
        <p:sp>
          <p:nvSpPr>
            <p:cNvPr id="56" name="矩形 55"/>
            <p:cNvSpPr/>
            <p:nvPr/>
          </p:nvSpPr>
          <p:spPr>
            <a:xfrm>
              <a:off x="4911768" y="5406241"/>
              <a:ext cx="6303698" cy="492280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en-US" altLang="zh-CN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text </a:t>
              </a: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4911768" y="5843278"/>
              <a:ext cx="6253537" cy="28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CLICK TO ADD TITLE</a:t>
              </a:r>
              <a:r>
                <a:rPr lang="en-US" altLang="zh-CN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IN HERE</a:t>
              </a:r>
              <a:endParaRPr lang="zh-CN" altLang="en-US" sz="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" name="Oval 25"/>
          <p:cNvSpPr/>
          <p:nvPr/>
        </p:nvSpPr>
        <p:spPr>
          <a:xfrm>
            <a:off x="4436919" y="1774692"/>
            <a:ext cx="144542" cy="144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35"/>
          <p:cNvSpPr/>
          <p:nvPr/>
        </p:nvSpPr>
        <p:spPr>
          <a:xfrm>
            <a:off x="4436919" y="2499557"/>
            <a:ext cx="144542" cy="144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51"/>
          <p:cNvSpPr/>
          <p:nvPr/>
        </p:nvSpPr>
        <p:spPr>
          <a:xfrm>
            <a:off x="4436919" y="3231629"/>
            <a:ext cx="144542" cy="144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64"/>
          <p:cNvSpPr/>
          <p:nvPr/>
        </p:nvSpPr>
        <p:spPr>
          <a:xfrm>
            <a:off x="4436919" y="3990462"/>
            <a:ext cx="144542" cy="144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 dirty="0"/>
          </a:p>
        </p:txBody>
      </p:sp>
      <p:grpSp>
        <p:nvGrpSpPr>
          <p:cNvPr id="10" name="组合 1"/>
          <p:cNvGrpSpPr/>
          <p:nvPr/>
        </p:nvGrpSpPr>
        <p:grpSpPr>
          <a:xfrm>
            <a:off x="2411759" y="1591737"/>
            <a:ext cx="2025159" cy="493230"/>
            <a:chOff x="1361399" y="1508768"/>
            <a:chExt cx="3098410" cy="971355"/>
          </a:xfrm>
        </p:grpSpPr>
        <p:grpSp>
          <p:nvGrpSpPr>
            <p:cNvPr id="11" name="Group 30"/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6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4400" dirty="0"/>
              </a:p>
            </p:txBody>
          </p:sp>
          <p:sp>
            <p:nvSpPr>
              <p:cNvPr id="7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1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cxnSp>
            <p:nvCxnSpPr>
              <p:cNvPr id="8" name="Straight Connector 24"/>
              <p:cNvCxnSpPr/>
              <p:nvPr/>
            </p:nvCxnSpPr>
            <p:spPr>
              <a:xfrm flipV="1">
                <a:off x="2991445" y="1635330"/>
                <a:ext cx="670723" cy="2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</p:grpSp>
      <p:grpSp>
        <p:nvGrpSpPr>
          <p:cNvPr id="12" name="组合 3"/>
          <p:cNvGrpSpPr/>
          <p:nvPr/>
        </p:nvGrpSpPr>
        <p:grpSpPr>
          <a:xfrm>
            <a:off x="2410091" y="3048670"/>
            <a:ext cx="2026827" cy="493231"/>
            <a:chOff x="1358843" y="4069078"/>
            <a:chExt cx="3100964" cy="971356"/>
          </a:xfrm>
        </p:grpSpPr>
        <p:grpSp>
          <p:nvGrpSpPr>
            <p:cNvPr id="13" name="Group 40"/>
            <p:cNvGrpSpPr/>
            <p:nvPr/>
          </p:nvGrpSpPr>
          <p:grpSpPr>
            <a:xfrm>
              <a:off x="1358843" y="4069078"/>
              <a:ext cx="3100964" cy="971356"/>
              <a:chOff x="1229546" y="1255634"/>
              <a:chExt cx="2432622" cy="762002"/>
            </a:xfrm>
          </p:grpSpPr>
          <p:sp>
            <p:nvSpPr>
              <p:cNvPr id="19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0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cxnSp>
            <p:nvCxnSpPr>
              <p:cNvPr id="21" name="Straight Connector 50"/>
              <p:cNvCxnSpPr/>
              <p:nvPr/>
            </p:nvCxnSpPr>
            <p:spPr>
              <a:xfrm>
                <a:off x="2991444" y="1635265"/>
                <a:ext cx="670724" cy="1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61"/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8" name="组合 2"/>
          <p:cNvGrpSpPr/>
          <p:nvPr/>
        </p:nvGrpSpPr>
        <p:grpSpPr>
          <a:xfrm>
            <a:off x="2411758" y="2316598"/>
            <a:ext cx="2025157" cy="493231"/>
            <a:chOff x="1361399" y="2788923"/>
            <a:chExt cx="3098408" cy="971356"/>
          </a:xfrm>
        </p:grpSpPr>
        <p:grpSp>
          <p:nvGrpSpPr>
            <p:cNvPr id="23" name="Group 31"/>
            <p:cNvGrpSpPr/>
            <p:nvPr/>
          </p:nvGrpSpPr>
          <p:grpSpPr>
            <a:xfrm>
              <a:off x="1361399" y="2788923"/>
              <a:ext cx="3098408" cy="971356"/>
              <a:chOff x="1231549" y="1255634"/>
              <a:chExt cx="2430616" cy="762002"/>
            </a:xfrm>
          </p:grpSpPr>
          <p:sp>
            <p:nvSpPr>
              <p:cNvPr id="14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cxnSp>
            <p:nvCxnSpPr>
              <p:cNvPr id="16" name="Straight Connector 34"/>
              <p:cNvCxnSpPr/>
              <p:nvPr/>
            </p:nvCxnSpPr>
            <p:spPr>
              <a:xfrm>
                <a:off x="2991446" y="1631929"/>
                <a:ext cx="67071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组合 38"/>
          <p:cNvGrpSpPr/>
          <p:nvPr/>
        </p:nvGrpSpPr>
        <p:grpSpPr>
          <a:xfrm>
            <a:off x="2410088" y="3807505"/>
            <a:ext cx="2026827" cy="493231"/>
            <a:chOff x="1358844" y="5349234"/>
            <a:chExt cx="3100963" cy="971356"/>
          </a:xfrm>
        </p:grpSpPr>
        <p:grpSp>
          <p:nvGrpSpPr>
            <p:cNvPr id="29" name="Group 56"/>
            <p:cNvGrpSpPr/>
            <p:nvPr/>
          </p:nvGrpSpPr>
          <p:grpSpPr>
            <a:xfrm>
              <a:off x="1358844" y="5349234"/>
              <a:ext cx="3100963" cy="971356"/>
              <a:chOff x="1229545" y="1255634"/>
              <a:chExt cx="2432620" cy="762002"/>
            </a:xfrm>
          </p:grpSpPr>
          <p:sp>
            <p:nvSpPr>
              <p:cNvPr id="24" name="Flowchart: Off-page Connector 59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Round Same Side Corner Rectangle 61"/>
              <p:cNvSpPr/>
              <p:nvPr/>
            </p:nvSpPr>
            <p:spPr>
              <a:xfrm rot="16200000">
                <a:off x="1078973" y="1406206"/>
                <a:ext cx="762001" cy="460857"/>
              </a:xfrm>
              <a:prstGeom prst="round2Same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cxnSp>
            <p:nvCxnSpPr>
              <p:cNvPr id="26" name="Straight Connector 63"/>
              <p:cNvCxnSpPr/>
              <p:nvPr/>
            </p:nvCxnSpPr>
            <p:spPr>
              <a:xfrm>
                <a:off x="2991446" y="1635265"/>
                <a:ext cx="67071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50"/>
            <p:cNvGrpSpPr/>
            <p:nvPr/>
          </p:nvGrpSpPr>
          <p:grpSpPr>
            <a:xfrm>
              <a:off x="2365810" y="5540420"/>
              <a:ext cx="591603" cy="588985"/>
              <a:chOff x="6350" y="-3175"/>
              <a:chExt cx="717550" cy="714376"/>
            </a:xfrm>
            <a:solidFill>
              <a:schemeClr val="bg1"/>
            </a:solidFill>
          </p:grpSpPr>
          <p:sp>
            <p:nvSpPr>
              <p:cNvPr id="47" name="Freeform 18"/>
              <p:cNvSpPr/>
              <p:nvPr/>
            </p:nvSpPr>
            <p:spPr bwMode="auto">
              <a:xfrm>
                <a:off x="438150" y="430213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117475" y="106363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58" name="TextBox 35"/>
          <p:cNvSpPr txBox="1"/>
          <p:nvPr/>
        </p:nvSpPr>
        <p:spPr>
          <a:xfrm>
            <a:off x="3025267" y="316994"/>
            <a:ext cx="2149948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CONTENTS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71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00"/>
                            </p:stCondLst>
                            <p:childTnLst>
                              <p:par>
                                <p:cTn id="60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2" grpId="0" animBg="1"/>
      <p:bldP spid="27" grpId="0" animBg="1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ardrop 7"/>
          <p:cNvSpPr/>
          <p:nvPr/>
        </p:nvSpPr>
        <p:spPr>
          <a:xfrm rot="16200000">
            <a:off x="2453695" y="2536998"/>
            <a:ext cx="1190993" cy="1190625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bIns="34290" anchor="ctr"/>
          <a:lstStyle/>
          <a:p>
            <a:pPr algn="ctr">
              <a:defRPr/>
            </a:pPr>
            <a:endParaRPr lang="th-TH" sz="2700" dirty="0">
              <a:latin typeface="宋体" panose="02010600030101010101" pitchFamily="2" charset="-122"/>
            </a:endParaRPr>
          </a:p>
        </p:txBody>
      </p:sp>
      <p:sp>
        <p:nvSpPr>
          <p:cNvPr id="11" name="Teardrop 10"/>
          <p:cNvSpPr/>
          <p:nvPr/>
        </p:nvSpPr>
        <p:spPr>
          <a:xfrm rot="10800000">
            <a:off x="2453879" y="1648334"/>
            <a:ext cx="847725" cy="84679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27000" rIns="27000" bIns="34290" anchor="ctr"/>
          <a:lstStyle/>
          <a:p>
            <a:pPr algn="ctr">
              <a:defRPr/>
            </a:pPr>
            <a:endParaRPr lang="th-TH" sz="3000" dirty="0">
              <a:latin typeface="宋体" panose="02010600030101010101" pitchFamily="2" charset="-122"/>
            </a:endParaRPr>
          </a:p>
        </p:txBody>
      </p:sp>
      <p:sp>
        <p:nvSpPr>
          <p:cNvPr id="12" name="Teardrop 6"/>
          <p:cNvSpPr/>
          <p:nvPr/>
        </p:nvSpPr>
        <p:spPr>
          <a:xfrm>
            <a:off x="1565672" y="2536814"/>
            <a:ext cx="846534" cy="847987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54000" rIns="81000" bIns="34290" anchor="ctr"/>
          <a:lstStyle/>
          <a:p>
            <a:pPr algn="ctr">
              <a:defRPr/>
            </a:pPr>
            <a:endParaRPr lang="th-TH" sz="2700" dirty="0">
              <a:latin typeface="宋体" panose="02010600030101010101" pitchFamily="2" charset="-122"/>
            </a:endParaRPr>
          </a:p>
        </p:txBody>
      </p:sp>
      <p:sp>
        <p:nvSpPr>
          <p:cNvPr id="13" name="Teardrop 8"/>
          <p:cNvSpPr/>
          <p:nvPr/>
        </p:nvSpPr>
        <p:spPr>
          <a:xfrm rot="5400000">
            <a:off x="1560779" y="1656802"/>
            <a:ext cx="846795" cy="84653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bIns="34290" anchor="ctr"/>
          <a:lstStyle/>
          <a:p>
            <a:pPr algn="ctr">
              <a:defRPr/>
            </a:pPr>
            <a:endParaRPr lang="th-TH" sz="2700" dirty="0">
              <a:latin typeface="宋体" panose="02010600030101010101" pitchFamily="2" charset="-122"/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1814512" y="2751193"/>
            <a:ext cx="348854" cy="375163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5" name="Freeform 42"/>
          <p:cNvSpPr>
            <a:spLocks noEditPoints="1"/>
          </p:cNvSpPr>
          <p:nvPr/>
        </p:nvSpPr>
        <p:spPr bwMode="auto">
          <a:xfrm>
            <a:off x="2859882" y="2939370"/>
            <a:ext cx="378619" cy="326332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" name="Freeform 178"/>
          <p:cNvSpPr>
            <a:spLocks noEditPoints="1"/>
          </p:cNvSpPr>
          <p:nvPr/>
        </p:nvSpPr>
        <p:spPr bwMode="auto">
          <a:xfrm>
            <a:off x="2688432" y="1937745"/>
            <a:ext cx="378619" cy="285838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7" name="Freeform 86"/>
          <p:cNvSpPr>
            <a:spLocks noEditPoints="1"/>
          </p:cNvSpPr>
          <p:nvPr/>
        </p:nvSpPr>
        <p:spPr bwMode="auto">
          <a:xfrm>
            <a:off x="1859757" y="1879387"/>
            <a:ext cx="259556" cy="437095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8" name="Rounded Rectangle 72"/>
          <p:cNvSpPr/>
          <p:nvPr/>
        </p:nvSpPr>
        <p:spPr>
          <a:xfrm>
            <a:off x="4247965" y="1196212"/>
            <a:ext cx="1041797" cy="283456"/>
          </a:xfrm>
          <a:prstGeom prst="roundRect">
            <a:avLst>
              <a:gd name="adj" fmla="val 211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247964" y="1653665"/>
            <a:ext cx="1553766" cy="8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0" name="Rounded Rectangle 72"/>
          <p:cNvSpPr/>
          <p:nvPr/>
        </p:nvSpPr>
        <p:spPr>
          <a:xfrm>
            <a:off x="5908887" y="1196212"/>
            <a:ext cx="1042988" cy="283456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868406" y="1653665"/>
            <a:ext cx="1558528" cy="8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2" name="Rounded Rectangle 72"/>
          <p:cNvSpPr/>
          <p:nvPr/>
        </p:nvSpPr>
        <p:spPr>
          <a:xfrm>
            <a:off x="4247965" y="3044632"/>
            <a:ext cx="1041797" cy="283456"/>
          </a:xfrm>
          <a:prstGeom prst="roundRect">
            <a:avLst>
              <a:gd name="adj" fmla="val 211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247964" y="3503275"/>
            <a:ext cx="1553766" cy="8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4" name="Rounded Rectangle 72"/>
          <p:cNvSpPr/>
          <p:nvPr/>
        </p:nvSpPr>
        <p:spPr>
          <a:xfrm>
            <a:off x="5908887" y="3044632"/>
            <a:ext cx="1042988" cy="283456"/>
          </a:xfrm>
          <a:prstGeom prst="roundRect">
            <a:avLst>
              <a:gd name="adj" fmla="val 211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868406" y="3503275"/>
            <a:ext cx="1558528" cy="8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12857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46"/>
          <p:cNvSpPr/>
          <p:nvPr/>
        </p:nvSpPr>
        <p:spPr bwMode="auto">
          <a:xfrm>
            <a:off x="5811217" y="3186103"/>
            <a:ext cx="1316038" cy="2267650"/>
          </a:xfrm>
          <a:custGeom>
            <a:avLst/>
            <a:gdLst>
              <a:gd name="T0" fmla="*/ 258 w 725"/>
              <a:gd name="T1" fmla="*/ 1251 h 1251"/>
              <a:gd name="T2" fmla="*/ 285 w 725"/>
              <a:gd name="T3" fmla="*/ 700 h 1251"/>
              <a:gd name="T4" fmla="*/ 0 w 725"/>
              <a:gd name="T5" fmla="*/ 315 h 1251"/>
              <a:gd name="T6" fmla="*/ 46 w 725"/>
              <a:gd name="T7" fmla="*/ 273 h 1251"/>
              <a:gd name="T8" fmla="*/ 314 w 725"/>
              <a:gd name="T9" fmla="*/ 578 h 1251"/>
              <a:gd name="T10" fmla="*/ 344 w 725"/>
              <a:gd name="T11" fmla="*/ 0 h 1251"/>
              <a:gd name="T12" fmla="*/ 412 w 725"/>
              <a:gd name="T13" fmla="*/ 0 h 1251"/>
              <a:gd name="T14" fmla="*/ 440 w 725"/>
              <a:gd name="T15" fmla="*/ 377 h 1251"/>
              <a:gd name="T16" fmla="*/ 675 w 725"/>
              <a:gd name="T17" fmla="*/ 126 h 1251"/>
              <a:gd name="T18" fmla="*/ 725 w 725"/>
              <a:gd name="T19" fmla="*/ 193 h 1251"/>
              <a:gd name="T20" fmla="*/ 478 w 725"/>
              <a:gd name="T21" fmla="*/ 490 h 1251"/>
              <a:gd name="T22" fmla="*/ 461 w 725"/>
              <a:gd name="T23" fmla="*/ 788 h 1251"/>
              <a:gd name="T24" fmla="*/ 507 w 725"/>
              <a:gd name="T25" fmla="*/ 1245 h 1251"/>
              <a:gd name="T26" fmla="*/ 258 w 725"/>
              <a:gd name="T27" fmla="*/ 1251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5" h="1251">
                <a:moveTo>
                  <a:pt x="258" y="1251"/>
                </a:moveTo>
                <a:cubicBezTo>
                  <a:pt x="258" y="1251"/>
                  <a:pt x="323" y="826"/>
                  <a:pt x="285" y="700"/>
                </a:cubicBezTo>
                <a:cubicBezTo>
                  <a:pt x="0" y="315"/>
                  <a:pt x="0" y="315"/>
                  <a:pt x="0" y="315"/>
                </a:cubicBezTo>
                <a:cubicBezTo>
                  <a:pt x="46" y="273"/>
                  <a:pt x="46" y="273"/>
                  <a:pt x="46" y="273"/>
                </a:cubicBezTo>
                <a:cubicBezTo>
                  <a:pt x="314" y="578"/>
                  <a:pt x="314" y="578"/>
                  <a:pt x="314" y="578"/>
                </a:cubicBezTo>
                <a:cubicBezTo>
                  <a:pt x="344" y="0"/>
                  <a:pt x="344" y="0"/>
                  <a:pt x="344" y="0"/>
                </a:cubicBezTo>
                <a:cubicBezTo>
                  <a:pt x="412" y="0"/>
                  <a:pt x="412" y="0"/>
                  <a:pt x="412" y="0"/>
                </a:cubicBezTo>
                <a:cubicBezTo>
                  <a:pt x="440" y="377"/>
                  <a:pt x="440" y="377"/>
                  <a:pt x="440" y="377"/>
                </a:cubicBezTo>
                <a:cubicBezTo>
                  <a:pt x="675" y="126"/>
                  <a:pt x="675" y="126"/>
                  <a:pt x="675" y="126"/>
                </a:cubicBezTo>
                <a:cubicBezTo>
                  <a:pt x="725" y="193"/>
                  <a:pt x="725" y="193"/>
                  <a:pt x="725" y="193"/>
                </a:cubicBezTo>
                <a:cubicBezTo>
                  <a:pt x="478" y="490"/>
                  <a:pt x="478" y="490"/>
                  <a:pt x="478" y="490"/>
                </a:cubicBezTo>
                <a:cubicBezTo>
                  <a:pt x="478" y="490"/>
                  <a:pt x="436" y="490"/>
                  <a:pt x="461" y="788"/>
                </a:cubicBezTo>
                <a:cubicBezTo>
                  <a:pt x="486" y="1085"/>
                  <a:pt x="507" y="1245"/>
                  <a:pt x="507" y="1245"/>
                </a:cubicBezTo>
                <a:cubicBezTo>
                  <a:pt x="258" y="1251"/>
                  <a:pt x="258" y="1251"/>
                  <a:pt x="258" y="1251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2" name="组合 68"/>
          <p:cNvGrpSpPr/>
          <p:nvPr/>
        </p:nvGrpSpPr>
        <p:grpSpPr>
          <a:xfrm>
            <a:off x="4677742" y="2662067"/>
            <a:ext cx="1651000" cy="1648334"/>
            <a:chOff x="3032919" y="2228851"/>
            <a:chExt cx="1651000" cy="1647825"/>
          </a:xfrm>
        </p:grpSpPr>
        <p:grpSp>
          <p:nvGrpSpPr>
            <p:cNvPr id="3" name="组合 69"/>
            <p:cNvGrpSpPr/>
            <p:nvPr/>
          </p:nvGrpSpPr>
          <p:grpSpPr>
            <a:xfrm>
              <a:off x="3032919" y="2228851"/>
              <a:ext cx="1651000" cy="1647825"/>
              <a:chOff x="3032919" y="2228851"/>
              <a:chExt cx="1651000" cy="1647825"/>
            </a:xfrm>
          </p:grpSpPr>
          <p:sp>
            <p:nvSpPr>
              <p:cNvPr id="78" name="Oval 55"/>
              <p:cNvSpPr>
                <a:spLocks noChangeArrowheads="1"/>
              </p:cNvSpPr>
              <p:nvPr/>
            </p:nvSpPr>
            <p:spPr bwMode="auto">
              <a:xfrm>
                <a:off x="3032919" y="2228851"/>
                <a:ext cx="1651000" cy="1647825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9" name="Oval 56"/>
              <p:cNvSpPr>
                <a:spLocks noChangeArrowheads="1"/>
              </p:cNvSpPr>
              <p:nvPr/>
            </p:nvSpPr>
            <p:spPr bwMode="auto">
              <a:xfrm>
                <a:off x="3183732" y="2379663"/>
                <a:ext cx="1349375" cy="13477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Group 20"/>
            <p:cNvGrpSpPr>
              <a:grpSpLocks noChangeAspect="1"/>
            </p:cNvGrpSpPr>
            <p:nvPr/>
          </p:nvGrpSpPr>
          <p:grpSpPr bwMode="auto">
            <a:xfrm>
              <a:off x="3644662" y="2696790"/>
              <a:ext cx="427513" cy="328123"/>
              <a:chOff x="1066" y="1895"/>
              <a:chExt cx="314" cy="241"/>
            </a:xfrm>
            <a:solidFill>
              <a:schemeClr val="bg1"/>
            </a:solidFill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Freeform 21"/>
              <p:cNvSpPr/>
              <p:nvPr/>
            </p:nvSpPr>
            <p:spPr bwMode="auto">
              <a:xfrm>
                <a:off x="1066" y="2128"/>
                <a:ext cx="314" cy="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Rectangle 22"/>
              <p:cNvSpPr>
                <a:spLocks noChangeArrowheads="1"/>
              </p:cNvSpPr>
              <p:nvPr/>
            </p:nvSpPr>
            <p:spPr bwMode="auto">
              <a:xfrm>
                <a:off x="1107" y="1949"/>
                <a:ext cx="46" cy="1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23"/>
              <p:cNvSpPr>
                <a:spLocks noChangeArrowheads="1"/>
              </p:cNvSpPr>
              <p:nvPr/>
            </p:nvSpPr>
            <p:spPr bwMode="auto">
              <a:xfrm>
                <a:off x="1173" y="1895"/>
                <a:ext cx="46" cy="2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24"/>
              <p:cNvSpPr>
                <a:spLocks noChangeArrowheads="1"/>
              </p:cNvSpPr>
              <p:nvPr/>
            </p:nvSpPr>
            <p:spPr bwMode="auto">
              <a:xfrm>
                <a:off x="1235" y="1961"/>
                <a:ext cx="46" cy="1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Rectangle 25"/>
              <p:cNvSpPr>
                <a:spLocks noChangeArrowheads="1"/>
              </p:cNvSpPr>
              <p:nvPr/>
            </p:nvSpPr>
            <p:spPr bwMode="auto">
              <a:xfrm>
                <a:off x="1306" y="2007"/>
                <a:ext cx="45" cy="9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3580013" y="3065188"/>
              <a:ext cx="800219" cy="369218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  <a:sym typeface="Arial" pitchFamily="34" charset="0"/>
                </a:rPr>
                <a:t>Add a title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Arial" pitchFamily="34" charset="0"/>
              </a:endParaRPr>
            </a:p>
          </p:txBody>
        </p:sp>
      </p:grpSp>
      <p:grpSp>
        <p:nvGrpSpPr>
          <p:cNvPr id="9" name="组合 79"/>
          <p:cNvGrpSpPr/>
          <p:nvPr/>
        </p:nvGrpSpPr>
        <p:grpSpPr>
          <a:xfrm>
            <a:off x="5344492" y="1093132"/>
            <a:ext cx="2228850" cy="2229538"/>
            <a:chOff x="3699669" y="660401"/>
            <a:chExt cx="2228850" cy="2228850"/>
          </a:xfrm>
        </p:grpSpPr>
        <p:sp>
          <p:nvSpPr>
            <p:cNvPr id="81" name="Oval 51"/>
            <p:cNvSpPr>
              <a:spLocks noChangeArrowheads="1"/>
            </p:cNvSpPr>
            <p:nvPr/>
          </p:nvSpPr>
          <p:spPr bwMode="auto">
            <a:xfrm>
              <a:off x="3699669" y="660401"/>
              <a:ext cx="2228850" cy="222885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 w="28575">
              <a:solidFill>
                <a:srgbClr val="FFFFFF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Oval 52"/>
            <p:cNvSpPr>
              <a:spLocks noChangeArrowheads="1"/>
            </p:cNvSpPr>
            <p:nvPr/>
          </p:nvSpPr>
          <p:spPr bwMode="auto">
            <a:xfrm>
              <a:off x="3871119" y="835026"/>
              <a:ext cx="1882775" cy="18811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6"/>
            <p:cNvSpPr>
              <a:spLocks noEditPoints="1"/>
            </p:cNvSpPr>
            <p:nvPr/>
          </p:nvSpPr>
          <p:spPr bwMode="auto">
            <a:xfrm>
              <a:off x="4456544" y="1153003"/>
              <a:ext cx="735738" cy="560124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66508" y="1671449"/>
              <a:ext cx="1107996" cy="458766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  <a:sym typeface="Arial" pitchFamily="34" charset="0"/>
                </a:rPr>
                <a:t>Add a title</a:t>
              </a:r>
              <a:endPara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Arial" pitchFamily="34" charset="0"/>
              </a:endParaRPr>
            </a:p>
          </p:txBody>
        </p:sp>
      </p:grpSp>
      <p:grpSp>
        <p:nvGrpSpPr>
          <p:cNvPr id="10" name="组合 84"/>
          <p:cNvGrpSpPr/>
          <p:nvPr/>
        </p:nvGrpSpPr>
        <p:grpSpPr>
          <a:xfrm>
            <a:off x="6804992" y="2587431"/>
            <a:ext cx="1295400" cy="1294212"/>
            <a:chOff x="5160169" y="2154238"/>
            <a:chExt cx="1295400" cy="1293813"/>
          </a:xfrm>
        </p:grpSpPr>
        <p:grpSp>
          <p:nvGrpSpPr>
            <p:cNvPr id="11" name="组合 85"/>
            <p:cNvGrpSpPr/>
            <p:nvPr/>
          </p:nvGrpSpPr>
          <p:grpSpPr>
            <a:xfrm>
              <a:off x="5160169" y="2154238"/>
              <a:ext cx="1295400" cy="1293813"/>
              <a:chOff x="5160169" y="2154238"/>
              <a:chExt cx="1295400" cy="1293813"/>
            </a:xfrm>
          </p:grpSpPr>
          <p:sp>
            <p:nvSpPr>
              <p:cNvPr id="89" name="Oval 53"/>
              <p:cNvSpPr>
                <a:spLocks noChangeArrowheads="1"/>
              </p:cNvSpPr>
              <p:nvPr/>
            </p:nvSpPr>
            <p:spPr bwMode="auto">
              <a:xfrm>
                <a:off x="5160169" y="2154238"/>
                <a:ext cx="1295400" cy="1293813"/>
              </a:xfrm>
              <a:prstGeom prst="ellipse">
                <a:avLst/>
              </a:prstGeom>
              <a:solidFill>
                <a:schemeClr val="accent2">
                  <a:alpha val="60000"/>
                </a:schemeClr>
              </a:solid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0" name="Oval 54"/>
              <p:cNvSpPr>
                <a:spLocks noChangeArrowheads="1"/>
              </p:cNvSpPr>
              <p:nvPr/>
            </p:nvSpPr>
            <p:spPr bwMode="auto">
              <a:xfrm>
                <a:off x="5304632" y="2295526"/>
                <a:ext cx="1008062" cy="1009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7" name="Freeform 6"/>
            <p:cNvSpPr>
              <a:spLocks noEditPoints="1"/>
            </p:cNvSpPr>
            <p:nvPr/>
          </p:nvSpPr>
          <p:spPr bwMode="auto">
            <a:xfrm>
              <a:off x="5611507" y="2488208"/>
              <a:ext cx="392724" cy="391763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64658" y="2840037"/>
              <a:ext cx="800219" cy="369218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  <a:sym typeface="Arial" pitchFamily="34" charset="0"/>
                </a:rPr>
                <a:t>Add a title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Arial" pitchFamily="34" charset="0"/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1043608" y="1753168"/>
            <a:ext cx="2854602" cy="15729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>
            <a:off x="941743" y="3470130"/>
            <a:ext cx="3126201" cy="0"/>
          </a:xfrm>
          <a:prstGeom prst="line">
            <a:avLst/>
          </a:prstGeom>
          <a:ln w="2540"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>
            <a:spLocks noChangeArrowheads="1"/>
          </p:cNvSpPr>
          <p:nvPr/>
        </p:nvSpPr>
        <p:spPr bwMode="auto">
          <a:xfrm>
            <a:off x="971600" y="3581313"/>
            <a:ext cx="2962370" cy="8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 defTabSz="914400">
              <a:lnSpc>
                <a:spcPts val="2000"/>
              </a:lnSpc>
              <a:defRPr/>
            </a:pPr>
            <a:r>
              <a:rPr lang="en-US" altLang="zh-CN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1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91" grpId="0" animBg="1"/>
      <p:bldP spid="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8"/>
          <p:cNvGraphicFramePr/>
          <p:nvPr>
            <p:extLst>
              <p:ext uri="{D42A27DB-BD31-4B8C-83A1-F6EECF244321}">
                <p14:modId xmlns:p14="http://schemas.microsoft.com/office/powerpoint/2010/main" val="587931030"/>
              </p:ext>
            </p:extLst>
          </p:nvPr>
        </p:nvGraphicFramePr>
        <p:xfrm>
          <a:off x="1768488" y="979647"/>
          <a:ext cx="5403969" cy="358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4486766" y="1351979"/>
            <a:ext cx="298050" cy="295570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725523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725523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4150826" y="2128667"/>
            <a:ext cx="246290" cy="24628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72662" tIns="36331" rIns="72662" bIns="36331" numCol="1" anchor="t" anchorCtr="0" compatLnSpc="1">
            <a:prstTxWarp prst="textNoShape">
              <a:avLst/>
            </a:prstTxWarp>
          </a:bodyPr>
          <a:lstStyle/>
          <a:p>
            <a:pPr defTabSz="725523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itchFamily="34" charset="-122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4464997" y="2890849"/>
            <a:ext cx="383266" cy="255702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725523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725523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725523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725523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725523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725523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 rot="2700000">
            <a:off x="4154478" y="3614916"/>
            <a:ext cx="199820" cy="350355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725523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725523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725523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</p:grpSp>
      <p:sp>
        <p:nvSpPr>
          <p:cNvPr id="46" name="Content Placeholder 19"/>
          <p:cNvSpPr txBox="1">
            <a:spLocks/>
          </p:cNvSpPr>
          <p:nvPr/>
        </p:nvSpPr>
        <p:spPr>
          <a:xfrm>
            <a:off x="531036" y="1982290"/>
            <a:ext cx="2971010" cy="907622"/>
          </a:xfrm>
          <a:prstGeom prst="rect">
            <a:avLst/>
          </a:prstGeom>
        </p:spPr>
        <p:txBody>
          <a:bodyPr vert="horz" lIns="72662" tIns="36331" rIns="72662" bIns="3633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381" indent="-181381" defTabSz="725523">
              <a:lnSpc>
                <a:spcPct val="100000"/>
              </a:lnSpc>
              <a:spcBef>
                <a:spcPts val="794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detailed text description here, suggesting that it is relevant to the title and conforms to the overall language style</a:t>
            </a:r>
          </a:p>
          <a:p>
            <a:pPr marL="181381" indent="-181381" defTabSz="725523">
              <a:lnSpc>
                <a:spcPct val="100000"/>
              </a:lnSpc>
              <a:spcBef>
                <a:spcPts val="794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Language descriptions are as concise and vivid as possible. Try to keep the number of words per slide in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within words, according to statistics the best control of each slide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Within minutes.</a:t>
            </a:r>
          </a:p>
        </p:txBody>
      </p:sp>
      <p:sp>
        <p:nvSpPr>
          <p:cNvPr id="48" name="Content Placeholder 19"/>
          <p:cNvSpPr txBox="1">
            <a:spLocks/>
          </p:cNvSpPr>
          <p:nvPr/>
        </p:nvSpPr>
        <p:spPr>
          <a:xfrm>
            <a:off x="501463" y="3598521"/>
            <a:ext cx="2971010" cy="907622"/>
          </a:xfrm>
          <a:prstGeom prst="rect">
            <a:avLst/>
          </a:prstGeom>
        </p:spPr>
        <p:txBody>
          <a:bodyPr vert="horz" lIns="72662" tIns="36331" rIns="72662" bIns="3633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381" indent="-181381" defTabSz="725523">
              <a:lnSpc>
                <a:spcPct val="100000"/>
              </a:lnSpc>
              <a:spcBef>
                <a:spcPts val="794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detailed text description here, suggesting that it is relevant to the title and conforms to the overall language style</a:t>
            </a:r>
          </a:p>
          <a:p>
            <a:pPr marL="181381" indent="-181381" defTabSz="725523">
              <a:lnSpc>
                <a:spcPct val="100000"/>
              </a:lnSpc>
              <a:spcBef>
                <a:spcPts val="794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Language descriptions are as concise and vivid as possible.</a:t>
            </a:r>
          </a:p>
        </p:txBody>
      </p:sp>
      <p:sp>
        <p:nvSpPr>
          <p:cNvPr id="50" name="Content Placeholder 19"/>
          <p:cNvSpPr txBox="1">
            <a:spLocks/>
          </p:cNvSpPr>
          <p:nvPr/>
        </p:nvSpPr>
        <p:spPr>
          <a:xfrm>
            <a:off x="5577137" y="1318111"/>
            <a:ext cx="2971010" cy="907622"/>
          </a:xfrm>
          <a:prstGeom prst="rect">
            <a:avLst/>
          </a:prstGeom>
        </p:spPr>
        <p:txBody>
          <a:bodyPr vert="horz" lIns="72662" tIns="36331" rIns="72662" bIns="3633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381" indent="-181381" defTabSz="725523">
              <a:lnSpc>
                <a:spcPct val="100000"/>
              </a:lnSpc>
              <a:spcBef>
                <a:spcPts val="794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detailed text description here, suggesting that it is relevant to the title and conforms to the overall language style</a:t>
            </a:r>
          </a:p>
          <a:p>
            <a:pPr marL="181381" indent="-181381" defTabSz="725523">
              <a:lnSpc>
                <a:spcPct val="100000"/>
              </a:lnSpc>
              <a:spcBef>
                <a:spcPts val="794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Language descriptions are as concise and vivid as possible. Try to keep the number of words per slide in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within words, according to statistics the best control of each slide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Within minutes.</a:t>
            </a:r>
          </a:p>
        </p:txBody>
      </p:sp>
      <p:cxnSp>
        <p:nvCxnSpPr>
          <p:cNvPr id="52" name="Straight Connector 41"/>
          <p:cNvCxnSpPr/>
          <p:nvPr/>
        </p:nvCxnSpPr>
        <p:spPr>
          <a:xfrm>
            <a:off x="5693090" y="1309051"/>
            <a:ext cx="1290434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>
            <a:spLocks/>
          </p:cNvSpPr>
          <p:nvPr/>
        </p:nvSpPr>
        <p:spPr>
          <a:xfrm>
            <a:off x="5577137" y="3013658"/>
            <a:ext cx="2971010" cy="907622"/>
          </a:xfrm>
          <a:prstGeom prst="rect">
            <a:avLst/>
          </a:prstGeom>
        </p:spPr>
        <p:txBody>
          <a:bodyPr vert="horz" lIns="72662" tIns="36331" rIns="72662" bIns="3633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381" indent="-181381" defTabSz="725523">
              <a:lnSpc>
                <a:spcPct val="100000"/>
              </a:lnSpc>
              <a:spcBef>
                <a:spcPts val="794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detailed text description here, suggesting that it is relevant to the title and conforms to the overall language style</a:t>
            </a:r>
          </a:p>
          <a:p>
            <a:pPr marL="181381" indent="-181381" defTabSz="725523">
              <a:lnSpc>
                <a:spcPct val="100000"/>
              </a:lnSpc>
              <a:spcBef>
                <a:spcPts val="794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Language descriptions are as concise and vivid as possible.</a:t>
            </a:r>
          </a:p>
        </p:txBody>
      </p:sp>
      <p:cxnSp>
        <p:nvCxnSpPr>
          <p:cNvPr id="55" name="Straight Connector 44"/>
          <p:cNvCxnSpPr/>
          <p:nvPr/>
        </p:nvCxnSpPr>
        <p:spPr>
          <a:xfrm>
            <a:off x="5693090" y="3013656"/>
            <a:ext cx="1290434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654085" y="1974703"/>
            <a:ext cx="1290434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624512" y="3598519"/>
            <a:ext cx="1290434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432818" y="1594815"/>
            <a:ext cx="1413065" cy="257800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pPr algn="ctr" defTabSz="725523">
              <a:defRPr/>
            </a:pPr>
            <a:r>
              <a:rPr lang="zh-CN" altLang="en-US" sz="1199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id-ID" sz="1199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7483" y="3229084"/>
            <a:ext cx="1413065" cy="257800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pPr algn="ctr" defTabSz="725523">
              <a:defRPr/>
            </a:pPr>
            <a:r>
              <a:rPr lang="zh-CN" altLang="en-US" sz="1199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id-ID" sz="1199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62481" y="1018929"/>
            <a:ext cx="1413065" cy="257800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pPr algn="ctr" defTabSz="725523">
              <a:defRPr/>
            </a:pPr>
            <a:r>
              <a:rPr lang="zh-CN" altLang="en-US" sz="1199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id-ID" sz="1199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62481" y="2641155"/>
            <a:ext cx="1413065" cy="257800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pPr algn="ctr" defTabSz="725523">
              <a:defRPr/>
            </a:pPr>
            <a:r>
              <a:rPr lang="zh-CN" altLang="en-US" sz="1199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id-ID" sz="1199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19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:dgm="http://schemas.openxmlformats.org/drawingml/2006/diagram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34" grpId="0" animBg="1"/>
      <p:bldP spid="46" grpId="0"/>
      <p:bldP spid="48" grpId="0"/>
      <p:bldP spid="50" grpId="0"/>
      <p:bldP spid="53" grpId="0"/>
      <p:bldP spid="71" grpId="0"/>
      <p:bldP spid="72" grpId="0"/>
      <p:bldP spid="73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92255" y="3274623"/>
            <a:ext cx="7505495" cy="120517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0000">
                <a:srgbClr val="FFFFFF">
                  <a:alpha val="75000"/>
                </a:srgbClr>
              </a:gs>
              <a:gs pos="33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/>
            <a:endParaRPr lang="zh-CN" altLang="en-US" sz="1799"/>
          </a:p>
        </p:txBody>
      </p:sp>
      <p:grpSp>
        <p:nvGrpSpPr>
          <p:cNvPr id="3" name="组合 23"/>
          <p:cNvGrpSpPr/>
          <p:nvPr/>
        </p:nvGrpSpPr>
        <p:grpSpPr>
          <a:xfrm>
            <a:off x="807206" y="1114384"/>
            <a:ext cx="2520215" cy="2520665"/>
            <a:chOff x="1074585" y="1653711"/>
            <a:chExt cx="3360886" cy="3360886"/>
          </a:xfrm>
          <a:solidFill>
            <a:srgbClr val="FF6600"/>
          </a:solidFill>
        </p:grpSpPr>
        <p:sp>
          <p:nvSpPr>
            <p:cNvPr id="25" name="弦形 24"/>
            <p:cNvSpPr/>
            <p:nvPr/>
          </p:nvSpPr>
          <p:spPr>
            <a:xfrm rot="7571281">
              <a:off x="1074585" y="1653711"/>
              <a:ext cx="3360886" cy="3360886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9"/>
            </a:p>
          </p:txBody>
        </p:sp>
        <p:sp>
          <p:nvSpPr>
            <p:cNvPr id="26" name="文本框 22"/>
            <p:cNvSpPr txBox="1"/>
            <p:nvPr/>
          </p:nvSpPr>
          <p:spPr>
            <a:xfrm>
              <a:off x="2089938" y="2145608"/>
              <a:ext cx="1939649" cy="1138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zh-CN" altLang="en-US" sz="32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6"/>
          <p:cNvGrpSpPr/>
          <p:nvPr/>
        </p:nvGrpSpPr>
        <p:grpSpPr>
          <a:xfrm>
            <a:off x="3488626" y="1455089"/>
            <a:ext cx="1894703" cy="1895041"/>
            <a:chOff x="4650449" y="2107983"/>
            <a:chExt cx="2526721" cy="2526721"/>
          </a:xfrm>
          <a:solidFill>
            <a:srgbClr val="FF6600"/>
          </a:solidFill>
        </p:grpSpPr>
        <p:sp>
          <p:nvSpPr>
            <p:cNvPr id="28" name="弦形 27"/>
            <p:cNvSpPr/>
            <p:nvPr/>
          </p:nvSpPr>
          <p:spPr>
            <a:xfrm rot="7571281">
              <a:off x="4650449" y="2107983"/>
              <a:ext cx="2526721" cy="2526721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9"/>
            </a:p>
          </p:txBody>
        </p:sp>
        <p:sp>
          <p:nvSpPr>
            <p:cNvPr id="29" name="文本框 22"/>
            <p:cNvSpPr txBox="1"/>
            <p:nvPr/>
          </p:nvSpPr>
          <p:spPr>
            <a:xfrm>
              <a:off x="5366759" y="2427238"/>
              <a:ext cx="1366686" cy="104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9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29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29"/>
          <p:cNvGrpSpPr/>
          <p:nvPr/>
        </p:nvGrpSpPr>
        <p:grpSpPr>
          <a:xfrm>
            <a:off x="5549125" y="1718171"/>
            <a:ext cx="1410178" cy="1410429"/>
            <a:chOff x="7398270" y="2458761"/>
            <a:chExt cx="1880572" cy="1880572"/>
          </a:xfrm>
          <a:solidFill>
            <a:srgbClr val="FF6600"/>
          </a:solidFill>
        </p:grpSpPr>
        <p:sp>
          <p:nvSpPr>
            <p:cNvPr id="31" name="弦形 30"/>
            <p:cNvSpPr/>
            <p:nvPr/>
          </p:nvSpPr>
          <p:spPr>
            <a:xfrm rot="7571281">
              <a:off x="7398270" y="2458761"/>
              <a:ext cx="1880572" cy="1880572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9"/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7881660" y="2599068"/>
              <a:ext cx="1248047" cy="86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3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  <a:endParaRPr lang="zh-CN" altLang="en-US" sz="23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32"/>
          <p:cNvGrpSpPr/>
          <p:nvPr/>
        </p:nvGrpSpPr>
        <p:grpSpPr>
          <a:xfrm>
            <a:off x="7123684" y="1907096"/>
            <a:ext cx="1078917" cy="1079110"/>
            <a:chOff x="9498058" y="2710658"/>
            <a:chExt cx="1438813" cy="1438813"/>
          </a:xfrm>
          <a:solidFill>
            <a:srgbClr val="FF6600"/>
          </a:solidFill>
        </p:grpSpPr>
        <p:sp>
          <p:nvSpPr>
            <p:cNvPr id="34" name="弦形 33"/>
            <p:cNvSpPr/>
            <p:nvPr/>
          </p:nvSpPr>
          <p:spPr>
            <a:xfrm rot="7571281">
              <a:off x="9498058" y="2710658"/>
              <a:ext cx="1438813" cy="1438813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9"/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9823132" y="2842737"/>
              <a:ext cx="969825" cy="67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7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endParaRPr lang="zh-CN" altLang="en-US" sz="17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7"/>
          <p:cNvSpPr txBox="1"/>
          <p:nvPr/>
        </p:nvSpPr>
        <p:spPr>
          <a:xfrm>
            <a:off x="2054894" y="3447069"/>
            <a:ext cx="6026870" cy="691836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 here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here, or right-click to keep only text to copy and paste your content. Enter here, or right-click to keep only text to copy and paste your content.</a:t>
            </a:r>
          </a:p>
        </p:txBody>
      </p:sp>
      <p:sp>
        <p:nvSpPr>
          <p:cNvPr id="37" name="文本框 22"/>
          <p:cNvSpPr txBox="1"/>
          <p:nvPr/>
        </p:nvSpPr>
        <p:spPr>
          <a:xfrm>
            <a:off x="739232" y="2595884"/>
            <a:ext cx="2560635" cy="315451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Replace the text content</a:t>
            </a:r>
          </a:p>
        </p:txBody>
      </p:sp>
      <p:sp>
        <p:nvSpPr>
          <p:cNvPr id="38" name="文本框 22"/>
          <p:cNvSpPr txBox="1"/>
          <p:nvPr/>
        </p:nvSpPr>
        <p:spPr>
          <a:xfrm>
            <a:off x="3672178" y="2668942"/>
            <a:ext cx="1868459" cy="253767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r>
              <a:rPr lang="zh-CN" altLang="en-US" sz="119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Replace the text content</a:t>
            </a:r>
          </a:p>
        </p:txBody>
      </p:sp>
      <p:sp>
        <p:nvSpPr>
          <p:cNvPr id="39" name="文本框 22"/>
          <p:cNvSpPr txBox="1"/>
          <p:nvPr/>
        </p:nvSpPr>
        <p:spPr>
          <a:xfrm>
            <a:off x="5615795" y="2680523"/>
            <a:ext cx="1643002" cy="230812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Replace the text content</a:t>
            </a:r>
          </a:p>
        </p:txBody>
      </p:sp>
      <p:sp>
        <p:nvSpPr>
          <p:cNvPr id="40" name="文本框 22"/>
          <p:cNvSpPr txBox="1"/>
          <p:nvPr/>
        </p:nvSpPr>
        <p:spPr>
          <a:xfrm>
            <a:off x="7151637" y="2644530"/>
            <a:ext cx="1955468" cy="207729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Replace the text content</a:t>
            </a:r>
          </a:p>
        </p:txBody>
      </p:sp>
      <p:sp>
        <p:nvSpPr>
          <p:cNvPr id="41" name="KSO_Shape"/>
          <p:cNvSpPr/>
          <p:nvPr/>
        </p:nvSpPr>
        <p:spPr bwMode="auto">
          <a:xfrm>
            <a:off x="1116233" y="3609088"/>
            <a:ext cx="652883" cy="549606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5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61" tIns="34280" rIns="68561" bIns="3428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99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03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EC1F5A7-C6A0-4807-85BC-E0CD8F046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" y="2521"/>
            <a:ext cx="9143244" cy="5144599"/>
          </a:xfrm>
          <a:prstGeom prst="rect">
            <a:avLst/>
          </a:prstGeom>
        </p:spPr>
      </p:pic>
      <p:sp>
        <p:nvSpPr>
          <p:cNvPr id="6" name="矩形 259">
            <a:extLst>
              <a:ext uri="{FF2B5EF4-FFF2-40B4-BE49-F238E27FC236}">
                <a16:creationId xmlns:a16="http://schemas.microsoft.com/office/drawing/2014/main" id="{B570BB72-CCC9-4E88-B3A8-81762A4C0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39" y="1834403"/>
            <a:ext cx="34427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sz="6000" dirty="0">
                <a:solidFill>
                  <a:srgbClr val="00B050"/>
                </a:solidFill>
                <a:latin typeface="+mn-ea"/>
                <a:ea typeface="+mn-ea"/>
                <a:cs typeface="Arial" panose="020B0604020202020204" pitchFamily="34" charset="0"/>
              </a:rPr>
              <a:t>Thank you!</a:t>
            </a:r>
            <a:endParaRPr lang="zh-CN" altLang="en-US" sz="6000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6E88CD-AA67-4A11-AC0B-34C75DA89232}"/>
              </a:ext>
            </a:extLst>
          </p:cNvPr>
          <p:cNvSpPr/>
          <p:nvPr/>
        </p:nvSpPr>
        <p:spPr>
          <a:xfrm>
            <a:off x="365760" y="1067676"/>
            <a:ext cx="8527983" cy="2716924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C8F94556-8725-42FC-AD50-1D32AC9B1C0B}"/>
              </a:ext>
            </a:extLst>
          </p:cNvPr>
          <p:cNvSpPr/>
          <p:nvPr/>
        </p:nvSpPr>
        <p:spPr>
          <a:xfrm>
            <a:off x="7668918" y="377710"/>
            <a:ext cx="1144438" cy="314778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9" name="TextBox 3">
            <a:hlinkClick r:id="rId4"/>
            <a:extLst>
              <a:ext uri="{FF2B5EF4-FFF2-40B4-BE49-F238E27FC236}">
                <a16:creationId xmlns:a16="http://schemas.microsoft.com/office/drawing/2014/main" id="{EE8842CD-AC03-4716-8A33-929496CEB15D}"/>
              </a:ext>
            </a:extLst>
          </p:cNvPr>
          <p:cNvSpPr txBox="1"/>
          <p:nvPr/>
        </p:nvSpPr>
        <p:spPr>
          <a:xfrm>
            <a:off x="365760" y="482853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8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:a16="http://schemas.microsoft.com/office/drawing/2014/main" xmlns:ahyp="http://schemas.microsoft.com/office/drawing/2018/hyperlinkcolor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3" y="1119909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4988" y="1172808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949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 dirty="0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301" y="2741713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270" y="3482226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9057" y="2732674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776" y="2701219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119" y="1139832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264" y="1139830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46" y="3465032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278844" y="1896618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4019" y="1103753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414" y="1069020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309" y="3451513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313872" y="4102682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402647" y="2659643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6983298" y="1908744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25206" y="2691250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270168" y="1111439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400652" y="1887784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7634696" y="2718385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993162" y="1904477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893662" y="1896423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694064" y="1926176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65873" y="1914811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439959" y="4152298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308530" y="1854521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2" y="2726449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891165" y="4115252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12781" y="4184913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7620466" y="4184913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351746" y="4187217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8259432" y="4182362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6986106" y="4187217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994273" y="2640907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881" y="2659730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34271" y="4108155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177" y="3460857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7576815" y="1916374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95020" y="1155305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615" y="1155355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5" y="343431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431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431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7" y="3434314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323145" y="1058716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958502" y="1091932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46575" y="1080807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586990" y="1089622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80567" y="1857152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420607" y="1083907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708072" y="1155632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27108" y="1074980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095227" y="1075743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385402" y="1115261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530620" y="1822620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5">
                <a:solidFill>
                  <a:prstClr val="white"/>
                </a:solidFill>
                <a:latin typeface="等线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5">
                <a:solidFill>
                  <a:prstClr val="white"/>
                </a:solidFill>
                <a:latin typeface="等线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5">
                <a:solidFill>
                  <a:prstClr val="white"/>
                </a:solidFill>
                <a:latin typeface="等线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5">
                <a:solidFill>
                  <a:prstClr val="white"/>
                </a:solidFill>
                <a:latin typeface="等线" panose="020F0502020204030204"/>
                <a:ea typeface="맑은 고딕" panose="020B0503020000020004" pitchFamily="34" charset="-127"/>
              </a:endParaRPr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214011" y="1822620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597476" y="1813341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25481" y="1822598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968986" y="1813341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5">
                <a:solidFill>
                  <a:prstClr val="white"/>
                </a:solidFill>
                <a:latin typeface="等线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2025">
                <a:solidFill>
                  <a:prstClr val="white"/>
                </a:solidFill>
                <a:latin typeface="等线" panose="020F0502020204030204"/>
                <a:ea typeface="맑은 고딕" panose="020B0503020000020004" pitchFamily="34" charset="-127"/>
              </a:endParaRPr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353290" y="1835910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700735" y="1822620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382207" y="2679049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293481" y="1822620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981271" y="2679049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884909" y="2692166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36536" y="2720442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599043" y="2692739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479294" y="2693176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724712" y="3467285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367289" y="2679049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079041" y="2679049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708342" y="2679049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973951" y="3507020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532732" y="3495278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33452" y="3599427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296245" y="3525861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082052" y="4221963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21312" y="3554283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079041" y="3604629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722617" y="3507020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3358006" y="3507020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962457" y="4226861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327201" y="4226861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28439" y="4226861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590947" y="4226861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77478" y="4218950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469577" y="4246317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316735" y="4218950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769397" y="4219750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5903951" y="3458474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326655" y="3517990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3269481" y="2726573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106351" y="2707205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7578705" y="3561464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7689204" y="2732211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8248663" y="4240373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29704" y="1981408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090564" y="4241438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7656683" y="1152035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84726" y="3500390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574769" y="2731249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873555" y="3532481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237342" y="1162354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6943223" y="1137554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8343480" y="1104860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570335" y="3564544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852804" y="2813812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533295" y="2813812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213787" y="2813812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5894277" y="2813812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8293270" y="2768596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330203" y="1909271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50087" y="1908875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577238" y="1132614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7726470" y="4264608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3181747" y="4305781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498773" y="4264389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472380" y="4288150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204705" y="4240830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903737" y="4274954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5853023" y="4237913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3341797" y="1088516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782170" y="1086224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4268920" y="1155750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926302" y="1127202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70533" y="1954232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11348" y="1953389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308254" y="1953389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98204" y="1950605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8219376" y="3560124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black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317475" y="1852207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906975" y="1970968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89076" y="3535872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6980931" y="3511344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ko-KR" altLang="en-US" sz="2025">
              <a:solidFill>
                <a:prstClr val="white"/>
              </a:solidFill>
              <a:latin typeface="等线" panose="020F05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296472-046A-46D0-9E23-50DB911E346A}"/>
              </a:ext>
            </a:extLst>
          </p:cNvPr>
          <p:cNvSpPr/>
          <p:nvPr/>
        </p:nvSpPr>
        <p:spPr>
          <a:xfrm>
            <a:off x="0" y="794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346033"/>
            <a:ext cx="9144000" cy="792956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412234" y="1146141"/>
            <a:ext cx="6172200" cy="161210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2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1880235" y="2387825"/>
            <a:ext cx="538353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ja-JP" sz="1350" dirty="0">
                <a:solidFill>
                  <a:prstClr val="white"/>
                </a:solidFill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350" dirty="0">
                <a:solidFill>
                  <a:prstClr val="white"/>
                </a:solidFill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sz="1350" dirty="0">
              <a:solidFill>
                <a:prstClr val="white"/>
              </a:solidFill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685800"/>
            <a:r>
              <a:rPr lang="es-CO" altLang="ja-JP" sz="1350" dirty="0">
                <a:solidFill>
                  <a:prstClr val="white"/>
                </a:solidFill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350" dirty="0" err="1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350" dirty="0">
                <a:solidFill>
                  <a:prstClr val="white"/>
                </a:solidFill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350" dirty="0">
              <a:solidFill>
                <a:prstClr val="white"/>
              </a:solidFill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685800"/>
            <a:endParaRPr lang="es-CO" altLang="ja-JP" sz="1350" dirty="0">
              <a:solidFill>
                <a:prstClr val="white"/>
              </a:solidFill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685800"/>
            <a:r>
              <a:rPr lang="es-CO" altLang="ja-JP" sz="1350" dirty="0">
                <a:solidFill>
                  <a:srgbClr val="FFC000"/>
                </a:solidFill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350" dirty="0">
              <a:solidFill>
                <a:srgbClr val="FFC000"/>
              </a:solidFill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685800"/>
            <a:endParaRPr lang="es-CO" altLang="ja-JP" sz="1350" dirty="0">
              <a:solidFill>
                <a:prstClr val="white"/>
              </a:solidFill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685800"/>
            <a:r>
              <a:rPr lang="es-CO" altLang="ja-JP" sz="1350" dirty="0">
                <a:solidFill>
                  <a:prstClr val="white"/>
                </a:solidFill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350" dirty="0">
              <a:solidFill>
                <a:prstClr val="white"/>
              </a:solidFill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685800"/>
            <a:endParaRPr lang="es-CO" altLang="ja-JP" sz="1350" dirty="0">
              <a:solidFill>
                <a:prstClr val="white"/>
              </a:solidFill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685800"/>
            <a:r>
              <a:rPr lang="es-CO" altLang="ja-JP" sz="1350" dirty="0">
                <a:solidFill>
                  <a:srgbClr val="FFC000"/>
                </a:solidFill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sz="1350" dirty="0">
              <a:solidFill>
                <a:srgbClr val="FFC000"/>
              </a:solidFill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685800"/>
            <a:endParaRPr lang="es-CO" altLang="ja-JP" sz="1350" dirty="0">
              <a:solidFill>
                <a:prstClr val="white"/>
              </a:solidFill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685800"/>
            <a:r>
              <a:rPr lang="es-CO" altLang="ja-JP" sz="1350" dirty="0">
                <a:solidFill>
                  <a:prstClr val="white"/>
                </a:solidFill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350" dirty="0">
              <a:solidFill>
                <a:prstClr val="white"/>
              </a:solidFill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46ACF81-469F-4579-AC1A-138A6BEBB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" y="2521"/>
            <a:ext cx="9143244" cy="514459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3CC3A2D4-1B34-44F1-BD51-C0297B9239B9}"/>
              </a:ext>
            </a:extLst>
          </p:cNvPr>
          <p:cNvSpPr/>
          <p:nvPr/>
        </p:nvSpPr>
        <p:spPr>
          <a:xfrm>
            <a:off x="365760" y="1067676"/>
            <a:ext cx="8527983" cy="27169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0">
            <a:extLst>
              <a:ext uri="{FF2B5EF4-FFF2-40B4-BE49-F238E27FC236}">
                <a16:creationId xmlns:a16="http://schemas.microsoft.com/office/drawing/2014/main" id="{8849E1E8-8CE1-4B02-B8DE-2877971C2B39}"/>
              </a:ext>
            </a:extLst>
          </p:cNvPr>
          <p:cNvGrpSpPr/>
          <p:nvPr/>
        </p:nvGrpSpPr>
        <p:grpSpPr>
          <a:xfrm>
            <a:off x="4726456" y="1851262"/>
            <a:ext cx="2184313" cy="543313"/>
            <a:chOff x="4911768" y="1576756"/>
            <a:chExt cx="6404019" cy="72419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4DD91D8-0883-44EA-841F-D37E0D847C23}"/>
                </a:ext>
              </a:extLst>
            </p:cNvPr>
            <p:cNvSpPr/>
            <p:nvPr/>
          </p:nvSpPr>
          <p:spPr>
            <a:xfrm>
              <a:off x="4911768" y="1576756"/>
              <a:ext cx="6404019" cy="4922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Job evaluation</a:t>
              </a:r>
              <a:endPara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47">
              <a:extLst>
                <a:ext uri="{FF2B5EF4-FFF2-40B4-BE49-F238E27FC236}">
                  <a16:creationId xmlns:a16="http://schemas.microsoft.com/office/drawing/2014/main" id="{AFFAEC68-20FD-42FC-962B-C727E2540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768" y="2013789"/>
              <a:ext cx="6253537" cy="28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CLICK TO ADD TITLE</a:t>
              </a:r>
              <a:r>
                <a:rPr lang="en-US" altLang="zh-CN" sz="800" b="1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IN HERE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" name="Oval 25">
            <a:extLst>
              <a:ext uri="{FF2B5EF4-FFF2-40B4-BE49-F238E27FC236}">
                <a16:creationId xmlns:a16="http://schemas.microsoft.com/office/drawing/2014/main" id="{7FAAD64D-DA9E-4324-8CFB-A4C9824FD41A}"/>
              </a:ext>
            </a:extLst>
          </p:cNvPr>
          <p:cNvSpPr/>
          <p:nvPr/>
        </p:nvSpPr>
        <p:spPr>
          <a:xfrm>
            <a:off x="4103538" y="2313706"/>
            <a:ext cx="144542" cy="144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 dirty="0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CE651850-154B-42A4-A206-9906AC13AD2C}"/>
              </a:ext>
            </a:extLst>
          </p:cNvPr>
          <p:cNvGrpSpPr/>
          <p:nvPr/>
        </p:nvGrpSpPr>
        <p:grpSpPr>
          <a:xfrm>
            <a:off x="2078378" y="2130751"/>
            <a:ext cx="2025159" cy="493230"/>
            <a:chOff x="1361399" y="1508768"/>
            <a:chExt cx="3098410" cy="971355"/>
          </a:xfrm>
        </p:grpSpPr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4A79F619-4206-4F81-AD0A-399E44E774DC}"/>
                </a:ext>
              </a:extLst>
            </p:cNvPr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9" name="Flowchart: Off-page Connector 22">
                <a:extLst>
                  <a:ext uri="{FF2B5EF4-FFF2-40B4-BE49-F238E27FC236}">
                    <a16:creationId xmlns:a16="http://schemas.microsoft.com/office/drawing/2014/main" id="{EC0A621E-CD57-4816-8B75-4C3FC8B0D665}"/>
                  </a:ext>
                </a:extLst>
              </p:cNvPr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4400" dirty="0"/>
              </a:p>
            </p:txBody>
          </p:sp>
          <p:sp>
            <p:nvSpPr>
              <p:cNvPr id="10" name="Round Same Side Corner Rectangle 23">
                <a:extLst>
                  <a:ext uri="{FF2B5EF4-FFF2-40B4-BE49-F238E27FC236}">
                    <a16:creationId xmlns:a16="http://schemas.microsoft.com/office/drawing/2014/main" id="{C48C85BD-96B1-4A30-9429-DF23649B92F8}"/>
                  </a:ext>
                </a:extLst>
              </p:cNvPr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1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cxnSp>
            <p:nvCxnSpPr>
              <p:cNvPr id="11" name="Straight Connector 24">
                <a:extLst>
                  <a:ext uri="{FF2B5EF4-FFF2-40B4-BE49-F238E27FC236}">
                    <a16:creationId xmlns:a16="http://schemas.microsoft.com/office/drawing/2014/main" id="{6E151C2A-2A33-4EF1-9077-BCE49DC4DC62}"/>
                  </a:ext>
                </a:extLst>
              </p:cNvPr>
              <p:cNvCxnSpPr/>
              <p:nvPr/>
            </p:nvCxnSpPr>
            <p:spPr>
              <a:xfrm flipV="1">
                <a:off x="2991445" y="1635330"/>
                <a:ext cx="670723" cy="2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CD282C52-0CE6-478F-BF7A-36DF4FE96A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</p:grpSp>
      <p:sp>
        <p:nvSpPr>
          <p:cNvPr id="13" name="Rectangle 37">
            <a:extLst>
              <a:ext uri="{FF2B5EF4-FFF2-40B4-BE49-F238E27FC236}">
                <a16:creationId xmlns:a16="http://schemas.microsoft.com/office/drawing/2014/main" id="{EF7131BF-09D2-424C-AEA5-59B526D3CDFC}"/>
              </a:ext>
            </a:extLst>
          </p:cNvPr>
          <p:cNvSpPr/>
          <p:nvPr/>
        </p:nvSpPr>
        <p:spPr>
          <a:xfrm>
            <a:off x="4726456" y="2423333"/>
            <a:ext cx="2776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0970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淘宝网Chenying0907出品 37"/>
          <p:cNvGrpSpPr/>
          <p:nvPr/>
        </p:nvGrpSpPr>
        <p:grpSpPr>
          <a:xfrm>
            <a:off x="220903" y="1348408"/>
            <a:ext cx="4268612" cy="2846619"/>
            <a:chOff x="1692164" y="883995"/>
            <a:chExt cx="5356460" cy="3570973"/>
          </a:xfrm>
        </p:grpSpPr>
        <p:graphicFrame>
          <p:nvGraphicFramePr>
            <p:cNvPr id="34" name="图表 33"/>
            <p:cNvGraphicFramePr/>
            <p:nvPr/>
          </p:nvGraphicFramePr>
          <p:xfrm>
            <a:off x="1692164" y="883995"/>
            <a:ext cx="5356460" cy="35709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1" name="Group 4"/>
            <p:cNvGrpSpPr>
              <a:grpSpLocks noChangeAspect="1"/>
            </p:cNvGrpSpPr>
            <p:nvPr/>
          </p:nvGrpSpPr>
          <p:grpSpPr bwMode="auto">
            <a:xfrm>
              <a:off x="4042504" y="2156618"/>
              <a:ext cx="822325" cy="830263"/>
              <a:chOff x="2621" y="1356"/>
              <a:chExt cx="518" cy="523"/>
            </a:xfrm>
            <a:solidFill>
              <a:schemeClr val="accent1"/>
            </a:solidFill>
          </p:grpSpPr>
          <p:sp>
            <p:nvSpPr>
              <p:cNvPr id="33" name="淘宝网Chenying0907出品 5"/>
              <p:cNvSpPr>
                <a:spLocks/>
              </p:cNvSpPr>
              <p:nvPr/>
            </p:nvSpPr>
            <p:spPr bwMode="auto">
              <a:xfrm>
                <a:off x="2647" y="1359"/>
                <a:ext cx="226" cy="235"/>
              </a:xfrm>
              <a:custGeom>
                <a:avLst/>
                <a:gdLst>
                  <a:gd name="T0" fmla="*/ 64 w 94"/>
                  <a:gd name="T1" fmla="*/ 94 h 98"/>
                  <a:gd name="T2" fmla="*/ 69 w 94"/>
                  <a:gd name="T3" fmla="*/ 84 h 98"/>
                  <a:gd name="T4" fmla="*/ 69 w 94"/>
                  <a:gd name="T5" fmla="*/ 82 h 98"/>
                  <a:gd name="T6" fmla="*/ 68 w 94"/>
                  <a:gd name="T7" fmla="*/ 81 h 98"/>
                  <a:gd name="T8" fmla="*/ 59 w 94"/>
                  <a:gd name="T9" fmla="*/ 89 h 98"/>
                  <a:gd name="T10" fmla="*/ 64 w 94"/>
                  <a:gd name="T11" fmla="*/ 79 h 98"/>
                  <a:gd name="T12" fmla="*/ 65 w 94"/>
                  <a:gd name="T13" fmla="*/ 77 h 98"/>
                  <a:gd name="T14" fmla="*/ 63 w 94"/>
                  <a:gd name="T15" fmla="*/ 76 h 98"/>
                  <a:gd name="T16" fmla="*/ 55 w 94"/>
                  <a:gd name="T17" fmla="*/ 84 h 98"/>
                  <a:gd name="T18" fmla="*/ 60 w 94"/>
                  <a:gd name="T19" fmla="*/ 74 h 98"/>
                  <a:gd name="T20" fmla="*/ 60 w 94"/>
                  <a:gd name="T21" fmla="*/ 72 h 98"/>
                  <a:gd name="T22" fmla="*/ 59 w 94"/>
                  <a:gd name="T23" fmla="*/ 71 h 98"/>
                  <a:gd name="T24" fmla="*/ 50 w 94"/>
                  <a:gd name="T25" fmla="*/ 79 h 98"/>
                  <a:gd name="T26" fmla="*/ 55 w 94"/>
                  <a:gd name="T27" fmla="*/ 69 h 98"/>
                  <a:gd name="T28" fmla="*/ 54 w 94"/>
                  <a:gd name="T29" fmla="*/ 66 h 98"/>
                  <a:gd name="T30" fmla="*/ 46 w 94"/>
                  <a:gd name="T31" fmla="*/ 74 h 98"/>
                  <a:gd name="T32" fmla="*/ 58 w 94"/>
                  <a:gd name="T33" fmla="*/ 57 h 98"/>
                  <a:gd name="T34" fmla="*/ 58 w 94"/>
                  <a:gd name="T35" fmla="*/ 53 h 98"/>
                  <a:gd name="T36" fmla="*/ 39 w 94"/>
                  <a:gd name="T37" fmla="*/ 67 h 98"/>
                  <a:gd name="T38" fmla="*/ 44 w 94"/>
                  <a:gd name="T39" fmla="*/ 57 h 98"/>
                  <a:gd name="T40" fmla="*/ 44 w 94"/>
                  <a:gd name="T41" fmla="*/ 55 h 98"/>
                  <a:gd name="T42" fmla="*/ 43 w 94"/>
                  <a:gd name="T43" fmla="*/ 54 h 98"/>
                  <a:gd name="T44" fmla="*/ 34 w 94"/>
                  <a:gd name="T45" fmla="*/ 62 h 98"/>
                  <a:gd name="T46" fmla="*/ 40 w 94"/>
                  <a:gd name="T47" fmla="*/ 52 h 98"/>
                  <a:gd name="T48" fmla="*/ 39 w 94"/>
                  <a:gd name="T49" fmla="*/ 49 h 98"/>
                  <a:gd name="T50" fmla="*/ 30 w 94"/>
                  <a:gd name="T51" fmla="*/ 57 h 98"/>
                  <a:gd name="T52" fmla="*/ 35 w 94"/>
                  <a:gd name="T53" fmla="*/ 47 h 98"/>
                  <a:gd name="T54" fmla="*/ 34 w 94"/>
                  <a:gd name="T55" fmla="*/ 44 h 98"/>
                  <a:gd name="T56" fmla="*/ 25 w 94"/>
                  <a:gd name="T57" fmla="*/ 52 h 98"/>
                  <a:gd name="T58" fmla="*/ 31 w 94"/>
                  <a:gd name="T59" fmla="*/ 42 h 98"/>
                  <a:gd name="T60" fmla="*/ 31 w 94"/>
                  <a:gd name="T61" fmla="*/ 41 h 98"/>
                  <a:gd name="T62" fmla="*/ 31 w 94"/>
                  <a:gd name="T63" fmla="*/ 40 h 98"/>
                  <a:gd name="T64" fmla="*/ 29 w 94"/>
                  <a:gd name="T65" fmla="*/ 40 h 98"/>
                  <a:gd name="T66" fmla="*/ 18 w 94"/>
                  <a:gd name="T67" fmla="*/ 44 h 98"/>
                  <a:gd name="T68" fmla="*/ 34 w 94"/>
                  <a:gd name="T69" fmla="*/ 26 h 98"/>
                  <a:gd name="T70" fmla="*/ 14 w 94"/>
                  <a:gd name="T71" fmla="*/ 40 h 98"/>
                  <a:gd name="T72" fmla="*/ 34 w 94"/>
                  <a:gd name="T73" fmla="*/ 6 h 98"/>
                  <a:gd name="T74" fmla="*/ 94 w 94"/>
                  <a:gd name="T75" fmla="*/ 64 h 98"/>
                  <a:gd name="T76" fmla="*/ 32 w 94"/>
                  <a:gd name="T77" fmla="*/ 1 h 98"/>
                  <a:gd name="T78" fmla="*/ 0 w 94"/>
                  <a:gd name="T79" fmla="*/ 31 h 98"/>
                  <a:gd name="T80" fmla="*/ 61 w 94"/>
                  <a:gd name="T81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98">
                    <a:moveTo>
                      <a:pt x="61" y="98"/>
                    </a:moveTo>
                    <a:cubicBezTo>
                      <a:pt x="64" y="94"/>
                      <a:pt x="64" y="94"/>
                      <a:pt x="64" y="94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1"/>
                      <a:pt x="68" y="81"/>
                      <a:pt x="68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76"/>
                      <a:pt x="64" y="76"/>
                      <a:pt x="63" y="76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1"/>
                      <a:pt x="59" y="71"/>
                      <a:pt x="59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6" y="68"/>
                      <a:pt x="56" y="67"/>
                      <a:pt x="55" y="67"/>
                    </a:cubicBezTo>
                    <a:cubicBezTo>
                      <a:pt x="55" y="67"/>
                      <a:pt x="55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9" y="56"/>
                      <a:pt x="59" y="55"/>
                      <a:pt x="59" y="55"/>
                    </a:cubicBezTo>
                    <a:cubicBezTo>
                      <a:pt x="59" y="54"/>
                      <a:pt x="59" y="53"/>
                      <a:pt x="58" y="53"/>
                    </a:cubicBezTo>
                    <a:cubicBezTo>
                      <a:pt x="58" y="52"/>
                      <a:pt x="56" y="52"/>
                      <a:pt x="55" y="53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5" y="56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3" y="54"/>
                      <a:pt x="43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1"/>
                      <a:pt x="40" y="50"/>
                      <a:pt x="40" y="50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6" y="46"/>
                      <a:pt x="36" y="45"/>
                      <a:pt x="35" y="45"/>
                    </a:cubicBezTo>
                    <a:cubicBezTo>
                      <a:pt x="35" y="44"/>
                      <a:pt x="34" y="44"/>
                      <a:pt x="34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0" y="40"/>
                      <a:pt x="30" y="39"/>
                      <a:pt x="30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4" y="28"/>
                      <a:pt x="35" y="27"/>
                      <a:pt x="34" y="26"/>
                    </a:cubicBezTo>
                    <a:cubicBezTo>
                      <a:pt x="33" y="25"/>
                      <a:pt x="31" y="25"/>
                      <a:pt x="30" y="26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2"/>
                      <a:pt x="0" y="33"/>
                      <a:pt x="1" y="33"/>
                    </a:cubicBezTo>
                    <a:lnTo>
                      <a:pt x="61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淘宝网Chenying0907出品 6"/>
              <p:cNvSpPr>
                <a:spLocks/>
              </p:cNvSpPr>
              <p:nvPr/>
            </p:nvSpPr>
            <p:spPr bwMode="auto">
              <a:xfrm>
                <a:off x="2890" y="1618"/>
                <a:ext cx="249" cy="261"/>
              </a:xfrm>
              <a:custGeom>
                <a:avLst/>
                <a:gdLst>
                  <a:gd name="T0" fmla="*/ 34 w 104"/>
                  <a:gd name="T1" fmla="*/ 0 h 109"/>
                  <a:gd name="T2" fmla="*/ 98 w 104"/>
                  <a:gd name="T3" fmla="*/ 78 h 109"/>
                  <a:gd name="T4" fmla="*/ 64 w 104"/>
                  <a:gd name="T5" fmla="*/ 95 h 109"/>
                  <a:gd name="T6" fmla="*/ 72 w 104"/>
                  <a:gd name="T7" fmla="*/ 87 h 109"/>
                  <a:gd name="T8" fmla="*/ 72 w 104"/>
                  <a:gd name="T9" fmla="*/ 86 h 109"/>
                  <a:gd name="T10" fmla="*/ 70 w 104"/>
                  <a:gd name="T11" fmla="*/ 86 h 109"/>
                  <a:gd name="T12" fmla="*/ 60 w 104"/>
                  <a:gd name="T13" fmla="*/ 90 h 109"/>
                  <a:gd name="T14" fmla="*/ 68 w 104"/>
                  <a:gd name="T15" fmla="*/ 81 h 109"/>
                  <a:gd name="T16" fmla="*/ 66 w 104"/>
                  <a:gd name="T17" fmla="*/ 81 h 109"/>
                  <a:gd name="T18" fmla="*/ 55 w 104"/>
                  <a:gd name="T19" fmla="*/ 86 h 109"/>
                  <a:gd name="T20" fmla="*/ 63 w 104"/>
                  <a:gd name="T21" fmla="*/ 77 h 109"/>
                  <a:gd name="T22" fmla="*/ 63 w 104"/>
                  <a:gd name="T23" fmla="*/ 76 h 109"/>
                  <a:gd name="T24" fmla="*/ 61 w 104"/>
                  <a:gd name="T25" fmla="*/ 76 h 109"/>
                  <a:gd name="T26" fmla="*/ 51 w 104"/>
                  <a:gd name="T27" fmla="*/ 81 h 109"/>
                  <a:gd name="T28" fmla="*/ 59 w 104"/>
                  <a:gd name="T29" fmla="*/ 72 h 109"/>
                  <a:gd name="T30" fmla="*/ 59 w 104"/>
                  <a:gd name="T31" fmla="*/ 71 h 109"/>
                  <a:gd name="T32" fmla="*/ 57 w 104"/>
                  <a:gd name="T33" fmla="*/ 71 h 109"/>
                  <a:gd name="T34" fmla="*/ 46 w 104"/>
                  <a:gd name="T35" fmla="*/ 75 h 109"/>
                  <a:gd name="T36" fmla="*/ 62 w 104"/>
                  <a:gd name="T37" fmla="*/ 59 h 109"/>
                  <a:gd name="T38" fmla="*/ 58 w 104"/>
                  <a:gd name="T39" fmla="*/ 57 h 109"/>
                  <a:gd name="T40" fmla="*/ 39 w 104"/>
                  <a:gd name="T41" fmla="*/ 68 h 109"/>
                  <a:gd name="T42" fmla="*/ 47 w 104"/>
                  <a:gd name="T43" fmla="*/ 60 h 109"/>
                  <a:gd name="T44" fmla="*/ 47 w 104"/>
                  <a:gd name="T45" fmla="*/ 59 h 109"/>
                  <a:gd name="T46" fmla="*/ 45 w 104"/>
                  <a:gd name="T47" fmla="*/ 59 h 109"/>
                  <a:gd name="T48" fmla="*/ 35 w 104"/>
                  <a:gd name="T49" fmla="*/ 63 h 109"/>
                  <a:gd name="T50" fmla="*/ 43 w 104"/>
                  <a:gd name="T51" fmla="*/ 55 h 109"/>
                  <a:gd name="T52" fmla="*/ 43 w 104"/>
                  <a:gd name="T53" fmla="*/ 54 h 109"/>
                  <a:gd name="T54" fmla="*/ 41 w 104"/>
                  <a:gd name="T55" fmla="*/ 54 h 109"/>
                  <a:gd name="T56" fmla="*/ 30 w 104"/>
                  <a:gd name="T57" fmla="*/ 58 h 109"/>
                  <a:gd name="T58" fmla="*/ 38 w 104"/>
                  <a:gd name="T59" fmla="*/ 49 h 109"/>
                  <a:gd name="T60" fmla="*/ 36 w 104"/>
                  <a:gd name="T61" fmla="*/ 49 h 109"/>
                  <a:gd name="T62" fmla="*/ 26 w 104"/>
                  <a:gd name="T63" fmla="*/ 54 h 109"/>
                  <a:gd name="T64" fmla="*/ 34 w 104"/>
                  <a:gd name="T65" fmla="*/ 45 h 109"/>
                  <a:gd name="T66" fmla="*/ 33 w 104"/>
                  <a:gd name="T67" fmla="*/ 44 h 109"/>
                  <a:gd name="T68" fmla="*/ 32 w 104"/>
                  <a:gd name="T69" fmla="*/ 44 h 109"/>
                  <a:gd name="T70" fmla="*/ 21 w 104"/>
                  <a:gd name="T71" fmla="*/ 48 h 109"/>
                  <a:gd name="T72" fmla="*/ 37 w 104"/>
                  <a:gd name="T73" fmla="*/ 32 h 109"/>
                  <a:gd name="T74" fmla="*/ 33 w 104"/>
                  <a:gd name="T75" fmla="*/ 30 h 109"/>
                  <a:gd name="T76" fmla="*/ 14 w 104"/>
                  <a:gd name="T77" fmla="*/ 41 h 109"/>
                  <a:gd name="T78" fmla="*/ 22 w 104"/>
                  <a:gd name="T79" fmla="*/ 33 h 109"/>
                  <a:gd name="T80" fmla="*/ 22 w 104"/>
                  <a:gd name="T81" fmla="*/ 32 h 109"/>
                  <a:gd name="T82" fmla="*/ 21 w 104"/>
                  <a:gd name="T83" fmla="*/ 31 h 109"/>
                  <a:gd name="T84" fmla="*/ 12 w 104"/>
                  <a:gd name="T85" fmla="*/ 39 h 109"/>
                  <a:gd name="T86" fmla="*/ 17 w 104"/>
                  <a:gd name="T87" fmla="*/ 29 h 109"/>
                  <a:gd name="T88" fmla="*/ 18 w 104"/>
                  <a:gd name="T89" fmla="*/ 27 h 109"/>
                  <a:gd name="T90" fmla="*/ 17 w 104"/>
                  <a:gd name="T91" fmla="*/ 27 h 109"/>
                  <a:gd name="T92" fmla="*/ 8 w 104"/>
                  <a:gd name="T93" fmla="*/ 34 h 109"/>
                  <a:gd name="T94" fmla="*/ 0 w 104"/>
                  <a:gd name="T95" fmla="*/ 34 h 109"/>
                  <a:gd name="T96" fmla="*/ 70 w 104"/>
                  <a:gd name="T97" fmla="*/ 109 h 109"/>
                  <a:gd name="T98" fmla="*/ 72 w 104"/>
                  <a:gd name="T99" fmla="*/ 109 h 109"/>
                  <a:gd name="T100" fmla="*/ 104 w 104"/>
                  <a:gd name="T101" fmla="*/ 7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" h="109">
                    <a:moveTo>
                      <a:pt x="103" y="76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72" y="88"/>
                      <a:pt x="72" y="88"/>
                      <a:pt x="72" y="87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2" y="86"/>
                      <a:pt x="71" y="86"/>
                      <a:pt x="71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3"/>
                      <a:pt x="68" y="82"/>
                      <a:pt x="68" y="81"/>
                    </a:cubicBezTo>
                    <a:cubicBezTo>
                      <a:pt x="67" y="81"/>
                      <a:pt x="67" y="81"/>
                      <a:pt x="66" y="81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3" y="78"/>
                      <a:pt x="63" y="78"/>
                      <a:pt x="63" y="77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62" y="76"/>
                      <a:pt x="62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53" y="83"/>
                      <a:pt x="53" y="83"/>
                      <a:pt x="53" y="83"/>
                    </a:cubicBezTo>
                    <a:cubicBezTo>
                      <a:pt x="51" y="81"/>
                      <a:pt x="51" y="81"/>
                      <a:pt x="51" y="81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9" y="73"/>
                      <a:pt x="59" y="73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8" y="71"/>
                      <a:pt x="58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2" y="61"/>
                      <a:pt x="62" y="60"/>
                      <a:pt x="62" y="59"/>
                    </a:cubicBezTo>
                    <a:cubicBezTo>
                      <a:pt x="62" y="58"/>
                      <a:pt x="62" y="58"/>
                      <a:pt x="61" y="57"/>
                    </a:cubicBezTo>
                    <a:cubicBezTo>
                      <a:pt x="60" y="56"/>
                      <a:pt x="59" y="56"/>
                      <a:pt x="58" y="57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0"/>
                      <a:pt x="47" y="60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6" y="59"/>
                      <a:pt x="46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3" y="56"/>
                      <a:pt x="43" y="56"/>
                      <a:pt x="43" y="55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2" y="54"/>
                      <a:pt x="42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51"/>
                      <a:pt x="39" y="50"/>
                      <a:pt x="38" y="49"/>
                    </a:cubicBezTo>
                    <a:cubicBezTo>
                      <a:pt x="38" y="49"/>
                      <a:pt x="37" y="49"/>
                      <a:pt x="37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4" y="46"/>
                      <a:pt x="34" y="46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3"/>
                      <a:pt x="37" y="33"/>
                      <a:pt x="37" y="32"/>
                    </a:cubicBezTo>
                    <a:cubicBezTo>
                      <a:pt x="37" y="31"/>
                      <a:pt x="37" y="31"/>
                      <a:pt x="36" y="30"/>
                    </a:cubicBezTo>
                    <a:cubicBezTo>
                      <a:pt x="35" y="29"/>
                      <a:pt x="34" y="29"/>
                      <a:pt x="33" y="30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1" y="31"/>
                      <a:pt x="21" y="31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9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9" y="109"/>
                      <a:pt x="70" y="109"/>
                      <a:pt x="70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1" y="109"/>
                      <a:pt x="72" y="109"/>
                      <a:pt x="72" y="109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4" y="80"/>
                      <a:pt x="104" y="79"/>
                      <a:pt x="104" y="78"/>
                    </a:cubicBezTo>
                    <a:cubicBezTo>
                      <a:pt x="104" y="78"/>
                      <a:pt x="104" y="77"/>
                      <a:pt x="103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淘宝网Chenying0907出品 7"/>
              <p:cNvSpPr>
                <a:spLocks noEditPoints="1"/>
              </p:cNvSpPr>
              <p:nvPr/>
            </p:nvSpPr>
            <p:spPr bwMode="auto">
              <a:xfrm>
                <a:off x="2621" y="1356"/>
                <a:ext cx="508" cy="513"/>
              </a:xfrm>
              <a:custGeom>
                <a:avLst/>
                <a:gdLst>
                  <a:gd name="T0" fmla="*/ 211 w 212"/>
                  <a:gd name="T1" fmla="*/ 33 h 214"/>
                  <a:gd name="T2" fmla="*/ 181 w 212"/>
                  <a:gd name="T3" fmla="*/ 2 h 214"/>
                  <a:gd name="T4" fmla="*/ 175 w 212"/>
                  <a:gd name="T5" fmla="*/ 2 h 214"/>
                  <a:gd name="T6" fmla="*/ 36 w 212"/>
                  <a:gd name="T7" fmla="*/ 139 h 214"/>
                  <a:gd name="T8" fmla="*/ 1 w 212"/>
                  <a:gd name="T9" fmla="*/ 207 h 214"/>
                  <a:gd name="T10" fmla="*/ 2 w 212"/>
                  <a:gd name="T11" fmla="*/ 212 h 214"/>
                  <a:gd name="T12" fmla="*/ 5 w 212"/>
                  <a:gd name="T13" fmla="*/ 214 h 214"/>
                  <a:gd name="T14" fmla="*/ 7 w 212"/>
                  <a:gd name="T15" fmla="*/ 213 h 214"/>
                  <a:gd name="T16" fmla="*/ 73 w 212"/>
                  <a:gd name="T17" fmla="*/ 176 h 214"/>
                  <a:gd name="T18" fmla="*/ 74 w 212"/>
                  <a:gd name="T19" fmla="*/ 175 h 214"/>
                  <a:gd name="T20" fmla="*/ 211 w 212"/>
                  <a:gd name="T21" fmla="*/ 39 h 214"/>
                  <a:gd name="T22" fmla="*/ 211 w 212"/>
                  <a:gd name="T23" fmla="*/ 33 h 214"/>
                  <a:gd name="T24" fmla="*/ 178 w 212"/>
                  <a:gd name="T25" fmla="*/ 11 h 214"/>
                  <a:gd name="T26" fmla="*/ 191 w 212"/>
                  <a:gd name="T27" fmla="*/ 25 h 214"/>
                  <a:gd name="T28" fmla="*/ 67 w 212"/>
                  <a:gd name="T29" fmla="*/ 148 h 214"/>
                  <a:gd name="T30" fmla="*/ 53 w 212"/>
                  <a:gd name="T31" fmla="*/ 135 h 214"/>
                  <a:gd name="T32" fmla="*/ 178 w 212"/>
                  <a:gd name="T33" fmla="*/ 11 h 214"/>
                  <a:gd name="T34" fmla="*/ 68 w 212"/>
                  <a:gd name="T35" fmla="*/ 169 h 214"/>
                  <a:gd name="T36" fmla="*/ 39 w 212"/>
                  <a:gd name="T37" fmla="*/ 185 h 214"/>
                  <a:gd name="T38" fmla="*/ 28 w 212"/>
                  <a:gd name="T39" fmla="*/ 174 h 214"/>
                  <a:gd name="T40" fmla="*/ 43 w 212"/>
                  <a:gd name="T41" fmla="*/ 145 h 214"/>
                  <a:gd name="T42" fmla="*/ 51 w 212"/>
                  <a:gd name="T43" fmla="*/ 138 h 214"/>
                  <a:gd name="T44" fmla="*/ 75 w 212"/>
                  <a:gd name="T45" fmla="*/ 162 h 214"/>
                  <a:gd name="T46" fmla="*/ 68 w 212"/>
                  <a:gd name="T47" fmla="*/ 169 h 214"/>
                  <a:gd name="T48" fmla="*/ 78 w 212"/>
                  <a:gd name="T49" fmla="*/ 159 h 214"/>
                  <a:gd name="T50" fmla="*/ 69 w 212"/>
                  <a:gd name="T51" fmla="*/ 151 h 214"/>
                  <a:gd name="T52" fmla="*/ 194 w 212"/>
                  <a:gd name="T53" fmla="*/ 28 h 214"/>
                  <a:gd name="T54" fmla="*/ 201 w 212"/>
                  <a:gd name="T55" fmla="*/ 36 h 214"/>
                  <a:gd name="T56" fmla="*/ 78 w 212"/>
                  <a:gd name="T57" fmla="*/ 15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2" h="214">
                    <a:moveTo>
                      <a:pt x="211" y="33"/>
                    </a:moveTo>
                    <a:cubicBezTo>
                      <a:pt x="181" y="2"/>
                      <a:pt x="181" y="2"/>
                      <a:pt x="181" y="2"/>
                    </a:cubicBezTo>
                    <a:cubicBezTo>
                      <a:pt x="180" y="0"/>
                      <a:pt x="176" y="0"/>
                      <a:pt x="175" y="2"/>
                    </a:cubicBezTo>
                    <a:cubicBezTo>
                      <a:pt x="36" y="139"/>
                      <a:pt x="36" y="139"/>
                      <a:pt x="36" y="139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0" y="209"/>
                      <a:pt x="0" y="211"/>
                      <a:pt x="2" y="212"/>
                    </a:cubicBezTo>
                    <a:cubicBezTo>
                      <a:pt x="3" y="213"/>
                      <a:pt x="4" y="214"/>
                      <a:pt x="5" y="214"/>
                    </a:cubicBezTo>
                    <a:cubicBezTo>
                      <a:pt x="6" y="214"/>
                      <a:pt x="6" y="213"/>
                      <a:pt x="7" y="213"/>
                    </a:cubicBezTo>
                    <a:cubicBezTo>
                      <a:pt x="73" y="176"/>
                      <a:pt x="73" y="176"/>
                      <a:pt x="73" y="176"/>
                    </a:cubicBezTo>
                    <a:cubicBezTo>
                      <a:pt x="74" y="175"/>
                      <a:pt x="74" y="175"/>
                      <a:pt x="74" y="175"/>
                    </a:cubicBezTo>
                    <a:cubicBezTo>
                      <a:pt x="211" y="39"/>
                      <a:pt x="211" y="39"/>
                      <a:pt x="211" y="39"/>
                    </a:cubicBezTo>
                    <a:cubicBezTo>
                      <a:pt x="212" y="37"/>
                      <a:pt x="212" y="35"/>
                      <a:pt x="211" y="33"/>
                    </a:cubicBezTo>
                    <a:close/>
                    <a:moveTo>
                      <a:pt x="178" y="11"/>
                    </a:moveTo>
                    <a:cubicBezTo>
                      <a:pt x="191" y="25"/>
                      <a:pt x="191" y="25"/>
                      <a:pt x="191" y="25"/>
                    </a:cubicBezTo>
                    <a:cubicBezTo>
                      <a:pt x="67" y="148"/>
                      <a:pt x="67" y="148"/>
                      <a:pt x="67" y="148"/>
                    </a:cubicBezTo>
                    <a:cubicBezTo>
                      <a:pt x="53" y="135"/>
                      <a:pt x="53" y="135"/>
                      <a:pt x="53" y="135"/>
                    </a:cubicBezTo>
                    <a:lnTo>
                      <a:pt x="178" y="11"/>
                    </a:lnTo>
                    <a:close/>
                    <a:moveTo>
                      <a:pt x="68" y="169"/>
                    </a:moveTo>
                    <a:cubicBezTo>
                      <a:pt x="39" y="185"/>
                      <a:pt x="39" y="185"/>
                      <a:pt x="39" y="185"/>
                    </a:cubicBezTo>
                    <a:cubicBezTo>
                      <a:pt x="32" y="183"/>
                      <a:pt x="29" y="177"/>
                      <a:pt x="28" y="174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51" y="138"/>
                      <a:pt x="51" y="138"/>
                      <a:pt x="51" y="138"/>
                    </a:cubicBezTo>
                    <a:cubicBezTo>
                      <a:pt x="75" y="162"/>
                      <a:pt x="75" y="162"/>
                      <a:pt x="75" y="162"/>
                    </a:cubicBezTo>
                    <a:lnTo>
                      <a:pt x="68" y="169"/>
                    </a:lnTo>
                    <a:close/>
                    <a:moveTo>
                      <a:pt x="78" y="159"/>
                    </a:moveTo>
                    <a:cubicBezTo>
                      <a:pt x="69" y="151"/>
                      <a:pt x="69" y="151"/>
                      <a:pt x="69" y="151"/>
                    </a:cubicBezTo>
                    <a:cubicBezTo>
                      <a:pt x="194" y="28"/>
                      <a:pt x="194" y="28"/>
                      <a:pt x="194" y="28"/>
                    </a:cubicBezTo>
                    <a:cubicBezTo>
                      <a:pt x="201" y="36"/>
                      <a:pt x="201" y="36"/>
                      <a:pt x="201" y="36"/>
                    </a:cubicBezTo>
                    <a:lnTo>
                      <a:pt x="78" y="1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7" name="淘宝网Chenying0907出品 36"/>
          <p:cNvSpPr/>
          <p:nvPr/>
        </p:nvSpPr>
        <p:spPr>
          <a:xfrm>
            <a:off x="4700207" y="1524653"/>
            <a:ext cx="4360506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So designers like to make that complexity simple. Through pattern recognition, they can take complexity and learn to simplify it. </a:t>
            </a:r>
          </a:p>
        </p:txBody>
      </p:sp>
      <p:sp>
        <p:nvSpPr>
          <p:cNvPr id="39" name="淘宝网Chenying0907出品 38"/>
          <p:cNvSpPr/>
          <p:nvPr/>
        </p:nvSpPr>
        <p:spPr>
          <a:xfrm>
            <a:off x="4700210" y="1247568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830"/>
            <a:r>
              <a: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Click to add a title</a:t>
            </a:r>
          </a:p>
        </p:txBody>
      </p:sp>
      <p:sp>
        <p:nvSpPr>
          <p:cNvPr id="40" name="圆角淘宝网Chenying0907出品 39"/>
          <p:cNvSpPr/>
          <p:nvPr/>
        </p:nvSpPr>
        <p:spPr>
          <a:xfrm>
            <a:off x="4572003" y="1276476"/>
            <a:ext cx="45719" cy="68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76200" dist="254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淘宝网Chenying0907出品 40"/>
          <p:cNvSpPr/>
          <p:nvPr/>
        </p:nvSpPr>
        <p:spPr>
          <a:xfrm>
            <a:off x="4700207" y="2849629"/>
            <a:ext cx="4360506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So designers like to make that complexity simple. Through pattern recognition, they can take complexity and learn to simplify it. </a:t>
            </a:r>
          </a:p>
        </p:txBody>
      </p:sp>
      <p:sp>
        <p:nvSpPr>
          <p:cNvPr id="42" name="淘宝网Chenying0907出品 41"/>
          <p:cNvSpPr/>
          <p:nvPr/>
        </p:nvSpPr>
        <p:spPr>
          <a:xfrm>
            <a:off x="4700210" y="2572544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830"/>
            <a:r>
              <a: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Click to add a title</a:t>
            </a:r>
          </a:p>
        </p:txBody>
      </p:sp>
      <p:sp>
        <p:nvSpPr>
          <p:cNvPr id="43" name="圆角淘宝网Chenying0907出品 42"/>
          <p:cNvSpPr/>
          <p:nvPr/>
        </p:nvSpPr>
        <p:spPr>
          <a:xfrm>
            <a:off x="4572003" y="2572620"/>
            <a:ext cx="45719" cy="68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254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淘宝网Chenying0907出品 43"/>
          <p:cNvSpPr/>
          <p:nvPr/>
        </p:nvSpPr>
        <p:spPr>
          <a:xfrm>
            <a:off x="4700207" y="3857740"/>
            <a:ext cx="4360506" cy="4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So designers like to make that complexity simple. Through pattern recognition, they can take complexity and learn to simplify it. </a:t>
            </a:r>
          </a:p>
        </p:txBody>
      </p:sp>
      <p:sp>
        <p:nvSpPr>
          <p:cNvPr id="45" name="淘宝网Chenying0907出品 44"/>
          <p:cNvSpPr/>
          <p:nvPr/>
        </p:nvSpPr>
        <p:spPr>
          <a:xfrm>
            <a:off x="4700210" y="3580656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830"/>
            <a:r>
              <a: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/>
              </a:rPr>
              <a:t>Click to add a title</a:t>
            </a:r>
          </a:p>
        </p:txBody>
      </p:sp>
      <p:sp>
        <p:nvSpPr>
          <p:cNvPr id="46" name="圆角淘宝网Chenying0907出品 45"/>
          <p:cNvSpPr/>
          <p:nvPr/>
        </p:nvSpPr>
        <p:spPr>
          <a:xfrm>
            <a:off x="4572003" y="3590133"/>
            <a:ext cx="45719" cy="68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76200" dist="25400" dir="54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7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:c="http://schemas.openxmlformats.org/drawingml/2006/chart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44"/>
          <p:cNvSpPr>
            <a:spLocks/>
          </p:cNvSpPr>
          <p:nvPr/>
        </p:nvSpPr>
        <p:spPr bwMode="auto">
          <a:xfrm>
            <a:off x="3321058" y="3569714"/>
            <a:ext cx="1138293" cy="1039632"/>
          </a:xfrm>
          <a:custGeom>
            <a:avLst/>
            <a:gdLst>
              <a:gd name="T0" fmla="*/ 583 w 622"/>
              <a:gd name="T1" fmla="*/ 130 h 568"/>
              <a:gd name="T2" fmla="*/ 404 w 622"/>
              <a:gd name="T3" fmla="*/ 0 h 568"/>
              <a:gd name="T4" fmla="*/ 314 w 622"/>
              <a:gd name="T5" fmla="*/ 43 h 568"/>
              <a:gd name="T6" fmla="*/ 131 w 622"/>
              <a:gd name="T7" fmla="*/ 43 h 568"/>
              <a:gd name="T8" fmla="*/ 59 w 622"/>
              <a:gd name="T9" fmla="*/ 95 h 568"/>
              <a:gd name="T10" fmla="*/ 15 w 622"/>
              <a:gd name="T11" fmla="*/ 230 h 568"/>
              <a:gd name="T12" fmla="*/ 98 w 622"/>
              <a:gd name="T13" fmla="*/ 485 h 568"/>
              <a:gd name="T14" fmla="*/ 213 w 622"/>
              <a:gd name="T15" fmla="*/ 568 h 568"/>
              <a:gd name="T16" fmla="*/ 481 w 622"/>
              <a:gd name="T17" fmla="*/ 568 h 568"/>
              <a:gd name="T18" fmla="*/ 596 w 622"/>
              <a:gd name="T19" fmla="*/ 485 h 568"/>
              <a:gd name="T20" fmla="*/ 622 w 622"/>
              <a:gd name="T21" fmla="*/ 404 h 568"/>
              <a:gd name="T22" fmla="*/ 567 w 622"/>
              <a:gd name="T23" fmla="*/ 234 h 568"/>
              <a:gd name="T24" fmla="*/ 583 w 622"/>
              <a:gd name="T25" fmla="*/ 13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568">
                <a:moveTo>
                  <a:pt x="583" y="130"/>
                </a:moveTo>
                <a:cubicBezTo>
                  <a:pt x="506" y="116"/>
                  <a:pt x="441" y="67"/>
                  <a:pt x="404" y="0"/>
                </a:cubicBezTo>
                <a:cubicBezTo>
                  <a:pt x="381" y="25"/>
                  <a:pt x="347" y="43"/>
                  <a:pt x="314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59" y="95"/>
                  <a:pt x="59" y="95"/>
                  <a:pt x="59" y="95"/>
                </a:cubicBezTo>
                <a:cubicBezTo>
                  <a:pt x="20" y="123"/>
                  <a:pt x="0" y="184"/>
                  <a:pt x="15" y="230"/>
                </a:cubicBezTo>
                <a:cubicBezTo>
                  <a:pt x="98" y="485"/>
                  <a:pt x="98" y="485"/>
                  <a:pt x="98" y="485"/>
                </a:cubicBezTo>
                <a:cubicBezTo>
                  <a:pt x="113" y="531"/>
                  <a:pt x="165" y="568"/>
                  <a:pt x="213" y="568"/>
                </a:cubicBezTo>
                <a:cubicBezTo>
                  <a:pt x="481" y="568"/>
                  <a:pt x="481" y="568"/>
                  <a:pt x="481" y="568"/>
                </a:cubicBezTo>
                <a:cubicBezTo>
                  <a:pt x="529" y="568"/>
                  <a:pt x="581" y="531"/>
                  <a:pt x="596" y="485"/>
                </a:cubicBezTo>
                <a:cubicBezTo>
                  <a:pt x="622" y="404"/>
                  <a:pt x="622" y="404"/>
                  <a:pt x="622" y="404"/>
                </a:cubicBezTo>
                <a:cubicBezTo>
                  <a:pt x="567" y="234"/>
                  <a:pt x="567" y="234"/>
                  <a:pt x="567" y="234"/>
                </a:cubicBezTo>
                <a:cubicBezTo>
                  <a:pt x="556" y="201"/>
                  <a:pt x="563" y="161"/>
                  <a:pt x="583" y="1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prstClr val="white"/>
              </a:solidFill>
            </a:endParaRPr>
          </a:p>
        </p:txBody>
      </p:sp>
      <p:sp>
        <p:nvSpPr>
          <p:cNvPr id="32" name="Freeform 46"/>
          <p:cNvSpPr>
            <a:spLocks/>
          </p:cNvSpPr>
          <p:nvPr/>
        </p:nvSpPr>
        <p:spPr bwMode="auto">
          <a:xfrm>
            <a:off x="3017155" y="2440353"/>
            <a:ext cx="1110455" cy="1208263"/>
          </a:xfrm>
          <a:custGeom>
            <a:avLst/>
            <a:gdLst>
              <a:gd name="T0" fmla="*/ 540 w 607"/>
              <a:gd name="T1" fmla="*/ 496 h 660"/>
              <a:gd name="T2" fmla="*/ 607 w 607"/>
              <a:gd name="T3" fmla="*/ 324 h 660"/>
              <a:gd name="T4" fmla="*/ 546 w 607"/>
              <a:gd name="T5" fmla="*/ 255 h 660"/>
              <a:gd name="T6" fmla="*/ 490 w 607"/>
              <a:gd name="T7" fmla="*/ 81 h 660"/>
              <a:gd name="T8" fmla="*/ 418 w 607"/>
              <a:gd name="T9" fmla="*/ 29 h 660"/>
              <a:gd name="T10" fmla="*/ 275 w 607"/>
              <a:gd name="T11" fmla="*/ 29 h 660"/>
              <a:gd name="T12" fmla="*/ 59 w 607"/>
              <a:gd name="T13" fmla="*/ 186 h 660"/>
              <a:gd name="T14" fmla="*/ 15 w 607"/>
              <a:gd name="T15" fmla="*/ 321 h 660"/>
              <a:gd name="T16" fmla="*/ 98 w 607"/>
              <a:gd name="T17" fmla="*/ 576 h 660"/>
              <a:gd name="T18" fmla="*/ 213 w 607"/>
              <a:gd name="T19" fmla="*/ 660 h 660"/>
              <a:gd name="T20" fmla="*/ 297 w 607"/>
              <a:gd name="T21" fmla="*/ 660 h 660"/>
              <a:gd name="T22" fmla="*/ 480 w 607"/>
              <a:gd name="T23" fmla="*/ 660 h 660"/>
              <a:gd name="T24" fmla="*/ 570 w 607"/>
              <a:gd name="T25" fmla="*/ 617 h 660"/>
              <a:gd name="T26" fmla="*/ 543 w 607"/>
              <a:gd name="T27" fmla="*/ 537 h 660"/>
              <a:gd name="T28" fmla="*/ 540 w 607"/>
              <a:gd name="T29" fmla="*/ 496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7" h="660">
                <a:moveTo>
                  <a:pt x="540" y="496"/>
                </a:moveTo>
                <a:cubicBezTo>
                  <a:pt x="540" y="430"/>
                  <a:pt x="565" y="369"/>
                  <a:pt x="607" y="324"/>
                </a:cubicBezTo>
                <a:cubicBezTo>
                  <a:pt x="579" y="309"/>
                  <a:pt x="555" y="284"/>
                  <a:pt x="546" y="255"/>
                </a:cubicBezTo>
                <a:cubicBezTo>
                  <a:pt x="490" y="81"/>
                  <a:pt x="490" y="81"/>
                  <a:pt x="490" y="81"/>
                </a:cubicBezTo>
                <a:cubicBezTo>
                  <a:pt x="418" y="29"/>
                  <a:pt x="418" y="29"/>
                  <a:pt x="418" y="29"/>
                </a:cubicBezTo>
                <a:cubicBezTo>
                  <a:pt x="378" y="0"/>
                  <a:pt x="314" y="0"/>
                  <a:pt x="275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4"/>
                  <a:pt x="0" y="275"/>
                  <a:pt x="15" y="321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12" y="622"/>
                  <a:pt x="164" y="660"/>
                  <a:pt x="213" y="660"/>
                </a:cubicBezTo>
                <a:cubicBezTo>
                  <a:pt x="297" y="660"/>
                  <a:pt x="297" y="660"/>
                  <a:pt x="297" y="660"/>
                </a:cubicBezTo>
                <a:cubicBezTo>
                  <a:pt x="480" y="660"/>
                  <a:pt x="480" y="660"/>
                  <a:pt x="480" y="660"/>
                </a:cubicBezTo>
                <a:cubicBezTo>
                  <a:pt x="513" y="660"/>
                  <a:pt x="547" y="642"/>
                  <a:pt x="570" y="617"/>
                </a:cubicBezTo>
                <a:cubicBezTo>
                  <a:pt x="557" y="592"/>
                  <a:pt x="548" y="565"/>
                  <a:pt x="543" y="537"/>
                </a:cubicBezTo>
                <a:cubicBezTo>
                  <a:pt x="541" y="523"/>
                  <a:pt x="540" y="510"/>
                  <a:pt x="540" y="49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prstClr val="white"/>
              </a:solidFill>
            </a:endParaRPr>
          </a:p>
        </p:txBody>
      </p:sp>
      <p:sp>
        <p:nvSpPr>
          <p:cNvPr id="33" name="Freeform 48"/>
          <p:cNvSpPr>
            <a:spLocks/>
          </p:cNvSpPr>
          <p:nvPr/>
        </p:nvSpPr>
        <p:spPr bwMode="auto">
          <a:xfrm>
            <a:off x="4338720" y="3584413"/>
            <a:ext cx="1261248" cy="1034217"/>
          </a:xfrm>
          <a:custGeom>
            <a:avLst/>
            <a:gdLst>
              <a:gd name="T0" fmla="*/ 630 w 689"/>
              <a:gd name="T1" fmla="*/ 91 h 565"/>
              <a:gd name="T2" fmla="*/ 562 w 689"/>
              <a:gd name="T3" fmla="*/ 41 h 565"/>
              <a:gd name="T4" fmla="*/ 383 w 689"/>
              <a:gd name="T5" fmla="*/ 41 h 565"/>
              <a:gd name="T6" fmla="*/ 294 w 689"/>
              <a:gd name="T7" fmla="*/ 0 h 565"/>
              <a:gd name="T8" fmla="*/ 110 w 689"/>
              <a:gd name="T9" fmla="*/ 124 h 565"/>
              <a:gd name="T10" fmla="*/ 73 w 689"/>
              <a:gd name="T11" fmla="*/ 126 h 565"/>
              <a:gd name="T12" fmla="*/ 27 w 689"/>
              <a:gd name="T13" fmla="*/ 122 h 565"/>
              <a:gd name="T14" fmla="*/ 11 w 689"/>
              <a:gd name="T15" fmla="*/ 226 h 565"/>
              <a:gd name="T16" fmla="*/ 66 w 689"/>
              <a:gd name="T17" fmla="*/ 396 h 565"/>
              <a:gd name="T18" fmla="*/ 94 w 689"/>
              <a:gd name="T19" fmla="*/ 481 h 565"/>
              <a:gd name="T20" fmla="*/ 209 w 689"/>
              <a:gd name="T21" fmla="*/ 565 h 565"/>
              <a:gd name="T22" fmla="*/ 477 w 689"/>
              <a:gd name="T23" fmla="*/ 565 h 565"/>
              <a:gd name="T24" fmla="*/ 592 w 689"/>
              <a:gd name="T25" fmla="*/ 481 h 565"/>
              <a:gd name="T26" fmla="*/ 674 w 689"/>
              <a:gd name="T27" fmla="*/ 226 h 565"/>
              <a:gd name="T28" fmla="*/ 630 w 689"/>
              <a:gd name="T29" fmla="*/ 9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9" h="565">
                <a:moveTo>
                  <a:pt x="630" y="91"/>
                </a:moveTo>
                <a:cubicBezTo>
                  <a:pt x="562" y="41"/>
                  <a:pt x="562" y="41"/>
                  <a:pt x="562" y="41"/>
                </a:cubicBezTo>
                <a:cubicBezTo>
                  <a:pt x="383" y="41"/>
                  <a:pt x="383" y="41"/>
                  <a:pt x="383" y="41"/>
                </a:cubicBezTo>
                <a:cubicBezTo>
                  <a:pt x="351" y="41"/>
                  <a:pt x="317" y="24"/>
                  <a:pt x="294" y="0"/>
                </a:cubicBezTo>
                <a:cubicBezTo>
                  <a:pt x="255" y="65"/>
                  <a:pt x="189" y="112"/>
                  <a:pt x="110" y="124"/>
                </a:cubicBezTo>
                <a:cubicBezTo>
                  <a:pt x="98" y="125"/>
                  <a:pt x="86" y="126"/>
                  <a:pt x="73" y="126"/>
                </a:cubicBezTo>
                <a:cubicBezTo>
                  <a:pt x="57" y="126"/>
                  <a:pt x="42" y="125"/>
                  <a:pt x="27" y="122"/>
                </a:cubicBezTo>
                <a:cubicBezTo>
                  <a:pt x="7" y="153"/>
                  <a:pt x="0" y="193"/>
                  <a:pt x="11" y="226"/>
                </a:cubicBezTo>
                <a:cubicBezTo>
                  <a:pt x="66" y="396"/>
                  <a:pt x="66" y="396"/>
                  <a:pt x="66" y="396"/>
                </a:cubicBezTo>
                <a:cubicBezTo>
                  <a:pt x="94" y="481"/>
                  <a:pt x="94" y="481"/>
                  <a:pt x="94" y="481"/>
                </a:cubicBezTo>
                <a:cubicBezTo>
                  <a:pt x="109" y="527"/>
                  <a:pt x="160" y="565"/>
                  <a:pt x="209" y="565"/>
                </a:cubicBezTo>
                <a:cubicBezTo>
                  <a:pt x="477" y="565"/>
                  <a:pt x="477" y="565"/>
                  <a:pt x="477" y="565"/>
                </a:cubicBezTo>
                <a:cubicBezTo>
                  <a:pt x="525" y="565"/>
                  <a:pt x="577" y="527"/>
                  <a:pt x="592" y="481"/>
                </a:cubicBezTo>
                <a:cubicBezTo>
                  <a:pt x="674" y="226"/>
                  <a:pt x="674" y="226"/>
                  <a:pt x="674" y="226"/>
                </a:cubicBezTo>
                <a:cubicBezTo>
                  <a:pt x="689" y="180"/>
                  <a:pt x="669" y="119"/>
                  <a:pt x="630" y="9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prstClr val="white"/>
              </a:solidFill>
            </a:endParaRPr>
          </a:p>
        </p:txBody>
      </p:sp>
      <p:sp>
        <p:nvSpPr>
          <p:cNvPr id="34" name="Freeform 50"/>
          <p:cNvSpPr>
            <a:spLocks/>
          </p:cNvSpPr>
          <p:nvPr/>
        </p:nvSpPr>
        <p:spPr bwMode="auto">
          <a:xfrm>
            <a:off x="3836850" y="1852466"/>
            <a:ext cx="1270527" cy="1180415"/>
          </a:xfrm>
          <a:custGeom>
            <a:avLst/>
            <a:gdLst>
              <a:gd name="T0" fmla="*/ 635 w 694"/>
              <a:gd name="T1" fmla="*/ 186 h 645"/>
              <a:gd name="T2" fmla="*/ 418 w 694"/>
              <a:gd name="T3" fmla="*/ 29 h 645"/>
              <a:gd name="T4" fmla="*/ 276 w 694"/>
              <a:gd name="T5" fmla="*/ 29 h 645"/>
              <a:gd name="T6" fmla="*/ 59 w 694"/>
              <a:gd name="T7" fmla="*/ 186 h 645"/>
              <a:gd name="T8" fmla="*/ 15 w 694"/>
              <a:gd name="T9" fmla="*/ 321 h 645"/>
              <a:gd name="T10" fmla="*/ 42 w 694"/>
              <a:gd name="T11" fmla="*/ 402 h 645"/>
              <a:gd name="T12" fmla="*/ 98 w 694"/>
              <a:gd name="T13" fmla="*/ 576 h 645"/>
              <a:gd name="T14" fmla="*/ 159 w 694"/>
              <a:gd name="T15" fmla="*/ 645 h 645"/>
              <a:gd name="T16" fmla="*/ 233 w 694"/>
              <a:gd name="T17" fmla="*/ 589 h 645"/>
              <a:gd name="T18" fmla="*/ 347 w 694"/>
              <a:gd name="T19" fmla="*/ 562 h 645"/>
              <a:gd name="T20" fmla="*/ 458 w 694"/>
              <a:gd name="T21" fmla="*/ 587 h 645"/>
              <a:gd name="T22" fmla="*/ 535 w 694"/>
              <a:gd name="T23" fmla="*/ 645 h 645"/>
              <a:gd name="T24" fmla="*/ 596 w 694"/>
              <a:gd name="T25" fmla="*/ 576 h 645"/>
              <a:gd name="T26" fmla="*/ 651 w 694"/>
              <a:gd name="T27" fmla="*/ 406 h 645"/>
              <a:gd name="T28" fmla="*/ 679 w 694"/>
              <a:gd name="T29" fmla="*/ 321 h 645"/>
              <a:gd name="T30" fmla="*/ 635 w 694"/>
              <a:gd name="T31" fmla="*/ 18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4" h="645">
                <a:moveTo>
                  <a:pt x="635" y="186"/>
                </a:moveTo>
                <a:cubicBezTo>
                  <a:pt x="418" y="29"/>
                  <a:pt x="418" y="29"/>
                  <a:pt x="418" y="29"/>
                </a:cubicBezTo>
                <a:cubicBezTo>
                  <a:pt x="379" y="0"/>
                  <a:pt x="315" y="0"/>
                  <a:pt x="276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5"/>
                  <a:pt x="0" y="275"/>
                  <a:pt x="15" y="321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07" y="605"/>
                  <a:pt x="131" y="630"/>
                  <a:pt x="159" y="645"/>
                </a:cubicBezTo>
                <a:cubicBezTo>
                  <a:pt x="180" y="622"/>
                  <a:pt x="205" y="603"/>
                  <a:pt x="233" y="589"/>
                </a:cubicBezTo>
                <a:cubicBezTo>
                  <a:pt x="268" y="572"/>
                  <a:pt x="306" y="562"/>
                  <a:pt x="347" y="562"/>
                </a:cubicBezTo>
                <a:cubicBezTo>
                  <a:pt x="387" y="562"/>
                  <a:pt x="424" y="571"/>
                  <a:pt x="458" y="587"/>
                </a:cubicBezTo>
                <a:cubicBezTo>
                  <a:pt x="487" y="601"/>
                  <a:pt x="514" y="621"/>
                  <a:pt x="535" y="645"/>
                </a:cubicBezTo>
                <a:cubicBezTo>
                  <a:pt x="563" y="630"/>
                  <a:pt x="587" y="605"/>
                  <a:pt x="596" y="576"/>
                </a:cubicBezTo>
                <a:cubicBezTo>
                  <a:pt x="651" y="406"/>
                  <a:pt x="651" y="406"/>
                  <a:pt x="651" y="406"/>
                </a:cubicBezTo>
                <a:cubicBezTo>
                  <a:pt x="679" y="321"/>
                  <a:pt x="679" y="321"/>
                  <a:pt x="679" y="321"/>
                </a:cubicBezTo>
                <a:cubicBezTo>
                  <a:pt x="694" y="275"/>
                  <a:pt x="674" y="215"/>
                  <a:pt x="635" y="186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35" name="Freeform 52"/>
          <p:cNvSpPr>
            <a:spLocks/>
          </p:cNvSpPr>
          <p:nvPr/>
        </p:nvSpPr>
        <p:spPr bwMode="auto">
          <a:xfrm>
            <a:off x="4816618" y="2452729"/>
            <a:ext cx="1103495" cy="1206716"/>
          </a:xfrm>
          <a:custGeom>
            <a:avLst/>
            <a:gdLst>
              <a:gd name="T0" fmla="*/ 544 w 603"/>
              <a:gd name="T1" fmla="*/ 186 h 659"/>
              <a:gd name="T2" fmla="*/ 327 w 603"/>
              <a:gd name="T3" fmla="*/ 28 h 659"/>
              <a:gd name="T4" fmla="*/ 185 w 603"/>
              <a:gd name="T5" fmla="*/ 28 h 659"/>
              <a:gd name="T6" fmla="*/ 116 w 603"/>
              <a:gd name="T7" fmla="*/ 78 h 659"/>
              <a:gd name="T8" fmla="*/ 61 w 603"/>
              <a:gd name="T9" fmla="*/ 248 h 659"/>
              <a:gd name="T10" fmla="*/ 0 w 603"/>
              <a:gd name="T11" fmla="*/ 317 h 659"/>
              <a:gd name="T12" fmla="*/ 67 w 603"/>
              <a:gd name="T13" fmla="*/ 489 h 659"/>
              <a:gd name="T14" fmla="*/ 64 w 603"/>
              <a:gd name="T15" fmla="*/ 531 h 659"/>
              <a:gd name="T16" fmla="*/ 33 w 603"/>
              <a:gd name="T17" fmla="*/ 618 h 659"/>
              <a:gd name="T18" fmla="*/ 122 w 603"/>
              <a:gd name="T19" fmla="*/ 659 h 659"/>
              <a:gd name="T20" fmla="*/ 301 w 603"/>
              <a:gd name="T21" fmla="*/ 659 h 659"/>
              <a:gd name="T22" fmla="*/ 390 w 603"/>
              <a:gd name="T23" fmla="*/ 659 h 659"/>
              <a:gd name="T24" fmla="*/ 505 w 603"/>
              <a:gd name="T25" fmla="*/ 576 h 659"/>
              <a:gd name="T26" fmla="*/ 588 w 603"/>
              <a:gd name="T27" fmla="*/ 321 h 659"/>
              <a:gd name="T28" fmla="*/ 544 w 603"/>
              <a:gd name="T29" fmla="*/ 186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3" h="659">
                <a:moveTo>
                  <a:pt x="544" y="186"/>
                </a:moveTo>
                <a:cubicBezTo>
                  <a:pt x="327" y="28"/>
                  <a:pt x="327" y="28"/>
                  <a:pt x="327" y="28"/>
                </a:cubicBezTo>
                <a:cubicBezTo>
                  <a:pt x="288" y="0"/>
                  <a:pt x="224" y="0"/>
                  <a:pt x="185" y="2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61" y="248"/>
                  <a:pt x="61" y="248"/>
                  <a:pt x="61" y="248"/>
                </a:cubicBezTo>
                <a:cubicBezTo>
                  <a:pt x="52" y="277"/>
                  <a:pt x="28" y="302"/>
                  <a:pt x="0" y="317"/>
                </a:cubicBezTo>
                <a:cubicBezTo>
                  <a:pt x="42" y="362"/>
                  <a:pt x="67" y="423"/>
                  <a:pt x="67" y="489"/>
                </a:cubicBezTo>
                <a:cubicBezTo>
                  <a:pt x="67" y="504"/>
                  <a:pt x="66" y="518"/>
                  <a:pt x="64" y="531"/>
                </a:cubicBezTo>
                <a:cubicBezTo>
                  <a:pt x="59" y="562"/>
                  <a:pt x="48" y="591"/>
                  <a:pt x="33" y="618"/>
                </a:cubicBezTo>
                <a:cubicBezTo>
                  <a:pt x="56" y="642"/>
                  <a:pt x="90" y="659"/>
                  <a:pt x="122" y="659"/>
                </a:cubicBezTo>
                <a:cubicBezTo>
                  <a:pt x="301" y="659"/>
                  <a:pt x="301" y="659"/>
                  <a:pt x="301" y="659"/>
                </a:cubicBezTo>
                <a:cubicBezTo>
                  <a:pt x="390" y="659"/>
                  <a:pt x="390" y="659"/>
                  <a:pt x="390" y="659"/>
                </a:cubicBezTo>
                <a:cubicBezTo>
                  <a:pt x="438" y="659"/>
                  <a:pt x="490" y="622"/>
                  <a:pt x="505" y="576"/>
                </a:cubicBezTo>
                <a:cubicBezTo>
                  <a:pt x="588" y="321"/>
                  <a:pt x="588" y="321"/>
                  <a:pt x="588" y="321"/>
                </a:cubicBezTo>
                <a:cubicBezTo>
                  <a:pt x="603" y="275"/>
                  <a:pt x="583" y="214"/>
                  <a:pt x="544" y="18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prstClr val="white"/>
              </a:solidFill>
            </a:endParaRPr>
          </a:p>
        </p:txBody>
      </p:sp>
      <p:grpSp>
        <p:nvGrpSpPr>
          <p:cNvPr id="2" name="组合 35"/>
          <p:cNvGrpSpPr/>
          <p:nvPr/>
        </p:nvGrpSpPr>
        <p:grpSpPr>
          <a:xfrm>
            <a:off x="3993032" y="2860578"/>
            <a:ext cx="958163" cy="958460"/>
            <a:chOff x="3919984" y="2613718"/>
            <a:chExt cx="1165944" cy="1165944"/>
          </a:xfrm>
        </p:grpSpPr>
        <p:sp>
          <p:nvSpPr>
            <p:cNvPr id="37" name="椭圆 36"/>
            <p:cNvSpPr/>
            <p:nvPr/>
          </p:nvSpPr>
          <p:spPr>
            <a:xfrm>
              <a:off x="3919984" y="2613718"/>
              <a:ext cx="1165944" cy="116594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99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6"/>
            <p:cNvSpPr>
              <a:spLocks noChangeAspect="1" noEditPoints="1"/>
            </p:cNvSpPr>
            <p:nvPr/>
          </p:nvSpPr>
          <p:spPr bwMode="auto">
            <a:xfrm>
              <a:off x="4165899" y="2922272"/>
              <a:ext cx="674113" cy="548836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solidFill>
                  <a:prstClr val="black"/>
                </a:solidFill>
              </a:endParaRPr>
            </a:p>
          </p:txBody>
        </p:sp>
      </p:grpSp>
      <p:sp>
        <p:nvSpPr>
          <p:cNvPr id="47" name="Freeform 31"/>
          <p:cNvSpPr>
            <a:spLocks noChangeAspect="1" noEditPoints="1"/>
          </p:cNvSpPr>
          <p:nvPr/>
        </p:nvSpPr>
        <p:spPr bwMode="auto">
          <a:xfrm>
            <a:off x="4263406" y="2156112"/>
            <a:ext cx="417414" cy="494894"/>
          </a:xfrm>
          <a:custGeom>
            <a:avLst/>
            <a:gdLst>
              <a:gd name="T0" fmla="*/ 203 w 235"/>
              <a:gd name="T1" fmla="*/ 0 h 279"/>
              <a:gd name="T2" fmla="*/ 235 w 235"/>
              <a:gd name="T3" fmla="*/ 211 h 279"/>
              <a:gd name="T4" fmla="*/ 205 w 235"/>
              <a:gd name="T5" fmla="*/ 247 h 279"/>
              <a:gd name="T6" fmla="*/ 32 w 235"/>
              <a:gd name="T7" fmla="*/ 279 h 279"/>
              <a:gd name="T8" fmla="*/ 0 w 235"/>
              <a:gd name="T9" fmla="*/ 68 h 279"/>
              <a:gd name="T10" fmla="*/ 31 w 235"/>
              <a:gd name="T11" fmla="*/ 32 h 279"/>
              <a:gd name="T12" fmla="*/ 205 w 235"/>
              <a:gd name="T13" fmla="*/ 196 h 279"/>
              <a:gd name="T14" fmla="*/ 214 w 235"/>
              <a:gd name="T15" fmla="*/ 27 h 279"/>
              <a:gd name="T16" fmla="*/ 52 w 235"/>
              <a:gd name="T17" fmla="*/ 36 h 279"/>
              <a:gd name="T18" fmla="*/ 205 w 235"/>
              <a:gd name="T19" fmla="*/ 68 h 279"/>
              <a:gd name="T20" fmla="*/ 103 w 235"/>
              <a:gd name="T21" fmla="*/ 78 h 279"/>
              <a:gd name="T22" fmla="*/ 65 w 235"/>
              <a:gd name="T23" fmla="*/ 117 h 279"/>
              <a:gd name="T24" fmla="*/ 103 w 235"/>
              <a:gd name="T25" fmla="*/ 156 h 279"/>
              <a:gd name="T26" fmla="*/ 142 w 235"/>
              <a:gd name="T27" fmla="*/ 117 h 279"/>
              <a:gd name="T28" fmla="*/ 103 w 235"/>
              <a:gd name="T29" fmla="*/ 78 h 279"/>
              <a:gd name="T30" fmla="*/ 93 w 235"/>
              <a:gd name="T31" fmla="*/ 214 h 279"/>
              <a:gd name="T32" fmla="*/ 112 w 235"/>
              <a:gd name="T33" fmla="*/ 214 h 279"/>
              <a:gd name="T34" fmla="*/ 107 w 235"/>
              <a:gd name="T35" fmla="*/ 171 h 279"/>
              <a:gd name="T36" fmla="*/ 98 w 235"/>
              <a:gd name="T37" fmla="*/ 171 h 279"/>
              <a:gd name="T38" fmla="*/ 119 w 235"/>
              <a:gd name="T39" fmla="*/ 159 h 279"/>
              <a:gd name="T40" fmla="*/ 118 w 235"/>
              <a:gd name="T41" fmla="*/ 214 h 279"/>
              <a:gd name="T42" fmla="*/ 119 w 235"/>
              <a:gd name="T43" fmla="*/ 159 h 279"/>
              <a:gd name="T44" fmla="*/ 96 w 235"/>
              <a:gd name="T45" fmla="*/ 170 h 279"/>
              <a:gd name="T46" fmla="*/ 47 w 235"/>
              <a:gd name="T47" fmla="*/ 214 h 279"/>
              <a:gd name="T48" fmla="*/ 108 w 235"/>
              <a:gd name="T49" fmla="*/ 103 h 279"/>
              <a:gd name="T50" fmla="*/ 70 w 235"/>
              <a:gd name="T51" fmla="*/ 111 h 279"/>
              <a:gd name="T52" fmla="*/ 79 w 235"/>
              <a:gd name="T53" fmla="*/ 141 h 279"/>
              <a:gd name="T54" fmla="*/ 127 w 235"/>
              <a:gd name="T55" fmla="*/ 141 h 279"/>
              <a:gd name="T56" fmla="*/ 136 w 235"/>
              <a:gd name="T57" fmla="*/ 110 h 279"/>
              <a:gd name="T58" fmla="*/ 108 w 235"/>
              <a:gd name="T59" fmla="*/ 103 h 279"/>
              <a:gd name="T60" fmla="*/ 22 w 235"/>
              <a:gd name="T61" fmla="*/ 232 h 279"/>
              <a:gd name="T62" fmla="*/ 184 w 235"/>
              <a:gd name="T63" fmla="*/ 63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5" h="279">
                <a:moveTo>
                  <a:pt x="6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221" y="0"/>
                  <a:pt x="235" y="14"/>
                  <a:pt x="235" y="32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28"/>
                  <a:pt x="222" y="242"/>
                  <a:pt x="205" y="243"/>
                </a:cubicBezTo>
                <a:cubicBezTo>
                  <a:pt x="205" y="247"/>
                  <a:pt x="205" y="247"/>
                  <a:pt x="205" y="247"/>
                </a:cubicBezTo>
                <a:cubicBezTo>
                  <a:pt x="205" y="265"/>
                  <a:pt x="190" y="279"/>
                  <a:pt x="173" y="279"/>
                </a:cubicBezTo>
                <a:cubicBezTo>
                  <a:pt x="32" y="279"/>
                  <a:pt x="32" y="279"/>
                  <a:pt x="32" y="279"/>
                </a:cubicBezTo>
                <a:cubicBezTo>
                  <a:pt x="15" y="279"/>
                  <a:pt x="0" y="265"/>
                  <a:pt x="0" y="247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51"/>
                  <a:pt x="14" y="37"/>
                  <a:pt x="31" y="36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14"/>
                  <a:pt x="45" y="0"/>
                  <a:pt x="63" y="0"/>
                </a:cubicBezTo>
                <a:close/>
                <a:moveTo>
                  <a:pt x="205" y="196"/>
                </a:moveTo>
                <a:cubicBezTo>
                  <a:pt x="214" y="196"/>
                  <a:pt x="214" y="196"/>
                  <a:pt x="214" y="196"/>
                </a:cubicBezTo>
                <a:cubicBezTo>
                  <a:pt x="214" y="27"/>
                  <a:pt x="214" y="27"/>
                  <a:pt x="214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36"/>
                  <a:pt x="52" y="36"/>
                  <a:pt x="52" y="36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90" y="36"/>
                  <a:pt x="205" y="50"/>
                  <a:pt x="205" y="68"/>
                </a:cubicBezTo>
                <a:cubicBezTo>
                  <a:pt x="205" y="196"/>
                  <a:pt x="205" y="196"/>
                  <a:pt x="205" y="196"/>
                </a:cubicBezTo>
                <a:close/>
                <a:moveTo>
                  <a:pt x="103" y="78"/>
                </a:moveTo>
                <a:cubicBezTo>
                  <a:pt x="93" y="78"/>
                  <a:pt x="83" y="83"/>
                  <a:pt x="76" y="90"/>
                </a:cubicBezTo>
                <a:cubicBezTo>
                  <a:pt x="69" y="97"/>
                  <a:pt x="65" y="106"/>
                  <a:pt x="65" y="117"/>
                </a:cubicBezTo>
                <a:cubicBezTo>
                  <a:pt x="65" y="128"/>
                  <a:pt x="69" y="138"/>
                  <a:pt x="76" y="145"/>
                </a:cubicBezTo>
                <a:cubicBezTo>
                  <a:pt x="83" y="152"/>
                  <a:pt x="93" y="156"/>
                  <a:pt x="103" y="156"/>
                </a:cubicBezTo>
                <a:cubicBezTo>
                  <a:pt x="114" y="156"/>
                  <a:pt x="124" y="152"/>
                  <a:pt x="131" y="145"/>
                </a:cubicBezTo>
                <a:cubicBezTo>
                  <a:pt x="138" y="138"/>
                  <a:pt x="142" y="128"/>
                  <a:pt x="142" y="117"/>
                </a:cubicBezTo>
                <a:cubicBezTo>
                  <a:pt x="142" y="106"/>
                  <a:pt x="138" y="97"/>
                  <a:pt x="131" y="90"/>
                </a:cubicBezTo>
                <a:cubicBezTo>
                  <a:pt x="124" y="83"/>
                  <a:pt x="114" y="78"/>
                  <a:pt x="103" y="78"/>
                </a:cubicBezTo>
                <a:close/>
                <a:moveTo>
                  <a:pt x="102" y="173"/>
                </a:moveTo>
                <a:cubicBezTo>
                  <a:pt x="93" y="214"/>
                  <a:pt x="93" y="214"/>
                  <a:pt x="93" y="214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12" y="214"/>
                  <a:pt x="112" y="214"/>
                  <a:pt x="112" y="214"/>
                </a:cubicBezTo>
                <a:cubicBezTo>
                  <a:pt x="104" y="173"/>
                  <a:pt x="104" y="173"/>
                  <a:pt x="104" y="173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02" y="173"/>
                  <a:pt x="102" y="173"/>
                  <a:pt x="102" y="173"/>
                </a:cubicBezTo>
                <a:close/>
                <a:moveTo>
                  <a:pt x="119" y="159"/>
                </a:moveTo>
                <a:cubicBezTo>
                  <a:pt x="109" y="170"/>
                  <a:pt x="109" y="170"/>
                  <a:pt x="109" y="170"/>
                </a:cubicBezTo>
                <a:cubicBezTo>
                  <a:pt x="118" y="214"/>
                  <a:pt x="118" y="214"/>
                  <a:pt x="118" y="214"/>
                </a:cubicBezTo>
                <a:cubicBezTo>
                  <a:pt x="158" y="214"/>
                  <a:pt x="158" y="214"/>
                  <a:pt x="158" y="214"/>
                </a:cubicBezTo>
                <a:cubicBezTo>
                  <a:pt x="157" y="188"/>
                  <a:pt x="141" y="166"/>
                  <a:pt x="119" y="159"/>
                </a:cubicBezTo>
                <a:close/>
                <a:moveTo>
                  <a:pt x="87" y="214"/>
                </a:moveTo>
                <a:cubicBezTo>
                  <a:pt x="96" y="170"/>
                  <a:pt x="96" y="170"/>
                  <a:pt x="96" y="170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64" y="166"/>
                  <a:pt x="48" y="188"/>
                  <a:pt x="47" y="214"/>
                </a:cubicBezTo>
                <a:cubicBezTo>
                  <a:pt x="87" y="214"/>
                  <a:pt x="87" y="214"/>
                  <a:pt x="87" y="214"/>
                </a:cubicBezTo>
                <a:close/>
                <a:moveTo>
                  <a:pt x="108" y="103"/>
                </a:moveTo>
                <a:cubicBezTo>
                  <a:pt x="107" y="103"/>
                  <a:pt x="107" y="103"/>
                  <a:pt x="106" y="104"/>
                </a:cubicBezTo>
                <a:cubicBezTo>
                  <a:pt x="93" y="110"/>
                  <a:pt x="77" y="111"/>
                  <a:pt x="70" y="111"/>
                </a:cubicBezTo>
                <a:cubicBezTo>
                  <a:pt x="70" y="113"/>
                  <a:pt x="69" y="115"/>
                  <a:pt x="69" y="117"/>
                </a:cubicBezTo>
                <a:cubicBezTo>
                  <a:pt x="69" y="126"/>
                  <a:pt x="73" y="135"/>
                  <a:pt x="79" y="141"/>
                </a:cubicBezTo>
                <a:cubicBezTo>
                  <a:pt x="85" y="147"/>
                  <a:pt x="94" y="151"/>
                  <a:pt x="103" y="151"/>
                </a:cubicBezTo>
                <a:cubicBezTo>
                  <a:pt x="113" y="151"/>
                  <a:pt x="121" y="147"/>
                  <a:pt x="127" y="141"/>
                </a:cubicBezTo>
                <a:cubicBezTo>
                  <a:pt x="133" y="135"/>
                  <a:pt x="137" y="126"/>
                  <a:pt x="137" y="117"/>
                </a:cubicBezTo>
                <a:cubicBezTo>
                  <a:pt x="137" y="115"/>
                  <a:pt x="137" y="112"/>
                  <a:pt x="136" y="110"/>
                </a:cubicBezTo>
                <a:cubicBezTo>
                  <a:pt x="133" y="110"/>
                  <a:pt x="130" y="110"/>
                  <a:pt x="127" y="109"/>
                </a:cubicBezTo>
                <a:cubicBezTo>
                  <a:pt x="121" y="108"/>
                  <a:pt x="114" y="106"/>
                  <a:pt x="108" y="103"/>
                </a:cubicBezTo>
                <a:close/>
                <a:moveTo>
                  <a:pt x="22" y="63"/>
                </a:moveTo>
                <a:cubicBezTo>
                  <a:pt x="22" y="232"/>
                  <a:pt x="22" y="232"/>
                  <a:pt x="22" y="232"/>
                </a:cubicBezTo>
                <a:cubicBezTo>
                  <a:pt x="184" y="232"/>
                  <a:pt x="184" y="232"/>
                  <a:pt x="184" y="232"/>
                </a:cubicBezTo>
                <a:cubicBezTo>
                  <a:pt x="184" y="63"/>
                  <a:pt x="184" y="63"/>
                  <a:pt x="184" y="63"/>
                </a:cubicBezTo>
                <a:lnTo>
                  <a:pt x="22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48" name="Freeform 26"/>
          <p:cNvSpPr>
            <a:spLocks noChangeAspect="1" noEditPoints="1"/>
          </p:cNvSpPr>
          <p:nvPr/>
        </p:nvSpPr>
        <p:spPr bwMode="auto">
          <a:xfrm>
            <a:off x="3375834" y="2860578"/>
            <a:ext cx="393091" cy="464705"/>
          </a:xfrm>
          <a:custGeom>
            <a:avLst/>
            <a:gdLst>
              <a:gd name="T0" fmla="*/ 170 w 224"/>
              <a:gd name="T1" fmla="*/ 0 h 264"/>
              <a:gd name="T2" fmla="*/ 200 w 224"/>
              <a:gd name="T3" fmla="*/ 30 h 264"/>
              <a:gd name="T4" fmla="*/ 188 w 224"/>
              <a:gd name="T5" fmla="*/ 104 h 264"/>
              <a:gd name="T6" fmla="*/ 183 w 224"/>
              <a:gd name="T7" fmla="*/ 18 h 264"/>
              <a:gd name="T8" fmla="*/ 56 w 224"/>
              <a:gd name="T9" fmla="*/ 13 h 264"/>
              <a:gd name="T10" fmla="*/ 75 w 224"/>
              <a:gd name="T11" fmla="*/ 37 h 264"/>
              <a:gd name="T12" fmla="*/ 12 w 224"/>
              <a:gd name="T13" fmla="*/ 112 h 264"/>
              <a:gd name="T14" fmla="*/ 17 w 224"/>
              <a:gd name="T15" fmla="*/ 240 h 264"/>
              <a:gd name="T16" fmla="*/ 67 w 224"/>
              <a:gd name="T17" fmla="*/ 245 h 264"/>
              <a:gd name="T18" fmla="*/ 29 w 224"/>
              <a:gd name="T19" fmla="*/ 257 h 264"/>
              <a:gd name="T20" fmla="*/ 0 w 224"/>
              <a:gd name="T21" fmla="*/ 228 h 264"/>
              <a:gd name="T22" fmla="*/ 0 w 224"/>
              <a:gd name="T23" fmla="*/ 108 h 264"/>
              <a:gd name="T24" fmla="*/ 34 w 224"/>
              <a:gd name="T25" fmla="*/ 3 h 264"/>
              <a:gd name="T26" fmla="*/ 34 w 224"/>
              <a:gd name="T27" fmla="*/ 3 h 264"/>
              <a:gd name="T28" fmla="*/ 34 w 224"/>
              <a:gd name="T29" fmla="*/ 3 h 264"/>
              <a:gd name="T30" fmla="*/ 36 w 224"/>
              <a:gd name="T31" fmla="*/ 2 h 264"/>
              <a:gd name="T32" fmla="*/ 36 w 224"/>
              <a:gd name="T33" fmla="*/ 2 h 264"/>
              <a:gd name="T34" fmla="*/ 36 w 224"/>
              <a:gd name="T35" fmla="*/ 2 h 264"/>
              <a:gd name="T36" fmla="*/ 36 w 224"/>
              <a:gd name="T37" fmla="*/ 2 h 264"/>
              <a:gd name="T38" fmla="*/ 38 w 224"/>
              <a:gd name="T39" fmla="*/ 0 h 264"/>
              <a:gd name="T40" fmla="*/ 38 w 224"/>
              <a:gd name="T41" fmla="*/ 0 h 264"/>
              <a:gd name="T42" fmla="*/ 38 w 224"/>
              <a:gd name="T43" fmla="*/ 0 h 264"/>
              <a:gd name="T44" fmla="*/ 38 w 224"/>
              <a:gd name="T45" fmla="*/ 0 h 264"/>
              <a:gd name="T46" fmla="*/ 38 w 224"/>
              <a:gd name="T47" fmla="*/ 0 h 264"/>
              <a:gd name="T48" fmla="*/ 39 w 224"/>
              <a:gd name="T49" fmla="*/ 0 h 264"/>
              <a:gd name="T50" fmla="*/ 40 w 224"/>
              <a:gd name="T51" fmla="*/ 0 h 264"/>
              <a:gd name="T52" fmla="*/ 37 w 224"/>
              <a:gd name="T53" fmla="*/ 180 h 264"/>
              <a:gd name="T54" fmla="*/ 101 w 224"/>
              <a:gd name="T55" fmla="*/ 170 h 264"/>
              <a:gd name="T56" fmla="*/ 37 w 224"/>
              <a:gd name="T57" fmla="*/ 143 h 264"/>
              <a:gd name="T58" fmla="*/ 101 w 224"/>
              <a:gd name="T59" fmla="*/ 153 h 264"/>
              <a:gd name="T60" fmla="*/ 37 w 224"/>
              <a:gd name="T61" fmla="*/ 143 h 264"/>
              <a:gd name="T62" fmla="*/ 37 w 224"/>
              <a:gd name="T63" fmla="*/ 127 h 264"/>
              <a:gd name="T64" fmla="*/ 166 w 224"/>
              <a:gd name="T65" fmla="*/ 117 h 264"/>
              <a:gd name="T66" fmla="*/ 104 w 224"/>
              <a:gd name="T67" fmla="*/ 86 h 264"/>
              <a:gd name="T68" fmla="*/ 166 w 224"/>
              <a:gd name="T69" fmla="*/ 96 h 264"/>
              <a:gd name="T70" fmla="*/ 104 w 224"/>
              <a:gd name="T71" fmla="*/ 86 h 264"/>
              <a:gd name="T72" fmla="*/ 104 w 224"/>
              <a:gd name="T73" fmla="*/ 69 h 264"/>
              <a:gd name="T74" fmla="*/ 166 w 224"/>
              <a:gd name="T75" fmla="*/ 59 h 264"/>
              <a:gd name="T76" fmla="*/ 104 w 224"/>
              <a:gd name="T77" fmla="*/ 34 h 264"/>
              <a:gd name="T78" fmla="*/ 166 w 224"/>
              <a:gd name="T79" fmla="*/ 44 h 264"/>
              <a:gd name="T80" fmla="*/ 104 w 224"/>
              <a:gd name="T81" fmla="*/ 34 h 264"/>
              <a:gd name="T82" fmla="*/ 94 w 224"/>
              <a:gd name="T83" fmla="*/ 217 h 264"/>
              <a:gd name="T84" fmla="*/ 224 w 224"/>
              <a:gd name="T85" fmla="*/ 147 h 264"/>
              <a:gd name="T86" fmla="*/ 90 w 224"/>
              <a:gd name="T87" fmla="*/ 222 h 264"/>
              <a:gd name="T88" fmla="*/ 88 w 224"/>
              <a:gd name="T89" fmla="*/ 264 h 264"/>
              <a:gd name="T90" fmla="*/ 90 w 224"/>
              <a:gd name="T91" fmla="*/ 222 h 264"/>
              <a:gd name="T92" fmla="*/ 188 w 224"/>
              <a:gd name="T93" fmla="*/ 205 h 264"/>
              <a:gd name="T94" fmla="*/ 183 w 224"/>
              <a:gd name="T95" fmla="*/ 240 h 264"/>
              <a:gd name="T96" fmla="*/ 147 w 224"/>
              <a:gd name="T97" fmla="*/ 245 h 264"/>
              <a:gd name="T98" fmla="*/ 145 w 224"/>
              <a:gd name="T99" fmla="*/ 257 h 264"/>
              <a:gd name="T100" fmla="*/ 191 w 224"/>
              <a:gd name="T101" fmla="*/ 248 h 264"/>
              <a:gd name="T102" fmla="*/ 200 w 224"/>
              <a:gd name="T103" fmla="*/ 192 h 264"/>
              <a:gd name="T104" fmla="*/ 62 w 224"/>
              <a:gd name="T105" fmla="*/ 34 h 264"/>
              <a:gd name="T106" fmla="*/ 22 w 224"/>
              <a:gd name="T107" fmla="*/ 8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4" h="264">
                <a:moveTo>
                  <a:pt x="40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79" y="0"/>
                  <a:pt x="186" y="3"/>
                  <a:pt x="191" y="9"/>
                </a:cubicBezTo>
                <a:cubicBezTo>
                  <a:pt x="197" y="14"/>
                  <a:pt x="200" y="21"/>
                  <a:pt x="200" y="30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30"/>
                  <a:pt x="188" y="30"/>
                  <a:pt x="188" y="30"/>
                </a:cubicBezTo>
                <a:cubicBezTo>
                  <a:pt x="188" y="25"/>
                  <a:pt x="186" y="21"/>
                  <a:pt x="183" y="18"/>
                </a:cubicBezTo>
                <a:cubicBezTo>
                  <a:pt x="179" y="14"/>
                  <a:pt x="175" y="13"/>
                  <a:pt x="17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75" y="28"/>
                  <a:pt x="75" y="28"/>
                  <a:pt x="75" y="28"/>
                </a:cubicBezTo>
                <a:cubicBezTo>
                  <a:pt x="77" y="30"/>
                  <a:pt x="77" y="34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2"/>
                  <a:pt x="14" y="236"/>
                  <a:pt x="17" y="240"/>
                </a:cubicBezTo>
                <a:cubicBezTo>
                  <a:pt x="20" y="243"/>
                  <a:pt x="25" y="245"/>
                  <a:pt x="29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2" y="257"/>
                  <a:pt x="62" y="257"/>
                  <a:pt x="62" y="257"/>
                </a:cubicBezTo>
                <a:cubicBezTo>
                  <a:pt x="29" y="257"/>
                  <a:pt x="29" y="257"/>
                  <a:pt x="29" y="257"/>
                </a:cubicBezTo>
                <a:cubicBezTo>
                  <a:pt x="21" y="257"/>
                  <a:pt x="14" y="254"/>
                  <a:pt x="9" y="248"/>
                </a:cubicBezTo>
                <a:cubicBezTo>
                  <a:pt x="3" y="243"/>
                  <a:pt x="0" y="236"/>
                  <a:pt x="0" y="22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09"/>
                  <a:pt x="0" y="108"/>
                  <a:pt x="0" y="108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4" y="4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5" y="3"/>
                  <a:pt x="35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37" y="170"/>
                </a:moveTo>
                <a:cubicBezTo>
                  <a:pt x="37" y="180"/>
                  <a:pt x="37" y="180"/>
                  <a:pt x="37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37" y="170"/>
                  <a:pt x="37" y="170"/>
                  <a:pt x="37" y="170"/>
                </a:cubicBezTo>
                <a:close/>
                <a:moveTo>
                  <a:pt x="37" y="143"/>
                </a:moveTo>
                <a:cubicBezTo>
                  <a:pt x="37" y="153"/>
                  <a:pt x="37" y="153"/>
                  <a:pt x="37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37" y="143"/>
                  <a:pt x="37" y="143"/>
                  <a:pt x="37" y="143"/>
                </a:cubicBezTo>
                <a:close/>
                <a:moveTo>
                  <a:pt x="37" y="117"/>
                </a:moveTo>
                <a:cubicBezTo>
                  <a:pt x="37" y="127"/>
                  <a:pt x="37" y="127"/>
                  <a:pt x="37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37" y="117"/>
                  <a:pt x="37" y="117"/>
                  <a:pt x="37" y="117"/>
                </a:cubicBezTo>
                <a:close/>
                <a:moveTo>
                  <a:pt x="104" y="86"/>
                </a:moveTo>
                <a:cubicBezTo>
                  <a:pt x="104" y="96"/>
                  <a:pt x="104" y="96"/>
                  <a:pt x="104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6" y="86"/>
                  <a:pt x="166" y="86"/>
                  <a:pt x="166" y="86"/>
                </a:cubicBezTo>
                <a:cubicBezTo>
                  <a:pt x="104" y="86"/>
                  <a:pt x="104" y="86"/>
                  <a:pt x="104" y="86"/>
                </a:cubicBezTo>
                <a:close/>
                <a:moveTo>
                  <a:pt x="104" y="59"/>
                </a:moveTo>
                <a:cubicBezTo>
                  <a:pt x="104" y="69"/>
                  <a:pt x="104" y="69"/>
                  <a:pt x="104" y="69"/>
                </a:cubicBezTo>
                <a:cubicBezTo>
                  <a:pt x="166" y="69"/>
                  <a:pt x="166" y="69"/>
                  <a:pt x="166" y="6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04" y="59"/>
                  <a:pt x="104" y="59"/>
                  <a:pt x="104" y="59"/>
                </a:cubicBezTo>
                <a:close/>
                <a:moveTo>
                  <a:pt x="104" y="34"/>
                </a:moveTo>
                <a:cubicBezTo>
                  <a:pt x="104" y="44"/>
                  <a:pt x="104" y="44"/>
                  <a:pt x="10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04" y="34"/>
                  <a:pt x="104" y="34"/>
                  <a:pt x="104" y="34"/>
                </a:cubicBezTo>
                <a:close/>
                <a:moveTo>
                  <a:pt x="194" y="117"/>
                </a:moveTo>
                <a:cubicBezTo>
                  <a:pt x="94" y="217"/>
                  <a:pt x="94" y="217"/>
                  <a:pt x="94" y="217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224" y="147"/>
                  <a:pt x="224" y="147"/>
                  <a:pt x="224" y="147"/>
                </a:cubicBezTo>
                <a:cubicBezTo>
                  <a:pt x="194" y="117"/>
                  <a:pt x="194" y="117"/>
                  <a:pt x="194" y="117"/>
                </a:cubicBezTo>
                <a:close/>
                <a:moveTo>
                  <a:pt x="90" y="222"/>
                </a:moveTo>
                <a:cubicBezTo>
                  <a:pt x="78" y="255"/>
                  <a:pt x="78" y="255"/>
                  <a:pt x="78" y="255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20" y="252"/>
                  <a:pt x="120" y="252"/>
                  <a:pt x="120" y="252"/>
                </a:cubicBezTo>
                <a:cubicBezTo>
                  <a:pt x="90" y="222"/>
                  <a:pt x="90" y="222"/>
                  <a:pt x="90" y="222"/>
                </a:cubicBezTo>
                <a:close/>
                <a:moveTo>
                  <a:pt x="200" y="192"/>
                </a:moveTo>
                <a:cubicBezTo>
                  <a:pt x="188" y="205"/>
                  <a:pt x="188" y="205"/>
                  <a:pt x="188" y="205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8" y="232"/>
                  <a:pt x="186" y="236"/>
                  <a:pt x="183" y="240"/>
                </a:cubicBezTo>
                <a:cubicBezTo>
                  <a:pt x="179" y="243"/>
                  <a:pt x="175" y="245"/>
                  <a:pt x="170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45" y="257"/>
                  <a:pt x="145" y="257"/>
                  <a:pt x="145" y="257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9" y="257"/>
                  <a:pt x="186" y="254"/>
                  <a:pt x="191" y="248"/>
                </a:cubicBezTo>
                <a:cubicBezTo>
                  <a:pt x="197" y="243"/>
                  <a:pt x="200" y="236"/>
                  <a:pt x="200" y="228"/>
                </a:cubicBezTo>
                <a:cubicBezTo>
                  <a:pt x="200" y="192"/>
                  <a:pt x="200" y="192"/>
                  <a:pt x="200" y="192"/>
                </a:cubicBezTo>
                <a:close/>
                <a:moveTo>
                  <a:pt x="22" y="81"/>
                </a:moveTo>
                <a:cubicBezTo>
                  <a:pt x="62" y="34"/>
                  <a:pt x="62" y="34"/>
                  <a:pt x="62" y="34"/>
                </a:cubicBezTo>
                <a:cubicBezTo>
                  <a:pt x="43" y="17"/>
                  <a:pt x="43" y="17"/>
                  <a:pt x="43" y="17"/>
                </a:cubicBezTo>
                <a:lnTo>
                  <a:pt x="22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grpSp>
        <p:nvGrpSpPr>
          <p:cNvPr id="3" name="Group 20"/>
          <p:cNvGrpSpPr>
            <a:grpSpLocks noChangeAspect="1"/>
          </p:cNvGrpSpPr>
          <p:nvPr/>
        </p:nvGrpSpPr>
        <p:grpSpPr bwMode="auto">
          <a:xfrm>
            <a:off x="3656755" y="3875696"/>
            <a:ext cx="548713" cy="454186"/>
            <a:chOff x="1066" y="1895"/>
            <a:chExt cx="314" cy="241"/>
          </a:xfrm>
          <a:solidFill>
            <a:schemeClr val="bg1"/>
          </a:solidFill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1066" y="2128"/>
              <a:ext cx="314" cy="8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solidFill>
                  <a:prstClr val="black"/>
                </a:solidFill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1107" y="1949"/>
              <a:ext cx="46" cy="1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solidFill>
                  <a:prstClr val="black"/>
                </a:solidFill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1173" y="1895"/>
              <a:ext cx="46" cy="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solidFill>
                  <a:prstClr val="black"/>
                </a:solidFill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1235" y="1961"/>
              <a:ext cx="46" cy="1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1306" y="2007"/>
              <a:ext cx="45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solidFill>
                  <a:prstClr val="black"/>
                </a:solidFill>
              </a:endParaRPr>
            </a:p>
          </p:txBody>
        </p:sp>
      </p:grpSp>
      <p:sp>
        <p:nvSpPr>
          <p:cNvPr id="55" name="Freeform 44"/>
          <p:cNvSpPr>
            <a:spLocks noEditPoints="1"/>
          </p:cNvSpPr>
          <p:nvPr/>
        </p:nvSpPr>
        <p:spPr bwMode="auto">
          <a:xfrm>
            <a:off x="4698748" y="3837305"/>
            <a:ext cx="567519" cy="530931"/>
          </a:xfrm>
          <a:custGeom>
            <a:avLst/>
            <a:gdLst>
              <a:gd name="T0" fmla="*/ 139 w 276"/>
              <a:gd name="T1" fmla="*/ 161 h 239"/>
              <a:gd name="T2" fmla="*/ 111 w 276"/>
              <a:gd name="T3" fmla="*/ 161 h 239"/>
              <a:gd name="T4" fmla="*/ 111 w 276"/>
              <a:gd name="T5" fmla="*/ 190 h 239"/>
              <a:gd name="T6" fmla="*/ 139 w 276"/>
              <a:gd name="T7" fmla="*/ 190 h 239"/>
              <a:gd name="T8" fmla="*/ 139 w 276"/>
              <a:gd name="T9" fmla="*/ 161 h 239"/>
              <a:gd name="T10" fmla="*/ 63 w 276"/>
              <a:gd name="T11" fmla="*/ 112 h 239"/>
              <a:gd name="T12" fmla="*/ 137 w 276"/>
              <a:gd name="T13" fmla="*/ 38 h 239"/>
              <a:gd name="T14" fmla="*/ 210 w 276"/>
              <a:gd name="T15" fmla="*/ 112 h 239"/>
              <a:gd name="T16" fmla="*/ 63 w 276"/>
              <a:gd name="T17" fmla="*/ 112 h 239"/>
              <a:gd name="T18" fmla="*/ 137 w 276"/>
              <a:gd name="T19" fmla="*/ 0 h 239"/>
              <a:gd name="T20" fmla="*/ 127 w 276"/>
              <a:gd name="T21" fmla="*/ 10 h 239"/>
              <a:gd name="T22" fmla="*/ 21 w 276"/>
              <a:gd name="T23" fmla="*/ 116 h 239"/>
              <a:gd name="T24" fmla="*/ 0 w 276"/>
              <a:gd name="T25" fmla="*/ 140 h 239"/>
              <a:gd name="T26" fmla="*/ 56 w 276"/>
              <a:gd name="T27" fmla="*/ 140 h 239"/>
              <a:gd name="T28" fmla="*/ 56 w 276"/>
              <a:gd name="T29" fmla="*/ 239 h 239"/>
              <a:gd name="T30" fmla="*/ 85 w 276"/>
              <a:gd name="T31" fmla="*/ 239 h 239"/>
              <a:gd name="T32" fmla="*/ 85 w 276"/>
              <a:gd name="T33" fmla="*/ 140 h 239"/>
              <a:gd name="T34" fmla="*/ 184 w 276"/>
              <a:gd name="T35" fmla="*/ 140 h 239"/>
              <a:gd name="T36" fmla="*/ 184 w 276"/>
              <a:gd name="T37" fmla="*/ 239 h 239"/>
              <a:gd name="T38" fmla="*/ 213 w 276"/>
              <a:gd name="T39" fmla="*/ 239 h 239"/>
              <a:gd name="T40" fmla="*/ 213 w 276"/>
              <a:gd name="T41" fmla="*/ 140 h 239"/>
              <a:gd name="T42" fmla="*/ 276 w 276"/>
              <a:gd name="T43" fmla="*/ 140 h 239"/>
              <a:gd name="T44" fmla="*/ 253 w 276"/>
              <a:gd name="T45" fmla="*/ 116 h 239"/>
              <a:gd name="T46" fmla="*/ 146 w 276"/>
              <a:gd name="T47" fmla="*/ 10 h 239"/>
              <a:gd name="T48" fmla="*/ 137 w 276"/>
              <a:gd name="T49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" h="239">
                <a:moveTo>
                  <a:pt x="139" y="161"/>
                </a:moveTo>
                <a:lnTo>
                  <a:pt x="111" y="161"/>
                </a:lnTo>
                <a:lnTo>
                  <a:pt x="111" y="190"/>
                </a:lnTo>
                <a:lnTo>
                  <a:pt x="139" y="190"/>
                </a:lnTo>
                <a:lnTo>
                  <a:pt x="139" y="161"/>
                </a:lnTo>
                <a:moveTo>
                  <a:pt x="63" y="112"/>
                </a:moveTo>
                <a:lnTo>
                  <a:pt x="137" y="38"/>
                </a:lnTo>
                <a:lnTo>
                  <a:pt x="210" y="112"/>
                </a:lnTo>
                <a:lnTo>
                  <a:pt x="63" y="112"/>
                </a:lnTo>
                <a:moveTo>
                  <a:pt x="137" y="0"/>
                </a:moveTo>
                <a:lnTo>
                  <a:pt x="127" y="10"/>
                </a:lnTo>
                <a:lnTo>
                  <a:pt x="21" y="116"/>
                </a:lnTo>
                <a:lnTo>
                  <a:pt x="0" y="140"/>
                </a:lnTo>
                <a:lnTo>
                  <a:pt x="56" y="140"/>
                </a:lnTo>
                <a:lnTo>
                  <a:pt x="56" y="239"/>
                </a:lnTo>
                <a:lnTo>
                  <a:pt x="85" y="239"/>
                </a:lnTo>
                <a:lnTo>
                  <a:pt x="85" y="140"/>
                </a:lnTo>
                <a:lnTo>
                  <a:pt x="184" y="140"/>
                </a:lnTo>
                <a:lnTo>
                  <a:pt x="184" y="239"/>
                </a:lnTo>
                <a:lnTo>
                  <a:pt x="213" y="239"/>
                </a:lnTo>
                <a:lnTo>
                  <a:pt x="213" y="140"/>
                </a:lnTo>
                <a:lnTo>
                  <a:pt x="276" y="140"/>
                </a:lnTo>
                <a:lnTo>
                  <a:pt x="253" y="116"/>
                </a:lnTo>
                <a:lnTo>
                  <a:pt x="146" y="10"/>
                </a:lnTo>
                <a:lnTo>
                  <a:pt x="137" y="0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56" name="Freeform 48"/>
          <p:cNvSpPr>
            <a:spLocks noEditPoints="1"/>
          </p:cNvSpPr>
          <p:nvPr/>
        </p:nvSpPr>
        <p:spPr bwMode="auto">
          <a:xfrm>
            <a:off x="5119234" y="2865017"/>
            <a:ext cx="498254" cy="498408"/>
          </a:xfrm>
          <a:custGeom>
            <a:avLst/>
            <a:gdLst>
              <a:gd name="T0" fmla="*/ 152 w 152"/>
              <a:gd name="T1" fmla="*/ 88 h 152"/>
              <a:gd name="T2" fmla="*/ 152 w 152"/>
              <a:gd name="T3" fmla="*/ 64 h 152"/>
              <a:gd name="T4" fmla="*/ 138 w 152"/>
              <a:gd name="T5" fmla="*/ 64 h 152"/>
              <a:gd name="T6" fmla="*/ 128 w 152"/>
              <a:gd name="T7" fmla="*/ 40 h 152"/>
              <a:gd name="T8" fmla="*/ 138 w 152"/>
              <a:gd name="T9" fmla="*/ 31 h 152"/>
              <a:gd name="T10" fmla="*/ 121 w 152"/>
              <a:gd name="T11" fmla="*/ 14 h 152"/>
              <a:gd name="T12" fmla="*/ 111 w 152"/>
              <a:gd name="T13" fmla="*/ 24 h 152"/>
              <a:gd name="T14" fmla="*/ 88 w 152"/>
              <a:gd name="T15" fmla="*/ 14 h 152"/>
              <a:gd name="T16" fmla="*/ 88 w 152"/>
              <a:gd name="T17" fmla="*/ 0 h 152"/>
              <a:gd name="T18" fmla="*/ 64 w 152"/>
              <a:gd name="T19" fmla="*/ 0 h 152"/>
              <a:gd name="T20" fmla="*/ 64 w 152"/>
              <a:gd name="T21" fmla="*/ 14 h 152"/>
              <a:gd name="T22" fmla="*/ 41 w 152"/>
              <a:gd name="T23" fmla="*/ 24 h 152"/>
              <a:gd name="T24" fmla="*/ 31 w 152"/>
              <a:gd name="T25" fmla="*/ 14 h 152"/>
              <a:gd name="T26" fmla="*/ 14 w 152"/>
              <a:gd name="T27" fmla="*/ 31 h 152"/>
              <a:gd name="T28" fmla="*/ 24 w 152"/>
              <a:gd name="T29" fmla="*/ 40 h 152"/>
              <a:gd name="T30" fmla="*/ 14 w 152"/>
              <a:gd name="T31" fmla="*/ 64 h 152"/>
              <a:gd name="T32" fmla="*/ 0 w 152"/>
              <a:gd name="T33" fmla="*/ 64 h 152"/>
              <a:gd name="T34" fmla="*/ 0 w 152"/>
              <a:gd name="T35" fmla="*/ 88 h 152"/>
              <a:gd name="T36" fmla="*/ 14 w 152"/>
              <a:gd name="T37" fmla="*/ 88 h 152"/>
              <a:gd name="T38" fmla="*/ 24 w 152"/>
              <a:gd name="T39" fmla="*/ 111 h 152"/>
              <a:gd name="T40" fmla="*/ 14 w 152"/>
              <a:gd name="T41" fmla="*/ 121 h 152"/>
              <a:gd name="T42" fmla="*/ 31 w 152"/>
              <a:gd name="T43" fmla="*/ 138 h 152"/>
              <a:gd name="T44" fmla="*/ 41 w 152"/>
              <a:gd name="T45" fmla="*/ 128 h 152"/>
              <a:gd name="T46" fmla="*/ 64 w 152"/>
              <a:gd name="T47" fmla="*/ 138 h 152"/>
              <a:gd name="T48" fmla="*/ 64 w 152"/>
              <a:gd name="T49" fmla="*/ 152 h 152"/>
              <a:gd name="T50" fmla="*/ 88 w 152"/>
              <a:gd name="T51" fmla="*/ 152 h 152"/>
              <a:gd name="T52" fmla="*/ 88 w 152"/>
              <a:gd name="T53" fmla="*/ 138 h 152"/>
              <a:gd name="T54" fmla="*/ 111 w 152"/>
              <a:gd name="T55" fmla="*/ 128 h 152"/>
              <a:gd name="T56" fmla="*/ 121 w 152"/>
              <a:gd name="T57" fmla="*/ 138 h 152"/>
              <a:gd name="T58" fmla="*/ 138 w 152"/>
              <a:gd name="T59" fmla="*/ 121 h 152"/>
              <a:gd name="T60" fmla="*/ 128 w 152"/>
              <a:gd name="T61" fmla="*/ 111 h 152"/>
              <a:gd name="T62" fmla="*/ 138 w 152"/>
              <a:gd name="T63" fmla="*/ 88 h 152"/>
              <a:gd name="T64" fmla="*/ 152 w 152"/>
              <a:gd name="T65" fmla="*/ 88 h 152"/>
              <a:gd name="T66" fmla="*/ 76 w 152"/>
              <a:gd name="T67" fmla="*/ 115 h 152"/>
              <a:gd name="T68" fmla="*/ 37 w 152"/>
              <a:gd name="T69" fmla="*/ 76 h 152"/>
              <a:gd name="T70" fmla="*/ 76 w 152"/>
              <a:gd name="T71" fmla="*/ 37 h 152"/>
              <a:gd name="T72" fmla="*/ 115 w 152"/>
              <a:gd name="T73" fmla="*/ 76 h 152"/>
              <a:gd name="T74" fmla="*/ 76 w 152"/>
              <a:gd name="T75" fmla="*/ 11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2" h="152">
                <a:moveTo>
                  <a:pt x="152" y="88"/>
                </a:moveTo>
                <a:cubicBezTo>
                  <a:pt x="152" y="64"/>
                  <a:pt x="152" y="64"/>
                  <a:pt x="152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6" y="55"/>
                  <a:pt x="133" y="47"/>
                  <a:pt x="128" y="40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04" y="19"/>
                  <a:pt x="96" y="16"/>
                  <a:pt x="88" y="14"/>
                </a:cubicBezTo>
                <a:cubicBezTo>
                  <a:pt x="88" y="0"/>
                  <a:pt x="88" y="0"/>
                  <a:pt x="8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4"/>
                  <a:pt x="64" y="14"/>
                  <a:pt x="64" y="14"/>
                </a:cubicBezTo>
                <a:cubicBezTo>
                  <a:pt x="56" y="16"/>
                  <a:pt x="48" y="19"/>
                  <a:pt x="41" y="24"/>
                </a:cubicBezTo>
                <a:cubicBezTo>
                  <a:pt x="31" y="14"/>
                  <a:pt x="31" y="14"/>
                  <a:pt x="31" y="14"/>
                </a:cubicBezTo>
                <a:cubicBezTo>
                  <a:pt x="14" y="31"/>
                  <a:pt x="14" y="31"/>
                  <a:pt x="14" y="31"/>
                </a:cubicBezTo>
                <a:cubicBezTo>
                  <a:pt x="24" y="40"/>
                  <a:pt x="24" y="40"/>
                  <a:pt x="24" y="40"/>
                </a:cubicBezTo>
                <a:cubicBezTo>
                  <a:pt x="19" y="47"/>
                  <a:pt x="16" y="55"/>
                  <a:pt x="1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8"/>
                  <a:pt x="0" y="88"/>
                  <a:pt x="0" y="88"/>
                </a:cubicBezTo>
                <a:cubicBezTo>
                  <a:pt x="14" y="88"/>
                  <a:pt x="14" y="88"/>
                  <a:pt x="14" y="88"/>
                </a:cubicBezTo>
                <a:cubicBezTo>
                  <a:pt x="16" y="96"/>
                  <a:pt x="19" y="104"/>
                  <a:pt x="24" y="11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8" y="133"/>
                  <a:pt x="56" y="136"/>
                  <a:pt x="64" y="138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96" y="136"/>
                  <a:pt x="104" y="133"/>
                  <a:pt x="111" y="12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33" y="104"/>
                  <a:pt x="136" y="96"/>
                  <a:pt x="138" y="88"/>
                </a:cubicBezTo>
                <a:lnTo>
                  <a:pt x="152" y="88"/>
                </a:lnTo>
                <a:close/>
                <a:moveTo>
                  <a:pt x="76" y="115"/>
                </a:moveTo>
                <a:cubicBezTo>
                  <a:pt x="54" y="115"/>
                  <a:pt x="37" y="98"/>
                  <a:pt x="37" y="76"/>
                </a:cubicBezTo>
                <a:cubicBezTo>
                  <a:pt x="37" y="54"/>
                  <a:pt x="54" y="37"/>
                  <a:pt x="76" y="37"/>
                </a:cubicBezTo>
                <a:cubicBezTo>
                  <a:pt x="98" y="37"/>
                  <a:pt x="115" y="54"/>
                  <a:pt x="115" y="76"/>
                </a:cubicBezTo>
                <a:cubicBezTo>
                  <a:pt x="115" y="98"/>
                  <a:pt x="98" y="115"/>
                  <a:pt x="76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394973" y="1004656"/>
            <a:ext cx="2015396" cy="69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2772150" y="2921618"/>
            <a:ext cx="41097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66" name="矩形 65"/>
          <p:cNvSpPr/>
          <p:nvPr/>
        </p:nvSpPr>
        <p:spPr>
          <a:xfrm>
            <a:off x="684768" y="2644551"/>
            <a:ext cx="2015396" cy="69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2772151" y="3911754"/>
            <a:ext cx="77903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68" name="矩形 67"/>
          <p:cNvSpPr/>
          <p:nvPr/>
        </p:nvSpPr>
        <p:spPr>
          <a:xfrm>
            <a:off x="684768" y="3652664"/>
            <a:ext cx="2015396" cy="69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5762395" y="2921618"/>
            <a:ext cx="41097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70" name="矩形 69"/>
          <p:cNvSpPr/>
          <p:nvPr/>
        </p:nvSpPr>
        <p:spPr>
          <a:xfrm>
            <a:off x="6227674" y="2644551"/>
            <a:ext cx="2015396" cy="69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5410369" y="3879789"/>
            <a:ext cx="77903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72" name="矩形 71"/>
          <p:cNvSpPr/>
          <p:nvPr/>
        </p:nvSpPr>
        <p:spPr>
          <a:xfrm>
            <a:off x="6299659" y="3602722"/>
            <a:ext cx="2015396" cy="69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39012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4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7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3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6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47" grpId="0" animBg="1"/>
      <p:bldP spid="48" grpId="0" animBg="1"/>
      <p:bldP spid="55" grpId="0" animBg="1"/>
      <p:bldP spid="56" grpId="0" animBg="1"/>
      <p:bldP spid="57" grpId="0"/>
      <p:bldP spid="66" grpId="0"/>
      <p:bldP spid="68" grpId="0"/>
      <p:bldP spid="70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文本框 22"/>
          <p:cNvSpPr>
            <a:spLocks noChangeArrowheads="1"/>
          </p:cNvSpPr>
          <p:nvPr/>
        </p:nvSpPr>
        <p:spPr bwMode="auto">
          <a:xfrm>
            <a:off x="1497205" y="3365744"/>
            <a:ext cx="1218850" cy="7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The title name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sym typeface="Gill Sans" charset="0"/>
              </a:rPr>
              <a:t>Click here to add content that matches the title.</a:t>
            </a:r>
          </a:p>
        </p:txBody>
      </p:sp>
      <p:sp>
        <p:nvSpPr>
          <p:cNvPr id="6164" name="文本框 23"/>
          <p:cNvSpPr>
            <a:spLocks noChangeArrowheads="1"/>
          </p:cNvSpPr>
          <p:nvPr/>
        </p:nvSpPr>
        <p:spPr bwMode="auto">
          <a:xfrm>
            <a:off x="2860053" y="3365745"/>
            <a:ext cx="1189500" cy="7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The title name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sym typeface="Gill Sans" charset="0"/>
              </a:rPr>
              <a:t>Click here to add content that matches the title.</a:t>
            </a:r>
          </a:p>
        </p:txBody>
      </p:sp>
      <p:sp>
        <p:nvSpPr>
          <p:cNvPr id="6165" name="文本框 24"/>
          <p:cNvSpPr>
            <a:spLocks noChangeArrowheads="1"/>
          </p:cNvSpPr>
          <p:nvPr/>
        </p:nvSpPr>
        <p:spPr bwMode="auto">
          <a:xfrm>
            <a:off x="4155543" y="3365744"/>
            <a:ext cx="1218851" cy="7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The title name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sym typeface="Gill Sans" charset="0"/>
              </a:rPr>
              <a:t>Click here to add content that matches the title.</a:t>
            </a:r>
          </a:p>
        </p:txBody>
      </p:sp>
      <p:sp>
        <p:nvSpPr>
          <p:cNvPr id="6166" name="文本框 25"/>
          <p:cNvSpPr>
            <a:spLocks noChangeArrowheads="1"/>
          </p:cNvSpPr>
          <p:nvPr/>
        </p:nvSpPr>
        <p:spPr bwMode="auto">
          <a:xfrm>
            <a:off x="6418945" y="3307419"/>
            <a:ext cx="1253877" cy="7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The title name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sym typeface="Gill Sans" charset="0"/>
              </a:rPr>
              <a:t>Click here to add content that matches the title.</a:t>
            </a:r>
          </a:p>
        </p:txBody>
      </p:sp>
      <p:grpSp>
        <p:nvGrpSpPr>
          <p:cNvPr id="6" name="组合 8"/>
          <p:cNvGrpSpPr/>
          <p:nvPr/>
        </p:nvGrpSpPr>
        <p:grpSpPr>
          <a:xfrm>
            <a:off x="1362075" y="1498269"/>
            <a:ext cx="1607344" cy="1607840"/>
            <a:chOff x="1816100" y="1997075"/>
            <a:chExt cx="2143125" cy="2143125"/>
          </a:xfrm>
        </p:grpSpPr>
        <p:sp>
          <p:nvSpPr>
            <p:cNvPr id="6151" name="椭圆 10"/>
            <p:cNvSpPr>
              <a:spLocks noChangeArrowheads="1"/>
            </p:cNvSpPr>
            <p:nvPr/>
          </p:nvSpPr>
          <p:spPr bwMode="auto">
            <a:xfrm>
              <a:off x="1816100" y="1997075"/>
              <a:ext cx="2143125" cy="21431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62" name="文本框 21"/>
            <p:cNvSpPr>
              <a:spLocks noChangeArrowheads="1"/>
            </p:cNvSpPr>
            <p:nvPr/>
          </p:nvSpPr>
          <p:spPr bwMode="auto">
            <a:xfrm>
              <a:off x="2430463" y="3281362"/>
              <a:ext cx="814753" cy="6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7" name="组合 7"/>
            <p:cNvGrpSpPr/>
            <p:nvPr/>
          </p:nvGrpSpPr>
          <p:grpSpPr>
            <a:xfrm>
              <a:off x="2571750" y="2500270"/>
              <a:ext cx="488950" cy="506413"/>
              <a:chOff x="2632101" y="8053357"/>
              <a:chExt cx="488950" cy="506413"/>
            </a:xfrm>
          </p:grpSpPr>
          <p:sp>
            <p:nvSpPr>
              <p:cNvPr id="104" name="Freeform 53"/>
              <p:cNvSpPr>
                <a:spLocks noEditPoints="1"/>
              </p:cNvSpPr>
              <p:nvPr/>
            </p:nvSpPr>
            <p:spPr bwMode="auto">
              <a:xfrm>
                <a:off x="2632101" y="8053357"/>
                <a:ext cx="488950" cy="506413"/>
              </a:xfrm>
              <a:custGeom>
                <a:avLst/>
                <a:gdLst>
                  <a:gd name="T0" fmla="*/ 411 w 419"/>
                  <a:gd name="T1" fmla="*/ 353 h 434"/>
                  <a:gd name="T2" fmla="*/ 276 w 419"/>
                  <a:gd name="T3" fmla="*/ 143 h 434"/>
                  <a:gd name="T4" fmla="*/ 277 w 419"/>
                  <a:gd name="T5" fmla="*/ 56 h 434"/>
                  <a:gd name="T6" fmla="*/ 304 w 419"/>
                  <a:gd name="T7" fmla="*/ 56 h 434"/>
                  <a:gd name="T8" fmla="*/ 304 w 419"/>
                  <a:gd name="T9" fmla="*/ 0 h 434"/>
                  <a:gd name="T10" fmla="*/ 115 w 419"/>
                  <a:gd name="T11" fmla="*/ 0 h 434"/>
                  <a:gd name="T12" fmla="*/ 115 w 419"/>
                  <a:gd name="T13" fmla="*/ 56 h 434"/>
                  <a:gd name="T14" fmla="*/ 141 w 419"/>
                  <a:gd name="T15" fmla="*/ 56 h 434"/>
                  <a:gd name="T16" fmla="*/ 141 w 419"/>
                  <a:gd name="T17" fmla="*/ 147 h 434"/>
                  <a:gd name="T18" fmla="*/ 8 w 419"/>
                  <a:gd name="T19" fmla="*/ 353 h 434"/>
                  <a:gd name="T20" fmla="*/ 8 w 419"/>
                  <a:gd name="T21" fmla="*/ 354 h 434"/>
                  <a:gd name="T22" fmla="*/ 0 w 419"/>
                  <a:gd name="T23" fmla="*/ 383 h 434"/>
                  <a:gd name="T24" fmla="*/ 43 w 419"/>
                  <a:gd name="T25" fmla="*/ 434 h 434"/>
                  <a:gd name="T26" fmla="*/ 376 w 419"/>
                  <a:gd name="T27" fmla="*/ 434 h 434"/>
                  <a:gd name="T28" fmla="*/ 419 w 419"/>
                  <a:gd name="T29" fmla="*/ 383 h 434"/>
                  <a:gd name="T30" fmla="*/ 411 w 419"/>
                  <a:gd name="T31" fmla="*/ 353 h 434"/>
                  <a:gd name="T32" fmla="*/ 376 w 419"/>
                  <a:gd name="T33" fmla="*/ 421 h 434"/>
                  <a:gd name="T34" fmla="*/ 43 w 419"/>
                  <a:gd name="T35" fmla="*/ 421 h 434"/>
                  <a:gd name="T36" fmla="*/ 13 w 419"/>
                  <a:gd name="T37" fmla="*/ 383 h 434"/>
                  <a:gd name="T38" fmla="*/ 19 w 419"/>
                  <a:gd name="T39" fmla="*/ 360 h 434"/>
                  <a:gd name="T40" fmla="*/ 19 w 419"/>
                  <a:gd name="T41" fmla="*/ 359 h 434"/>
                  <a:gd name="T42" fmla="*/ 153 w 419"/>
                  <a:gd name="T43" fmla="*/ 151 h 434"/>
                  <a:gd name="T44" fmla="*/ 153 w 419"/>
                  <a:gd name="T45" fmla="*/ 57 h 434"/>
                  <a:gd name="T46" fmla="*/ 264 w 419"/>
                  <a:gd name="T47" fmla="*/ 57 h 434"/>
                  <a:gd name="T48" fmla="*/ 263 w 419"/>
                  <a:gd name="T49" fmla="*/ 146 h 434"/>
                  <a:gd name="T50" fmla="*/ 398 w 419"/>
                  <a:gd name="T51" fmla="*/ 357 h 434"/>
                  <a:gd name="T52" fmla="*/ 400 w 419"/>
                  <a:gd name="T53" fmla="*/ 359 h 434"/>
                  <a:gd name="T54" fmla="*/ 406 w 419"/>
                  <a:gd name="T55" fmla="*/ 383 h 434"/>
                  <a:gd name="T56" fmla="*/ 376 w 419"/>
                  <a:gd name="T57" fmla="*/ 4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9" h="434">
                    <a:moveTo>
                      <a:pt x="411" y="353"/>
                    </a:moveTo>
                    <a:cubicBezTo>
                      <a:pt x="276" y="143"/>
                      <a:pt x="276" y="143"/>
                      <a:pt x="276" y="143"/>
                    </a:cubicBezTo>
                    <a:cubicBezTo>
                      <a:pt x="277" y="56"/>
                      <a:pt x="277" y="56"/>
                      <a:pt x="277" y="56"/>
                    </a:cubicBezTo>
                    <a:cubicBezTo>
                      <a:pt x="304" y="56"/>
                      <a:pt x="304" y="56"/>
                      <a:pt x="304" y="5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56"/>
                      <a:pt x="115" y="56"/>
                      <a:pt x="115" y="56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41" y="147"/>
                      <a:pt x="141" y="147"/>
                      <a:pt x="141" y="147"/>
                    </a:cubicBezTo>
                    <a:cubicBezTo>
                      <a:pt x="8" y="353"/>
                      <a:pt x="8" y="353"/>
                      <a:pt x="8" y="353"/>
                    </a:cubicBezTo>
                    <a:cubicBezTo>
                      <a:pt x="8" y="354"/>
                      <a:pt x="8" y="354"/>
                      <a:pt x="8" y="354"/>
                    </a:cubicBezTo>
                    <a:cubicBezTo>
                      <a:pt x="2" y="364"/>
                      <a:pt x="0" y="372"/>
                      <a:pt x="0" y="383"/>
                    </a:cubicBezTo>
                    <a:cubicBezTo>
                      <a:pt x="0" y="411"/>
                      <a:pt x="19" y="434"/>
                      <a:pt x="43" y="434"/>
                    </a:cubicBezTo>
                    <a:cubicBezTo>
                      <a:pt x="376" y="434"/>
                      <a:pt x="376" y="434"/>
                      <a:pt x="376" y="434"/>
                    </a:cubicBezTo>
                    <a:cubicBezTo>
                      <a:pt x="400" y="434"/>
                      <a:pt x="419" y="411"/>
                      <a:pt x="419" y="383"/>
                    </a:cubicBezTo>
                    <a:cubicBezTo>
                      <a:pt x="419" y="372"/>
                      <a:pt x="416" y="362"/>
                      <a:pt x="411" y="353"/>
                    </a:cubicBezTo>
                    <a:close/>
                    <a:moveTo>
                      <a:pt x="376" y="421"/>
                    </a:moveTo>
                    <a:cubicBezTo>
                      <a:pt x="43" y="421"/>
                      <a:pt x="43" y="421"/>
                      <a:pt x="43" y="421"/>
                    </a:cubicBezTo>
                    <a:cubicBezTo>
                      <a:pt x="26" y="421"/>
                      <a:pt x="13" y="404"/>
                      <a:pt x="13" y="383"/>
                    </a:cubicBezTo>
                    <a:cubicBezTo>
                      <a:pt x="13" y="374"/>
                      <a:pt x="14" y="368"/>
                      <a:pt x="19" y="360"/>
                    </a:cubicBezTo>
                    <a:cubicBezTo>
                      <a:pt x="19" y="359"/>
                      <a:pt x="19" y="359"/>
                      <a:pt x="19" y="359"/>
                    </a:cubicBezTo>
                    <a:cubicBezTo>
                      <a:pt x="153" y="151"/>
                      <a:pt x="153" y="151"/>
                      <a:pt x="153" y="151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264" y="57"/>
                      <a:pt x="264" y="57"/>
                      <a:pt x="264" y="57"/>
                    </a:cubicBezTo>
                    <a:cubicBezTo>
                      <a:pt x="263" y="146"/>
                      <a:pt x="263" y="146"/>
                      <a:pt x="263" y="146"/>
                    </a:cubicBezTo>
                    <a:cubicBezTo>
                      <a:pt x="398" y="357"/>
                      <a:pt x="398" y="357"/>
                      <a:pt x="398" y="357"/>
                    </a:cubicBezTo>
                    <a:cubicBezTo>
                      <a:pt x="400" y="359"/>
                      <a:pt x="400" y="359"/>
                      <a:pt x="400" y="359"/>
                    </a:cubicBezTo>
                    <a:cubicBezTo>
                      <a:pt x="404" y="366"/>
                      <a:pt x="406" y="374"/>
                      <a:pt x="406" y="383"/>
                    </a:cubicBezTo>
                    <a:cubicBezTo>
                      <a:pt x="406" y="404"/>
                      <a:pt x="392" y="421"/>
                      <a:pt x="376" y="4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54"/>
              <p:cNvSpPr>
                <a:spLocks/>
              </p:cNvSpPr>
              <p:nvPr/>
            </p:nvSpPr>
            <p:spPr bwMode="auto">
              <a:xfrm>
                <a:off x="2713063" y="8274020"/>
                <a:ext cx="327025" cy="228600"/>
              </a:xfrm>
              <a:custGeom>
                <a:avLst/>
                <a:gdLst>
                  <a:gd name="T0" fmla="*/ 275 w 281"/>
                  <a:gd name="T1" fmla="*/ 145 h 196"/>
                  <a:gd name="T2" fmla="*/ 182 w 281"/>
                  <a:gd name="T3" fmla="*/ 0 h 196"/>
                  <a:gd name="T4" fmla="*/ 97 w 281"/>
                  <a:gd name="T5" fmla="*/ 0 h 196"/>
                  <a:gd name="T6" fmla="*/ 5 w 281"/>
                  <a:gd name="T7" fmla="*/ 147 h 196"/>
                  <a:gd name="T8" fmla="*/ 4 w 281"/>
                  <a:gd name="T9" fmla="*/ 147 h 196"/>
                  <a:gd name="T10" fmla="*/ 0 w 281"/>
                  <a:gd name="T11" fmla="*/ 165 h 196"/>
                  <a:gd name="T12" fmla="*/ 25 w 281"/>
                  <a:gd name="T13" fmla="*/ 196 h 196"/>
                  <a:gd name="T14" fmla="*/ 256 w 281"/>
                  <a:gd name="T15" fmla="*/ 196 h 196"/>
                  <a:gd name="T16" fmla="*/ 281 w 281"/>
                  <a:gd name="T17" fmla="*/ 165 h 196"/>
                  <a:gd name="T18" fmla="*/ 276 w 281"/>
                  <a:gd name="T19" fmla="*/ 147 h 196"/>
                  <a:gd name="T20" fmla="*/ 275 w 281"/>
                  <a:gd name="T21" fmla="*/ 14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196">
                    <a:moveTo>
                      <a:pt x="275" y="145"/>
                    </a:moveTo>
                    <a:cubicBezTo>
                      <a:pt x="182" y="0"/>
                      <a:pt x="182" y="0"/>
                      <a:pt x="182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4" y="147"/>
                      <a:pt x="4" y="147"/>
                      <a:pt x="4" y="147"/>
                    </a:cubicBezTo>
                    <a:cubicBezTo>
                      <a:pt x="1" y="153"/>
                      <a:pt x="0" y="158"/>
                      <a:pt x="0" y="165"/>
                    </a:cubicBezTo>
                    <a:cubicBezTo>
                      <a:pt x="0" y="182"/>
                      <a:pt x="11" y="196"/>
                      <a:pt x="25" y="196"/>
                    </a:cubicBezTo>
                    <a:cubicBezTo>
                      <a:pt x="256" y="196"/>
                      <a:pt x="256" y="196"/>
                      <a:pt x="256" y="196"/>
                    </a:cubicBezTo>
                    <a:cubicBezTo>
                      <a:pt x="270" y="196"/>
                      <a:pt x="281" y="182"/>
                      <a:pt x="281" y="165"/>
                    </a:cubicBezTo>
                    <a:cubicBezTo>
                      <a:pt x="281" y="158"/>
                      <a:pt x="279" y="152"/>
                      <a:pt x="276" y="147"/>
                    </a:cubicBezTo>
                    <a:lnTo>
                      <a:pt x="275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9"/>
          <p:cNvGrpSpPr/>
          <p:nvPr/>
        </p:nvGrpSpPr>
        <p:grpSpPr>
          <a:xfrm>
            <a:off x="2571750" y="1498269"/>
            <a:ext cx="1607344" cy="1607840"/>
            <a:chOff x="3429000" y="1997075"/>
            <a:chExt cx="2143125" cy="2143125"/>
          </a:xfrm>
        </p:grpSpPr>
        <p:sp>
          <p:nvSpPr>
            <p:cNvPr id="6152" name="椭圆 11"/>
            <p:cNvSpPr>
              <a:spLocks noChangeArrowheads="1"/>
            </p:cNvSpPr>
            <p:nvPr/>
          </p:nvSpPr>
          <p:spPr bwMode="auto">
            <a:xfrm>
              <a:off x="3429000" y="1997075"/>
              <a:ext cx="2143125" cy="21431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59" name="文本框 18"/>
            <p:cNvSpPr>
              <a:spLocks noChangeArrowheads="1"/>
            </p:cNvSpPr>
            <p:nvPr/>
          </p:nvSpPr>
          <p:spPr bwMode="auto">
            <a:xfrm>
              <a:off x="4059239" y="3267075"/>
              <a:ext cx="814753" cy="6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9" name="组合 6"/>
            <p:cNvGrpSpPr/>
            <p:nvPr/>
          </p:nvGrpSpPr>
          <p:grpSpPr>
            <a:xfrm>
              <a:off x="4171156" y="2465417"/>
              <a:ext cx="604837" cy="600075"/>
              <a:chOff x="2571776" y="5678457"/>
              <a:chExt cx="604837" cy="600075"/>
            </a:xfrm>
          </p:grpSpPr>
          <p:sp>
            <p:nvSpPr>
              <p:cNvPr id="74" name="Freeform 23"/>
              <p:cNvSpPr>
                <a:spLocks noEditPoints="1"/>
              </p:cNvSpPr>
              <p:nvPr/>
            </p:nvSpPr>
            <p:spPr bwMode="auto">
              <a:xfrm>
                <a:off x="2571776" y="5678457"/>
                <a:ext cx="604837" cy="600075"/>
              </a:xfrm>
              <a:custGeom>
                <a:avLst/>
                <a:gdLst>
                  <a:gd name="T0" fmla="*/ 506 w 519"/>
                  <a:gd name="T1" fmla="*/ 172 h 515"/>
                  <a:gd name="T2" fmla="*/ 506 w 519"/>
                  <a:gd name="T3" fmla="*/ 111 h 515"/>
                  <a:gd name="T4" fmla="*/ 378 w 519"/>
                  <a:gd name="T5" fmla="*/ 0 h 515"/>
                  <a:gd name="T6" fmla="*/ 261 w 519"/>
                  <a:gd name="T7" fmla="*/ 98 h 515"/>
                  <a:gd name="T8" fmla="*/ 145 w 519"/>
                  <a:gd name="T9" fmla="*/ 0 h 515"/>
                  <a:gd name="T10" fmla="*/ 17 w 519"/>
                  <a:gd name="T11" fmla="*/ 111 h 515"/>
                  <a:gd name="T12" fmla="*/ 17 w 519"/>
                  <a:gd name="T13" fmla="*/ 172 h 515"/>
                  <a:gd name="T14" fmla="*/ 17 w 519"/>
                  <a:gd name="T15" fmla="*/ 343 h 515"/>
                  <a:gd name="T16" fmla="*/ 114 w 519"/>
                  <a:gd name="T17" fmla="*/ 502 h 515"/>
                  <a:gd name="T18" fmla="*/ 176 w 519"/>
                  <a:gd name="T19" fmla="*/ 502 h 515"/>
                  <a:gd name="T20" fmla="*/ 347 w 519"/>
                  <a:gd name="T21" fmla="*/ 502 h 515"/>
                  <a:gd name="T22" fmla="*/ 408 w 519"/>
                  <a:gd name="T23" fmla="*/ 502 h 515"/>
                  <a:gd name="T24" fmla="*/ 519 w 519"/>
                  <a:gd name="T25" fmla="*/ 374 h 515"/>
                  <a:gd name="T26" fmla="*/ 421 w 519"/>
                  <a:gd name="T27" fmla="*/ 258 h 515"/>
                  <a:gd name="T28" fmla="*/ 378 w 519"/>
                  <a:gd name="T29" fmla="*/ 15 h 515"/>
                  <a:gd name="T30" fmla="*/ 495 w 519"/>
                  <a:gd name="T31" fmla="*/ 121 h 515"/>
                  <a:gd name="T32" fmla="*/ 495 w 519"/>
                  <a:gd name="T33" fmla="*/ 162 h 515"/>
                  <a:gd name="T34" fmla="*/ 272 w 519"/>
                  <a:gd name="T35" fmla="*/ 109 h 515"/>
                  <a:gd name="T36" fmla="*/ 28 w 519"/>
                  <a:gd name="T37" fmla="*/ 162 h 515"/>
                  <a:gd name="T38" fmla="*/ 125 w 519"/>
                  <a:gd name="T39" fmla="*/ 24 h 515"/>
                  <a:gd name="T40" fmla="*/ 166 w 519"/>
                  <a:gd name="T41" fmla="*/ 24 h 515"/>
                  <a:gd name="T42" fmla="*/ 122 w 519"/>
                  <a:gd name="T43" fmla="*/ 256 h 515"/>
                  <a:gd name="T44" fmla="*/ 113 w 519"/>
                  <a:gd name="T45" fmla="*/ 247 h 515"/>
                  <a:gd name="T46" fmla="*/ 251 w 519"/>
                  <a:gd name="T47" fmla="*/ 406 h 515"/>
                  <a:gd name="T48" fmla="*/ 145 w 519"/>
                  <a:gd name="T49" fmla="*/ 500 h 515"/>
                  <a:gd name="T50" fmla="*/ 28 w 519"/>
                  <a:gd name="T51" fmla="*/ 394 h 515"/>
                  <a:gd name="T52" fmla="*/ 113 w 519"/>
                  <a:gd name="T53" fmla="*/ 268 h 515"/>
                  <a:gd name="T54" fmla="*/ 251 w 519"/>
                  <a:gd name="T55" fmla="*/ 406 h 515"/>
                  <a:gd name="T56" fmla="*/ 398 w 519"/>
                  <a:gd name="T57" fmla="*/ 492 h 515"/>
                  <a:gd name="T58" fmla="*/ 357 w 519"/>
                  <a:gd name="T59" fmla="*/ 491 h 515"/>
                  <a:gd name="T60" fmla="*/ 272 w 519"/>
                  <a:gd name="T61" fmla="*/ 406 h 515"/>
                  <a:gd name="T62" fmla="*/ 401 w 519"/>
                  <a:gd name="T63" fmla="*/ 259 h 515"/>
                  <a:gd name="T64" fmla="*/ 504 w 519"/>
                  <a:gd name="T65" fmla="*/ 374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9" h="515">
                    <a:moveTo>
                      <a:pt x="421" y="258"/>
                    </a:moveTo>
                    <a:cubicBezTo>
                      <a:pt x="506" y="172"/>
                      <a:pt x="506" y="172"/>
                      <a:pt x="506" y="172"/>
                    </a:cubicBezTo>
                    <a:cubicBezTo>
                      <a:pt x="514" y="164"/>
                      <a:pt x="519" y="153"/>
                      <a:pt x="519" y="142"/>
                    </a:cubicBezTo>
                    <a:cubicBezTo>
                      <a:pt x="519" y="130"/>
                      <a:pt x="514" y="119"/>
                      <a:pt x="506" y="111"/>
                    </a:cubicBezTo>
                    <a:cubicBezTo>
                      <a:pt x="408" y="13"/>
                      <a:pt x="408" y="13"/>
                      <a:pt x="408" y="13"/>
                    </a:cubicBezTo>
                    <a:cubicBezTo>
                      <a:pt x="400" y="5"/>
                      <a:pt x="389" y="0"/>
                      <a:pt x="378" y="0"/>
                    </a:cubicBezTo>
                    <a:cubicBezTo>
                      <a:pt x="366" y="0"/>
                      <a:pt x="355" y="5"/>
                      <a:pt x="347" y="13"/>
                    </a:cubicBezTo>
                    <a:cubicBezTo>
                      <a:pt x="261" y="98"/>
                      <a:pt x="261" y="98"/>
                      <a:pt x="261" y="98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68" y="5"/>
                      <a:pt x="157" y="0"/>
                      <a:pt x="145" y="0"/>
                    </a:cubicBezTo>
                    <a:cubicBezTo>
                      <a:pt x="134" y="0"/>
                      <a:pt x="123" y="5"/>
                      <a:pt x="115" y="13"/>
                    </a:cubicBezTo>
                    <a:cubicBezTo>
                      <a:pt x="17" y="111"/>
                      <a:pt x="17" y="111"/>
                      <a:pt x="17" y="111"/>
                    </a:cubicBezTo>
                    <a:cubicBezTo>
                      <a:pt x="9" y="119"/>
                      <a:pt x="4" y="130"/>
                      <a:pt x="4" y="142"/>
                    </a:cubicBezTo>
                    <a:cubicBezTo>
                      <a:pt x="4" y="153"/>
                      <a:pt x="9" y="164"/>
                      <a:pt x="17" y="172"/>
                    </a:cubicBezTo>
                    <a:cubicBezTo>
                      <a:pt x="102" y="258"/>
                      <a:pt x="102" y="258"/>
                      <a:pt x="102" y="258"/>
                    </a:cubicBezTo>
                    <a:cubicBezTo>
                      <a:pt x="17" y="343"/>
                      <a:pt x="17" y="343"/>
                      <a:pt x="17" y="343"/>
                    </a:cubicBezTo>
                    <a:cubicBezTo>
                      <a:pt x="0" y="360"/>
                      <a:pt x="0" y="388"/>
                      <a:pt x="17" y="405"/>
                    </a:cubicBezTo>
                    <a:cubicBezTo>
                      <a:pt x="114" y="502"/>
                      <a:pt x="114" y="502"/>
                      <a:pt x="114" y="502"/>
                    </a:cubicBezTo>
                    <a:cubicBezTo>
                      <a:pt x="123" y="510"/>
                      <a:pt x="134" y="515"/>
                      <a:pt x="145" y="515"/>
                    </a:cubicBezTo>
                    <a:cubicBezTo>
                      <a:pt x="157" y="515"/>
                      <a:pt x="168" y="510"/>
                      <a:pt x="176" y="502"/>
                    </a:cubicBezTo>
                    <a:cubicBezTo>
                      <a:pt x="261" y="417"/>
                      <a:pt x="261" y="417"/>
                      <a:pt x="261" y="417"/>
                    </a:cubicBezTo>
                    <a:cubicBezTo>
                      <a:pt x="347" y="502"/>
                      <a:pt x="347" y="502"/>
                      <a:pt x="347" y="502"/>
                    </a:cubicBezTo>
                    <a:cubicBezTo>
                      <a:pt x="355" y="510"/>
                      <a:pt x="366" y="515"/>
                      <a:pt x="378" y="515"/>
                    </a:cubicBezTo>
                    <a:cubicBezTo>
                      <a:pt x="389" y="515"/>
                      <a:pt x="400" y="510"/>
                      <a:pt x="408" y="502"/>
                    </a:cubicBezTo>
                    <a:cubicBezTo>
                      <a:pt x="506" y="405"/>
                      <a:pt x="506" y="405"/>
                      <a:pt x="506" y="405"/>
                    </a:cubicBezTo>
                    <a:cubicBezTo>
                      <a:pt x="514" y="396"/>
                      <a:pt x="519" y="385"/>
                      <a:pt x="519" y="374"/>
                    </a:cubicBezTo>
                    <a:cubicBezTo>
                      <a:pt x="519" y="362"/>
                      <a:pt x="514" y="351"/>
                      <a:pt x="506" y="343"/>
                    </a:cubicBezTo>
                    <a:lnTo>
                      <a:pt x="421" y="258"/>
                    </a:lnTo>
                    <a:close/>
                    <a:moveTo>
                      <a:pt x="357" y="24"/>
                    </a:moveTo>
                    <a:cubicBezTo>
                      <a:pt x="363" y="18"/>
                      <a:pt x="370" y="15"/>
                      <a:pt x="378" y="15"/>
                    </a:cubicBezTo>
                    <a:cubicBezTo>
                      <a:pt x="385" y="15"/>
                      <a:pt x="393" y="18"/>
                      <a:pt x="398" y="24"/>
                    </a:cubicBezTo>
                    <a:cubicBezTo>
                      <a:pt x="495" y="121"/>
                      <a:pt x="495" y="121"/>
                      <a:pt x="495" y="121"/>
                    </a:cubicBezTo>
                    <a:cubicBezTo>
                      <a:pt x="501" y="127"/>
                      <a:pt x="504" y="134"/>
                      <a:pt x="504" y="142"/>
                    </a:cubicBezTo>
                    <a:cubicBezTo>
                      <a:pt x="504" y="149"/>
                      <a:pt x="501" y="157"/>
                      <a:pt x="495" y="162"/>
                    </a:cubicBezTo>
                    <a:cubicBezTo>
                      <a:pt x="410" y="247"/>
                      <a:pt x="410" y="247"/>
                      <a:pt x="410" y="247"/>
                    </a:cubicBezTo>
                    <a:cubicBezTo>
                      <a:pt x="272" y="109"/>
                      <a:pt x="272" y="109"/>
                      <a:pt x="272" y="109"/>
                    </a:cubicBezTo>
                    <a:lnTo>
                      <a:pt x="357" y="24"/>
                    </a:lnTo>
                    <a:close/>
                    <a:moveTo>
                      <a:pt x="28" y="162"/>
                    </a:moveTo>
                    <a:cubicBezTo>
                      <a:pt x="16" y="151"/>
                      <a:pt x="16" y="132"/>
                      <a:pt x="28" y="121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0" y="18"/>
                      <a:pt x="138" y="15"/>
                      <a:pt x="145" y="15"/>
                    </a:cubicBezTo>
                    <a:cubicBezTo>
                      <a:pt x="153" y="15"/>
                      <a:pt x="160" y="18"/>
                      <a:pt x="166" y="24"/>
                    </a:cubicBezTo>
                    <a:cubicBezTo>
                      <a:pt x="260" y="118"/>
                      <a:pt x="260" y="118"/>
                      <a:pt x="260" y="118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3" y="247"/>
                      <a:pt x="113" y="247"/>
                      <a:pt x="113" y="247"/>
                    </a:cubicBezTo>
                    <a:lnTo>
                      <a:pt x="28" y="162"/>
                    </a:lnTo>
                    <a:close/>
                    <a:moveTo>
                      <a:pt x="251" y="406"/>
                    </a:moveTo>
                    <a:cubicBezTo>
                      <a:pt x="166" y="491"/>
                      <a:pt x="166" y="491"/>
                      <a:pt x="166" y="491"/>
                    </a:cubicBezTo>
                    <a:cubicBezTo>
                      <a:pt x="160" y="497"/>
                      <a:pt x="153" y="500"/>
                      <a:pt x="145" y="500"/>
                    </a:cubicBezTo>
                    <a:cubicBezTo>
                      <a:pt x="138" y="500"/>
                      <a:pt x="130" y="497"/>
                      <a:pt x="125" y="492"/>
                    </a:cubicBezTo>
                    <a:cubicBezTo>
                      <a:pt x="28" y="394"/>
                      <a:pt x="28" y="394"/>
                      <a:pt x="28" y="394"/>
                    </a:cubicBezTo>
                    <a:cubicBezTo>
                      <a:pt x="16" y="383"/>
                      <a:pt x="16" y="365"/>
                      <a:pt x="28" y="353"/>
                    </a:cubicBezTo>
                    <a:cubicBezTo>
                      <a:pt x="113" y="268"/>
                      <a:pt x="113" y="268"/>
                      <a:pt x="113" y="268"/>
                    </a:cubicBezTo>
                    <a:cubicBezTo>
                      <a:pt x="204" y="359"/>
                      <a:pt x="204" y="359"/>
                      <a:pt x="204" y="359"/>
                    </a:cubicBezTo>
                    <a:lnTo>
                      <a:pt x="251" y="406"/>
                    </a:lnTo>
                    <a:close/>
                    <a:moveTo>
                      <a:pt x="495" y="394"/>
                    </a:moveTo>
                    <a:cubicBezTo>
                      <a:pt x="398" y="492"/>
                      <a:pt x="398" y="492"/>
                      <a:pt x="398" y="492"/>
                    </a:cubicBezTo>
                    <a:cubicBezTo>
                      <a:pt x="393" y="497"/>
                      <a:pt x="385" y="500"/>
                      <a:pt x="378" y="500"/>
                    </a:cubicBezTo>
                    <a:cubicBezTo>
                      <a:pt x="370" y="500"/>
                      <a:pt x="363" y="497"/>
                      <a:pt x="357" y="491"/>
                    </a:cubicBezTo>
                    <a:cubicBezTo>
                      <a:pt x="272" y="406"/>
                      <a:pt x="272" y="406"/>
                      <a:pt x="272" y="406"/>
                    </a:cubicBezTo>
                    <a:cubicBezTo>
                      <a:pt x="272" y="406"/>
                      <a:pt x="272" y="406"/>
                      <a:pt x="272" y="406"/>
                    </a:cubicBezTo>
                    <a:cubicBezTo>
                      <a:pt x="263" y="397"/>
                      <a:pt x="263" y="397"/>
                      <a:pt x="263" y="397"/>
                    </a:cubicBezTo>
                    <a:cubicBezTo>
                      <a:pt x="401" y="259"/>
                      <a:pt x="401" y="259"/>
                      <a:pt x="401" y="259"/>
                    </a:cubicBezTo>
                    <a:cubicBezTo>
                      <a:pt x="495" y="353"/>
                      <a:pt x="495" y="353"/>
                      <a:pt x="495" y="353"/>
                    </a:cubicBezTo>
                    <a:cubicBezTo>
                      <a:pt x="501" y="359"/>
                      <a:pt x="504" y="366"/>
                      <a:pt x="504" y="374"/>
                    </a:cubicBezTo>
                    <a:cubicBezTo>
                      <a:pt x="504" y="381"/>
                      <a:pt x="501" y="389"/>
                      <a:pt x="495" y="3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24"/>
              <p:cNvSpPr>
                <a:spLocks/>
              </p:cNvSpPr>
              <p:nvPr/>
            </p:nvSpPr>
            <p:spPr bwMode="auto">
              <a:xfrm>
                <a:off x="2717826" y="5818157"/>
                <a:ext cx="15875" cy="15875"/>
              </a:xfrm>
              <a:custGeom>
                <a:avLst/>
                <a:gdLst>
                  <a:gd name="T0" fmla="*/ 12 w 14"/>
                  <a:gd name="T1" fmla="*/ 12 h 14"/>
                  <a:gd name="T2" fmla="*/ 12 w 14"/>
                  <a:gd name="T3" fmla="*/ 3 h 14"/>
                  <a:gd name="T4" fmla="*/ 2 w 14"/>
                  <a:gd name="T5" fmla="*/ 3 h 14"/>
                  <a:gd name="T6" fmla="*/ 2 w 14"/>
                  <a:gd name="T7" fmla="*/ 12 h 14"/>
                  <a:gd name="T8" fmla="*/ 12 w 14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2" y="12"/>
                    </a:moveTo>
                    <a:cubicBezTo>
                      <a:pt x="14" y="9"/>
                      <a:pt x="14" y="5"/>
                      <a:pt x="12" y="3"/>
                    </a:cubicBezTo>
                    <a:cubicBezTo>
                      <a:pt x="9" y="0"/>
                      <a:pt x="5" y="0"/>
                      <a:pt x="2" y="3"/>
                    </a:cubicBezTo>
                    <a:cubicBezTo>
                      <a:pt x="0" y="5"/>
                      <a:pt x="0" y="9"/>
                      <a:pt x="2" y="12"/>
                    </a:cubicBezTo>
                    <a:cubicBezTo>
                      <a:pt x="5" y="14"/>
                      <a:pt x="9" y="14"/>
                      <a:pt x="1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25"/>
              <p:cNvSpPr>
                <a:spLocks/>
              </p:cNvSpPr>
              <p:nvPr/>
            </p:nvSpPr>
            <p:spPr bwMode="auto">
              <a:xfrm>
                <a:off x="2728938" y="5726082"/>
                <a:ext cx="17462" cy="17463"/>
              </a:xfrm>
              <a:custGeom>
                <a:avLst/>
                <a:gdLst>
                  <a:gd name="T0" fmla="*/ 12 w 14"/>
                  <a:gd name="T1" fmla="*/ 12 h 15"/>
                  <a:gd name="T2" fmla="*/ 12 w 14"/>
                  <a:gd name="T3" fmla="*/ 3 h 15"/>
                  <a:gd name="T4" fmla="*/ 3 w 14"/>
                  <a:gd name="T5" fmla="*/ 3 h 15"/>
                  <a:gd name="T6" fmla="*/ 3 w 14"/>
                  <a:gd name="T7" fmla="*/ 12 h 15"/>
                  <a:gd name="T8" fmla="*/ 12 w 14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2" y="12"/>
                    </a:moveTo>
                    <a:cubicBezTo>
                      <a:pt x="14" y="10"/>
                      <a:pt x="14" y="6"/>
                      <a:pt x="12" y="3"/>
                    </a:cubicBezTo>
                    <a:cubicBezTo>
                      <a:pt x="9" y="0"/>
                      <a:pt x="5" y="0"/>
                      <a:pt x="3" y="3"/>
                    </a:cubicBezTo>
                    <a:cubicBezTo>
                      <a:pt x="0" y="6"/>
                      <a:pt x="0" y="10"/>
                      <a:pt x="3" y="12"/>
                    </a:cubicBezTo>
                    <a:cubicBezTo>
                      <a:pt x="5" y="15"/>
                      <a:pt x="9" y="15"/>
                      <a:pt x="1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26"/>
              <p:cNvSpPr>
                <a:spLocks/>
              </p:cNvSpPr>
              <p:nvPr/>
            </p:nvSpPr>
            <p:spPr bwMode="auto">
              <a:xfrm>
                <a:off x="2814663" y="5811807"/>
                <a:ext cx="17462" cy="15875"/>
              </a:xfrm>
              <a:custGeom>
                <a:avLst/>
                <a:gdLst>
                  <a:gd name="T0" fmla="*/ 12 w 15"/>
                  <a:gd name="T1" fmla="*/ 11 h 14"/>
                  <a:gd name="T2" fmla="*/ 12 w 15"/>
                  <a:gd name="T3" fmla="*/ 2 h 14"/>
                  <a:gd name="T4" fmla="*/ 3 w 15"/>
                  <a:gd name="T5" fmla="*/ 2 h 14"/>
                  <a:gd name="T6" fmla="*/ 3 w 15"/>
                  <a:gd name="T7" fmla="*/ 11 h 14"/>
                  <a:gd name="T8" fmla="*/ 12 w 15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2" y="11"/>
                    </a:moveTo>
                    <a:cubicBezTo>
                      <a:pt x="15" y="9"/>
                      <a:pt x="15" y="5"/>
                      <a:pt x="12" y="2"/>
                    </a:cubicBezTo>
                    <a:cubicBezTo>
                      <a:pt x="9" y="0"/>
                      <a:pt x="5" y="0"/>
                      <a:pt x="3" y="2"/>
                    </a:cubicBezTo>
                    <a:cubicBezTo>
                      <a:pt x="0" y="5"/>
                      <a:pt x="0" y="9"/>
                      <a:pt x="3" y="11"/>
                    </a:cubicBezTo>
                    <a:cubicBezTo>
                      <a:pt x="5" y="14"/>
                      <a:pt x="9" y="14"/>
                      <a:pt x="1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27"/>
              <p:cNvSpPr>
                <a:spLocks/>
              </p:cNvSpPr>
              <p:nvPr/>
            </p:nvSpPr>
            <p:spPr bwMode="auto">
              <a:xfrm>
                <a:off x="2624163" y="5830857"/>
                <a:ext cx="17462" cy="17463"/>
              </a:xfrm>
              <a:custGeom>
                <a:avLst/>
                <a:gdLst>
                  <a:gd name="T0" fmla="*/ 3 w 15"/>
                  <a:gd name="T1" fmla="*/ 3 h 15"/>
                  <a:gd name="T2" fmla="*/ 3 w 15"/>
                  <a:gd name="T3" fmla="*/ 12 h 15"/>
                  <a:gd name="T4" fmla="*/ 12 w 15"/>
                  <a:gd name="T5" fmla="*/ 12 h 15"/>
                  <a:gd name="T6" fmla="*/ 12 w 15"/>
                  <a:gd name="T7" fmla="*/ 3 h 15"/>
                  <a:gd name="T8" fmla="*/ 3 w 1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3"/>
                    </a:moveTo>
                    <a:cubicBezTo>
                      <a:pt x="0" y="5"/>
                      <a:pt x="0" y="9"/>
                      <a:pt x="3" y="12"/>
                    </a:cubicBezTo>
                    <a:cubicBezTo>
                      <a:pt x="5" y="15"/>
                      <a:pt x="10" y="15"/>
                      <a:pt x="12" y="12"/>
                    </a:cubicBezTo>
                    <a:cubicBezTo>
                      <a:pt x="15" y="9"/>
                      <a:pt x="15" y="5"/>
                      <a:pt x="12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28"/>
              <p:cNvSpPr>
                <a:spLocks/>
              </p:cNvSpPr>
              <p:nvPr/>
            </p:nvSpPr>
            <p:spPr bwMode="auto">
              <a:xfrm>
                <a:off x="2709888" y="5914995"/>
                <a:ext cx="17462" cy="17463"/>
              </a:xfrm>
              <a:custGeom>
                <a:avLst/>
                <a:gdLst>
                  <a:gd name="T0" fmla="*/ 12 w 15"/>
                  <a:gd name="T1" fmla="*/ 12 h 15"/>
                  <a:gd name="T2" fmla="*/ 12 w 15"/>
                  <a:gd name="T3" fmla="*/ 3 h 15"/>
                  <a:gd name="T4" fmla="*/ 3 w 15"/>
                  <a:gd name="T5" fmla="*/ 3 h 15"/>
                  <a:gd name="T6" fmla="*/ 3 w 15"/>
                  <a:gd name="T7" fmla="*/ 12 h 15"/>
                  <a:gd name="T8" fmla="*/ 12 w 15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2" y="12"/>
                    </a:moveTo>
                    <a:cubicBezTo>
                      <a:pt x="15" y="10"/>
                      <a:pt x="15" y="5"/>
                      <a:pt x="12" y="3"/>
                    </a:cubicBezTo>
                    <a:cubicBezTo>
                      <a:pt x="10" y="0"/>
                      <a:pt x="6" y="0"/>
                      <a:pt x="3" y="3"/>
                    </a:cubicBezTo>
                    <a:cubicBezTo>
                      <a:pt x="0" y="5"/>
                      <a:pt x="0" y="10"/>
                      <a:pt x="3" y="12"/>
                    </a:cubicBezTo>
                    <a:cubicBezTo>
                      <a:pt x="6" y="15"/>
                      <a:pt x="10" y="15"/>
                      <a:pt x="1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29"/>
              <p:cNvSpPr>
                <a:spLocks/>
              </p:cNvSpPr>
              <p:nvPr/>
            </p:nvSpPr>
            <p:spPr bwMode="auto">
              <a:xfrm>
                <a:off x="3016276" y="6116607"/>
                <a:ext cx="15875" cy="15875"/>
              </a:xfrm>
              <a:custGeom>
                <a:avLst/>
                <a:gdLst>
                  <a:gd name="T0" fmla="*/ 2 w 14"/>
                  <a:gd name="T1" fmla="*/ 3 h 14"/>
                  <a:gd name="T2" fmla="*/ 2 w 14"/>
                  <a:gd name="T3" fmla="*/ 12 h 14"/>
                  <a:gd name="T4" fmla="*/ 12 w 14"/>
                  <a:gd name="T5" fmla="*/ 12 h 14"/>
                  <a:gd name="T6" fmla="*/ 12 w 14"/>
                  <a:gd name="T7" fmla="*/ 3 h 14"/>
                  <a:gd name="T8" fmla="*/ 2 w 1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2" y="3"/>
                    </a:moveTo>
                    <a:cubicBezTo>
                      <a:pt x="0" y="5"/>
                      <a:pt x="0" y="9"/>
                      <a:pt x="2" y="12"/>
                    </a:cubicBezTo>
                    <a:cubicBezTo>
                      <a:pt x="5" y="14"/>
                      <a:pt x="9" y="14"/>
                      <a:pt x="12" y="12"/>
                    </a:cubicBezTo>
                    <a:cubicBezTo>
                      <a:pt x="14" y="9"/>
                      <a:pt x="14" y="5"/>
                      <a:pt x="12" y="3"/>
                    </a:cubicBezTo>
                    <a:cubicBezTo>
                      <a:pt x="9" y="0"/>
                      <a:pt x="5" y="0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30"/>
              <p:cNvSpPr>
                <a:spLocks/>
              </p:cNvSpPr>
              <p:nvPr/>
            </p:nvSpPr>
            <p:spPr bwMode="auto">
              <a:xfrm>
                <a:off x="3027388" y="6024532"/>
                <a:ext cx="15875" cy="17463"/>
              </a:xfrm>
              <a:custGeom>
                <a:avLst/>
                <a:gdLst>
                  <a:gd name="T0" fmla="*/ 3 w 14"/>
                  <a:gd name="T1" fmla="*/ 3 h 15"/>
                  <a:gd name="T2" fmla="*/ 3 w 14"/>
                  <a:gd name="T3" fmla="*/ 12 h 15"/>
                  <a:gd name="T4" fmla="*/ 12 w 14"/>
                  <a:gd name="T5" fmla="*/ 12 h 15"/>
                  <a:gd name="T6" fmla="*/ 12 w 14"/>
                  <a:gd name="T7" fmla="*/ 3 h 15"/>
                  <a:gd name="T8" fmla="*/ 3 w 14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3" y="3"/>
                    </a:moveTo>
                    <a:cubicBezTo>
                      <a:pt x="0" y="6"/>
                      <a:pt x="0" y="10"/>
                      <a:pt x="3" y="12"/>
                    </a:cubicBezTo>
                    <a:cubicBezTo>
                      <a:pt x="5" y="15"/>
                      <a:pt x="9" y="15"/>
                      <a:pt x="12" y="12"/>
                    </a:cubicBezTo>
                    <a:cubicBezTo>
                      <a:pt x="14" y="10"/>
                      <a:pt x="14" y="6"/>
                      <a:pt x="12" y="3"/>
                    </a:cubicBezTo>
                    <a:cubicBezTo>
                      <a:pt x="9" y="0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31"/>
              <p:cNvSpPr>
                <a:spLocks/>
              </p:cNvSpPr>
              <p:nvPr/>
            </p:nvSpPr>
            <p:spPr bwMode="auto">
              <a:xfrm>
                <a:off x="3113113" y="6110257"/>
                <a:ext cx="17462" cy="15875"/>
              </a:xfrm>
              <a:custGeom>
                <a:avLst/>
                <a:gdLst>
                  <a:gd name="T0" fmla="*/ 3 w 15"/>
                  <a:gd name="T1" fmla="*/ 2 h 14"/>
                  <a:gd name="T2" fmla="*/ 3 w 15"/>
                  <a:gd name="T3" fmla="*/ 11 h 14"/>
                  <a:gd name="T4" fmla="*/ 12 w 15"/>
                  <a:gd name="T5" fmla="*/ 11 h 14"/>
                  <a:gd name="T6" fmla="*/ 12 w 15"/>
                  <a:gd name="T7" fmla="*/ 2 h 14"/>
                  <a:gd name="T8" fmla="*/ 3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3" y="2"/>
                    </a:moveTo>
                    <a:cubicBezTo>
                      <a:pt x="0" y="5"/>
                      <a:pt x="0" y="9"/>
                      <a:pt x="3" y="11"/>
                    </a:cubicBezTo>
                    <a:cubicBezTo>
                      <a:pt x="5" y="14"/>
                      <a:pt x="9" y="14"/>
                      <a:pt x="12" y="11"/>
                    </a:cubicBezTo>
                    <a:cubicBezTo>
                      <a:pt x="15" y="9"/>
                      <a:pt x="15" y="5"/>
                      <a:pt x="12" y="2"/>
                    </a:cubicBezTo>
                    <a:cubicBezTo>
                      <a:pt x="9" y="0"/>
                      <a:pt x="5" y="0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32"/>
              <p:cNvSpPr>
                <a:spLocks/>
              </p:cNvSpPr>
              <p:nvPr/>
            </p:nvSpPr>
            <p:spPr bwMode="auto">
              <a:xfrm>
                <a:off x="2922613" y="6129307"/>
                <a:ext cx="17462" cy="17463"/>
              </a:xfrm>
              <a:custGeom>
                <a:avLst/>
                <a:gdLst>
                  <a:gd name="T0" fmla="*/ 3 w 15"/>
                  <a:gd name="T1" fmla="*/ 3 h 15"/>
                  <a:gd name="T2" fmla="*/ 3 w 15"/>
                  <a:gd name="T3" fmla="*/ 12 h 15"/>
                  <a:gd name="T4" fmla="*/ 12 w 15"/>
                  <a:gd name="T5" fmla="*/ 12 h 15"/>
                  <a:gd name="T6" fmla="*/ 12 w 15"/>
                  <a:gd name="T7" fmla="*/ 3 h 15"/>
                  <a:gd name="T8" fmla="*/ 3 w 1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3"/>
                    </a:moveTo>
                    <a:cubicBezTo>
                      <a:pt x="0" y="5"/>
                      <a:pt x="0" y="9"/>
                      <a:pt x="3" y="12"/>
                    </a:cubicBezTo>
                    <a:cubicBezTo>
                      <a:pt x="5" y="15"/>
                      <a:pt x="10" y="15"/>
                      <a:pt x="12" y="12"/>
                    </a:cubicBezTo>
                    <a:cubicBezTo>
                      <a:pt x="15" y="9"/>
                      <a:pt x="15" y="5"/>
                      <a:pt x="12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33"/>
              <p:cNvSpPr>
                <a:spLocks/>
              </p:cNvSpPr>
              <p:nvPr/>
            </p:nvSpPr>
            <p:spPr bwMode="auto">
              <a:xfrm>
                <a:off x="3008338" y="6213445"/>
                <a:ext cx="17462" cy="17463"/>
              </a:xfrm>
              <a:custGeom>
                <a:avLst/>
                <a:gdLst>
                  <a:gd name="T0" fmla="*/ 3 w 15"/>
                  <a:gd name="T1" fmla="*/ 3 h 15"/>
                  <a:gd name="T2" fmla="*/ 3 w 15"/>
                  <a:gd name="T3" fmla="*/ 12 h 15"/>
                  <a:gd name="T4" fmla="*/ 12 w 15"/>
                  <a:gd name="T5" fmla="*/ 12 h 15"/>
                  <a:gd name="T6" fmla="*/ 12 w 15"/>
                  <a:gd name="T7" fmla="*/ 3 h 15"/>
                  <a:gd name="T8" fmla="*/ 3 w 1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3"/>
                    </a:moveTo>
                    <a:cubicBezTo>
                      <a:pt x="0" y="5"/>
                      <a:pt x="0" y="10"/>
                      <a:pt x="3" y="12"/>
                    </a:cubicBezTo>
                    <a:cubicBezTo>
                      <a:pt x="5" y="15"/>
                      <a:pt x="10" y="15"/>
                      <a:pt x="12" y="12"/>
                    </a:cubicBezTo>
                    <a:cubicBezTo>
                      <a:pt x="15" y="10"/>
                      <a:pt x="15" y="5"/>
                      <a:pt x="12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10"/>
          <p:cNvGrpSpPr/>
          <p:nvPr/>
        </p:nvGrpSpPr>
        <p:grpSpPr>
          <a:xfrm>
            <a:off x="3796904" y="1498269"/>
            <a:ext cx="1607344" cy="1607840"/>
            <a:chOff x="5062538" y="1997075"/>
            <a:chExt cx="2143125" cy="2143125"/>
          </a:xfrm>
        </p:grpSpPr>
        <p:sp>
          <p:nvSpPr>
            <p:cNvPr id="6153" name="椭圆 12"/>
            <p:cNvSpPr>
              <a:spLocks noChangeArrowheads="1"/>
            </p:cNvSpPr>
            <p:nvPr/>
          </p:nvSpPr>
          <p:spPr bwMode="auto">
            <a:xfrm>
              <a:off x="5062538" y="1997075"/>
              <a:ext cx="2143125" cy="21431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60" name="文本框 19"/>
            <p:cNvSpPr>
              <a:spLocks noChangeArrowheads="1"/>
            </p:cNvSpPr>
            <p:nvPr/>
          </p:nvSpPr>
          <p:spPr bwMode="auto">
            <a:xfrm>
              <a:off x="5756275" y="3251200"/>
              <a:ext cx="814753" cy="6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5799138" y="2497167"/>
              <a:ext cx="560387" cy="606425"/>
            </a:xfrm>
            <a:custGeom>
              <a:avLst/>
              <a:gdLst>
                <a:gd name="T0" fmla="*/ 480 w 480"/>
                <a:gd name="T1" fmla="*/ 277 h 520"/>
                <a:gd name="T2" fmla="*/ 429 w 480"/>
                <a:gd name="T3" fmla="*/ 227 h 520"/>
                <a:gd name="T4" fmla="*/ 379 w 480"/>
                <a:gd name="T5" fmla="*/ 277 h 520"/>
                <a:gd name="T6" fmla="*/ 416 w 480"/>
                <a:gd name="T7" fmla="*/ 326 h 520"/>
                <a:gd name="T8" fmla="*/ 396 w 480"/>
                <a:gd name="T9" fmla="*/ 485 h 520"/>
                <a:gd name="T10" fmla="*/ 320 w 480"/>
                <a:gd name="T11" fmla="*/ 495 h 520"/>
                <a:gd name="T12" fmla="*/ 245 w 480"/>
                <a:gd name="T13" fmla="*/ 485 h 520"/>
                <a:gd name="T14" fmla="*/ 224 w 480"/>
                <a:gd name="T15" fmla="*/ 312 h 520"/>
                <a:gd name="T16" fmla="*/ 325 w 480"/>
                <a:gd name="T17" fmla="*/ 297 h 520"/>
                <a:gd name="T18" fmla="*/ 391 w 480"/>
                <a:gd name="T19" fmla="*/ 134 h 520"/>
                <a:gd name="T20" fmla="*/ 399 w 480"/>
                <a:gd name="T21" fmla="*/ 39 h 520"/>
                <a:gd name="T22" fmla="*/ 271 w 480"/>
                <a:gd name="T23" fmla="*/ 20 h 520"/>
                <a:gd name="T24" fmla="*/ 242 w 480"/>
                <a:gd name="T25" fmla="*/ 0 h 520"/>
                <a:gd name="T26" fmla="*/ 209 w 480"/>
                <a:gd name="T27" fmla="*/ 32 h 520"/>
                <a:gd name="T28" fmla="*/ 242 w 480"/>
                <a:gd name="T29" fmla="*/ 64 h 520"/>
                <a:gd name="T30" fmla="*/ 272 w 480"/>
                <a:gd name="T31" fmla="*/ 44 h 520"/>
                <a:gd name="T32" fmla="*/ 379 w 480"/>
                <a:gd name="T33" fmla="*/ 54 h 520"/>
                <a:gd name="T34" fmla="*/ 357 w 480"/>
                <a:gd name="T35" fmla="*/ 167 h 520"/>
                <a:gd name="T36" fmla="*/ 314 w 480"/>
                <a:gd name="T37" fmla="*/ 275 h 520"/>
                <a:gd name="T38" fmla="*/ 211 w 480"/>
                <a:gd name="T39" fmla="*/ 288 h 520"/>
                <a:gd name="T40" fmla="*/ 109 w 480"/>
                <a:gd name="T41" fmla="*/ 275 h 520"/>
                <a:gd name="T42" fmla="*/ 56 w 480"/>
                <a:gd name="T43" fmla="*/ 168 h 520"/>
                <a:gd name="T44" fmla="*/ 30 w 480"/>
                <a:gd name="T45" fmla="*/ 54 h 520"/>
                <a:gd name="T46" fmla="*/ 132 w 480"/>
                <a:gd name="T47" fmla="*/ 43 h 520"/>
                <a:gd name="T48" fmla="*/ 162 w 480"/>
                <a:gd name="T49" fmla="*/ 64 h 520"/>
                <a:gd name="T50" fmla="*/ 195 w 480"/>
                <a:gd name="T51" fmla="*/ 32 h 520"/>
                <a:gd name="T52" fmla="*/ 162 w 480"/>
                <a:gd name="T53" fmla="*/ 0 h 520"/>
                <a:gd name="T54" fmla="*/ 133 w 480"/>
                <a:gd name="T55" fmla="*/ 19 h 520"/>
                <a:gd name="T56" fmla="*/ 10 w 480"/>
                <a:gd name="T57" fmla="*/ 40 h 520"/>
                <a:gd name="T58" fmla="*/ 13 w 480"/>
                <a:gd name="T59" fmla="*/ 112 h 520"/>
                <a:gd name="T60" fmla="*/ 98 w 480"/>
                <a:gd name="T61" fmla="*/ 297 h 520"/>
                <a:gd name="T62" fmla="*/ 199 w 480"/>
                <a:gd name="T63" fmla="*/ 312 h 520"/>
                <a:gd name="T64" fmla="*/ 204 w 480"/>
                <a:gd name="T65" fmla="*/ 394 h 520"/>
                <a:gd name="T66" fmla="*/ 233 w 480"/>
                <a:gd name="T67" fmla="*/ 506 h 520"/>
                <a:gd name="T68" fmla="*/ 319 w 480"/>
                <a:gd name="T69" fmla="*/ 520 h 520"/>
                <a:gd name="T70" fmla="*/ 322 w 480"/>
                <a:gd name="T71" fmla="*/ 520 h 520"/>
                <a:gd name="T72" fmla="*/ 322 w 480"/>
                <a:gd name="T73" fmla="*/ 520 h 520"/>
                <a:gd name="T74" fmla="*/ 408 w 480"/>
                <a:gd name="T75" fmla="*/ 506 h 520"/>
                <a:gd name="T76" fmla="*/ 436 w 480"/>
                <a:gd name="T77" fmla="*/ 394 h 520"/>
                <a:gd name="T78" fmla="*/ 441 w 480"/>
                <a:gd name="T79" fmla="*/ 326 h 520"/>
                <a:gd name="T80" fmla="*/ 480 w 480"/>
                <a:gd name="T81" fmla="*/ 277 h 520"/>
                <a:gd name="T82" fmla="*/ 242 w 480"/>
                <a:gd name="T83" fmla="*/ 40 h 520"/>
                <a:gd name="T84" fmla="*/ 234 w 480"/>
                <a:gd name="T85" fmla="*/ 32 h 520"/>
                <a:gd name="T86" fmla="*/ 242 w 480"/>
                <a:gd name="T87" fmla="*/ 24 h 520"/>
                <a:gd name="T88" fmla="*/ 249 w 480"/>
                <a:gd name="T89" fmla="*/ 32 h 520"/>
                <a:gd name="T90" fmla="*/ 242 w 480"/>
                <a:gd name="T91" fmla="*/ 40 h 520"/>
                <a:gd name="T92" fmla="*/ 162 w 480"/>
                <a:gd name="T93" fmla="*/ 24 h 520"/>
                <a:gd name="T94" fmla="*/ 170 w 480"/>
                <a:gd name="T95" fmla="*/ 32 h 520"/>
                <a:gd name="T96" fmla="*/ 162 w 480"/>
                <a:gd name="T97" fmla="*/ 40 h 520"/>
                <a:gd name="T98" fmla="*/ 154 w 480"/>
                <a:gd name="T99" fmla="*/ 32 h 520"/>
                <a:gd name="T100" fmla="*/ 162 w 480"/>
                <a:gd name="T101" fmla="*/ 24 h 520"/>
                <a:gd name="T102" fmla="*/ 429 w 480"/>
                <a:gd name="T103" fmla="*/ 298 h 520"/>
                <a:gd name="T104" fmla="*/ 408 w 480"/>
                <a:gd name="T105" fmla="*/ 277 h 520"/>
                <a:gd name="T106" fmla="*/ 429 w 480"/>
                <a:gd name="T107" fmla="*/ 256 h 520"/>
                <a:gd name="T108" fmla="*/ 450 w 480"/>
                <a:gd name="T109" fmla="*/ 277 h 520"/>
                <a:gd name="T110" fmla="*/ 429 w 480"/>
                <a:gd name="T111" fmla="*/ 29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0" h="520">
                  <a:moveTo>
                    <a:pt x="480" y="277"/>
                  </a:moveTo>
                  <a:cubicBezTo>
                    <a:pt x="480" y="249"/>
                    <a:pt x="457" y="227"/>
                    <a:pt x="429" y="227"/>
                  </a:cubicBezTo>
                  <a:cubicBezTo>
                    <a:pt x="401" y="227"/>
                    <a:pt x="379" y="249"/>
                    <a:pt x="379" y="277"/>
                  </a:cubicBezTo>
                  <a:cubicBezTo>
                    <a:pt x="379" y="300"/>
                    <a:pt x="395" y="320"/>
                    <a:pt x="416" y="326"/>
                  </a:cubicBezTo>
                  <a:cubicBezTo>
                    <a:pt x="413" y="398"/>
                    <a:pt x="405" y="473"/>
                    <a:pt x="396" y="485"/>
                  </a:cubicBezTo>
                  <a:cubicBezTo>
                    <a:pt x="381" y="492"/>
                    <a:pt x="343" y="495"/>
                    <a:pt x="320" y="495"/>
                  </a:cubicBezTo>
                  <a:cubicBezTo>
                    <a:pt x="298" y="495"/>
                    <a:pt x="259" y="492"/>
                    <a:pt x="245" y="485"/>
                  </a:cubicBezTo>
                  <a:cubicBezTo>
                    <a:pt x="235" y="472"/>
                    <a:pt x="227" y="388"/>
                    <a:pt x="224" y="312"/>
                  </a:cubicBezTo>
                  <a:cubicBezTo>
                    <a:pt x="250" y="311"/>
                    <a:pt x="301" y="308"/>
                    <a:pt x="325" y="297"/>
                  </a:cubicBezTo>
                  <a:cubicBezTo>
                    <a:pt x="355" y="281"/>
                    <a:pt x="387" y="149"/>
                    <a:pt x="391" y="134"/>
                  </a:cubicBezTo>
                  <a:cubicBezTo>
                    <a:pt x="410" y="54"/>
                    <a:pt x="402" y="44"/>
                    <a:pt x="399" y="39"/>
                  </a:cubicBezTo>
                  <a:cubicBezTo>
                    <a:pt x="386" y="22"/>
                    <a:pt x="325" y="19"/>
                    <a:pt x="271" y="20"/>
                  </a:cubicBezTo>
                  <a:cubicBezTo>
                    <a:pt x="267" y="8"/>
                    <a:pt x="255" y="0"/>
                    <a:pt x="242" y="0"/>
                  </a:cubicBezTo>
                  <a:cubicBezTo>
                    <a:pt x="224" y="0"/>
                    <a:pt x="209" y="14"/>
                    <a:pt x="209" y="32"/>
                  </a:cubicBezTo>
                  <a:cubicBezTo>
                    <a:pt x="209" y="50"/>
                    <a:pt x="224" y="64"/>
                    <a:pt x="242" y="64"/>
                  </a:cubicBezTo>
                  <a:cubicBezTo>
                    <a:pt x="255" y="64"/>
                    <a:pt x="267" y="56"/>
                    <a:pt x="272" y="44"/>
                  </a:cubicBezTo>
                  <a:cubicBezTo>
                    <a:pt x="317" y="44"/>
                    <a:pt x="368" y="47"/>
                    <a:pt x="379" y="54"/>
                  </a:cubicBezTo>
                  <a:cubicBezTo>
                    <a:pt x="380" y="65"/>
                    <a:pt x="374" y="108"/>
                    <a:pt x="357" y="167"/>
                  </a:cubicBezTo>
                  <a:cubicBezTo>
                    <a:pt x="337" y="238"/>
                    <a:pt x="320" y="271"/>
                    <a:pt x="314" y="275"/>
                  </a:cubicBezTo>
                  <a:cubicBezTo>
                    <a:pt x="293" y="285"/>
                    <a:pt x="234" y="288"/>
                    <a:pt x="211" y="288"/>
                  </a:cubicBezTo>
                  <a:cubicBezTo>
                    <a:pt x="188" y="288"/>
                    <a:pt x="130" y="285"/>
                    <a:pt x="109" y="275"/>
                  </a:cubicBezTo>
                  <a:cubicBezTo>
                    <a:pt x="102" y="271"/>
                    <a:pt x="80" y="234"/>
                    <a:pt x="56" y="168"/>
                  </a:cubicBezTo>
                  <a:cubicBezTo>
                    <a:pt x="32" y="102"/>
                    <a:pt x="26" y="61"/>
                    <a:pt x="30" y="54"/>
                  </a:cubicBezTo>
                  <a:cubicBezTo>
                    <a:pt x="38" y="42"/>
                    <a:pt x="87" y="39"/>
                    <a:pt x="132" y="43"/>
                  </a:cubicBezTo>
                  <a:cubicBezTo>
                    <a:pt x="137" y="56"/>
                    <a:pt x="148" y="64"/>
                    <a:pt x="162" y="64"/>
                  </a:cubicBezTo>
                  <a:cubicBezTo>
                    <a:pt x="180" y="64"/>
                    <a:pt x="195" y="50"/>
                    <a:pt x="195" y="32"/>
                  </a:cubicBezTo>
                  <a:cubicBezTo>
                    <a:pt x="195" y="14"/>
                    <a:pt x="180" y="0"/>
                    <a:pt x="162" y="0"/>
                  </a:cubicBezTo>
                  <a:cubicBezTo>
                    <a:pt x="149" y="0"/>
                    <a:pt x="138" y="7"/>
                    <a:pt x="133" y="19"/>
                  </a:cubicBezTo>
                  <a:cubicBezTo>
                    <a:pt x="99" y="16"/>
                    <a:pt x="28" y="13"/>
                    <a:pt x="10" y="40"/>
                  </a:cubicBezTo>
                  <a:cubicBezTo>
                    <a:pt x="4" y="47"/>
                    <a:pt x="0" y="62"/>
                    <a:pt x="13" y="112"/>
                  </a:cubicBezTo>
                  <a:cubicBezTo>
                    <a:pt x="27" y="167"/>
                    <a:pt x="70" y="282"/>
                    <a:pt x="98" y="297"/>
                  </a:cubicBezTo>
                  <a:cubicBezTo>
                    <a:pt x="122" y="309"/>
                    <a:pt x="174" y="311"/>
                    <a:pt x="199" y="312"/>
                  </a:cubicBezTo>
                  <a:cubicBezTo>
                    <a:pt x="200" y="329"/>
                    <a:pt x="202" y="361"/>
                    <a:pt x="204" y="394"/>
                  </a:cubicBezTo>
                  <a:cubicBezTo>
                    <a:pt x="212" y="488"/>
                    <a:pt x="223" y="501"/>
                    <a:pt x="233" y="506"/>
                  </a:cubicBezTo>
                  <a:cubicBezTo>
                    <a:pt x="255" y="518"/>
                    <a:pt x="305" y="519"/>
                    <a:pt x="319" y="520"/>
                  </a:cubicBezTo>
                  <a:cubicBezTo>
                    <a:pt x="322" y="520"/>
                    <a:pt x="322" y="520"/>
                    <a:pt x="322" y="520"/>
                  </a:cubicBezTo>
                  <a:cubicBezTo>
                    <a:pt x="322" y="520"/>
                    <a:pt x="322" y="520"/>
                    <a:pt x="322" y="520"/>
                  </a:cubicBezTo>
                  <a:cubicBezTo>
                    <a:pt x="335" y="519"/>
                    <a:pt x="386" y="518"/>
                    <a:pt x="408" y="506"/>
                  </a:cubicBezTo>
                  <a:cubicBezTo>
                    <a:pt x="418" y="501"/>
                    <a:pt x="428" y="488"/>
                    <a:pt x="436" y="394"/>
                  </a:cubicBezTo>
                  <a:cubicBezTo>
                    <a:pt x="438" y="369"/>
                    <a:pt x="440" y="344"/>
                    <a:pt x="441" y="326"/>
                  </a:cubicBezTo>
                  <a:cubicBezTo>
                    <a:pt x="463" y="321"/>
                    <a:pt x="480" y="301"/>
                    <a:pt x="480" y="277"/>
                  </a:cubicBezTo>
                  <a:close/>
                  <a:moveTo>
                    <a:pt x="242" y="40"/>
                  </a:moveTo>
                  <a:cubicBezTo>
                    <a:pt x="237" y="40"/>
                    <a:pt x="234" y="36"/>
                    <a:pt x="234" y="32"/>
                  </a:cubicBezTo>
                  <a:cubicBezTo>
                    <a:pt x="234" y="28"/>
                    <a:pt x="237" y="24"/>
                    <a:pt x="242" y="24"/>
                  </a:cubicBezTo>
                  <a:cubicBezTo>
                    <a:pt x="246" y="24"/>
                    <a:pt x="249" y="28"/>
                    <a:pt x="249" y="32"/>
                  </a:cubicBezTo>
                  <a:cubicBezTo>
                    <a:pt x="249" y="36"/>
                    <a:pt x="246" y="40"/>
                    <a:pt x="242" y="40"/>
                  </a:cubicBezTo>
                  <a:close/>
                  <a:moveTo>
                    <a:pt x="162" y="24"/>
                  </a:moveTo>
                  <a:cubicBezTo>
                    <a:pt x="167" y="24"/>
                    <a:pt x="170" y="28"/>
                    <a:pt x="170" y="32"/>
                  </a:cubicBezTo>
                  <a:cubicBezTo>
                    <a:pt x="170" y="36"/>
                    <a:pt x="167" y="40"/>
                    <a:pt x="162" y="40"/>
                  </a:cubicBezTo>
                  <a:cubicBezTo>
                    <a:pt x="158" y="40"/>
                    <a:pt x="154" y="36"/>
                    <a:pt x="154" y="32"/>
                  </a:cubicBezTo>
                  <a:cubicBezTo>
                    <a:pt x="154" y="28"/>
                    <a:pt x="158" y="24"/>
                    <a:pt x="162" y="24"/>
                  </a:cubicBezTo>
                  <a:close/>
                  <a:moveTo>
                    <a:pt x="429" y="298"/>
                  </a:moveTo>
                  <a:cubicBezTo>
                    <a:pt x="418" y="298"/>
                    <a:pt x="408" y="289"/>
                    <a:pt x="408" y="277"/>
                  </a:cubicBezTo>
                  <a:cubicBezTo>
                    <a:pt x="408" y="266"/>
                    <a:pt x="418" y="256"/>
                    <a:pt x="429" y="256"/>
                  </a:cubicBezTo>
                  <a:cubicBezTo>
                    <a:pt x="441" y="256"/>
                    <a:pt x="450" y="266"/>
                    <a:pt x="450" y="277"/>
                  </a:cubicBezTo>
                  <a:cubicBezTo>
                    <a:pt x="450" y="289"/>
                    <a:pt x="441" y="298"/>
                    <a:pt x="429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2"/>
          <p:cNvGrpSpPr/>
          <p:nvPr/>
        </p:nvGrpSpPr>
        <p:grpSpPr>
          <a:xfrm>
            <a:off x="6153150" y="1498269"/>
            <a:ext cx="1607344" cy="1607840"/>
            <a:chOff x="8204200" y="1997075"/>
            <a:chExt cx="2143125" cy="2143125"/>
          </a:xfrm>
        </p:grpSpPr>
        <p:grpSp>
          <p:nvGrpSpPr>
            <p:cNvPr id="12" name="组合 11"/>
            <p:cNvGrpSpPr/>
            <p:nvPr/>
          </p:nvGrpSpPr>
          <p:grpSpPr>
            <a:xfrm>
              <a:off x="8204200" y="1997075"/>
              <a:ext cx="2143125" cy="2143125"/>
              <a:chOff x="8204200" y="1997075"/>
              <a:chExt cx="2143125" cy="2143125"/>
            </a:xfrm>
          </p:grpSpPr>
          <p:sp>
            <p:nvSpPr>
              <p:cNvPr id="6154" name="椭圆 13"/>
              <p:cNvSpPr>
                <a:spLocks noChangeArrowheads="1"/>
              </p:cNvSpPr>
              <p:nvPr/>
            </p:nvSpPr>
            <p:spPr bwMode="auto">
              <a:xfrm>
                <a:off x="8204200" y="1997075"/>
                <a:ext cx="2143125" cy="214312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161" name="文本框 20"/>
              <p:cNvSpPr>
                <a:spLocks noChangeArrowheads="1"/>
              </p:cNvSpPr>
              <p:nvPr/>
            </p:nvSpPr>
            <p:spPr bwMode="auto">
              <a:xfrm>
                <a:off x="8897939" y="3200399"/>
                <a:ext cx="814753" cy="676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7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  <a:endParaRPr lang="zh-CN" altLang="en-US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11"/>
            <p:cNvGrpSpPr/>
            <p:nvPr/>
          </p:nvGrpSpPr>
          <p:grpSpPr>
            <a:xfrm>
              <a:off x="8982074" y="2428905"/>
              <a:ext cx="587375" cy="588963"/>
              <a:chOff x="-2031232" y="6174580"/>
              <a:chExt cx="587375" cy="588963"/>
            </a:xfrm>
          </p:grpSpPr>
          <p:sp>
            <p:nvSpPr>
              <p:cNvPr id="113" name="Freeform 56"/>
              <p:cNvSpPr>
                <a:spLocks/>
              </p:cNvSpPr>
              <p:nvPr/>
            </p:nvSpPr>
            <p:spPr bwMode="auto">
              <a:xfrm>
                <a:off x="-1870894" y="6174580"/>
                <a:ext cx="266700" cy="436563"/>
              </a:xfrm>
              <a:custGeom>
                <a:avLst/>
                <a:gdLst>
                  <a:gd name="T0" fmla="*/ 16 w 230"/>
                  <a:gd name="T1" fmla="*/ 185 h 375"/>
                  <a:gd name="T2" fmla="*/ 64 w 230"/>
                  <a:gd name="T3" fmla="*/ 254 h 375"/>
                  <a:gd name="T4" fmla="*/ 61 w 230"/>
                  <a:gd name="T5" fmla="*/ 285 h 375"/>
                  <a:gd name="T6" fmla="*/ 46 w 230"/>
                  <a:gd name="T7" fmla="*/ 290 h 375"/>
                  <a:gd name="T8" fmla="*/ 54 w 230"/>
                  <a:gd name="T9" fmla="*/ 321 h 375"/>
                  <a:gd name="T10" fmla="*/ 65 w 230"/>
                  <a:gd name="T11" fmla="*/ 347 h 375"/>
                  <a:gd name="T12" fmla="*/ 75 w 230"/>
                  <a:gd name="T13" fmla="*/ 367 h 375"/>
                  <a:gd name="T14" fmla="*/ 77 w 230"/>
                  <a:gd name="T15" fmla="*/ 370 h 375"/>
                  <a:gd name="T16" fmla="*/ 85 w 230"/>
                  <a:gd name="T17" fmla="*/ 372 h 375"/>
                  <a:gd name="T18" fmla="*/ 95 w 230"/>
                  <a:gd name="T19" fmla="*/ 373 h 375"/>
                  <a:gd name="T20" fmla="*/ 105 w 230"/>
                  <a:gd name="T21" fmla="*/ 374 h 375"/>
                  <a:gd name="T22" fmla="*/ 115 w 230"/>
                  <a:gd name="T23" fmla="*/ 375 h 375"/>
                  <a:gd name="T24" fmla="*/ 118 w 230"/>
                  <a:gd name="T25" fmla="*/ 375 h 375"/>
                  <a:gd name="T26" fmla="*/ 125 w 230"/>
                  <a:gd name="T27" fmla="*/ 375 h 375"/>
                  <a:gd name="T28" fmla="*/ 135 w 230"/>
                  <a:gd name="T29" fmla="*/ 374 h 375"/>
                  <a:gd name="T30" fmla="*/ 145 w 230"/>
                  <a:gd name="T31" fmla="*/ 373 h 375"/>
                  <a:gd name="T32" fmla="*/ 156 w 230"/>
                  <a:gd name="T33" fmla="*/ 371 h 375"/>
                  <a:gd name="T34" fmla="*/ 159 w 230"/>
                  <a:gd name="T35" fmla="*/ 369 h 375"/>
                  <a:gd name="T36" fmla="*/ 166 w 230"/>
                  <a:gd name="T37" fmla="*/ 357 h 375"/>
                  <a:gd name="T38" fmla="*/ 176 w 230"/>
                  <a:gd name="T39" fmla="*/ 327 h 375"/>
                  <a:gd name="T40" fmla="*/ 184 w 230"/>
                  <a:gd name="T41" fmla="*/ 290 h 375"/>
                  <a:gd name="T42" fmla="*/ 169 w 230"/>
                  <a:gd name="T43" fmla="*/ 285 h 375"/>
                  <a:gd name="T44" fmla="*/ 166 w 230"/>
                  <a:gd name="T45" fmla="*/ 255 h 375"/>
                  <a:gd name="T46" fmla="*/ 216 w 230"/>
                  <a:gd name="T47" fmla="*/ 184 h 375"/>
                  <a:gd name="T48" fmla="*/ 226 w 230"/>
                  <a:gd name="T49" fmla="*/ 178 h 375"/>
                  <a:gd name="T50" fmla="*/ 226 w 230"/>
                  <a:gd name="T51" fmla="*/ 126 h 375"/>
                  <a:gd name="T52" fmla="*/ 222 w 230"/>
                  <a:gd name="T53" fmla="*/ 123 h 375"/>
                  <a:gd name="T54" fmla="*/ 116 w 230"/>
                  <a:gd name="T55" fmla="*/ 0 h 375"/>
                  <a:gd name="T56" fmla="*/ 9 w 230"/>
                  <a:gd name="T57" fmla="*/ 123 h 375"/>
                  <a:gd name="T58" fmla="*/ 5 w 230"/>
                  <a:gd name="T59" fmla="*/ 126 h 375"/>
                  <a:gd name="T60" fmla="*/ 5 w 230"/>
                  <a:gd name="T61" fmla="*/ 178 h 375"/>
                  <a:gd name="T62" fmla="*/ 16 w 230"/>
                  <a:gd name="T63" fmla="*/ 18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0" h="375">
                    <a:moveTo>
                      <a:pt x="16" y="185"/>
                    </a:moveTo>
                    <a:cubicBezTo>
                      <a:pt x="25" y="214"/>
                      <a:pt x="42" y="238"/>
                      <a:pt x="64" y="254"/>
                    </a:cubicBezTo>
                    <a:cubicBezTo>
                      <a:pt x="61" y="285"/>
                      <a:pt x="61" y="285"/>
                      <a:pt x="61" y="285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47" y="299"/>
                      <a:pt x="51" y="310"/>
                      <a:pt x="54" y="321"/>
                    </a:cubicBezTo>
                    <a:cubicBezTo>
                      <a:pt x="58" y="330"/>
                      <a:pt x="61" y="339"/>
                      <a:pt x="65" y="347"/>
                    </a:cubicBezTo>
                    <a:cubicBezTo>
                      <a:pt x="68" y="356"/>
                      <a:pt x="72" y="363"/>
                      <a:pt x="75" y="367"/>
                    </a:cubicBezTo>
                    <a:cubicBezTo>
                      <a:pt x="76" y="368"/>
                      <a:pt x="77" y="369"/>
                      <a:pt x="77" y="370"/>
                    </a:cubicBezTo>
                    <a:cubicBezTo>
                      <a:pt x="79" y="370"/>
                      <a:pt x="82" y="371"/>
                      <a:pt x="85" y="372"/>
                    </a:cubicBezTo>
                    <a:cubicBezTo>
                      <a:pt x="88" y="372"/>
                      <a:pt x="91" y="373"/>
                      <a:pt x="95" y="373"/>
                    </a:cubicBezTo>
                    <a:cubicBezTo>
                      <a:pt x="98" y="374"/>
                      <a:pt x="102" y="374"/>
                      <a:pt x="105" y="374"/>
                    </a:cubicBezTo>
                    <a:cubicBezTo>
                      <a:pt x="109" y="374"/>
                      <a:pt x="112" y="375"/>
                      <a:pt x="115" y="375"/>
                    </a:cubicBezTo>
                    <a:cubicBezTo>
                      <a:pt x="116" y="375"/>
                      <a:pt x="117" y="375"/>
                      <a:pt x="118" y="375"/>
                    </a:cubicBezTo>
                    <a:cubicBezTo>
                      <a:pt x="120" y="375"/>
                      <a:pt x="122" y="375"/>
                      <a:pt x="125" y="375"/>
                    </a:cubicBezTo>
                    <a:cubicBezTo>
                      <a:pt x="128" y="374"/>
                      <a:pt x="132" y="374"/>
                      <a:pt x="135" y="374"/>
                    </a:cubicBezTo>
                    <a:cubicBezTo>
                      <a:pt x="139" y="374"/>
                      <a:pt x="142" y="373"/>
                      <a:pt x="145" y="373"/>
                    </a:cubicBezTo>
                    <a:cubicBezTo>
                      <a:pt x="149" y="372"/>
                      <a:pt x="153" y="372"/>
                      <a:pt x="156" y="371"/>
                    </a:cubicBezTo>
                    <a:cubicBezTo>
                      <a:pt x="157" y="370"/>
                      <a:pt x="158" y="370"/>
                      <a:pt x="159" y="369"/>
                    </a:cubicBezTo>
                    <a:cubicBezTo>
                      <a:pt x="161" y="368"/>
                      <a:pt x="163" y="364"/>
                      <a:pt x="166" y="357"/>
                    </a:cubicBezTo>
                    <a:cubicBezTo>
                      <a:pt x="169" y="349"/>
                      <a:pt x="173" y="338"/>
                      <a:pt x="176" y="327"/>
                    </a:cubicBezTo>
                    <a:cubicBezTo>
                      <a:pt x="179" y="314"/>
                      <a:pt x="183" y="300"/>
                      <a:pt x="184" y="290"/>
                    </a:cubicBezTo>
                    <a:cubicBezTo>
                      <a:pt x="169" y="285"/>
                      <a:pt x="169" y="285"/>
                      <a:pt x="169" y="285"/>
                    </a:cubicBezTo>
                    <a:cubicBezTo>
                      <a:pt x="166" y="255"/>
                      <a:pt x="166" y="255"/>
                      <a:pt x="166" y="255"/>
                    </a:cubicBezTo>
                    <a:cubicBezTo>
                      <a:pt x="189" y="240"/>
                      <a:pt x="206" y="215"/>
                      <a:pt x="216" y="184"/>
                    </a:cubicBezTo>
                    <a:cubicBezTo>
                      <a:pt x="219" y="183"/>
                      <a:pt x="224" y="181"/>
                      <a:pt x="226" y="178"/>
                    </a:cubicBezTo>
                    <a:cubicBezTo>
                      <a:pt x="229" y="173"/>
                      <a:pt x="230" y="133"/>
                      <a:pt x="226" y="126"/>
                    </a:cubicBezTo>
                    <a:cubicBezTo>
                      <a:pt x="225" y="124"/>
                      <a:pt x="224" y="124"/>
                      <a:pt x="222" y="123"/>
                    </a:cubicBezTo>
                    <a:cubicBezTo>
                      <a:pt x="218" y="54"/>
                      <a:pt x="172" y="0"/>
                      <a:pt x="116" y="0"/>
                    </a:cubicBezTo>
                    <a:cubicBezTo>
                      <a:pt x="60" y="0"/>
                      <a:pt x="14" y="54"/>
                      <a:pt x="9" y="123"/>
                    </a:cubicBezTo>
                    <a:cubicBezTo>
                      <a:pt x="7" y="123"/>
                      <a:pt x="6" y="124"/>
                      <a:pt x="5" y="126"/>
                    </a:cubicBezTo>
                    <a:cubicBezTo>
                      <a:pt x="0" y="133"/>
                      <a:pt x="1" y="173"/>
                      <a:pt x="5" y="178"/>
                    </a:cubicBezTo>
                    <a:cubicBezTo>
                      <a:pt x="7" y="181"/>
                      <a:pt x="12" y="183"/>
                      <a:pt x="16" y="1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57"/>
              <p:cNvSpPr>
                <a:spLocks noEditPoints="1"/>
              </p:cNvSpPr>
              <p:nvPr/>
            </p:nvSpPr>
            <p:spPr bwMode="auto">
              <a:xfrm>
                <a:off x="-2031232" y="6515893"/>
                <a:ext cx="587375" cy="247650"/>
              </a:xfrm>
              <a:custGeom>
                <a:avLst/>
                <a:gdLst>
                  <a:gd name="T0" fmla="*/ 332 w 504"/>
                  <a:gd name="T1" fmla="*/ 0 h 212"/>
                  <a:gd name="T2" fmla="*/ 303 w 504"/>
                  <a:gd name="T3" fmla="*/ 85 h 212"/>
                  <a:gd name="T4" fmla="*/ 282 w 504"/>
                  <a:gd name="T5" fmla="*/ 91 h 212"/>
                  <a:gd name="T6" fmla="*/ 261 w 504"/>
                  <a:gd name="T7" fmla="*/ 92 h 212"/>
                  <a:gd name="T8" fmla="*/ 269 w 504"/>
                  <a:gd name="T9" fmla="*/ 160 h 212"/>
                  <a:gd name="T10" fmla="*/ 286 w 504"/>
                  <a:gd name="T11" fmla="*/ 163 h 212"/>
                  <a:gd name="T12" fmla="*/ 299 w 504"/>
                  <a:gd name="T13" fmla="*/ 164 h 212"/>
                  <a:gd name="T14" fmla="*/ 317 w 504"/>
                  <a:gd name="T15" fmla="*/ 163 h 212"/>
                  <a:gd name="T16" fmla="*/ 330 w 504"/>
                  <a:gd name="T17" fmla="*/ 157 h 212"/>
                  <a:gd name="T18" fmla="*/ 335 w 504"/>
                  <a:gd name="T19" fmla="*/ 96 h 212"/>
                  <a:gd name="T20" fmla="*/ 328 w 504"/>
                  <a:gd name="T21" fmla="*/ 91 h 212"/>
                  <a:gd name="T22" fmla="*/ 325 w 504"/>
                  <a:gd name="T23" fmla="*/ 68 h 212"/>
                  <a:gd name="T24" fmla="*/ 333 w 504"/>
                  <a:gd name="T25" fmla="*/ 60 h 212"/>
                  <a:gd name="T26" fmla="*/ 340 w 504"/>
                  <a:gd name="T27" fmla="*/ 57 h 212"/>
                  <a:gd name="T28" fmla="*/ 345 w 504"/>
                  <a:gd name="T29" fmla="*/ 57 h 212"/>
                  <a:gd name="T30" fmla="*/ 353 w 504"/>
                  <a:gd name="T31" fmla="*/ 60 h 212"/>
                  <a:gd name="T32" fmla="*/ 360 w 504"/>
                  <a:gd name="T33" fmla="*/ 68 h 212"/>
                  <a:gd name="T34" fmla="*/ 358 w 504"/>
                  <a:gd name="T35" fmla="*/ 91 h 212"/>
                  <a:gd name="T36" fmla="*/ 350 w 504"/>
                  <a:gd name="T37" fmla="*/ 96 h 212"/>
                  <a:gd name="T38" fmla="*/ 336 w 504"/>
                  <a:gd name="T39" fmla="*/ 169 h 212"/>
                  <a:gd name="T40" fmla="*/ 324 w 504"/>
                  <a:gd name="T41" fmla="*/ 174 h 212"/>
                  <a:gd name="T42" fmla="*/ 305 w 504"/>
                  <a:gd name="T43" fmla="*/ 175 h 212"/>
                  <a:gd name="T44" fmla="*/ 299 w 504"/>
                  <a:gd name="T45" fmla="*/ 176 h 212"/>
                  <a:gd name="T46" fmla="*/ 286 w 504"/>
                  <a:gd name="T47" fmla="*/ 175 h 212"/>
                  <a:gd name="T48" fmla="*/ 268 w 504"/>
                  <a:gd name="T49" fmla="*/ 172 h 212"/>
                  <a:gd name="T50" fmla="*/ 255 w 504"/>
                  <a:gd name="T51" fmla="*/ 154 h 212"/>
                  <a:gd name="T52" fmla="*/ 232 w 504"/>
                  <a:gd name="T53" fmla="*/ 91 h 212"/>
                  <a:gd name="T54" fmla="*/ 209 w 504"/>
                  <a:gd name="T55" fmla="*/ 86 h 212"/>
                  <a:gd name="T56" fmla="*/ 181 w 504"/>
                  <a:gd name="T57" fmla="*/ 34 h 212"/>
                  <a:gd name="T58" fmla="*/ 22 w 504"/>
                  <a:gd name="T59" fmla="*/ 62 h 212"/>
                  <a:gd name="T60" fmla="*/ 253 w 504"/>
                  <a:gd name="T61" fmla="*/ 212 h 212"/>
                  <a:gd name="T62" fmla="*/ 169 w 504"/>
                  <a:gd name="T63" fmla="*/ 128 h 212"/>
                  <a:gd name="T64" fmla="*/ 153 w 504"/>
                  <a:gd name="T65" fmla="*/ 128 h 212"/>
                  <a:gd name="T66" fmla="*/ 137 w 504"/>
                  <a:gd name="T67" fmla="*/ 128 h 212"/>
                  <a:gd name="T68" fmla="*/ 133 w 504"/>
                  <a:gd name="T69" fmla="*/ 164 h 212"/>
                  <a:gd name="T70" fmla="*/ 130 w 504"/>
                  <a:gd name="T71" fmla="*/ 164 h 212"/>
                  <a:gd name="T72" fmla="*/ 127 w 504"/>
                  <a:gd name="T73" fmla="*/ 164 h 212"/>
                  <a:gd name="T74" fmla="*/ 124 w 504"/>
                  <a:gd name="T75" fmla="*/ 164 h 212"/>
                  <a:gd name="T76" fmla="*/ 122 w 504"/>
                  <a:gd name="T77" fmla="*/ 164 h 212"/>
                  <a:gd name="T78" fmla="*/ 119 w 504"/>
                  <a:gd name="T79" fmla="*/ 164 h 212"/>
                  <a:gd name="T80" fmla="*/ 110 w 504"/>
                  <a:gd name="T81" fmla="*/ 128 h 212"/>
                  <a:gd name="T82" fmla="*/ 94 w 504"/>
                  <a:gd name="T83" fmla="*/ 128 h 212"/>
                  <a:gd name="T84" fmla="*/ 84 w 504"/>
                  <a:gd name="T85" fmla="*/ 113 h 212"/>
                  <a:gd name="T86" fmla="*/ 100 w 504"/>
                  <a:gd name="T87" fmla="*/ 113 h 212"/>
                  <a:gd name="T88" fmla="*/ 116 w 504"/>
                  <a:gd name="T89" fmla="*/ 113 h 212"/>
                  <a:gd name="T90" fmla="*/ 120 w 504"/>
                  <a:gd name="T91" fmla="*/ 78 h 212"/>
                  <a:gd name="T92" fmla="*/ 122 w 504"/>
                  <a:gd name="T93" fmla="*/ 78 h 212"/>
                  <a:gd name="T94" fmla="*/ 125 w 504"/>
                  <a:gd name="T95" fmla="*/ 78 h 212"/>
                  <a:gd name="T96" fmla="*/ 128 w 504"/>
                  <a:gd name="T97" fmla="*/ 78 h 212"/>
                  <a:gd name="T98" fmla="*/ 131 w 504"/>
                  <a:gd name="T99" fmla="*/ 78 h 212"/>
                  <a:gd name="T100" fmla="*/ 134 w 504"/>
                  <a:gd name="T101" fmla="*/ 78 h 212"/>
                  <a:gd name="T102" fmla="*/ 142 w 504"/>
                  <a:gd name="T103" fmla="*/ 113 h 212"/>
                  <a:gd name="T104" fmla="*/ 158 w 504"/>
                  <a:gd name="T105" fmla="*/ 113 h 212"/>
                  <a:gd name="T106" fmla="*/ 169 w 504"/>
                  <a:gd name="T107" fmla="*/ 12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4" h="212">
                    <a:moveTo>
                      <a:pt x="482" y="62"/>
                    </a:moveTo>
                    <a:cubicBezTo>
                      <a:pt x="474" y="51"/>
                      <a:pt x="442" y="41"/>
                      <a:pt x="442" y="41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30" y="10"/>
                      <a:pt x="327" y="25"/>
                      <a:pt x="323" y="40"/>
                    </a:cubicBezTo>
                    <a:cubicBezTo>
                      <a:pt x="320" y="50"/>
                      <a:pt x="316" y="61"/>
                      <a:pt x="313" y="69"/>
                    </a:cubicBezTo>
                    <a:cubicBezTo>
                      <a:pt x="309" y="76"/>
                      <a:pt x="306" y="82"/>
                      <a:pt x="303" y="85"/>
                    </a:cubicBezTo>
                    <a:cubicBezTo>
                      <a:pt x="302" y="85"/>
                      <a:pt x="302" y="86"/>
                      <a:pt x="301" y="86"/>
                    </a:cubicBezTo>
                    <a:cubicBezTo>
                      <a:pt x="299" y="87"/>
                      <a:pt x="296" y="88"/>
                      <a:pt x="293" y="89"/>
                    </a:cubicBezTo>
                    <a:cubicBezTo>
                      <a:pt x="289" y="89"/>
                      <a:pt x="286" y="90"/>
                      <a:pt x="282" y="91"/>
                    </a:cubicBezTo>
                    <a:cubicBezTo>
                      <a:pt x="279" y="91"/>
                      <a:pt x="276" y="91"/>
                      <a:pt x="272" y="92"/>
                    </a:cubicBezTo>
                    <a:cubicBezTo>
                      <a:pt x="269" y="92"/>
                      <a:pt x="265" y="92"/>
                      <a:pt x="262" y="92"/>
                    </a:cubicBezTo>
                    <a:cubicBezTo>
                      <a:pt x="262" y="92"/>
                      <a:pt x="261" y="92"/>
                      <a:pt x="261" y="92"/>
                    </a:cubicBezTo>
                    <a:cubicBezTo>
                      <a:pt x="261" y="97"/>
                      <a:pt x="261" y="101"/>
                      <a:pt x="262" y="105"/>
                    </a:cubicBezTo>
                    <a:cubicBezTo>
                      <a:pt x="263" y="127"/>
                      <a:pt x="265" y="149"/>
                      <a:pt x="268" y="157"/>
                    </a:cubicBezTo>
                    <a:cubicBezTo>
                      <a:pt x="268" y="158"/>
                      <a:pt x="269" y="160"/>
                      <a:pt x="269" y="160"/>
                    </a:cubicBezTo>
                    <a:cubicBezTo>
                      <a:pt x="270" y="161"/>
                      <a:pt x="272" y="161"/>
                      <a:pt x="274" y="162"/>
                    </a:cubicBezTo>
                    <a:cubicBezTo>
                      <a:pt x="276" y="162"/>
                      <a:pt x="278" y="162"/>
                      <a:pt x="280" y="163"/>
                    </a:cubicBezTo>
                    <a:cubicBezTo>
                      <a:pt x="282" y="163"/>
                      <a:pt x="284" y="163"/>
                      <a:pt x="286" y="163"/>
                    </a:cubicBezTo>
                    <a:cubicBezTo>
                      <a:pt x="289" y="164"/>
                      <a:pt x="291" y="164"/>
                      <a:pt x="293" y="164"/>
                    </a:cubicBezTo>
                    <a:cubicBezTo>
                      <a:pt x="295" y="164"/>
                      <a:pt x="297" y="164"/>
                      <a:pt x="299" y="164"/>
                    </a:cubicBezTo>
                    <a:cubicBezTo>
                      <a:pt x="299" y="164"/>
                      <a:pt x="299" y="164"/>
                      <a:pt x="299" y="164"/>
                    </a:cubicBezTo>
                    <a:cubicBezTo>
                      <a:pt x="301" y="164"/>
                      <a:pt x="303" y="164"/>
                      <a:pt x="305" y="164"/>
                    </a:cubicBezTo>
                    <a:cubicBezTo>
                      <a:pt x="307" y="164"/>
                      <a:pt x="309" y="164"/>
                      <a:pt x="311" y="163"/>
                    </a:cubicBezTo>
                    <a:cubicBezTo>
                      <a:pt x="313" y="163"/>
                      <a:pt x="315" y="163"/>
                      <a:pt x="317" y="163"/>
                    </a:cubicBezTo>
                    <a:cubicBezTo>
                      <a:pt x="320" y="162"/>
                      <a:pt x="322" y="162"/>
                      <a:pt x="324" y="162"/>
                    </a:cubicBezTo>
                    <a:cubicBezTo>
                      <a:pt x="326" y="161"/>
                      <a:pt x="327" y="161"/>
                      <a:pt x="329" y="160"/>
                    </a:cubicBezTo>
                    <a:cubicBezTo>
                      <a:pt x="329" y="160"/>
                      <a:pt x="329" y="158"/>
                      <a:pt x="330" y="157"/>
                    </a:cubicBezTo>
                    <a:cubicBezTo>
                      <a:pt x="333" y="149"/>
                      <a:pt x="335" y="127"/>
                      <a:pt x="336" y="105"/>
                    </a:cubicBezTo>
                    <a:cubicBezTo>
                      <a:pt x="336" y="102"/>
                      <a:pt x="336" y="99"/>
                      <a:pt x="336" y="96"/>
                    </a:cubicBezTo>
                    <a:cubicBezTo>
                      <a:pt x="336" y="96"/>
                      <a:pt x="336" y="96"/>
                      <a:pt x="335" y="96"/>
                    </a:cubicBezTo>
                    <a:cubicBezTo>
                      <a:pt x="334" y="96"/>
                      <a:pt x="333" y="95"/>
                      <a:pt x="333" y="95"/>
                    </a:cubicBezTo>
                    <a:cubicBezTo>
                      <a:pt x="332" y="94"/>
                      <a:pt x="331" y="94"/>
                      <a:pt x="330" y="93"/>
                    </a:cubicBezTo>
                    <a:cubicBezTo>
                      <a:pt x="329" y="92"/>
                      <a:pt x="328" y="91"/>
                      <a:pt x="328" y="91"/>
                    </a:cubicBezTo>
                    <a:cubicBezTo>
                      <a:pt x="327" y="89"/>
                      <a:pt x="326" y="88"/>
                      <a:pt x="325" y="87"/>
                    </a:cubicBezTo>
                    <a:cubicBezTo>
                      <a:pt x="323" y="84"/>
                      <a:pt x="323" y="81"/>
                      <a:pt x="323" y="77"/>
                    </a:cubicBezTo>
                    <a:cubicBezTo>
                      <a:pt x="323" y="74"/>
                      <a:pt x="323" y="70"/>
                      <a:pt x="325" y="68"/>
                    </a:cubicBezTo>
                    <a:cubicBezTo>
                      <a:pt x="326" y="66"/>
                      <a:pt x="327" y="65"/>
                      <a:pt x="328" y="64"/>
                    </a:cubicBezTo>
                    <a:cubicBezTo>
                      <a:pt x="328" y="63"/>
                      <a:pt x="329" y="62"/>
                      <a:pt x="330" y="62"/>
                    </a:cubicBezTo>
                    <a:cubicBezTo>
                      <a:pt x="331" y="61"/>
                      <a:pt x="332" y="60"/>
                      <a:pt x="333" y="60"/>
                    </a:cubicBezTo>
                    <a:cubicBezTo>
                      <a:pt x="333" y="59"/>
                      <a:pt x="334" y="59"/>
                      <a:pt x="335" y="59"/>
                    </a:cubicBezTo>
                    <a:cubicBezTo>
                      <a:pt x="336" y="58"/>
                      <a:pt x="337" y="58"/>
                      <a:pt x="338" y="58"/>
                    </a:cubicBezTo>
                    <a:cubicBezTo>
                      <a:pt x="338" y="58"/>
                      <a:pt x="339" y="58"/>
                      <a:pt x="340" y="57"/>
                    </a:cubicBezTo>
                    <a:cubicBezTo>
                      <a:pt x="341" y="57"/>
                      <a:pt x="342" y="57"/>
                      <a:pt x="343" y="57"/>
                    </a:cubicBezTo>
                    <a:cubicBezTo>
                      <a:pt x="343" y="57"/>
                      <a:pt x="343" y="57"/>
                      <a:pt x="343" y="57"/>
                    </a:cubicBezTo>
                    <a:cubicBezTo>
                      <a:pt x="343" y="57"/>
                      <a:pt x="344" y="57"/>
                      <a:pt x="345" y="57"/>
                    </a:cubicBezTo>
                    <a:cubicBezTo>
                      <a:pt x="346" y="57"/>
                      <a:pt x="347" y="58"/>
                      <a:pt x="348" y="58"/>
                    </a:cubicBezTo>
                    <a:cubicBezTo>
                      <a:pt x="349" y="58"/>
                      <a:pt x="349" y="58"/>
                      <a:pt x="350" y="59"/>
                    </a:cubicBezTo>
                    <a:cubicBezTo>
                      <a:pt x="351" y="59"/>
                      <a:pt x="352" y="59"/>
                      <a:pt x="353" y="60"/>
                    </a:cubicBezTo>
                    <a:cubicBezTo>
                      <a:pt x="354" y="60"/>
                      <a:pt x="354" y="61"/>
                      <a:pt x="355" y="62"/>
                    </a:cubicBezTo>
                    <a:cubicBezTo>
                      <a:pt x="356" y="62"/>
                      <a:pt x="357" y="63"/>
                      <a:pt x="358" y="64"/>
                    </a:cubicBezTo>
                    <a:cubicBezTo>
                      <a:pt x="359" y="65"/>
                      <a:pt x="360" y="66"/>
                      <a:pt x="360" y="68"/>
                    </a:cubicBezTo>
                    <a:cubicBezTo>
                      <a:pt x="362" y="70"/>
                      <a:pt x="363" y="74"/>
                      <a:pt x="363" y="77"/>
                    </a:cubicBezTo>
                    <a:cubicBezTo>
                      <a:pt x="363" y="81"/>
                      <a:pt x="362" y="84"/>
                      <a:pt x="360" y="87"/>
                    </a:cubicBezTo>
                    <a:cubicBezTo>
                      <a:pt x="360" y="88"/>
                      <a:pt x="359" y="89"/>
                      <a:pt x="358" y="91"/>
                    </a:cubicBezTo>
                    <a:cubicBezTo>
                      <a:pt x="357" y="91"/>
                      <a:pt x="356" y="92"/>
                      <a:pt x="355" y="93"/>
                    </a:cubicBezTo>
                    <a:cubicBezTo>
                      <a:pt x="354" y="94"/>
                      <a:pt x="354" y="94"/>
                      <a:pt x="353" y="95"/>
                    </a:cubicBezTo>
                    <a:cubicBezTo>
                      <a:pt x="352" y="95"/>
                      <a:pt x="351" y="96"/>
                      <a:pt x="350" y="96"/>
                    </a:cubicBezTo>
                    <a:cubicBezTo>
                      <a:pt x="349" y="96"/>
                      <a:pt x="349" y="96"/>
                      <a:pt x="348" y="97"/>
                    </a:cubicBezTo>
                    <a:cubicBezTo>
                      <a:pt x="347" y="123"/>
                      <a:pt x="345" y="142"/>
                      <a:pt x="342" y="154"/>
                    </a:cubicBezTo>
                    <a:cubicBezTo>
                      <a:pt x="340" y="162"/>
                      <a:pt x="338" y="167"/>
                      <a:pt x="336" y="169"/>
                    </a:cubicBezTo>
                    <a:cubicBezTo>
                      <a:pt x="336" y="169"/>
                      <a:pt x="335" y="170"/>
                      <a:pt x="335" y="170"/>
                    </a:cubicBezTo>
                    <a:cubicBezTo>
                      <a:pt x="333" y="171"/>
                      <a:pt x="332" y="171"/>
                      <a:pt x="330" y="172"/>
                    </a:cubicBezTo>
                    <a:cubicBezTo>
                      <a:pt x="328" y="173"/>
                      <a:pt x="326" y="173"/>
                      <a:pt x="324" y="174"/>
                    </a:cubicBezTo>
                    <a:cubicBezTo>
                      <a:pt x="322" y="174"/>
                      <a:pt x="320" y="174"/>
                      <a:pt x="317" y="174"/>
                    </a:cubicBezTo>
                    <a:cubicBezTo>
                      <a:pt x="315" y="175"/>
                      <a:pt x="313" y="175"/>
                      <a:pt x="311" y="175"/>
                    </a:cubicBezTo>
                    <a:cubicBezTo>
                      <a:pt x="309" y="175"/>
                      <a:pt x="307" y="175"/>
                      <a:pt x="305" y="175"/>
                    </a:cubicBezTo>
                    <a:cubicBezTo>
                      <a:pt x="303" y="176"/>
                      <a:pt x="301" y="176"/>
                      <a:pt x="299" y="176"/>
                    </a:cubicBezTo>
                    <a:cubicBezTo>
                      <a:pt x="299" y="176"/>
                      <a:pt x="299" y="176"/>
                      <a:pt x="299" y="176"/>
                    </a:cubicBezTo>
                    <a:cubicBezTo>
                      <a:pt x="299" y="176"/>
                      <a:pt x="299" y="176"/>
                      <a:pt x="299" y="176"/>
                    </a:cubicBezTo>
                    <a:cubicBezTo>
                      <a:pt x="298" y="176"/>
                      <a:pt x="298" y="176"/>
                      <a:pt x="298" y="176"/>
                    </a:cubicBezTo>
                    <a:cubicBezTo>
                      <a:pt x="297" y="176"/>
                      <a:pt x="295" y="176"/>
                      <a:pt x="293" y="175"/>
                    </a:cubicBezTo>
                    <a:cubicBezTo>
                      <a:pt x="291" y="175"/>
                      <a:pt x="289" y="175"/>
                      <a:pt x="286" y="175"/>
                    </a:cubicBezTo>
                    <a:cubicBezTo>
                      <a:pt x="284" y="175"/>
                      <a:pt x="282" y="175"/>
                      <a:pt x="280" y="174"/>
                    </a:cubicBezTo>
                    <a:cubicBezTo>
                      <a:pt x="278" y="174"/>
                      <a:pt x="276" y="174"/>
                      <a:pt x="274" y="174"/>
                    </a:cubicBezTo>
                    <a:cubicBezTo>
                      <a:pt x="272" y="173"/>
                      <a:pt x="270" y="173"/>
                      <a:pt x="268" y="172"/>
                    </a:cubicBezTo>
                    <a:cubicBezTo>
                      <a:pt x="266" y="171"/>
                      <a:pt x="264" y="171"/>
                      <a:pt x="263" y="170"/>
                    </a:cubicBezTo>
                    <a:cubicBezTo>
                      <a:pt x="263" y="170"/>
                      <a:pt x="262" y="169"/>
                      <a:pt x="262" y="169"/>
                    </a:cubicBezTo>
                    <a:cubicBezTo>
                      <a:pt x="259" y="167"/>
                      <a:pt x="257" y="162"/>
                      <a:pt x="255" y="154"/>
                    </a:cubicBezTo>
                    <a:cubicBezTo>
                      <a:pt x="252" y="141"/>
                      <a:pt x="250" y="121"/>
                      <a:pt x="249" y="92"/>
                    </a:cubicBezTo>
                    <a:cubicBezTo>
                      <a:pt x="247" y="92"/>
                      <a:pt x="245" y="92"/>
                      <a:pt x="242" y="92"/>
                    </a:cubicBezTo>
                    <a:cubicBezTo>
                      <a:pt x="239" y="92"/>
                      <a:pt x="235" y="91"/>
                      <a:pt x="232" y="91"/>
                    </a:cubicBezTo>
                    <a:cubicBezTo>
                      <a:pt x="228" y="91"/>
                      <a:pt x="225" y="90"/>
                      <a:pt x="222" y="90"/>
                    </a:cubicBezTo>
                    <a:cubicBezTo>
                      <a:pt x="218" y="89"/>
                      <a:pt x="215" y="88"/>
                      <a:pt x="212" y="87"/>
                    </a:cubicBezTo>
                    <a:cubicBezTo>
                      <a:pt x="211" y="87"/>
                      <a:pt x="210" y="86"/>
                      <a:pt x="209" y="86"/>
                    </a:cubicBezTo>
                    <a:cubicBezTo>
                      <a:pt x="207" y="85"/>
                      <a:pt x="204" y="82"/>
                      <a:pt x="202" y="78"/>
                    </a:cubicBezTo>
                    <a:cubicBezTo>
                      <a:pt x="198" y="73"/>
                      <a:pt x="195" y="67"/>
                      <a:pt x="191" y="59"/>
                    </a:cubicBezTo>
                    <a:cubicBezTo>
                      <a:pt x="188" y="51"/>
                      <a:pt x="184" y="42"/>
                      <a:pt x="181" y="34"/>
                    </a:cubicBezTo>
                    <a:cubicBezTo>
                      <a:pt x="177" y="21"/>
                      <a:pt x="174" y="9"/>
                      <a:pt x="172" y="0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1"/>
                      <a:pt x="30" y="51"/>
                      <a:pt x="22" y="62"/>
                    </a:cubicBezTo>
                    <a:cubicBezTo>
                      <a:pt x="14" y="73"/>
                      <a:pt x="0" y="212"/>
                      <a:pt x="10" y="212"/>
                    </a:cubicBezTo>
                    <a:cubicBezTo>
                      <a:pt x="22" y="212"/>
                      <a:pt x="234" y="212"/>
                      <a:pt x="251" y="212"/>
                    </a:cubicBezTo>
                    <a:cubicBezTo>
                      <a:pt x="252" y="212"/>
                      <a:pt x="253" y="212"/>
                      <a:pt x="253" y="212"/>
                    </a:cubicBezTo>
                    <a:cubicBezTo>
                      <a:pt x="270" y="212"/>
                      <a:pt x="482" y="212"/>
                      <a:pt x="494" y="212"/>
                    </a:cubicBezTo>
                    <a:cubicBezTo>
                      <a:pt x="504" y="212"/>
                      <a:pt x="490" y="73"/>
                      <a:pt x="482" y="62"/>
                    </a:cubicBezTo>
                    <a:close/>
                    <a:moveTo>
                      <a:pt x="169" y="128"/>
                    </a:moveTo>
                    <a:cubicBezTo>
                      <a:pt x="164" y="128"/>
                      <a:pt x="164" y="128"/>
                      <a:pt x="164" y="128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3" y="128"/>
                      <a:pt x="153" y="128"/>
                      <a:pt x="153" y="128"/>
                    </a:cubicBezTo>
                    <a:cubicBezTo>
                      <a:pt x="148" y="128"/>
                      <a:pt x="148" y="128"/>
                      <a:pt x="148" y="128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37" y="128"/>
                      <a:pt x="137" y="128"/>
                      <a:pt x="137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33" y="164"/>
                      <a:pt x="133" y="164"/>
                      <a:pt x="133" y="164"/>
                    </a:cubicBezTo>
                    <a:cubicBezTo>
                      <a:pt x="132" y="164"/>
                      <a:pt x="132" y="164"/>
                      <a:pt x="132" y="164"/>
                    </a:cubicBezTo>
                    <a:cubicBezTo>
                      <a:pt x="131" y="164"/>
                      <a:pt x="131" y="164"/>
                      <a:pt x="131" y="164"/>
                    </a:cubicBezTo>
                    <a:cubicBezTo>
                      <a:pt x="130" y="164"/>
                      <a:pt x="130" y="164"/>
                      <a:pt x="130" y="164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7" y="164"/>
                      <a:pt x="127" y="164"/>
                      <a:pt x="127" y="164"/>
                    </a:cubicBezTo>
                    <a:cubicBezTo>
                      <a:pt x="126" y="164"/>
                      <a:pt x="126" y="164"/>
                      <a:pt x="126" y="164"/>
                    </a:cubicBezTo>
                    <a:cubicBezTo>
                      <a:pt x="125" y="164"/>
                      <a:pt x="125" y="164"/>
                      <a:pt x="125" y="164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3" y="164"/>
                      <a:pt x="123" y="164"/>
                      <a:pt x="123" y="164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21" y="164"/>
                      <a:pt x="121" y="164"/>
                      <a:pt x="121" y="164"/>
                    </a:cubicBezTo>
                    <a:cubicBezTo>
                      <a:pt x="120" y="164"/>
                      <a:pt x="120" y="164"/>
                      <a:pt x="120" y="164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9" y="128"/>
                      <a:pt x="119" y="128"/>
                      <a:pt x="119" y="128"/>
                    </a:cubicBezTo>
                    <a:cubicBezTo>
                      <a:pt x="116" y="128"/>
                      <a:pt x="116" y="128"/>
                      <a:pt x="116" y="128"/>
                    </a:cubicBezTo>
                    <a:cubicBezTo>
                      <a:pt x="110" y="128"/>
                      <a:pt x="110" y="128"/>
                      <a:pt x="110" y="128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0" y="128"/>
                      <a:pt x="100" y="128"/>
                      <a:pt x="100" y="128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4" y="128"/>
                      <a:pt x="84" y="128"/>
                      <a:pt x="84" y="128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89" y="113"/>
                      <a:pt x="89" y="113"/>
                      <a:pt x="89" y="113"/>
                    </a:cubicBezTo>
                    <a:cubicBezTo>
                      <a:pt x="94" y="113"/>
                      <a:pt x="94" y="113"/>
                      <a:pt x="94" y="113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5" y="113"/>
                      <a:pt x="105" y="113"/>
                      <a:pt x="105" y="113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78"/>
                      <a:pt x="119" y="78"/>
                      <a:pt x="119" y="78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126" y="78"/>
                      <a:pt x="126" y="78"/>
                      <a:pt x="126" y="78"/>
                    </a:cubicBezTo>
                    <a:cubicBezTo>
                      <a:pt x="127" y="78"/>
                      <a:pt x="127" y="78"/>
                      <a:pt x="127" y="78"/>
                    </a:cubicBezTo>
                    <a:cubicBezTo>
                      <a:pt x="128" y="78"/>
                      <a:pt x="128" y="78"/>
                      <a:pt x="128" y="78"/>
                    </a:cubicBezTo>
                    <a:cubicBezTo>
                      <a:pt x="129" y="78"/>
                      <a:pt x="129" y="78"/>
                      <a:pt x="129" y="78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8" y="113"/>
                      <a:pt x="148" y="113"/>
                      <a:pt x="148" y="113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64" y="113"/>
                      <a:pt x="164" y="113"/>
                      <a:pt x="164" y="113"/>
                    </a:cubicBezTo>
                    <a:cubicBezTo>
                      <a:pt x="169" y="113"/>
                      <a:pt x="169" y="113"/>
                      <a:pt x="169" y="113"/>
                    </a:cubicBezTo>
                    <a:lnTo>
                      <a:pt x="169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65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/>
      <p:bldP spid="6164" grpId="0"/>
      <p:bldP spid="6165" grpId="0"/>
      <p:bldP spid="61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4"/>
          <p:cNvSpPr>
            <a:spLocks noEditPoints="1"/>
          </p:cNvSpPr>
          <p:nvPr/>
        </p:nvSpPr>
        <p:spPr bwMode="auto">
          <a:xfrm>
            <a:off x="1409091" y="1708945"/>
            <a:ext cx="2015503" cy="593725"/>
          </a:xfrm>
          <a:custGeom>
            <a:avLst/>
            <a:gdLst>
              <a:gd name="T0" fmla="*/ 273 w 302"/>
              <a:gd name="T1" fmla="*/ 7 h 89"/>
              <a:gd name="T2" fmla="*/ 281 w 302"/>
              <a:gd name="T3" fmla="*/ 15 h 89"/>
              <a:gd name="T4" fmla="*/ 281 w 302"/>
              <a:gd name="T5" fmla="*/ 22 h 89"/>
              <a:gd name="T6" fmla="*/ 288 w 302"/>
              <a:gd name="T7" fmla="*/ 31 h 89"/>
              <a:gd name="T8" fmla="*/ 296 w 302"/>
              <a:gd name="T9" fmla="*/ 39 h 89"/>
              <a:gd name="T10" fmla="*/ 296 w 302"/>
              <a:gd name="T11" fmla="*/ 51 h 89"/>
              <a:gd name="T12" fmla="*/ 288 w 302"/>
              <a:gd name="T13" fmla="*/ 60 h 89"/>
              <a:gd name="T14" fmla="*/ 281 w 302"/>
              <a:gd name="T15" fmla="*/ 68 h 89"/>
              <a:gd name="T16" fmla="*/ 281 w 302"/>
              <a:gd name="T17" fmla="*/ 74 h 89"/>
              <a:gd name="T18" fmla="*/ 273 w 302"/>
              <a:gd name="T19" fmla="*/ 82 h 89"/>
              <a:gd name="T20" fmla="*/ 15 w 302"/>
              <a:gd name="T21" fmla="*/ 82 h 89"/>
              <a:gd name="T22" fmla="*/ 7 w 302"/>
              <a:gd name="T23" fmla="*/ 74 h 89"/>
              <a:gd name="T24" fmla="*/ 7 w 302"/>
              <a:gd name="T25" fmla="*/ 15 h 89"/>
              <a:gd name="T26" fmla="*/ 15 w 302"/>
              <a:gd name="T27" fmla="*/ 7 h 89"/>
              <a:gd name="T28" fmla="*/ 273 w 302"/>
              <a:gd name="T29" fmla="*/ 7 h 89"/>
              <a:gd name="T30" fmla="*/ 273 w 302"/>
              <a:gd name="T31" fmla="*/ 0 h 89"/>
              <a:gd name="T32" fmla="*/ 15 w 302"/>
              <a:gd name="T33" fmla="*/ 0 h 89"/>
              <a:gd name="T34" fmla="*/ 0 w 302"/>
              <a:gd name="T35" fmla="*/ 15 h 89"/>
              <a:gd name="T36" fmla="*/ 0 w 302"/>
              <a:gd name="T37" fmla="*/ 74 h 89"/>
              <a:gd name="T38" fmla="*/ 15 w 302"/>
              <a:gd name="T39" fmla="*/ 89 h 89"/>
              <a:gd name="T40" fmla="*/ 273 w 302"/>
              <a:gd name="T41" fmla="*/ 89 h 89"/>
              <a:gd name="T42" fmla="*/ 287 w 302"/>
              <a:gd name="T43" fmla="*/ 74 h 89"/>
              <a:gd name="T44" fmla="*/ 287 w 302"/>
              <a:gd name="T45" fmla="*/ 68 h 89"/>
              <a:gd name="T46" fmla="*/ 288 w 302"/>
              <a:gd name="T47" fmla="*/ 66 h 89"/>
              <a:gd name="T48" fmla="*/ 302 w 302"/>
              <a:gd name="T49" fmla="*/ 51 h 89"/>
              <a:gd name="T50" fmla="*/ 302 w 302"/>
              <a:gd name="T51" fmla="*/ 39 h 89"/>
              <a:gd name="T52" fmla="*/ 288 w 302"/>
              <a:gd name="T53" fmla="*/ 25 h 89"/>
              <a:gd name="T54" fmla="*/ 287 w 302"/>
              <a:gd name="T55" fmla="*/ 22 h 89"/>
              <a:gd name="T56" fmla="*/ 287 w 302"/>
              <a:gd name="T57" fmla="*/ 15 h 89"/>
              <a:gd name="T58" fmla="*/ 273 w 302"/>
              <a:gd name="T5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9">
                <a:moveTo>
                  <a:pt x="273" y="7"/>
                </a:moveTo>
                <a:cubicBezTo>
                  <a:pt x="277" y="7"/>
                  <a:pt x="281" y="10"/>
                  <a:pt x="281" y="15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7"/>
                  <a:pt x="284" y="31"/>
                  <a:pt x="288" y="31"/>
                </a:cubicBezTo>
                <a:cubicBezTo>
                  <a:pt x="292" y="31"/>
                  <a:pt x="296" y="34"/>
                  <a:pt x="296" y="39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6"/>
                  <a:pt x="292" y="60"/>
                  <a:pt x="288" y="60"/>
                </a:cubicBezTo>
                <a:cubicBezTo>
                  <a:pt x="284" y="60"/>
                  <a:pt x="281" y="63"/>
                  <a:pt x="281" y="68"/>
                </a:cubicBezTo>
                <a:cubicBezTo>
                  <a:pt x="281" y="74"/>
                  <a:pt x="281" y="74"/>
                  <a:pt x="281" y="74"/>
                </a:cubicBezTo>
                <a:cubicBezTo>
                  <a:pt x="281" y="79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9"/>
                  <a:pt x="7" y="7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0"/>
                  <a:pt x="10" y="7"/>
                  <a:pt x="15" y="7"/>
                </a:cubicBezTo>
                <a:cubicBezTo>
                  <a:pt x="273" y="7"/>
                  <a:pt x="273" y="7"/>
                  <a:pt x="273" y="7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2"/>
                  <a:pt x="7" y="89"/>
                  <a:pt x="15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81" y="89"/>
                  <a:pt x="287" y="82"/>
                  <a:pt x="287" y="74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87" y="67"/>
                  <a:pt x="288" y="66"/>
                  <a:pt x="288" y="66"/>
                </a:cubicBezTo>
                <a:cubicBezTo>
                  <a:pt x="296" y="66"/>
                  <a:pt x="302" y="59"/>
                  <a:pt x="302" y="51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2" y="31"/>
                  <a:pt x="296" y="25"/>
                  <a:pt x="288" y="25"/>
                </a:cubicBezTo>
                <a:cubicBezTo>
                  <a:pt x="288" y="25"/>
                  <a:pt x="287" y="24"/>
                  <a:pt x="287" y="22"/>
                </a:cubicBezTo>
                <a:cubicBezTo>
                  <a:pt x="287" y="15"/>
                  <a:pt x="287" y="15"/>
                  <a:pt x="287" y="15"/>
                </a:cubicBezTo>
                <a:cubicBezTo>
                  <a:pt x="287" y="7"/>
                  <a:pt x="281" y="0"/>
                  <a:pt x="273" y="0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12" name="Rectangle 105"/>
          <p:cNvSpPr>
            <a:spLocks noChangeArrowheads="1"/>
          </p:cNvSpPr>
          <p:nvPr/>
        </p:nvSpPr>
        <p:spPr bwMode="auto">
          <a:xfrm>
            <a:off x="1521767" y="1823245"/>
            <a:ext cx="395166" cy="373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13" name="Rectangle 106"/>
          <p:cNvSpPr>
            <a:spLocks noChangeArrowheads="1"/>
          </p:cNvSpPr>
          <p:nvPr/>
        </p:nvSpPr>
        <p:spPr bwMode="auto">
          <a:xfrm>
            <a:off x="1942327" y="1823245"/>
            <a:ext cx="401513" cy="373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14" name="Rectangle 107"/>
          <p:cNvSpPr>
            <a:spLocks noChangeArrowheads="1"/>
          </p:cNvSpPr>
          <p:nvPr/>
        </p:nvSpPr>
        <p:spPr bwMode="auto">
          <a:xfrm>
            <a:off x="2370818" y="1823245"/>
            <a:ext cx="393578" cy="373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15" name="Rectangle 108"/>
          <p:cNvSpPr>
            <a:spLocks noChangeArrowheads="1"/>
          </p:cNvSpPr>
          <p:nvPr/>
        </p:nvSpPr>
        <p:spPr bwMode="auto">
          <a:xfrm>
            <a:off x="2791375" y="1823245"/>
            <a:ext cx="399926" cy="373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16" name="Freeform 109"/>
          <p:cNvSpPr>
            <a:spLocks noEditPoints="1"/>
          </p:cNvSpPr>
          <p:nvPr/>
        </p:nvSpPr>
        <p:spPr bwMode="auto">
          <a:xfrm>
            <a:off x="1409091" y="2356644"/>
            <a:ext cx="2015503" cy="587375"/>
          </a:xfrm>
          <a:custGeom>
            <a:avLst/>
            <a:gdLst>
              <a:gd name="T0" fmla="*/ 273 w 302"/>
              <a:gd name="T1" fmla="*/ 6 h 88"/>
              <a:gd name="T2" fmla="*/ 281 w 302"/>
              <a:gd name="T3" fmla="*/ 14 h 88"/>
              <a:gd name="T4" fmla="*/ 281 w 302"/>
              <a:gd name="T5" fmla="*/ 22 h 88"/>
              <a:gd name="T6" fmla="*/ 288 w 302"/>
              <a:gd name="T7" fmla="*/ 30 h 88"/>
              <a:gd name="T8" fmla="*/ 296 w 302"/>
              <a:gd name="T9" fmla="*/ 38 h 88"/>
              <a:gd name="T10" fmla="*/ 296 w 302"/>
              <a:gd name="T11" fmla="*/ 51 h 88"/>
              <a:gd name="T12" fmla="*/ 288 w 302"/>
              <a:gd name="T13" fmla="*/ 59 h 88"/>
              <a:gd name="T14" fmla="*/ 281 w 302"/>
              <a:gd name="T15" fmla="*/ 67 h 88"/>
              <a:gd name="T16" fmla="*/ 281 w 302"/>
              <a:gd name="T17" fmla="*/ 73 h 88"/>
              <a:gd name="T18" fmla="*/ 273 w 302"/>
              <a:gd name="T19" fmla="*/ 82 h 88"/>
              <a:gd name="T20" fmla="*/ 15 w 302"/>
              <a:gd name="T21" fmla="*/ 82 h 88"/>
              <a:gd name="T22" fmla="*/ 7 w 302"/>
              <a:gd name="T23" fmla="*/ 73 h 88"/>
              <a:gd name="T24" fmla="*/ 7 w 302"/>
              <a:gd name="T25" fmla="*/ 14 h 88"/>
              <a:gd name="T26" fmla="*/ 15 w 302"/>
              <a:gd name="T27" fmla="*/ 6 h 88"/>
              <a:gd name="T28" fmla="*/ 273 w 302"/>
              <a:gd name="T29" fmla="*/ 6 h 88"/>
              <a:gd name="T30" fmla="*/ 273 w 302"/>
              <a:gd name="T31" fmla="*/ 0 h 88"/>
              <a:gd name="T32" fmla="*/ 15 w 302"/>
              <a:gd name="T33" fmla="*/ 0 h 88"/>
              <a:gd name="T34" fmla="*/ 0 w 302"/>
              <a:gd name="T35" fmla="*/ 14 h 88"/>
              <a:gd name="T36" fmla="*/ 0 w 302"/>
              <a:gd name="T37" fmla="*/ 73 h 88"/>
              <a:gd name="T38" fmla="*/ 15 w 302"/>
              <a:gd name="T39" fmla="*/ 88 h 88"/>
              <a:gd name="T40" fmla="*/ 273 w 302"/>
              <a:gd name="T41" fmla="*/ 88 h 88"/>
              <a:gd name="T42" fmla="*/ 287 w 302"/>
              <a:gd name="T43" fmla="*/ 73 h 88"/>
              <a:gd name="T44" fmla="*/ 287 w 302"/>
              <a:gd name="T45" fmla="*/ 67 h 88"/>
              <a:gd name="T46" fmla="*/ 288 w 302"/>
              <a:gd name="T47" fmla="*/ 65 h 88"/>
              <a:gd name="T48" fmla="*/ 302 w 302"/>
              <a:gd name="T49" fmla="*/ 51 h 88"/>
              <a:gd name="T50" fmla="*/ 302 w 302"/>
              <a:gd name="T51" fmla="*/ 38 h 88"/>
              <a:gd name="T52" fmla="*/ 288 w 302"/>
              <a:gd name="T53" fmla="*/ 24 h 88"/>
              <a:gd name="T54" fmla="*/ 287 w 302"/>
              <a:gd name="T55" fmla="*/ 22 h 88"/>
              <a:gd name="T56" fmla="*/ 287 w 302"/>
              <a:gd name="T57" fmla="*/ 14 h 88"/>
              <a:gd name="T58" fmla="*/ 273 w 302"/>
              <a:gd name="T5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8">
                <a:moveTo>
                  <a:pt x="273" y="6"/>
                </a:moveTo>
                <a:cubicBezTo>
                  <a:pt x="277" y="6"/>
                  <a:pt x="281" y="10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3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0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9"/>
                  <a:pt x="302" y="51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17" name="Rectangle 110"/>
          <p:cNvSpPr>
            <a:spLocks noChangeArrowheads="1"/>
          </p:cNvSpPr>
          <p:nvPr/>
        </p:nvSpPr>
        <p:spPr bwMode="auto">
          <a:xfrm>
            <a:off x="1521767" y="2463006"/>
            <a:ext cx="395166" cy="37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18" name="Rectangle 111"/>
          <p:cNvSpPr>
            <a:spLocks noChangeArrowheads="1"/>
          </p:cNvSpPr>
          <p:nvPr/>
        </p:nvSpPr>
        <p:spPr bwMode="auto">
          <a:xfrm>
            <a:off x="1942327" y="2463006"/>
            <a:ext cx="401513" cy="37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19" name="Rectangle 112"/>
          <p:cNvSpPr>
            <a:spLocks noChangeArrowheads="1"/>
          </p:cNvSpPr>
          <p:nvPr/>
        </p:nvSpPr>
        <p:spPr bwMode="auto">
          <a:xfrm>
            <a:off x="2370818" y="2463006"/>
            <a:ext cx="393578" cy="37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20" name="Rectangle 113"/>
          <p:cNvSpPr>
            <a:spLocks noChangeArrowheads="1"/>
          </p:cNvSpPr>
          <p:nvPr/>
        </p:nvSpPr>
        <p:spPr bwMode="auto">
          <a:xfrm>
            <a:off x="2791375" y="2463006"/>
            <a:ext cx="399926" cy="3746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21" name="Freeform 114"/>
          <p:cNvSpPr>
            <a:spLocks noEditPoints="1"/>
          </p:cNvSpPr>
          <p:nvPr/>
        </p:nvSpPr>
        <p:spPr bwMode="auto">
          <a:xfrm>
            <a:off x="1409091" y="2993233"/>
            <a:ext cx="2015503" cy="587375"/>
          </a:xfrm>
          <a:custGeom>
            <a:avLst/>
            <a:gdLst>
              <a:gd name="T0" fmla="*/ 273 w 302"/>
              <a:gd name="T1" fmla="*/ 6 h 88"/>
              <a:gd name="T2" fmla="*/ 281 w 302"/>
              <a:gd name="T3" fmla="*/ 14 h 88"/>
              <a:gd name="T4" fmla="*/ 281 w 302"/>
              <a:gd name="T5" fmla="*/ 22 h 88"/>
              <a:gd name="T6" fmla="*/ 288 w 302"/>
              <a:gd name="T7" fmla="*/ 30 h 88"/>
              <a:gd name="T8" fmla="*/ 296 w 302"/>
              <a:gd name="T9" fmla="*/ 38 h 88"/>
              <a:gd name="T10" fmla="*/ 296 w 302"/>
              <a:gd name="T11" fmla="*/ 50 h 88"/>
              <a:gd name="T12" fmla="*/ 288 w 302"/>
              <a:gd name="T13" fmla="*/ 59 h 88"/>
              <a:gd name="T14" fmla="*/ 281 w 302"/>
              <a:gd name="T15" fmla="*/ 67 h 88"/>
              <a:gd name="T16" fmla="*/ 281 w 302"/>
              <a:gd name="T17" fmla="*/ 73 h 88"/>
              <a:gd name="T18" fmla="*/ 273 w 302"/>
              <a:gd name="T19" fmla="*/ 81 h 88"/>
              <a:gd name="T20" fmla="*/ 15 w 302"/>
              <a:gd name="T21" fmla="*/ 81 h 88"/>
              <a:gd name="T22" fmla="*/ 7 w 302"/>
              <a:gd name="T23" fmla="*/ 73 h 88"/>
              <a:gd name="T24" fmla="*/ 7 w 302"/>
              <a:gd name="T25" fmla="*/ 14 h 88"/>
              <a:gd name="T26" fmla="*/ 15 w 302"/>
              <a:gd name="T27" fmla="*/ 6 h 88"/>
              <a:gd name="T28" fmla="*/ 273 w 302"/>
              <a:gd name="T29" fmla="*/ 6 h 88"/>
              <a:gd name="T30" fmla="*/ 273 w 302"/>
              <a:gd name="T31" fmla="*/ 0 h 88"/>
              <a:gd name="T32" fmla="*/ 15 w 302"/>
              <a:gd name="T33" fmla="*/ 0 h 88"/>
              <a:gd name="T34" fmla="*/ 0 w 302"/>
              <a:gd name="T35" fmla="*/ 14 h 88"/>
              <a:gd name="T36" fmla="*/ 0 w 302"/>
              <a:gd name="T37" fmla="*/ 73 h 88"/>
              <a:gd name="T38" fmla="*/ 15 w 302"/>
              <a:gd name="T39" fmla="*/ 88 h 88"/>
              <a:gd name="T40" fmla="*/ 273 w 302"/>
              <a:gd name="T41" fmla="*/ 88 h 88"/>
              <a:gd name="T42" fmla="*/ 287 w 302"/>
              <a:gd name="T43" fmla="*/ 73 h 88"/>
              <a:gd name="T44" fmla="*/ 287 w 302"/>
              <a:gd name="T45" fmla="*/ 67 h 88"/>
              <a:gd name="T46" fmla="*/ 288 w 302"/>
              <a:gd name="T47" fmla="*/ 65 h 88"/>
              <a:gd name="T48" fmla="*/ 302 w 302"/>
              <a:gd name="T49" fmla="*/ 50 h 88"/>
              <a:gd name="T50" fmla="*/ 302 w 302"/>
              <a:gd name="T51" fmla="*/ 38 h 88"/>
              <a:gd name="T52" fmla="*/ 288 w 302"/>
              <a:gd name="T53" fmla="*/ 24 h 88"/>
              <a:gd name="T54" fmla="*/ 287 w 302"/>
              <a:gd name="T55" fmla="*/ 22 h 88"/>
              <a:gd name="T56" fmla="*/ 287 w 302"/>
              <a:gd name="T57" fmla="*/ 14 h 88"/>
              <a:gd name="T58" fmla="*/ 273 w 302"/>
              <a:gd name="T5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8">
                <a:moveTo>
                  <a:pt x="273" y="6"/>
                </a:moveTo>
                <a:cubicBezTo>
                  <a:pt x="277" y="6"/>
                  <a:pt x="281" y="9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2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1"/>
                  <a:pt x="273" y="81"/>
                </a:cubicBezTo>
                <a:cubicBezTo>
                  <a:pt x="15" y="81"/>
                  <a:pt x="15" y="81"/>
                  <a:pt x="15" y="81"/>
                </a:cubicBezTo>
                <a:cubicBezTo>
                  <a:pt x="10" y="81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9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8"/>
                  <a:pt x="302" y="50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22" name="Rectangle 115"/>
          <p:cNvSpPr>
            <a:spLocks noChangeArrowheads="1"/>
          </p:cNvSpPr>
          <p:nvPr/>
        </p:nvSpPr>
        <p:spPr bwMode="auto">
          <a:xfrm>
            <a:off x="1521767" y="3101182"/>
            <a:ext cx="395166" cy="37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23" name="Rectangle 116"/>
          <p:cNvSpPr>
            <a:spLocks noChangeArrowheads="1"/>
          </p:cNvSpPr>
          <p:nvPr/>
        </p:nvSpPr>
        <p:spPr bwMode="auto">
          <a:xfrm>
            <a:off x="1942327" y="3101182"/>
            <a:ext cx="401513" cy="37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24" name="Rectangle 117"/>
          <p:cNvSpPr>
            <a:spLocks noChangeArrowheads="1"/>
          </p:cNvSpPr>
          <p:nvPr/>
        </p:nvSpPr>
        <p:spPr bwMode="auto">
          <a:xfrm>
            <a:off x="2370818" y="3101182"/>
            <a:ext cx="393578" cy="373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25" name="Rectangle 118"/>
          <p:cNvSpPr>
            <a:spLocks noChangeArrowheads="1"/>
          </p:cNvSpPr>
          <p:nvPr/>
        </p:nvSpPr>
        <p:spPr bwMode="auto">
          <a:xfrm>
            <a:off x="2791375" y="3101182"/>
            <a:ext cx="399926" cy="373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26" name="Freeform 119"/>
          <p:cNvSpPr>
            <a:spLocks noEditPoints="1"/>
          </p:cNvSpPr>
          <p:nvPr/>
        </p:nvSpPr>
        <p:spPr bwMode="auto">
          <a:xfrm>
            <a:off x="1409091" y="3640933"/>
            <a:ext cx="2015503" cy="587375"/>
          </a:xfrm>
          <a:custGeom>
            <a:avLst/>
            <a:gdLst>
              <a:gd name="T0" fmla="*/ 273 w 302"/>
              <a:gd name="T1" fmla="*/ 6 h 88"/>
              <a:gd name="T2" fmla="*/ 281 w 302"/>
              <a:gd name="T3" fmla="*/ 14 h 88"/>
              <a:gd name="T4" fmla="*/ 281 w 302"/>
              <a:gd name="T5" fmla="*/ 22 h 88"/>
              <a:gd name="T6" fmla="*/ 288 w 302"/>
              <a:gd name="T7" fmla="*/ 30 h 88"/>
              <a:gd name="T8" fmla="*/ 296 w 302"/>
              <a:gd name="T9" fmla="*/ 38 h 88"/>
              <a:gd name="T10" fmla="*/ 296 w 302"/>
              <a:gd name="T11" fmla="*/ 51 h 88"/>
              <a:gd name="T12" fmla="*/ 288 w 302"/>
              <a:gd name="T13" fmla="*/ 59 h 88"/>
              <a:gd name="T14" fmla="*/ 281 w 302"/>
              <a:gd name="T15" fmla="*/ 67 h 88"/>
              <a:gd name="T16" fmla="*/ 281 w 302"/>
              <a:gd name="T17" fmla="*/ 73 h 88"/>
              <a:gd name="T18" fmla="*/ 273 w 302"/>
              <a:gd name="T19" fmla="*/ 82 h 88"/>
              <a:gd name="T20" fmla="*/ 15 w 302"/>
              <a:gd name="T21" fmla="*/ 82 h 88"/>
              <a:gd name="T22" fmla="*/ 7 w 302"/>
              <a:gd name="T23" fmla="*/ 73 h 88"/>
              <a:gd name="T24" fmla="*/ 7 w 302"/>
              <a:gd name="T25" fmla="*/ 14 h 88"/>
              <a:gd name="T26" fmla="*/ 15 w 302"/>
              <a:gd name="T27" fmla="*/ 6 h 88"/>
              <a:gd name="T28" fmla="*/ 273 w 302"/>
              <a:gd name="T29" fmla="*/ 6 h 88"/>
              <a:gd name="T30" fmla="*/ 273 w 302"/>
              <a:gd name="T31" fmla="*/ 0 h 88"/>
              <a:gd name="T32" fmla="*/ 15 w 302"/>
              <a:gd name="T33" fmla="*/ 0 h 88"/>
              <a:gd name="T34" fmla="*/ 0 w 302"/>
              <a:gd name="T35" fmla="*/ 14 h 88"/>
              <a:gd name="T36" fmla="*/ 0 w 302"/>
              <a:gd name="T37" fmla="*/ 73 h 88"/>
              <a:gd name="T38" fmla="*/ 15 w 302"/>
              <a:gd name="T39" fmla="*/ 88 h 88"/>
              <a:gd name="T40" fmla="*/ 273 w 302"/>
              <a:gd name="T41" fmla="*/ 88 h 88"/>
              <a:gd name="T42" fmla="*/ 287 w 302"/>
              <a:gd name="T43" fmla="*/ 73 h 88"/>
              <a:gd name="T44" fmla="*/ 287 w 302"/>
              <a:gd name="T45" fmla="*/ 67 h 88"/>
              <a:gd name="T46" fmla="*/ 288 w 302"/>
              <a:gd name="T47" fmla="*/ 65 h 88"/>
              <a:gd name="T48" fmla="*/ 302 w 302"/>
              <a:gd name="T49" fmla="*/ 51 h 88"/>
              <a:gd name="T50" fmla="*/ 302 w 302"/>
              <a:gd name="T51" fmla="*/ 38 h 88"/>
              <a:gd name="T52" fmla="*/ 288 w 302"/>
              <a:gd name="T53" fmla="*/ 24 h 88"/>
              <a:gd name="T54" fmla="*/ 287 w 302"/>
              <a:gd name="T55" fmla="*/ 22 h 88"/>
              <a:gd name="T56" fmla="*/ 287 w 302"/>
              <a:gd name="T57" fmla="*/ 14 h 88"/>
              <a:gd name="T58" fmla="*/ 273 w 302"/>
              <a:gd name="T5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8">
                <a:moveTo>
                  <a:pt x="273" y="6"/>
                </a:moveTo>
                <a:cubicBezTo>
                  <a:pt x="277" y="6"/>
                  <a:pt x="281" y="10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3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0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9"/>
                  <a:pt x="302" y="51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27" name="Rectangle 120"/>
          <p:cNvSpPr>
            <a:spLocks noChangeArrowheads="1"/>
          </p:cNvSpPr>
          <p:nvPr/>
        </p:nvSpPr>
        <p:spPr bwMode="auto">
          <a:xfrm>
            <a:off x="1521767" y="3747294"/>
            <a:ext cx="395166" cy="3746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28" name="Rectangle 121"/>
          <p:cNvSpPr>
            <a:spLocks noChangeArrowheads="1"/>
          </p:cNvSpPr>
          <p:nvPr/>
        </p:nvSpPr>
        <p:spPr bwMode="auto">
          <a:xfrm>
            <a:off x="1942327" y="3747294"/>
            <a:ext cx="401513" cy="3746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29" name="Rectangle 122"/>
          <p:cNvSpPr>
            <a:spLocks noChangeArrowheads="1"/>
          </p:cNvSpPr>
          <p:nvPr/>
        </p:nvSpPr>
        <p:spPr bwMode="auto">
          <a:xfrm>
            <a:off x="2370818" y="3747294"/>
            <a:ext cx="393578" cy="3746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sp>
        <p:nvSpPr>
          <p:cNvPr id="30" name="Rectangle 123"/>
          <p:cNvSpPr>
            <a:spLocks noChangeArrowheads="1"/>
          </p:cNvSpPr>
          <p:nvPr/>
        </p:nvSpPr>
        <p:spPr bwMode="auto">
          <a:xfrm>
            <a:off x="2791375" y="3747294"/>
            <a:ext cx="399926" cy="3746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799" kern="0">
              <a:solidFill>
                <a:prstClr val="black"/>
              </a:solidFill>
            </a:endParaRPr>
          </a:p>
        </p:txBody>
      </p:sp>
      <p:cxnSp>
        <p:nvCxnSpPr>
          <p:cNvPr id="31" name="直接连接符 30"/>
          <p:cNvCxnSpPr>
            <a:cxnSpLocks noChangeShapeType="1"/>
          </p:cNvCxnSpPr>
          <p:nvPr/>
        </p:nvCxnSpPr>
        <p:spPr bwMode="auto">
          <a:xfrm>
            <a:off x="3522987" y="2020093"/>
            <a:ext cx="1625099" cy="0"/>
          </a:xfrm>
          <a:prstGeom prst="line">
            <a:avLst/>
          </a:prstGeom>
          <a:noFill/>
          <a:ln w="9525">
            <a:solidFill>
              <a:srgbClr val="7F7F7F"/>
            </a:solidFill>
            <a:prstDash val="sysDash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组合 31"/>
          <p:cNvGrpSpPr>
            <a:grpSpLocks/>
          </p:cNvGrpSpPr>
          <p:nvPr/>
        </p:nvGrpSpPr>
        <p:grpSpPr bwMode="auto">
          <a:xfrm>
            <a:off x="5290916" y="1881982"/>
            <a:ext cx="303119" cy="276225"/>
            <a:chOff x="3842185" y="3147814"/>
            <a:chExt cx="1016001" cy="958850"/>
          </a:xfrm>
        </p:grpSpPr>
        <p:sp>
          <p:nvSpPr>
            <p:cNvPr id="33" name="Freeform 46"/>
            <p:cNvSpPr/>
            <p:nvPr/>
          </p:nvSpPr>
          <p:spPr bwMode="auto">
            <a:xfrm>
              <a:off x="3842185" y="3147814"/>
              <a:ext cx="601089" cy="958850"/>
            </a:xfrm>
            <a:custGeom>
              <a:avLst/>
              <a:gdLst>
                <a:gd name="T0" fmla="*/ 130 w 160"/>
                <a:gd name="T1" fmla="*/ 232 h 256"/>
                <a:gd name="T2" fmla="*/ 129 w 160"/>
                <a:gd name="T3" fmla="*/ 231 h 256"/>
                <a:gd name="T4" fmla="*/ 128 w 160"/>
                <a:gd name="T5" fmla="*/ 229 h 256"/>
                <a:gd name="T6" fmla="*/ 127 w 160"/>
                <a:gd name="T7" fmla="*/ 212 h 256"/>
                <a:gd name="T8" fmla="*/ 160 w 160"/>
                <a:gd name="T9" fmla="*/ 139 h 256"/>
                <a:gd name="T10" fmla="*/ 117 w 160"/>
                <a:gd name="T11" fmla="*/ 100 h 256"/>
                <a:gd name="T12" fmla="*/ 104 w 160"/>
                <a:gd name="T13" fmla="*/ 95 h 256"/>
                <a:gd name="T14" fmla="*/ 116 w 160"/>
                <a:gd name="T15" fmla="*/ 88 h 256"/>
                <a:gd name="T16" fmla="*/ 140 w 160"/>
                <a:gd name="T17" fmla="*/ 48 h 256"/>
                <a:gd name="T18" fmla="*/ 87 w 160"/>
                <a:gd name="T19" fmla="*/ 0 h 256"/>
                <a:gd name="T20" fmla="*/ 35 w 160"/>
                <a:gd name="T21" fmla="*/ 48 h 256"/>
                <a:gd name="T22" fmla="*/ 59 w 160"/>
                <a:gd name="T23" fmla="*/ 88 h 256"/>
                <a:gd name="T24" fmla="*/ 71 w 160"/>
                <a:gd name="T25" fmla="*/ 95 h 256"/>
                <a:gd name="T26" fmla="*/ 58 w 160"/>
                <a:gd name="T27" fmla="*/ 100 h 256"/>
                <a:gd name="T28" fmla="*/ 0 w 160"/>
                <a:gd name="T29" fmla="*/ 196 h 256"/>
                <a:gd name="T30" fmla="*/ 1 w 160"/>
                <a:gd name="T31" fmla="*/ 214 h 256"/>
                <a:gd name="T32" fmla="*/ 87 w 160"/>
                <a:gd name="T33" fmla="*/ 256 h 256"/>
                <a:gd name="T34" fmla="*/ 139 w 160"/>
                <a:gd name="T35" fmla="*/ 243 h 256"/>
                <a:gd name="T36" fmla="*/ 130 w 160"/>
                <a:gd name="T37" fmla="*/ 2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56">
                  <a:moveTo>
                    <a:pt x="130" y="232"/>
                  </a:moveTo>
                  <a:cubicBezTo>
                    <a:pt x="129" y="231"/>
                    <a:pt x="129" y="231"/>
                    <a:pt x="129" y="231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4"/>
                    <a:pt x="127" y="218"/>
                    <a:pt x="127" y="212"/>
                  </a:cubicBezTo>
                  <a:cubicBezTo>
                    <a:pt x="127" y="182"/>
                    <a:pt x="140" y="156"/>
                    <a:pt x="160" y="139"/>
                  </a:cubicBezTo>
                  <a:cubicBezTo>
                    <a:pt x="150" y="121"/>
                    <a:pt x="135" y="107"/>
                    <a:pt x="117" y="100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30" y="79"/>
                    <a:pt x="140" y="64"/>
                    <a:pt x="140" y="48"/>
                  </a:cubicBezTo>
                  <a:cubicBezTo>
                    <a:pt x="139" y="22"/>
                    <a:pt x="117" y="0"/>
                    <a:pt x="87" y="0"/>
                  </a:cubicBezTo>
                  <a:cubicBezTo>
                    <a:pt x="58" y="0"/>
                    <a:pt x="35" y="22"/>
                    <a:pt x="35" y="48"/>
                  </a:cubicBezTo>
                  <a:cubicBezTo>
                    <a:pt x="35" y="64"/>
                    <a:pt x="45" y="79"/>
                    <a:pt x="59" y="88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24" y="114"/>
                    <a:pt x="0" y="151"/>
                    <a:pt x="0" y="196"/>
                  </a:cubicBezTo>
                  <a:cubicBezTo>
                    <a:pt x="0" y="202"/>
                    <a:pt x="0" y="208"/>
                    <a:pt x="1" y="214"/>
                  </a:cubicBezTo>
                  <a:cubicBezTo>
                    <a:pt x="22" y="240"/>
                    <a:pt x="53" y="256"/>
                    <a:pt x="87" y="256"/>
                  </a:cubicBezTo>
                  <a:cubicBezTo>
                    <a:pt x="106" y="256"/>
                    <a:pt x="124" y="251"/>
                    <a:pt x="139" y="243"/>
                  </a:cubicBezTo>
                  <a:cubicBezTo>
                    <a:pt x="136" y="239"/>
                    <a:pt x="133" y="236"/>
                    <a:pt x="130" y="2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 sz="1799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47"/>
            <p:cNvSpPr/>
            <p:nvPr/>
          </p:nvSpPr>
          <p:spPr bwMode="auto">
            <a:xfrm>
              <a:off x="4368803" y="3395791"/>
              <a:ext cx="489383" cy="710873"/>
            </a:xfrm>
            <a:custGeom>
              <a:avLst/>
              <a:gdLst>
                <a:gd name="T0" fmla="*/ 86 w 130"/>
                <a:gd name="T1" fmla="*/ 75 h 190"/>
                <a:gd name="T2" fmla="*/ 73 w 130"/>
                <a:gd name="T3" fmla="*/ 70 h 190"/>
                <a:gd name="T4" fmla="*/ 85 w 130"/>
                <a:gd name="T5" fmla="*/ 63 h 190"/>
                <a:gd name="T6" fmla="*/ 102 w 130"/>
                <a:gd name="T7" fmla="*/ 34 h 190"/>
                <a:gd name="T8" fmla="*/ 65 w 130"/>
                <a:gd name="T9" fmla="*/ 0 h 190"/>
                <a:gd name="T10" fmla="*/ 27 w 130"/>
                <a:gd name="T11" fmla="*/ 34 h 190"/>
                <a:gd name="T12" fmla="*/ 44 w 130"/>
                <a:gd name="T13" fmla="*/ 63 h 190"/>
                <a:gd name="T14" fmla="*/ 56 w 130"/>
                <a:gd name="T15" fmla="*/ 70 h 190"/>
                <a:gd name="T16" fmla="*/ 43 w 130"/>
                <a:gd name="T17" fmla="*/ 75 h 190"/>
                <a:gd name="T18" fmla="*/ 38 w 130"/>
                <a:gd name="T19" fmla="*/ 78 h 190"/>
                <a:gd name="T20" fmla="*/ 32 w 130"/>
                <a:gd name="T21" fmla="*/ 82 h 190"/>
                <a:gd name="T22" fmla="*/ 26 w 130"/>
                <a:gd name="T23" fmla="*/ 86 h 190"/>
                <a:gd name="T24" fmla="*/ 0 w 130"/>
                <a:gd name="T25" fmla="*/ 146 h 190"/>
                <a:gd name="T26" fmla="*/ 1 w 130"/>
                <a:gd name="T27" fmla="*/ 159 h 190"/>
                <a:gd name="T28" fmla="*/ 11 w 130"/>
                <a:gd name="T29" fmla="*/ 169 h 190"/>
                <a:gd name="T30" fmla="*/ 16 w 130"/>
                <a:gd name="T31" fmla="*/ 174 h 190"/>
                <a:gd name="T32" fmla="*/ 22 w 130"/>
                <a:gd name="T33" fmla="*/ 178 h 190"/>
                <a:gd name="T34" fmla="*/ 65 w 130"/>
                <a:gd name="T35" fmla="*/ 190 h 190"/>
                <a:gd name="T36" fmla="*/ 129 w 130"/>
                <a:gd name="T37" fmla="*/ 159 h 190"/>
                <a:gd name="T38" fmla="*/ 130 w 130"/>
                <a:gd name="T39" fmla="*/ 146 h 190"/>
                <a:gd name="T40" fmla="*/ 86 w 130"/>
                <a:gd name="T41" fmla="*/ 7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90">
                  <a:moveTo>
                    <a:pt x="86" y="75"/>
                  </a:moveTo>
                  <a:cubicBezTo>
                    <a:pt x="73" y="70"/>
                    <a:pt x="73" y="70"/>
                    <a:pt x="73" y="7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6" y="57"/>
                    <a:pt x="102" y="46"/>
                    <a:pt x="102" y="34"/>
                  </a:cubicBezTo>
                  <a:cubicBezTo>
                    <a:pt x="102" y="16"/>
                    <a:pt x="86" y="0"/>
                    <a:pt x="65" y="0"/>
                  </a:cubicBezTo>
                  <a:cubicBezTo>
                    <a:pt x="44" y="0"/>
                    <a:pt x="27" y="16"/>
                    <a:pt x="27" y="34"/>
                  </a:cubicBezTo>
                  <a:cubicBezTo>
                    <a:pt x="27" y="46"/>
                    <a:pt x="34" y="57"/>
                    <a:pt x="44" y="63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1" y="76"/>
                    <a:pt x="39" y="77"/>
                    <a:pt x="38" y="78"/>
                  </a:cubicBezTo>
                  <a:cubicBezTo>
                    <a:pt x="36" y="79"/>
                    <a:pt x="34" y="80"/>
                    <a:pt x="32" y="82"/>
                  </a:cubicBezTo>
                  <a:cubicBezTo>
                    <a:pt x="30" y="83"/>
                    <a:pt x="28" y="85"/>
                    <a:pt x="26" y="86"/>
                  </a:cubicBezTo>
                  <a:cubicBezTo>
                    <a:pt x="10" y="100"/>
                    <a:pt x="0" y="122"/>
                    <a:pt x="0" y="146"/>
                  </a:cubicBezTo>
                  <a:cubicBezTo>
                    <a:pt x="0" y="150"/>
                    <a:pt x="0" y="155"/>
                    <a:pt x="1" y="159"/>
                  </a:cubicBezTo>
                  <a:cubicBezTo>
                    <a:pt x="4" y="163"/>
                    <a:pt x="7" y="166"/>
                    <a:pt x="11" y="169"/>
                  </a:cubicBezTo>
                  <a:cubicBezTo>
                    <a:pt x="12" y="171"/>
                    <a:pt x="14" y="172"/>
                    <a:pt x="16" y="174"/>
                  </a:cubicBezTo>
                  <a:cubicBezTo>
                    <a:pt x="18" y="175"/>
                    <a:pt x="20" y="176"/>
                    <a:pt x="22" y="178"/>
                  </a:cubicBezTo>
                  <a:cubicBezTo>
                    <a:pt x="35" y="186"/>
                    <a:pt x="49" y="190"/>
                    <a:pt x="65" y="190"/>
                  </a:cubicBezTo>
                  <a:cubicBezTo>
                    <a:pt x="90" y="190"/>
                    <a:pt x="113" y="178"/>
                    <a:pt x="129" y="159"/>
                  </a:cubicBezTo>
                  <a:cubicBezTo>
                    <a:pt x="129" y="155"/>
                    <a:pt x="130" y="150"/>
                    <a:pt x="130" y="146"/>
                  </a:cubicBezTo>
                  <a:cubicBezTo>
                    <a:pt x="130" y="113"/>
                    <a:pt x="111" y="86"/>
                    <a:pt x="86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 sz="1799" kern="0">
                <a:solidFill>
                  <a:prstClr val="black"/>
                </a:solidFill>
              </a:endParaRP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724171" y="1853546"/>
            <a:ext cx="20155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</p:txBody>
      </p:sp>
      <p:cxnSp>
        <p:nvCxnSpPr>
          <p:cNvPr id="36" name="直接连接符 35"/>
          <p:cNvCxnSpPr>
            <a:cxnSpLocks noChangeShapeType="1"/>
          </p:cNvCxnSpPr>
          <p:nvPr/>
        </p:nvCxnSpPr>
        <p:spPr bwMode="auto">
          <a:xfrm>
            <a:off x="3522987" y="2658268"/>
            <a:ext cx="1625099" cy="0"/>
          </a:xfrm>
          <a:prstGeom prst="line">
            <a:avLst/>
          </a:prstGeom>
          <a:noFill/>
          <a:ln w="9525">
            <a:solidFill>
              <a:srgbClr val="7F7F7F"/>
            </a:solidFill>
            <a:prstDash val="sysDash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组合 36"/>
          <p:cNvGrpSpPr>
            <a:grpSpLocks/>
          </p:cNvGrpSpPr>
          <p:nvPr/>
        </p:nvGrpSpPr>
        <p:grpSpPr bwMode="auto">
          <a:xfrm>
            <a:off x="5290916" y="2520157"/>
            <a:ext cx="303119" cy="276225"/>
            <a:chOff x="3842185" y="3147814"/>
            <a:chExt cx="1016001" cy="958850"/>
          </a:xfrm>
        </p:grpSpPr>
        <p:sp>
          <p:nvSpPr>
            <p:cNvPr id="38" name="Freeform 46"/>
            <p:cNvSpPr/>
            <p:nvPr/>
          </p:nvSpPr>
          <p:spPr bwMode="auto">
            <a:xfrm>
              <a:off x="3842185" y="3147814"/>
              <a:ext cx="601089" cy="958850"/>
            </a:xfrm>
            <a:custGeom>
              <a:avLst/>
              <a:gdLst>
                <a:gd name="T0" fmla="*/ 130 w 160"/>
                <a:gd name="T1" fmla="*/ 232 h 256"/>
                <a:gd name="T2" fmla="*/ 129 w 160"/>
                <a:gd name="T3" fmla="*/ 231 h 256"/>
                <a:gd name="T4" fmla="*/ 128 w 160"/>
                <a:gd name="T5" fmla="*/ 229 h 256"/>
                <a:gd name="T6" fmla="*/ 127 w 160"/>
                <a:gd name="T7" fmla="*/ 212 h 256"/>
                <a:gd name="T8" fmla="*/ 160 w 160"/>
                <a:gd name="T9" fmla="*/ 139 h 256"/>
                <a:gd name="T10" fmla="*/ 117 w 160"/>
                <a:gd name="T11" fmla="*/ 100 h 256"/>
                <a:gd name="T12" fmla="*/ 104 w 160"/>
                <a:gd name="T13" fmla="*/ 95 h 256"/>
                <a:gd name="T14" fmla="*/ 116 w 160"/>
                <a:gd name="T15" fmla="*/ 88 h 256"/>
                <a:gd name="T16" fmla="*/ 140 w 160"/>
                <a:gd name="T17" fmla="*/ 48 h 256"/>
                <a:gd name="T18" fmla="*/ 87 w 160"/>
                <a:gd name="T19" fmla="*/ 0 h 256"/>
                <a:gd name="T20" fmla="*/ 35 w 160"/>
                <a:gd name="T21" fmla="*/ 48 h 256"/>
                <a:gd name="T22" fmla="*/ 59 w 160"/>
                <a:gd name="T23" fmla="*/ 88 h 256"/>
                <a:gd name="T24" fmla="*/ 71 w 160"/>
                <a:gd name="T25" fmla="*/ 95 h 256"/>
                <a:gd name="T26" fmla="*/ 58 w 160"/>
                <a:gd name="T27" fmla="*/ 100 h 256"/>
                <a:gd name="T28" fmla="*/ 0 w 160"/>
                <a:gd name="T29" fmla="*/ 196 h 256"/>
                <a:gd name="T30" fmla="*/ 1 w 160"/>
                <a:gd name="T31" fmla="*/ 214 h 256"/>
                <a:gd name="T32" fmla="*/ 87 w 160"/>
                <a:gd name="T33" fmla="*/ 256 h 256"/>
                <a:gd name="T34" fmla="*/ 139 w 160"/>
                <a:gd name="T35" fmla="*/ 243 h 256"/>
                <a:gd name="T36" fmla="*/ 130 w 160"/>
                <a:gd name="T37" fmla="*/ 2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56">
                  <a:moveTo>
                    <a:pt x="130" y="232"/>
                  </a:moveTo>
                  <a:cubicBezTo>
                    <a:pt x="129" y="231"/>
                    <a:pt x="129" y="231"/>
                    <a:pt x="129" y="231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4"/>
                    <a:pt x="127" y="218"/>
                    <a:pt x="127" y="212"/>
                  </a:cubicBezTo>
                  <a:cubicBezTo>
                    <a:pt x="127" y="182"/>
                    <a:pt x="140" y="156"/>
                    <a:pt x="160" y="139"/>
                  </a:cubicBezTo>
                  <a:cubicBezTo>
                    <a:pt x="150" y="121"/>
                    <a:pt x="135" y="107"/>
                    <a:pt x="117" y="100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30" y="79"/>
                    <a:pt x="140" y="64"/>
                    <a:pt x="140" y="48"/>
                  </a:cubicBezTo>
                  <a:cubicBezTo>
                    <a:pt x="139" y="22"/>
                    <a:pt x="117" y="0"/>
                    <a:pt x="87" y="0"/>
                  </a:cubicBezTo>
                  <a:cubicBezTo>
                    <a:pt x="58" y="0"/>
                    <a:pt x="35" y="22"/>
                    <a:pt x="35" y="48"/>
                  </a:cubicBezTo>
                  <a:cubicBezTo>
                    <a:pt x="35" y="64"/>
                    <a:pt x="45" y="79"/>
                    <a:pt x="59" y="88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24" y="114"/>
                    <a:pt x="0" y="151"/>
                    <a:pt x="0" y="196"/>
                  </a:cubicBezTo>
                  <a:cubicBezTo>
                    <a:pt x="0" y="202"/>
                    <a:pt x="0" y="208"/>
                    <a:pt x="1" y="214"/>
                  </a:cubicBezTo>
                  <a:cubicBezTo>
                    <a:pt x="22" y="240"/>
                    <a:pt x="53" y="256"/>
                    <a:pt x="87" y="256"/>
                  </a:cubicBezTo>
                  <a:cubicBezTo>
                    <a:pt x="106" y="256"/>
                    <a:pt x="124" y="251"/>
                    <a:pt x="139" y="243"/>
                  </a:cubicBezTo>
                  <a:cubicBezTo>
                    <a:pt x="136" y="239"/>
                    <a:pt x="133" y="236"/>
                    <a:pt x="130" y="2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 sz="1799" kern="0">
                <a:solidFill>
                  <a:prstClr val="black"/>
                </a:solidFill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4368803" y="3395791"/>
              <a:ext cx="489383" cy="710873"/>
            </a:xfrm>
            <a:custGeom>
              <a:avLst/>
              <a:gdLst>
                <a:gd name="T0" fmla="*/ 86 w 130"/>
                <a:gd name="T1" fmla="*/ 75 h 190"/>
                <a:gd name="T2" fmla="*/ 73 w 130"/>
                <a:gd name="T3" fmla="*/ 70 h 190"/>
                <a:gd name="T4" fmla="*/ 85 w 130"/>
                <a:gd name="T5" fmla="*/ 63 h 190"/>
                <a:gd name="T6" fmla="*/ 102 w 130"/>
                <a:gd name="T7" fmla="*/ 34 h 190"/>
                <a:gd name="T8" fmla="*/ 65 w 130"/>
                <a:gd name="T9" fmla="*/ 0 h 190"/>
                <a:gd name="T10" fmla="*/ 27 w 130"/>
                <a:gd name="T11" fmla="*/ 34 h 190"/>
                <a:gd name="T12" fmla="*/ 44 w 130"/>
                <a:gd name="T13" fmla="*/ 63 h 190"/>
                <a:gd name="T14" fmla="*/ 56 w 130"/>
                <a:gd name="T15" fmla="*/ 70 h 190"/>
                <a:gd name="T16" fmla="*/ 43 w 130"/>
                <a:gd name="T17" fmla="*/ 75 h 190"/>
                <a:gd name="T18" fmla="*/ 38 w 130"/>
                <a:gd name="T19" fmla="*/ 78 h 190"/>
                <a:gd name="T20" fmla="*/ 32 w 130"/>
                <a:gd name="T21" fmla="*/ 82 h 190"/>
                <a:gd name="T22" fmla="*/ 26 w 130"/>
                <a:gd name="T23" fmla="*/ 86 h 190"/>
                <a:gd name="T24" fmla="*/ 0 w 130"/>
                <a:gd name="T25" fmla="*/ 146 h 190"/>
                <a:gd name="T26" fmla="*/ 1 w 130"/>
                <a:gd name="T27" fmla="*/ 159 h 190"/>
                <a:gd name="T28" fmla="*/ 11 w 130"/>
                <a:gd name="T29" fmla="*/ 169 h 190"/>
                <a:gd name="T30" fmla="*/ 16 w 130"/>
                <a:gd name="T31" fmla="*/ 174 h 190"/>
                <a:gd name="T32" fmla="*/ 22 w 130"/>
                <a:gd name="T33" fmla="*/ 178 h 190"/>
                <a:gd name="T34" fmla="*/ 65 w 130"/>
                <a:gd name="T35" fmla="*/ 190 h 190"/>
                <a:gd name="T36" fmla="*/ 129 w 130"/>
                <a:gd name="T37" fmla="*/ 159 h 190"/>
                <a:gd name="T38" fmla="*/ 130 w 130"/>
                <a:gd name="T39" fmla="*/ 146 h 190"/>
                <a:gd name="T40" fmla="*/ 86 w 130"/>
                <a:gd name="T41" fmla="*/ 7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90">
                  <a:moveTo>
                    <a:pt x="86" y="75"/>
                  </a:moveTo>
                  <a:cubicBezTo>
                    <a:pt x="73" y="70"/>
                    <a:pt x="73" y="70"/>
                    <a:pt x="73" y="7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6" y="57"/>
                    <a:pt x="102" y="46"/>
                    <a:pt x="102" y="34"/>
                  </a:cubicBezTo>
                  <a:cubicBezTo>
                    <a:pt x="102" y="16"/>
                    <a:pt x="86" y="0"/>
                    <a:pt x="65" y="0"/>
                  </a:cubicBezTo>
                  <a:cubicBezTo>
                    <a:pt x="44" y="0"/>
                    <a:pt x="27" y="16"/>
                    <a:pt x="27" y="34"/>
                  </a:cubicBezTo>
                  <a:cubicBezTo>
                    <a:pt x="27" y="46"/>
                    <a:pt x="34" y="57"/>
                    <a:pt x="44" y="63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1" y="76"/>
                    <a:pt x="39" y="77"/>
                    <a:pt x="38" y="78"/>
                  </a:cubicBezTo>
                  <a:cubicBezTo>
                    <a:pt x="36" y="79"/>
                    <a:pt x="34" y="80"/>
                    <a:pt x="32" y="82"/>
                  </a:cubicBezTo>
                  <a:cubicBezTo>
                    <a:pt x="30" y="83"/>
                    <a:pt x="28" y="85"/>
                    <a:pt x="26" y="86"/>
                  </a:cubicBezTo>
                  <a:cubicBezTo>
                    <a:pt x="10" y="100"/>
                    <a:pt x="0" y="122"/>
                    <a:pt x="0" y="146"/>
                  </a:cubicBezTo>
                  <a:cubicBezTo>
                    <a:pt x="0" y="150"/>
                    <a:pt x="0" y="155"/>
                    <a:pt x="1" y="159"/>
                  </a:cubicBezTo>
                  <a:cubicBezTo>
                    <a:pt x="4" y="163"/>
                    <a:pt x="7" y="166"/>
                    <a:pt x="11" y="169"/>
                  </a:cubicBezTo>
                  <a:cubicBezTo>
                    <a:pt x="12" y="171"/>
                    <a:pt x="14" y="172"/>
                    <a:pt x="16" y="174"/>
                  </a:cubicBezTo>
                  <a:cubicBezTo>
                    <a:pt x="18" y="175"/>
                    <a:pt x="20" y="176"/>
                    <a:pt x="22" y="178"/>
                  </a:cubicBezTo>
                  <a:cubicBezTo>
                    <a:pt x="35" y="186"/>
                    <a:pt x="49" y="190"/>
                    <a:pt x="65" y="190"/>
                  </a:cubicBezTo>
                  <a:cubicBezTo>
                    <a:pt x="90" y="190"/>
                    <a:pt x="113" y="178"/>
                    <a:pt x="129" y="159"/>
                  </a:cubicBezTo>
                  <a:cubicBezTo>
                    <a:pt x="129" y="155"/>
                    <a:pt x="130" y="150"/>
                    <a:pt x="130" y="146"/>
                  </a:cubicBezTo>
                  <a:cubicBezTo>
                    <a:pt x="130" y="113"/>
                    <a:pt x="111" y="86"/>
                    <a:pt x="86" y="7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 sz="1799" kern="0">
                <a:solidFill>
                  <a:prstClr val="black"/>
                </a:solidFill>
              </a:endParaRPr>
            </a:p>
          </p:txBody>
        </p:sp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5724171" y="2502834"/>
            <a:ext cx="20155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</p:txBody>
      </p:sp>
      <p:cxnSp>
        <p:nvCxnSpPr>
          <p:cNvPr id="41" name="直接连接符 40"/>
          <p:cNvCxnSpPr>
            <a:cxnSpLocks noChangeShapeType="1"/>
          </p:cNvCxnSpPr>
          <p:nvPr/>
        </p:nvCxnSpPr>
        <p:spPr bwMode="auto">
          <a:xfrm>
            <a:off x="3522987" y="3296443"/>
            <a:ext cx="1625099" cy="0"/>
          </a:xfrm>
          <a:prstGeom prst="line">
            <a:avLst/>
          </a:prstGeom>
          <a:noFill/>
          <a:ln w="9525">
            <a:solidFill>
              <a:srgbClr val="7F7F7F"/>
            </a:solidFill>
            <a:prstDash val="sysDash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组合 41"/>
          <p:cNvGrpSpPr>
            <a:grpSpLocks/>
          </p:cNvGrpSpPr>
          <p:nvPr/>
        </p:nvGrpSpPr>
        <p:grpSpPr bwMode="auto">
          <a:xfrm>
            <a:off x="5290916" y="3158332"/>
            <a:ext cx="303119" cy="276225"/>
            <a:chOff x="3842185" y="3147814"/>
            <a:chExt cx="1016001" cy="958850"/>
          </a:xfrm>
        </p:grpSpPr>
        <p:sp>
          <p:nvSpPr>
            <p:cNvPr id="43" name="Freeform 46"/>
            <p:cNvSpPr/>
            <p:nvPr/>
          </p:nvSpPr>
          <p:spPr bwMode="auto">
            <a:xfrm>
              <a:off x="3842185" y="3147814"/>
              <a:ext cx="601089" cy="958850"/>
            </a:xfrm>
            <a:custGeom>
              <a:avLst/>
              <a:gdLst>
                <a:gd name="T0" fmla="*/ 130 w 160"/>
                <a:gd name="T1" fmla="*/ 232 h 256"/>
                <a:gd name="T2" fmla="*/ 129 w 160"/>
                <a:gd name="T3" fmla="*/ 231 h 256"/>
                <a:gd name="T4" fmla="*/ 128 w 160"/>
                <a:gd name="T5" fmla="*/ 229 h 256"/>
                <a:gd name="T6" fmla="*/ 127 w 160"/>
                <a:gd name="T7" fmla="*/ 212 h 256"/>
                <a:gd name="T8" fmla="*/ 160 w 160"/>
                <a:gd name="T9" fmla="*/ 139 h 256"/>
                <a:gd name="T10" fmla="*/ 117 w 160"/>
                <a:gd name="T11" fmla="*/ 100 h 256"/>
                <a:gd name="T12" fmla="*/ 104 w 160"/>
                <a:gd name="T13" fmla="*/ 95 h 256"/>
                <a:gd name="T14" fmla="*/ 116 w 160"/>
                <a:gd name="T15" fmla="*/ 88 h 256"/>
                <a:gd name="T16" fmla="*/ 140 w 160"/>
                <a:gd name="T17" fmla="*/ 48 h 256"/>
                <a:gd name="T18" fmla="*/ 87 w 160"/>
                <a:gd name="T19" fmla="*/ 0 h 256"/>
                <a:gd name="T20" fmla="*/ 35 w 160"/>
                <a:gd name="T21" fmla="*/ 48 h 256"/>
                <a:gd name="T22" fmla="*/ 59 w 160"/>
                <a:gd name="T23" fmla="*/ 88 h 256"/>
                <a:gd name="T24" fmla="*/ 71 w 160"/>
                <a:gd name="T25" fmla="*/ 95 h 256"/>
                <a:gd name="T26" fmla="*/ 58 w 160"/>
                <a:gd name="T27" fmla="*/ 100 h 256"/>
                <a:gd name="T28" fmla="*/ 0 w 160"/>
                <a:gd name="T29" fmla="*/ 196 h 256"/>
                <a:gd name="T30" fmla="*/ 1 w 160"/>
                <a:gd name="T31" fmla="*/ 214 h 256"/>
                <a:gd name="T32" fmla="*/ 87 w 160"/>
                <a:gd name="T33" fmla="*/ 256 h 256"/>
                <a:gd name="T34" fmla="*/ 139 w 160"/>
                <a:gd name="T35" fmla="*/ 243 h 256"/>
                <a:gd name="T36" fmla="*/ 130 w 160"/>
                <a:gd name="T37" fmla="*/ 2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56">
                  <a:moveTo>
                    <a:pt x="130" y="232"/>
                  </a:moveTo>
                  <a:cubicBezTo>
                    <a:pt x="129" y="231"/>
                    <a:pt x="129" y="231"/>
                    <a:pt x="129" y="231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4"/>
                    <a:pt x="127" y="218"/>
                    <a:pt x="127" y="212"/>
                  </a:cubicBezTo>
                  <a:cubicBezTo>
                    <a:pt x="127" y="182"/>
                    <a:pt x="140" y="156"/>
                    <a:pt x="160" y="139"/>
                  </a:cubicBezTo>
                  <a:cubicBezTo>
                    <a:pt x="150" y="121"/>
                    <a:pt x="135" y="107"/>
                    <a:pt x="117" y="100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30" y="79"/>
                    <a:pt x="140" y="64"/>
                    <a:pt x="140" y="48"/>
                  </a:cubicBezTo>
                  <a:cubicBezTo>
                    <a:pt x="139" y="22"/>
                    <a:pt x="117" y="0"/>
                    <a:pt x="87" y="0"/>
                  </a:cubicBezTo>
                  <a:cubicBezTo>
                    <a:pt x="58" y="0"/>
                    <a:pt x="35" y="22"/>
                    <a:pt x="35" y="48"/>
                  </a:cubicBezTo>
                  <a:cubicBezTo>
                    <a:pt x="35" y="64"/>
                    <a:pt x="45" y="79"/>
                    <a:pt x="59" y="88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24" y="114"/>
                    <a:pt x="0" y="151"/>
                    <a:pt x="0" y="196"/>
                  </a:cubicBezTo>
                  <a:cubicBezTo>
                    <a:pt x="0" y="202"/>
                    <a:pt x="0" y="208"/>
                    <a:pt x="1" y="214"/>
                  </a:cubicBezTo>
                  <a:cubicBezTo>
                    <a:pt x="22" y="240"/>
                    <a:pt x="53" y="256"/>
                    <a:pt x="87" y="256"/>
                  </a:cubicBezTo>
                  <a:cubicBezTo>
                    <a:pt x="106" y="256"/>
                    <a:pt x="124" y="251"/>
                    <a:pt x="139" y="243"/>
                  </a:cubicBezTo>
                  <a:cubicBezTo>
                    <a:pt x="136" y="239"/>
                    <a:pt x="133" y="236"/>
                    <a:pt x="130" y="2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 sz="1799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47"/>
            <p:cNvSpPr/>
            <p:nvPr/>
          </p:nvSpPr>
          <p:spPr bwMode="auto">
            <a:xfrm>
              <a:off x="4368803" y="3395791"/>
              <a:ext cx="489383" cy="710873"/>
            </a:xfrm>
            <a:custGeom>
              <a:avLst/>
              <a:gdLst>
                <a:gd name="T0" fmla="*/ 86 w 130"/>
                <a:gd name="T1" fmla="*/ 75 h 190"/>
                <a:gd name="T2" fmla="*/ 73 w 130"/>
                <a:gd name="T3" fmla="*/ 70 h 190"/>
                <a:gd name="T4" fmla="*/ 85 w 130"/>
                <a:gd name="T5" fmla="*/ 63 h 190"/>
                <a:gd name="T6" fmla="*/ 102 w 130"/>
                <a:gd name="T7" fmla="*/ 34 h 190"/>
                <a:gd name="T8" fmla="*/ 65 w 130"/>
                <a:gd name="T9" fmla="*/ 0 h 190"/>
                <a:gd name="T10" fmla="*/ 27 w 130"/>
                <a:gd name="T11" fmla="*/ 34 h 190"/>
                <a:gd name="T12" fmla="*/ 44 w 130"/>
                <a:gd name="T13" fmla="*/ 63 h 190"/>
                <a:gd name="T14" fmla="*/ 56 w 130"/>
                <a:gd name="T15" fmla="*/ 70 h 190"/>
                <a:gd name="T16" fmla="*/ 43 w 130"/>
                <a:gd name="T17" fmla="*/ 75 h 190"/>
                <a:gd name="T18" fmla="*/ 38 w 130"/>
                <a:gd name="T19" fmla="*/ 78 h 190"/>
                <a:gd name="T20" fmla="*/ 32 w 130"/>
                <a:gd name="T21" fmla="*/ 82 h 190"/>
                <a:gd name="T22" fmla="*/ 26 w 130"/>
                <a:gd name="T23" fmla="*/ 86 h 190"/>
                <a:gd name="T24" fmla="*/ 0 w 130"/>
                <a:gd name="T25" fmla="*/ 146 h 190"/>
                <a:gd name="T26" fmla="*/ 1 w 130"/>
                <a:gd name="T27" fmla="*/ 159 h 190"/>
                <a:gd name="T28" fmla="*/ 11 w 130"/>
                <a:gd name="T29" fmla="*/ 169 h 190"/>
                <a:gd name="T30" fmla="*/ 16 w 130"/>
                <a:gd name="T31" fmla="*/ 174 h 190"/>
                <a:gd name="T32" fmla="*/ 22 w 130"/>
                <a:gd name="T33" fmla="*/ 178 h 190"/>
                <a:gd name="T34" fmla="*/ 65 w 130"/>
                <a:gd name="T35" fmla="*/ 190 h 190"/>
                <a:gd name="T36" fmla="*/ 129 w 130"/>
                <a:gd name="T37" fmla="*/ 159 h 190"/>
                <a:gd name="T38" fmla="*/ 130 w 130"/>
                <a:gd name="T39" fmla="*/ 146 h 190"/>
                <a:gd name="T40" fmla="*/ 86 w 130"/>
                <a:gd name="T41" fmla="*/ 7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90">
                  <a:moveTo>
                    <a:pt x="86" y="75"/>
                  </a:moveTo>
                  <a:cubicBezTo>
                    <a:pt x="73" y="70"/>
                    <a:pt x="73" y="70"/>
                    <a:pt x="73" y="7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6" y="57"/>
                    <a:pt x="102" y="46"/>
                    <a:pt x="102" y="34"/>
                  </a:cubicBezTo>
                  <a:cubicBezTo>
                    <a:pt x="102" y="16"/>
                    <a:pt x="86" y="0"/>
                    <a:pt x="65" y="0"/>
                  </a:cubicBezTo>
                  <a:cubicBezTo>
                    <a:pt x="44" y="0"/>
                    <a:pt x="27" y="16"/>
                    <a:pt x="27" y="34"/>
                  </a:cubicBezTo>
                  <a:cubicBezTo>
                    <a:pt x="27" y="46"/>
                    <a:pt x="34" y="57"/>
                    <a:pt x="44" y="63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1" y="76"/>
                    <a:pt x="39" y="77"/>
                    <a:pt x="38" y="78"/>
                  </a:cubicBezTo>
                  <a:cubicBezTo>
                    <a:pt x="36" y="79"/>
                    <a:pt x="34" y="80"/>
                    <a:pt x="32" y="82"/>
                  </a:cubicBezTo>
                  <a:cubicBezTo>
                    <a:pt x="30" y="83"/>
                    <a:pt x="28" y="85"/>
                    <a:pt x="26" y="86"/>
                  </a:cubicBezTo>
                  <a:cubicBezTo>
                    <a:pt x="10" y="100"/>
                    <a:pt x="0" y="122"/>
                    <a:pt x="0" y="146"/>
                  </a:cubicBezTo>
                  <a:cubicBezTo>
                    <a:pt x="0" y="150"/>
                    <a:pt x="0" y="155"/>
                    <a:pt x="1" y="159"/>
                  </a:cubicBezTo>
                  <a:cubicBezTo>
                    <a:pt x="4" y="163"/>
                    <a:pt x="7" y="166"/>
                    <a:pt x="11" y="169"/>
                  </a:cubicBezTo>
                  <a:cubicBezTo>
                    <a:pt x="12" y="171"/>
                    <a:pt x="14" y="172"/>
                    <a:pt x="16" y="174"/>
                  </a:cubicBezTo>
                  <a:cubicBezTo>
                    <a:pt x="18" y="175"/>
                    <a:pt x="20" y="176"/>
                    <a:pt x="22" y="178"/>
                  </a:cubicBezTo>
                  <a:cubicBezTo>
                    <a:pt x="35" y="186"/>
                    <a:pt x="49" y="190"/>
                    <a:pt x="65" y="190"/>
                  </a:cubicBezTo>
                  <a:cubicBezTo>
                    <a:pt x="90" y="190"/>
                    <a:pt x="113" y="178"/>
                    <a:pt x="129" y="159"/>
                  </a:cubicBezTo>
                  <a:cubicBezTo>
                    <a:pt x="129" y="155"/>
                    <a:pt x="130" y="150"/>
                    <a:pt x="130" y="146"/>
                  </a:cubicBezTo>
                  <a:cubicBezTo>
                    <a:pt x="130" y="113"/>
                    <a:pt x="111" y="86"/>
                    <a:pt x="86" y="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 sz="1799" kern="0">
                <a:solidFill>
                  <a:prstClr val="black"/>
                </a:solidFill>
              </a:endParaRPr>
            </a:p>
          </p:txBody>
        </p:sp>
      </p:grp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5724171" y="3153709"/>
            <a:ext cx="20155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</p:txBody>
      </p:sp>
      <p:cxnSp>
        <p:nvCxnSpPr>
          <p:cNvPr id="53" name="直接连接符 52"/>
          <p:cNvCxnSpPr>
            <a:cxnSpLocks noChangeShapeType="1"/>
          </p:cNvCxnSpPr>
          <p:nvPr/>
        </p:nvCxnSpPr>
        <p:spPr bwMode="auto">
          <a:xfrm>
            <a:off x="3522987" y="3934620"/>
            <a:ext cx="1625099" cy="0"/>
          </a:xfrm>
          <a:prstGeom prst="line">
            <a:avLst/>
          </a:prstGeom>
          <a:noFill/>
          <a:ln w="9525">
            <a:solidFill>
              <a:srgbClr val="7F7F7F"/>
            </a:solidFill>
            <a:prstDash val="sysDash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53"/>
          <p:cNvGrpSpPr>
            <a:grpSpLocks/>
          </p:cNvGrpSpPr>
          <p:nvPr/>
        </p:nvGrpSpPr>
        <p:grpSpPr bwMode="auto">
          <a:xfrm>
            <a:off x="5290916" y="3798094"/>
            <a:ext cx="303119" cy="274638"/>
            <a:chOff x="3842185" y="3147814"/>
            <a:chExt cx="1016001" cy="958850"/>
          </a:xfrm>
        </p:grpSpPr>
        <p:sp>
          <p:nvSpPr>
            <p:cNvPr id="55" name="Freeform 46"/>
            <p:cNvSpPr/>
            <p:nvPr/>
          </p:nvSpPr>
          <p:spPr bwMode="auto">
            <a:xfrm>
              <a:off x="3842185" y="3147814"/>
              <a:ext cx="601089" cy="958850"/>
            </a:xfrm>
            <a:custGeom>
              <a:avLst/>
              <a:gdLst>
                <a:gd name="T0" fmla="*/ 130 w 160"/>
                <a:gd name="T1" fmla="*/ 232 h 256"/>
                <a:gd name="T2" fmla="*/ 129 w 160"/>
                <a:gd name="T3" fmla="*/ 231 h 256"/>
                <a:gd name="T4" fmla="*/ 128 w 160"/>
                <a:gd name="T5" fmla="*/ 229 h 256"/>
                <a:gd name="T6" fmla="*/ 127 w 160"/>
                <a:gd name="T7" fmla="*/ 212 h 256"/>
                <a:gd name="T8" fmla="*/ 160 w 160"/>
                <a:gd name="T9" fmla="*/ 139 h 256"/>
                <a:gd name="T10" fmla="*/ 117 w 160"/>
                <a:gd name="T11" fmla="*/ 100 h 256"/>
                <a:gd name="T12" fmla="*/ 104 w 160"/>
                <a:gd name="T13" fmla="*/ 95 h 256"/>
                <a:gd name="T14" fmla="*/ 116 w 160"/>
                <a:gd name="T15" fmla="*/ 88 h 256"/>
                <a:gd name="T16" fmla="*/ 140 w 160"/>
                <a:gd name="T17" fmla="*/ 48 h 256"/>
                <a:gd name="T18" fmla="*/ 87 w 160"/>
                <a:gd name="T19" fmla="*/ 0 h 256"/>
                <a:gd name="T20" fmla="*/ 35 w 160"/>
                <a:gd name="T21" fmla="*/ 48 h 256"/>
                <a:gd name="T22" fmla="*/ 59 w 160"/>
                <a:gd name="T23" fmla="*/ 88 h 256"/>
                <a:gd name="T24" fmla="*/ 71 w 160"/>
                <a:gd name="T25" fmla="*/ 95 h 256"/>
                <a:gd name="T26" fmla="*/ 58 w 160"/>
                <a:gd name="T27" fmla="*/ 100 h 256"/>
                <a:gd name="T28" fmla="*/ 0 w 160"/>
                <a:gd name="T29" fmla="*/ 196 h 256"/>
                <a:gd name="T30" fmla="*/ 1 w 160"/>
                <a:gd name="T31" fmla="*/ 214 h 256"/>
                <a:gd name="T32" fmla="*/ 87 w 160"/>
                <a:gd name="T33" fmla="*/ 256 h 256"/>
                <a:gd name="T34" fmla="*/ 139 w 160"/>
                <a:gd name="T35" fmla="*/ 243 h 256"/>
                <a:gd name="T36" fmla="*/ 130 w 160"/>
                <a:gd name="T37" fmla="*/ 2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56">
                  <a:moveTo>
                    <a:pt x="130" y="232"/>
                  </a:moveTo>
                  <a:cubicBezTo>
                    <a:pt x="129" y="231"/>
                    <a:pt x="129" y="231"/>
                    <a:pt x="129" y="231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4"/>
                    <a:pt x="127" y="218"/>
                    <a:pt x="127" y="212"/>
                  </a:cubicBezTo>
                  <a:cubicBezTo>
                    <a:pt x="127" y="182"/>
                    <a:pt x="140" y="156"/>
                    <a:pt x="160" y="139"/>
                  </a:cubicBezTo>
                  <a:cubicBezTo>
                    <a:pt x="150" y="121"/>
                    <a:pt x="135" y="107"/>
                    <a:pt x="117" y="100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30" y="79"/>
                    <a:pt x="140" y="64"/>
                    <a:pt x="140" y="48"/>
                  </a:cubicBezTo>
                  <a:cubicBezTo>
                    <a:pt x="139" y="22"/>
                    <a:pt x="117" y="0"/>
                    <a:pt x="87" y="0"/>
                  </a:cubicBezTo>
                  <a:cubicBezTo>
                    <a:pt x="58" y="0"/>
                    <a:pt x="35" y="22"/>
                    <a:pt x="35" y="48"/>
                  </a:cubicBezTo>
                  <a:cubicBezTo>
                    <a:pt x="35" y="64"/>
                    <a:pt x="45" y="79"/>
                    <a:pt x="59" y="88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24" y="114"/>
                    <a:pt x="0" y="151"/>
                    <a:pt x="0" y="196"/>
                  </a:cubicBezTo>
                  <a:cubicBezTo>
                    <a:pt x="0" y="202"/>
                    <a:pt x="0" y="208"/>
                    <a:pt x="1" y="214"/>
                  </a:cubicBezTo>
                  <a:cubicBezTo>
                    <a:pt x="22" y="240"/>
                    <a:pt x="53" y="256"/>
                    <a:pt x="87" y="256"/>
                  </a:cubicBezTo>
                  <a:cubicBezTo>
                    <a:pt x="106" y="256"/>
                    <a:pt x="124" y="251"/>
                    <a:pt x="139" y="243"/>
                  </a:cubicBezTo>
                  <a:cubicBezTo>
                    <a:pt x="136" y="239"/>
                    <a:pt x="133" y="236"/>
                    <a:pt x="130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 sz="1799" kern="0">
                <a:solidFill>
                  <a:prstClr val="black"/>
                </a:solidFill>
              </a:endParaRPr>
            </a:p>
          </p:txBody>
        </p:sp>
        <p:sp>
          <p:nvSpPr>
            <p:cNvPr id="56" name="Freeform 47"/>
            <p:cNvSpPr/>
            <p:nvPr/>
          </p:nvSpPr>
          <p:spPr bwMode="auto">
            <a:xfrm>
              <a:off x="4368803" y="3397227"/>
              <a:ext cx="489383" cy="709437"/>
            </a:xfrm>
            <a:custGeom>
              <a:avLst/>
              <a:gdLst>
                <a:gd name="T0" fmla="*/ 86 w 130"/>
                <a:gd name="T1" fmla="*/ 75 h 190"/>
                <a:gd name="T2" fmla="*/ 73 w 130"/>
                <a:gd name="T3" fmla="*/ 70 h 190"/>
                <a:gd name="T4" fmla="*/ 85 w 130"/>
                <a:gd name="T5" fmla="*/ 63 h 190"/>
                <a:gd name="T6" fmla="*/ 102 w 130"/>
                <a:gd name="T7" fmla="*/ 34 h 190"/>
                <a:gd name="T8" fmla="*/ 65 w 130"/>
                <a:gd name="T9" fmla="*/ 0 h 190"/>
                <a:gd name="T10" fmla="*/ 27 w 130"/>
                <a:gd name="T11" fmla="*/ 34 h 190"/>
                <a:gd name="T12" fmla="*/ 44 w 130"/>
                <a:gd name="T13" fmla="*/ 63 h 190"/>
                <a:gd name="T14" fmla="*/ 56 w 130"/>
                <a:gd name="T15" fmla="*/ 70 h 190"/>
                <a:gd name="T16" fmla="*/ 43 w 130"/>
                <a:gd name="T17" fmla="*/ 75 h 190"/>
                <a:gd name="T18" fmla="*/ 38 w 130"/>
                <a:gd name="T19" fmla="*/ 78 h 190"/>
                <a:gd name="T20" fmla="*/ 32 w 130"/>
                <a:gd name="T21" fmla="*/ 82 h 190"/>
                <a:gd name="T22" fmla="*/ 26 w 130"/>
                <a:gd name="T23" fmla="*/ 86 h 190"/>
                <a:gd name="T24" fmla="*/ 0 w 130"/>
                <a:gd name="T25" fmla="*/ 146 h 190"/>
                <a:gd name="T26" fmla="*/ 1 w 130"/>
                <a:gd name="T27" fmla="*/ 159 h 190"/>
                <a:gd name="T28" fmla="*/ 11 w 130"/>
                <a:gd name="T29" fmla="*/ 169 h 190"/>
                <a:gd name="T30" fmla="*/ 16 w 130"/>
                <a:gd name="T31" fmla="*/ 174 h 190"/>
                <a:gd name="T32" fmla="*/ 22 w 130"/>
                <a:gd name="T33" fmla="*/ 178 h 190"/>
                <a:gd name="T34" fmla="*/ 65 w 130"/>
                <a:gd name="T35" fmla="*/ 190 h 190"/>
                <a:gd name="T36" fmla="*/ 129 w 130"/>
                <a:gd name="T37" fmla="*/ 159 h 190"/>
                <a:gd name="T38" fmla="*/ 130 w 130"/>
                <a:gd name="T39" fmla="*/ 146 h 190"/>
                <a:gd name="T40" fmla="*/ 86 w 130"/>
                <a:gd name="T41" fmla="*/ 7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90">
                  <a:moveTo>
                    <a:pt x="86" y="75"/>
                  </a:moveTo>
                  <a:cubicBezTo>
                    <a:pt x="73" y="70"/>
                    <a:pt x="73" y="70"/>
                    <a:pt x="73" y="7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6" y="57"/>
                    <a:pt x="102" y="46"/>
                    <a:pt x="102" y="34"/>
                  </a:cubicBezTo>
                  <a:cubicBezTo>
                    <a:pt x="102" y="16"/>
                    <a:pt x="86" y="0"/>
                    <a:pt x="65" y="0"/>
                  </a:cubicBezTo>
                  <a:cubicBezTo>
                    <a:pt x="44" y="0"/>
                    <a:pt x="27" y="16"/>
                    <a:pt x="27" y="34"/>
                  </a:cubicBezTo>
                  <a:cubicBezTo>
                    <a:pt x="27" y="46"/>
                    <a:pt x="34" y="57"/>
                    <a:pt x="44" y="63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1" y="76"/>
                    <a:pt x="39" y="77"/>
                    <a:pt x="38" y="78"/>
                  </a:cubicBezTo>
                  <a:cubicBezTo>
                    <a:pt x="36" y="79"/>
                    <a:pt x="34" y="80"/>
                    <a:pt x="32" y="82"/>
                  </a:cubicBezTo>
                  <a:cubicBezTo>
                    <a:pt x="30" y="83"/>
                    <a:pt x="28" y="85"/>
                    <a:pt x="26" y="86"/>
                  </a:cubicBezTo>
                  <a:cubicBezTo>
                    <a:pt x="10" y="100"/>
                    <a:pt x="0" y="122"/>
                    <a:pt x="0" y="146"/>
                  </a:cubicBezTo>
                  <a:cubicBezTo>
                    <a:pt x="0" y="150"/>
                    <a:pt x="0" y="155"/>
                    <a:pt x="1" y="159"/>
                  </a:cubicBezTo>
                  <a:cubicBezTo>
                    <a:pt x="4" y="163"/>
                    <a:pt x="7" y="166"/>
                    <a:pt x="11" y="169"/>
                  </a:cubicBezTo>
                  <a:cubicBezTo>
                    <a:pt x="12" y="171"/>
                    <a:pt x="14" y="172"/>
                    <a:pt x="16" y="174"/>
                  </a:cubicBezTo>
                  <a:cubicBezTo>
                    <a:pt x="18" y="175"/>
                    <a:pt x="20" y="176"/>
                    <a:pt x="22" y="178"/>
                  </a:cubicBezTo>
                  <a:cubicBezTo>
                    <a:pt x="35" y="186"/>
                    <a:pt x="49" y="190"/>
                    <a:pt x="65" y="190"/>
                  </a:cubicBezTo>
                  <a:cubicBezTo>
                    <a:pt x="90" y="190"/>
                    <a:pt x="113" y="178"/>
                    <a:pt x="129" y="159"/>
                  </a:cubicBezTo>
                  <a:cubicBezTo>
                    <a:pt x="129" y="155"/>
                    <a:pt x="130" y="150"/>
                    <a:pt x="130" y="146"/>
                  </a:cubicBezTo>
                  <a:cubicBezTo>
                    <a:pt x="130" y="113"/>
                    <a:pt x="111" y="86"/>
                    <a:pt x="86" y="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 sz="1799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5724171" y="3771107"/>
            <a:ext cx="20155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3740409" y="1769270"/>
            <a:ext cx="12854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17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100%</a:t>
            </a: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3938785" y="2410620"/>
            <a:ext cx="12854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17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75%</a:t>
            </a: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3938785" y="3059909"/>
            <a:ext cx="12854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17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50%</a:t>
            </a: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3938785" y="3707608"/>
            <a:ext cx="12854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altLang="zh-CN" sz="1799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2831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99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24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49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74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5" grpId="0"/>
      <p:bldP spid="40" grpId="0"/>
      <p:bldP spid="51" grpId="0"/>
      <p:bldP spid="57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DFDCC7E0-B7D4-42CF-916A-94BCFBFB4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" y="2521"/>
            <a:ext cx="9143244" cy="514459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4B8928E-A562-4E54-9CCC-124F9CDAF275}"/>
              </a:ext>
            </a:extLst>
          </p:cNvPr>
          <p:cNvSpPr/>
          <p:nvPr/>
        </p:nvSpPr>
        <p:spPr>
          <a:xfrm>
            <a:off x="365760" y="1067676"/>
            <a:ext cx="8527983" cy="27169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0">
            <a:extLst>
              <a:ext uri="{FF2B5EF4-FFF2-40B4-BE49-F238E27FC236}">
                <a16:creationId xmlns:a16="http://schemas.microsoft.com/office/drawing/2014/main" id="{8849E1E8-8CE1-4B02-B8DE-2877971C2B39}"/>
              </a:ext>
            </a:extLst>
          </p:cNvPr>
          <p:cNvGrpSpPr/>
          <p:nvPr/>
        </p:nvGrpSpPr>
        <p:grpSpPr>
          <a:xfrm>
            <a:off x="4822709" y="1832011"/>
            <a:ext cx="2184313" cy="543313"/>
            <a:chOff x="4911768" y="1576756"/>
            <a:chExt cx="6404019" cy="72419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4DD91D8-0883-44EA-841F-D37E0D847C23}"/>
                </a:ext>
              </a:extLst>
            </p:cNvPr>
            <p:cNvSpPr/>
            <p:nvPr/>
          </p:nvSpPr>
          <p:spPr>
            <a:xfrm>
              <a:off x="4911768" y="1576756"/>
              <a:ext cx="6404019" cy="4922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Self-evaluation</a:t>
              </a:r>
              <a:endPara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47">
              <a:extLst>
                <a:ext uri="{FF2B5EF4-FFF2-40B4-BE49-F238E27FC236}">
                  <a16:creationId xmlns:a16="http://schemas.microsoft.com/office/drawing/2014/main" id="{AFFAEC68-20FD-42FC-962B-C727E2540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768" y="2013789"/>
              <a:ext cx="6253537" cy="28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CLICK TO ADD TITLE</a:t>
              </a:r>
              <a:r>
                <a:rPr lang="en-US" altLang="zh-CN" sz="800" b="1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+mn-ea"/>
                </a:rPr>
                <a:t>IN HERE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" name="Oval 25">
            <a:extLst>
              <a:ext uri="{FF2B5EF4-FFF2-40B4-BE49-F238E27FC236}">
                <a16:creationId xmlns:a16="http://schemas.microsoft.com/office/drawing/2014/main" id="{7FAAD64D-DA9E-4324-8CFB-A4C9824FD41A}"/>
              </a:ext>
            </a:extLst>
          </p:cNvPr>
          <p:cNvSpPr/>
          <p:nvPr/>
        </p:nvSpPr>
        <p:spPr>
          <a:xfrm>
            <a:off x="4199791" y="2294455"/>
            <a:ext cx="144542" cy="1445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 dirty="0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CE651850-154B-42A4-A206-9906AC13AD2C}"/>
              </a:ext>
            </a:extLst>
          </p:cNvPr>
          <p:cNvGrpSpPr/>
          <p:nvPr/>
        </p:nvGrpSpPr>
        <p:grpSpPr>
          <a:xfrm>
            <a:off x="2174631" y="2111500"/>
            <a:ext cx="2025159" cy="493230"/>
            <a:chOff x="1361399" y="1508768"/>
            <a:chExt cx="3098410" cy="971355"/>
          </a:xfrm>
        </p:grpSpPr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4A79F619-4206-4F81-AD0A-399E44E774DC}"/>
                </a:ext>
              </a:extLst>
            </p:cNvPr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9" name="Flowchart: Off-page Connector 22">
                <a:extLst>
                  <a:ext uri="{FF2B5EF4-FFF2-40B4-BE49-F238E27FC236}">
                    <a16:creationId xmlns:a16="http://schemas.microsoft.com/office/drawing/2014/main" id="{EC0A621E-CD57-4816-8B75-4C3FC8B0D665}"/>
                  </a:ext>
                </a:extLst>
              </p:cNvPr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4400" dirty="0"/>
              </a:p>
            </p:txBody>
          </p:sp>
          <p:sp>
            <p:nvSpPr>
              <p:cNvPr id="10" name="Round Same Side Corner Rectangle 23">
                <a:extLst>
                  <a:ext uri="{FF2B5EF4-FFF2-40B4-BE49-F238E27FC236}">
                    <a16:creationId xmlns:a16="http://schemas.microsoft.com/office/drawing/2014/main" id="{C48C85BD-96B1-4A30-9429-DF23649B92F8}"/>
                  </a:ext>
                </a:extLst>
              </p:cNvPr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cxnSp>
            <p:nvCxnSpPr>
              <p:cNvPr id="11" name="Straight Connector 24">
                <a:extLst>
                  <a:ext uri="{FF2B5EF4-FFF2-40B4-BE49-F238E27FC236}">
                    <a16:creationId xmlns:a16="http://schemas.microsoft.com/office/drawing/2014/main" id="{6E151C2A-2A33-4EF1-9077-BCE49DC4DC62}"/>
                  </a:ext>
                </a:extLst>
              </p:cNvPr>
              <p:cNvCxnSpPr/>
              <p:nvPr/>
            </p:nvCxnSpPr>
            <p:spPr>
              <a:xfrm flipV="1">
                <a:off x="2991445" y="1635330"/>
                <a:ext cx="670723" cy="2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CD282C52-0CE6-478F-BF7A-36DF4FE96A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</p:grpSp>
      <p:sp>
        <p:nvSpPr>
          <p:cNvPr id="13" name="Rectangle 37">
            <a:extLst>
              <a:ext uri="{FF2B5EF4-FFF2-40B4-BE49-F238E27FC236}">
                <a16:creationId xmlns:a16="http://schemas.microsoft.com/office/drawing/2014/main" id="{EF7131BF-09D2-424C-AEA5-59B526D3CDFC}"/>
              </a:ext>
            </a:extLst>
          </p:cNvPr>
          <p:cNvSpPr/>
          <p:nvPr/>
        </p:nvSpPr>
        <p:spPr>
          <a:xfrm>
            <a:off x="4822709" y="2404082"/>
            <a:ext cx="2776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0970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936680" y="3045766"/>
            <a:ext cx="3783012" cy="77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5" name="Freeform 78"/>
          <p:cNvSpPr>
            <a:spLocks noChangeArrowheads="1"/>
          </p:cNvSpPr>
          <p:nvPr/>
        </p:nvSpPr>
        <p:spPr bwMode="auto">
          <a:xfrm>
            <a:off x="936681" y="3045766"/>
            <a:ext cx="2535237" cy="77811"/>
          </a:xfrm>
          <a:custGeom>
            <a:avLst/>
            <a:gdLst>
              <a:gd name="T0" fmla="*/ 323 w 323"/>
              <a:gd name="T1" fmla="*/ 5 h 10"/>
              <a:gd name="T2" fmla="*/ 319 w 323"/>
              <a:gd name="T3" fmla="*/ 10 h 10"/>
              <a:gd name="T4" fmla="*/ 4 w 323"/>
              <a:gd name="T5" fmla="*/ 10 h 10"/>
              <a:gd name="T6" fmla="*/ 0 w 323"/>
              <a:gd name="T7" fmla="*/ 5 h 10"/>
              <a:gd name="T8" fmla="*/ 0 w 323"/>
              <a:gd name="T9" fmla="*/ 5 h 10"/>
              <a:gd name="T10" fmla="*/ 4 w 323"/>
              <a:gd name="T11" fmla="*/ 0 h 10"/>
              <a:gd name="T12" fmla="*/ 319 w 323"/>
              <a:gd name="T13" fmla="*/ 0 h 10"/>
              <a:gd name="T14" fmla="*/ 323 w 323"/>
              <a:gd name="T15" fmla="*/ 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3"/>
              <a:gd name="T25" fmla="*/ 0 h 10"/>
              <a:gd name="T26" fmla="*/ 323 w 323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3" h="10">
                <a:moveTo>
                  <a:pt x="323" y="5"/>
                </a:moveTo>
                <a:cubicBezTo>
                  <a:pt x="323" y="8"/>
                  <a:pt x="321" y="10"/>
                  <a:pt x="319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4" y="0"/>
                </a:cubicBezTo>
                <a:cubicBezTo>
                  <a:pt x="319" y="0"/>
                  <a:pt x="319" y="0"/>
                  <a:pt x="319" y="0"/>
                </a:cubicBezTo>
                <a:cubicBezTo>
                  <a:pt x="321" y="0"/>
                  <a:pt x="323" y="3"/>
                  <a:pt x="323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6" name="Rectangle 79"/>
          <p:cNvSpPr>
            <a:spLocks noChangeArrowheads="1"/>
          </p:cNvSpPr>
          <p:nvPr/>
        </p:nvSpPr>
        <p:spPr bwMode="auto">
          <a:xfrm>
            <a:off x="936680" y="3380497"/>
            <a:ext cx="3783012" cy="682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7" name="Freeform 80"/>
          <p:cNvSpPr>
            <a:spLocks noChangeArrowheads="1"/>
          </p:cNvSpPr>
          <p:nvPr/>
        </p:nvSpPr>
        <p:spPr bwMode="auto">
          <a:xfrm>
            <a:off x="936680" y="3380497"/>
            <a:ext cx="2324100" cy="68284"/>
          </a:xfrm>
          <a:custGeom>
            <a:avLst/>
            <a:gdLst>
              <a:gd name="T0" fmla="*/ 296 w 296"/>
              <a:gd name="T1" fmla="*/ 5 h 9"/>
              <a:gd name="T2" fmla="*/ 292 w 296"/>
              <a:gd name="T3" fmla="*/ 9 h 9"/>
              <a:gd name="T4" fmla="*/ 4 w 296"/>
              <a:gd name="T5" fmla="*/ 9 h 9"/>
              <a:gd name="T6" fmla="*/ 0 w 296"/>
              <a:gd name="T7" fmla="*/ 5 h 9"/>
              <a:gd name="T8" fmla="*/ 0 w 296"/>
              <a:gd name="T9" fmla="*/ 5 h 9"/>
              <a:gd name="T10" fmla="*/ 4 w 296"/>
              <a:gd name="T11" fmla="*/ 0 h 9"/>
              <a:gd name="T12" fmla="*/ 292 w 296"/>
              <a:gd name="T13" fmla="*/ 0 h 9"/>
              <a:gd name="T14" fmla="*/ 296 w 296"/>
              <a:gd name="T15" fmla="*/ 5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6"/>
              <a:gd name="T25" fmla="*/ 0 h 9"/>
              <a:gd name="T26" fmla="*/ 296 w 296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6" h="9">
                <a:moveTo>
                  <a:pt x="296" y="5"/>
                </a:moveTo>
                <a:cubicBezTo>
                  <a:pt x="296" y="7"/>
                  <a:pt x="294" y="9"/>
                  <a:pt x="292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94" y="0"/>
                  <a:pt x="296" y="2"/>
                  <a:pt x="296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8" name="Rectangle 81"/>
          <p:cNvSpPr>
            <a:spLocks noChangeArrowheads="1"/>
          </p:cNvSpPr>
          <p:nvPr/>
        </p:nvSpPr>
        <p:spPr bwMode="auto">
          <a:xfrm>
            <a:off x="936680" y="3745164"/>
            <a:ext cx="3783012" cy="77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9" name="Freeform 82"/>
          <p:cNvSpPr>
            <a:spLocks noChangeArrowheads="1"/>
          </p:cNvSpPr>
          <p:nvPr/>
        </p:nvSpPr>
        <p:spPr bwMode="auto">
          <a:xfrm>
            <a:off x="936680" y="3745164"/>
            <a:ext cx="1350962" cy="77811"/>
          </a:xfrm>
          <a:custGeom>
            <a:avLst/>
            <a:gdLst>
              <a:gd name="T0" fmla="*/ 172 w 172"/>
              <a:gd name="T1" fmla="*/ 5 h 10"/>
              <a:gd name="T2" fmla="*/ 169 w 172"/>
              <a:gd name="T3" fmla="*/ 10 h 10"/>
              <a:gd name="T4" fmla="*/ 2 w 172"/>
              <a:gd name="T5" fmla="*/ 10 h 10"/>
              <a:gd name="T6" fmla="*/ 0 w 172"/>
              <a:gd name="T7" fmla="*/ 5 h 10"/>
              <a:gd name="T8" fmla="*/ 0 w 172"/>
              <a:gd name="T9" fmla="*/ 5 h 10"/>
              <a:gd name="T10" fmla="*/ 2 w 172"/>
              <a:gd name="T11" fmla="*/ 0 h 10"/>
              <a:gd name="T12" fmla="*/ 169 w 172"/>
              <a:gd name="T13" fmla="*/ 0 h 10"/>
              <a:gd name="T14" fmla="*/ 172 w 172"/>
              <a:gd name="T15" fmla="*/ 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2"/>
              <a:gd name="T25" fmla="*/ 0 h 10"/>
              <a:gd name="T26" fmla="*/ 172 w 172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2" h="10">
                <a:moveTo>
                  <a:pt x="172" y="5"/>
                </a:moveTo>
                <a:cubicBezTo>
                  <a:pt x="172" y="8"/>
                  <a:pt x="171" y="10"/>
                  <a:pt x="169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8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1" y="0"/>
                  <a:pt x="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71" y="0"/>
                  <a:pt x="172" y="2"/>
                  <a:pt x="172" y="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0" name="Rectangle 83"/>
          <p:cNvSpPr>
            <a:spLocks noChangeArrowheads="1"/>
          </p:cNvSpPr>
          <p:nvPr/>
        </p:nvSpPr>
        <p:spPr bwMode="auto">
          <a:xfrm>
            <a:off x="936680" y="4077239"/>
            <a:ext cx="3783012" cy="698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1" name="Freeform 84"/>
          <p:cNvSpPr>
            <a:spLocks noChangeArrowheads="1"/>
          </p:cNvSpPr>
          <p:nvPr/>
        </p:nvSpPr>
        <p:spPr bwMode="auto">
          <a:xfrm>
            <a:off x="936680" y="4077239"/>
            <a:ext cx="2913062" cy="69872"/>
          </a:xfrm>
          <a:custGeom>
            <a:avLst/>
            <a:gdLst>
              <a:gd name="T0" fmla="*/ 371 w 371"/>
              <a:gd name="T1" fmla="*/ 4 h 9"/>
              <a:gd name="T2" fmla="*/ 366 w 371"/>
              <a:gd name="T3" fmla="*/ 9 h 9"/>
              <a:gd name="T4" fmla="*/ 5 w 371"/>
              <a:gd name="T5" fmla="*/ 9 h 9"/>
              <a:gd name="T6" fmla="*/ 0 w 371"/>
              <a:gd name="T7" fmla="*/ 4 h 9"/>
              <a:gd name="T8" fmla="*/ 0 w 371"/>
              <a:gd name="T9" fmla="*/ 4 h 9"/>
              <a:gd name="T10" fmla="*/ 5 w 371"/>
              <a:gd name="T11" fmla="*/ 0 h 9"/>
              <a:gd name="T12" fmla="*/ 366 w 371"/>
              <a:gd name="T13" fmla="*/ 0 h 9"/>
              <a:gd name="T14" fmla="*/ 371 w 371"/>
              <a:gd name="T15" fmla="*/ 4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1"/>
              <a:gd name="T25" fmla="*/ 0 h 9"/>
              <a:gd name="T26" fmla="*/ 371 w 371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1" h="9">
                <a:moveTo>
                  <a:pt x="371" y="4"/>
                </a:moveTo>
                <a:cubicBezTo>
                  <a:pt x="371" y="7"/>
                  <a:pt x="368" y="9"/>
                  <a:pt x="366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68" y="0"/>
                  <a:pt x="371" y="2"/>
                  <a:pt x="371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2" name="Freeform 91"/>
          <p:cNvSpPr>
            <a:spLocks noChangeArrowheads="1"/>
          </p:cNvSpPr>
          <p:nvPr/>
        </p:nvSpPr>
        <p:spPr bwMode="auto">
          <a:xfrm>
            <a:off x="5919843" y="1835717"/>
            <a:ext cx="568325" cy="971850"/>
          </a:xfrm>
          <a:custGeom>
            <a:avLst/>
            <a:gdLst>
              <a:gd name="T0" fmla="*/ 0 w 83"/>
              <a:gd name="T1" fmla="*/ 0 h 142"/>
              <a:gd name="T2" fmla="*/ 0 w 83"/>
              <a:gd name="T3" fmla="*/ 25 h 142"/>
              <a:gd name="T4" fmla="*/ 59 w 83"/>
              <a:gd name="T5" fmla="*/ 83 h 142"/>
              <a:gd name="T6" fmla="*/ 41 w 83"/>
              <a:gd name="T7" fmla="*/ 125 h 142"/>
              <a:gd name="T8" fmla="*/ 58 w 83"/>
              <a:gd name="T9" fmla="*/ 142 h 142"/>
              <a:gd name="T10" fmla="*/ 83 w 83"/>
              <a:gd name="T11" fmla="*/ 83 h 142"/>
              <a:gd name="T12" fmla="*/ 0 w 83"/>
              <a:gd name="T13" fmla="*/ 0 h 1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"/>
              <a:gd name="T22" fmla="*/ 0 h 142"/>
              <a:gd name="T23" fmla="*/ 83 w 83"/>
              <a:gd name="T24" fmla="*/ 142 h 1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" h="142">
                <a:moveTo>
                  <a:pt x="0" y="0"/>
                </a:moveTo>
                <a:cubicBezTo>
                  <a:pt x="0" y="25"/>
                  <a:pt x="0" y="25"/>
                  <a:pt x="0" y="25"/>
                </a:cubicBezTo>
                <a:cubicBezTo>
                  <a:pt x="32" y="25"/>
                  <a:pt x="59" y="51"/>
                  <a:pt x="59" y="83"/>
                </a:cubicBezTo>
                <a:cubicBezTo>
                  <a:pt x="59" y="100"/>
                  <a:pt x="52" y="114"/>
                  <a:pt x="41" y="125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73" y="127"/>
                  <a:pt x="83" y="106"/>
                  <a:pt x="83" y="83"/>
                </a:cubicBezTo>
                <a:cubicBezTo>
                  <a:pt x="83" y="38"/>
                  <a:pt x="45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3" name="Freeform 92"/>
          <p:cNvSpPr>
            <a:spLocks noChangeArrowheads="1"/>
          </p:cNvSpPr>
          <p:nvPr/>
        </p:nvSpPr>
        <p:spPr bwMode="auto">
          <a:xfrm>
            <a:off x="5353105" y="1835717"/>
            <a:ext cx="963612" cy="1141764"/>
          </a:xfrm>
          <a:custGeom>
            <a:avLst/>
            <a:gdLst>
              <a:gd name="T0" fmla="*/ 83 w 141"/>
              <a:gd name="T1" fmla="*/ 142 h 167"/>
              <a:gd name="T2" fmla="*/ 24 w 141"/>
              <a:gd name="T3" fmla="*/ 83 h 167"/>
              <a:gd name="T4" fmla="*/ 83 w 141"/>
              <a:gd name="T5" fmla="*/ 25 h 167"/>
              <a:gd name="T6" fmla="*/ 83 w 141"/>
              <a:gd name="T7" fmla="*/ 0 h 167"/>
              <a:gd name="T8" fmla="*/ 0 w 141"/>
              <a:gd name="T9" fmla="*/ 83 h 167"/>
              <a:gd name="T10" fmla="*/ 83 w 141"/>
              <a:gd name="T11" fmla="*/ 167 h 167"/>
              <a:gd name="T12" fmla="*/ 141 w 141"/>
              <a:gd name="T13" fmla="*/ 142 h 167"/>
              <a:gd name="T14" fmla="*/ 124 w 141"/>
              <a:gd name="T15" fmla="*/ 125 h 167"/>
              <a:gd name="T16" fmla="*/ 83 w 141"/>
              <a:gd name="T17" fmla="*/ 142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1"/>
              <a:gd name="T28" fmla="*/ 0 h 167"/>
              <a:gd name="T29" fmla="*/ 141 w 141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1" h="167">
                <a:moveTo>
                  <a:pt x="83" y="142"/>
                </a:moveTo>
                <a:cubicBezTo>
                  <a:pt x="50" y="142"/>
                  <a:pt x="24" y="116"/>
                  <a:pt x="24" y="83"/>
                </a:cubicBezTo>
                <a:cubicBezTo>
                  <a:pt x="24" y="51"/>
                  <a:pt x="50" y="25"/>
                  <a:pt x="83" y="25"/>
                </a:cubicBezTo>
                <a:cubicBezTo>
                  <a:pt x="83" y="0"/>
                  <a:pt x="83" y="0"/>
                  <a:pt x="83" y="0"/>
                </a:cubicBezTo>
                <a:cubicBezTo>
                  <a:pt x="37" y="0"/>
                  <a:pt x="0" y="38"/>
                  <a:pt x="0" y="83"/>
                </a:cubicBezTo>
                <a:cubicBezTo>
                  <a:pt x="0" y="129"/>
                  <a:pt x="37" y="167"/>
                  <a:pt x="83" y="167"/>
                </a:cubicBezTo>
                <a:cubicBezTo>
                  <a:pt x="105" y="167"/>
                  <a:pt x="126" y="157"/>
                  <a:pt x="141" y="14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14" y="136"/>
                  <a:pt x="99" y="142"/>
                  <a:pt x="83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4" name="Freeform 97"/>
          <p:cNvSpPr>
            <a:spLocks noChangeArrowheads="1"/>
          </p:cNvSpPr>
          <p:nvPr/>
        </p:nvSpPr>
        <p:spPr bwMode="auto">
          <a:xfrm>
            <a:off x="7199367" y="1835717"/>
            <a:ext cx="566738" cy="1135412"/>
          </a:xfrm>
          <a:custGeom>
            <a:avLst/>
            <a:gdLst>
              <a:gd name="T0" fmla="*/ 83 w 83"/>
              <a:gd name="T1" fmla="*/ 83 h 166"/>
              <a:gd name="T2" fmla="*/ 0 w 83"/>
              <a:gd name="T3" fmla="*/ 0 h 166"/>
              <a:gd name="T4" fmla="*/ 0 w 83"/>
              <a:gd name="T5" fmla="*/ 24 h 166"/>
              <a:gd name="T6" fmla="*/ 59 w 83"/>
              <a:gd name="T7" fmla="*/ 83 h 166"/>
              <a:gd name="T8" fmla="*/ 0 w 83"/>
              <a:gd name="T9" fmla="*/ 142 h 166"/>
              <a:gd name="T10" fmla="*/ 0 w 83"/>
              <a:gd name="T11" fmla="*/ 166 h 166"/>
              <a:gd name="T12" fmla="*/ 83 w 83"/>
              <a:gd name="T13" fmla="*/ 83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"/>
              <a:gd name="T22" fmla="*/ 0 h 166"/>
              <a:gd name="T23" fmla="*/ 83 w 83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" h="166">
                <a:moveTo>
                  <a:pt x="83" y="83"/>
                </a:moveTo>
                <a:cubicBezTo>
                  <a:pt x="83" y="37"/>
                  <a:pt x="46" y="0"/>
                  <a:pt x="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33" y="24"/>
                  <a:pt x="59" y="51"/>
                  <a:pt x="59" y="83"/>
                </a:cubicBezTo>
                <a:cubicBezTo>
                  <a:pt x="59" y="116"/>
                  <a:pt x="33" y="142"/>
                  <a:pt x="0" y="142"/>
                </a:cubicBezTo>
                <a:cubicBezTo>
                  <a:pt x="0" y="166"/>
                  <a:pt x="0" y="166"/>
                  <a:pt x="0" y="166"/>
                </a:cubicBezTo>
                <a:cubicBezTo>
                  <a:pt x="46" y="166"/>
                  <a:pt x="83" y="129"/>
                  <a:pt x="83" y="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5" name="Freeform 98"/>
          <p:cNvSpPr>
            <a:spLocks noChangeArrowheads="1"/>
          </p:cNvSpPr>
          <p:nvPr/>
        </p:nvSpPr>
        <p:spPr bwMode="auto">
          <a:xfrm>
            <a:off x="6631043" y="1835717"/>
            <a:ext cx="568325" cy="1135412"/>
          </a:xfrm>
          <a:custGeom>
            <a:avLst/>
            <a:gdLst>
              <a:gd name="T0" fmla="*/ 83 w 83"/>
              <a:gd name="T1" fmla="*/ 142 h 166"/>
              <a:gd name="T2" fmla="*/ 24 w 83"/>
              <a:gd name="T3" fmla="*/ 83 h 166"/>
              <a:gd name="T4" fmla="*/ 83 w 83"/>
              <a:gd name="T5" fmla="*/ 24 h 166"/>
              <a:gd name="T6" fmla="*/ 83 w 83"/>
              <a:gd name="T7" fmla="*/ 0 h 166"/>
              <a:gd name="T8" fmla="*/ 0 w 83"/>
              <a:gd name="T9" fmla="*/ 83 h 166"/>
              <a:gd name="T10" fmla="*/ 83 w 83"/>
              <a:gd name="T11" fmla="*/ 166 h 166"/>
              <a:gd name="T12" fmla="*/ 83 w 83"/>
              <a:gd name="T13" fmla="*/ 166 h 166"/>
              <a:gd name="T14" fmla="*/ 83 w 83"/>
              <a:gd name="T15" fmla="*/ 142 h 1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"/>
              <a:gd name="T25" fmla="*/ 0 h 166"/>
              <a:gd name="T26" fmla="*/ 83 w 83"/>
              <a:gd name="T27" fmla="*/ 166 h 1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" h="166">
                <a:moveTo>
                  <a:pt x="83" y="142"/>
                </a:moveTo>
                <a:cubicBezTo>
                  <a:pt x="51" y="142"/>
                  <a:pt x="24" y="116"/>
                  <a:pt x="24" y="83"/>
                </a:cubicBezTo>
                <a:cubicBezTo>
                  <a:pt x="24" y="51"/>
                  <a:pt x="51" y="24"/>
                  <a:pt x="83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cubicBezTo>
                  <a:pt x="0" y="129"/>
                  <a:pt x="37" y="166"/>
                  <a:pt x="83" y="166"/>
                </a:cubicBezTo>
                <a:cubicBezTo>
                  <a:pt x="83" y="166"/>
                  <a:pt x="83" y="166"/>
                  <a:pt x="83" y="166"/>
                </a:cubicBezTo>
                <a:cubicBezTo>
                  <a:pt x="83" y="142"/>
                  <a:pt x="83" y="142"/>
                  <a:pt x="83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6" name="Freeform 103"/>
          <p:cNvSpPr>
            <a:spLocks noChangeArrowheads="1"/>
          </p:cNvSpPr>
          <p:nvPr/>
        </p:nvSpPr>
        <p:spPr bwMode="auto">
          <a:xfrm>
            <a:off x="5516617" y="3045765"/>
            <a:ext cx="971550" cy="1135412"/>
          </a:xfrm>
          <a:custGeom>
            <a:avLst/>
            <a:gdLst>
              <a:gd name="T0" fmla="*/ 59 w 142"/>
              <a:gd name="T1" fmla="*/ 0 h 166"/>
              <a:gd name="T2" fmla="*/ 59 w 142"/>
              <a:gd name="T3" fmla="*/ 24 h 166"/>
              <a:gd name="T4" fmla="*/ 118 w 142"/>
              <a:gd name="T5" fmla="*/ 83 h 166"/>
              <a:gd name="T6" fmla="*/ 59 w 142"/>
              <a:gd name="T7" fmla="*/ 142 h 166"/>
              <a:gd name="T8" fmla="*/ 17 w 142"/>
              <a:gd name="T9" fmla="*/ 125 h 166"/>
              <a:gd name="T10" fmla="*/ 0 w 142"/>
              <a:gd name="T11" fmla="*/ 142 h 166"/>
              <a:gd name="T12" fmla="*/ 59 w 142"/>
              <a:gd name="T13" fmla="*/ 166 h 166"/>
              <a:gd name="T14" fmla="*/ 142 w 142"/>
              <a:gd name="T15" fmla="*/ 83 h 166"/>
              <a:gd name="T16" fmla="*/ 59 w 142"/>
              <a:gd name="T17" fmla="*/ 0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"/>
              <a:gd name="T28" fmla="*/ 0 h 166"/>
              <a:gd name="T29" fmla="*/ 142 w 142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" h="166">
                <a:moveTo>
                  <a:pt x="59" y="0"/>
                </a:moveTo>
                <a:cubicBezTo>
                  <a:pt x="59" y="24"/>
                  <a:pt x="59" y="24"/>
                  <a:pt x="59" y="24"/>
                </a:cubicBezTo>
                <a:cubicBezTo>
                  <a:pt x="91" y="24"/>
                  <a:pt x="118" y="51"/>
                  <a:pt x="118" y="83"/>
                </a:cubicBezTo>
                <a:cubicBezTo>
                  <a:pt x="118" y="116"/>
                  <a:pt x="91" y="142"/>
                  <a:pt x="59" y="142"/>
                </a:cubicBezTo>
                <a:cubicBezTo>
                  <a:pt x="42" y="142"/>
                  <a:pt x="28" y="136"/>
                  <a:pt x="17" y="125"/>
                </a:cubicBezTo>
                <a:cubicBezTo>
                  <a:pt x="0" y="142"/>
                  <a:pt x="0" y="142"/>
                  <a:pt x="0" y="142"/>
                </a:cubicBezTo>
                <a:cubicBezTo>
                  <a:pt x="15" y="157"/>
                  <a:pt x="36" y="166"/>
                  <a:pt x="59" y="166"/>
                </a:cubicBezTo>
                <a:cubicBezTo>
                  <a:pt x="104" y="166"/>
                  <a:pt x="142" y="129"/>
                  <a:pt x="142" y="83"/>
                </a:cubicBezTo>
                <a:cubicBezTo>
                  <a:pt x="142" y="38"/>
                  <a:pt x="104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7" name="Freeform 104"/>
          <p:cNvSpPr>
            <a:spLocks noChangeArrowheads="1"/>
          </p:cNvSpPr>
          <p:nvPr/>
        </p:nvSpPr>
        <p:spPr bwMode="auto">
          <a:xfrm>
            <a:off x="5353106" y="3045765"/>
            <a:ext cx="566737" cy="971850"/>
          </a:xfrm>
          <a:custGeom>
            <a:avLst/>
            <a:gdLst>
              <a:gd name="T0" fmla="*/ 24 w 83"/>
              <a:gd name="T1" fmla="*/ 83 h 142"/>
              <a:gd name="T2" fmla="*/ 83 w 83"/>
              <a:gd name="T3" fmla="*/ 24 h 142"/>
              <a:gd name="T4" fmla="*/ 83 w 83"/>
              <a:gd name="T5" fmla="*/ 0 h 142"/>
              <a:gd name="T6" fmla="*/ 0 w 83"/>
              <a:gd name="T7" fmla="*/ 83 h 142"/>
              <a:gd name="T8" fmla="*/ 24 w 83"/>
              <a:gd name="T9" fmla="*/ 142 h 142"/>
              <a:gd name="T10" fmla="*/ 41 w 83"/>
              <a:gd name="T11" fmla="*/ 125 h 142"/>
              <a:gd name="T12" fmla="*/ 24 w 83"/>
              <a:gd name="T13" fmla="*/ 83 h 1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"/>
              <a:gd name="T22" fmla="*/ 0 h 142"/>
              <a:gd name="T23" fmla="*/ 83 w 83"/>
              <a:gd name="T24" fmla="*/ 142 h 1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" h="142">
                <a:moveTo>
                  <a:pt x="24" y="83"/>
                </a:moveTo>
                <a:cubicBezTo>
                  <a:pt x="24" y="51"/>
                  <a:pt x="50" y="24"/>
                  <a:pt x="83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7" y="0"/>
                  <a:pt x="0" y="38"/>
                  <a:pt x="0" y="83"/>
                </a:cubicBezTo>
                <a:cubicBezTo>
                  <a:pt x="0" y="106"/>
                  <a:pt x="9" y="127"/>
                  <a:pt x="24" y="142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0" y="114"/>
                  <a:pt x="24" y="100"/>
                  <a:pt x="24" y="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8" name="Freeform 105"/>
          <p:cNvSpPr>
            <a:spLocks noChangeArrowheads="1"/>
          </p:cNvSpPr>
          <p:nvPr/>
        </p:nvSpPr>
        <p:spPr bwMode="auto">
          <a:xfrm>
            <a:off x="6645331" y="3045766"/>
            <a:ext cx="566737" cy="568500"/>
          </a:xfrm>
          <a:custGeom>
            <a:avLst/>
            <a:gdLst>
              <a:gd name="T0" fmla="*/ 83 w 83"/>
              <a:gd name="T1" fmla="*/ 24 h 83"/>
              <a:gd name="T2" fmla="*/ 83 w 83"/>
              <a:gd name="T3" fmla="*/ 0 h 83"/>
              <a:gd name="T4" fmla="*/ 0 w 83"/>
              <a:gd name="T5" fmla="*/ 83 h 83"/>
              <a:gd name="T6" fmla="*/ 24 w 83"/>
              <a:gd name="T7" fmla="*/ 83 h 83"/>
              <a:gd name="T8" fmla="*/ 83 w 83"/>
              <a:gd name="T9" fmla="*/ 24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83"/>
              <a:gd name="T17" fmla="*/ 83 w 83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83">
                <a:moveTo>
                  <a:pt x="83" y="24"/>
                </a:moveTo>
                <a:cubicBezTo>
                  <a:pt x="83" y="0"/>
                  <a:pt x="83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51"/>
                  <a:pt x="50" y="24"/>
                  <a:pt x="83" y="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9" name="Freeform 106"/>
          <p:cNvSpPr>
            <a:spLocks noChangeArrowheads="1"/>
          </p:cNvSpPr>
          <p:nvPr/>
        </p:nvSpPr>
        <p:spPr bwMode="auto">
          <a:xfrm>
            <a:off x="6645330" y="3045765"/>
            <a:ext cx="1135062" cy="1135412"/>
          </a:xfrm>
          <a:custGeom>
            <a:avLst/>
            <a:gdLst>
              <a:gd name="T0" fmla="*/ 83 w 166"/>
              <a:gd name="T1" fmla="*/ 0 h 166"/>
              <a:gd name="T2" fmla="*/ 83 w 166"/>
              <a:gd name="T3" fmla="*/ 24 h 166"/>
              <a:gd name="T4" fmla="*/ 142 w 166"/>
              <a:gd name="T5" fmla="*/ 83 h 166"/>
              <a:gd name="T6" fmla="*/ 83 w 166"/>
              <a:gd name="T7" fmla="*/ 142 h 166"/>
              <a:gd name="T8" fmla="*/ 24 w 166"/>
              <a:gd name="T9" fmla="*/ 83 h 166"/>
              <a:gd name="T10" fmla="*/ 0 w 166"/>
              <a:gd name="T11" fmla="*/ 83 h 166"/>
              <a:gd name="T12" fmla="*/ 83 w 166"/>
              <a:gd name="T13" fmla="*/ 166 h 166"/>
              <a:gd name="T14" fmla="*/ 166 w 166"/>
              <a:gd name="T15" fmla="*/ 83 h 166"/>
              <a:gd name="T16" fmla="*/ 83 w 166"/>
              <a:gd name="T17" fmla="*/ 0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6"/>
              <a:gd name="T28" fmla="*/ 0 h 166"/>
              <a:gd name="T29" fmla="*/ 166 w 166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6" h="166">
                <a:moveTo>
                  <a:pt x="83" y="0"/>
                </a:moveTo>
                <a:cubicBezTo>
                  <a:pt x="83" y="24"/>
                  <a:pt x="83" y="24"/>
                  <a:pt x="83" y="24"/>
                </a:cubicBezTo>
                <a:cubicBezTo>
                  <a:pt x="115" y="24"/>
                  <a:pt x="142" y="51"/>
                  <a:pt x="142" y="83"/>
                </a:cubicBezTo>
                <a:cubicBezTo>
                  <a:pt x="142" y="116"/>
                  <a:pt x="115" y="142"/>
                  <a:pt x="83" y="142"/>
                </a:cubicBezTo>
                <a:cubicBezTo>
                  <a:pt x="50" y="142"/>
                  <a:pt x="24" y="116"/>
                  <a:pt x="24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129"/>
                  <a:pt x="37" y="166"/>
                  <a:pt x="83" y="166"/>
                </a:cubicBezTo>
                <a:cubicBezTo>
                  <a:pt x="129" y="166"/>
                  <a:pt x="166" y="129"/>
                  <a:pt x="166" y="83"/>
                </a:cubicBezTo>
                <a:cubicBezTo>
                  <a:pt x="166" y="37"/>
                  <a:pt x="129" y="0"/>
                  <a:pt x="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930330" y="1718205"/>
            <a:ext cx="3821112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51" name="直接连接符 50"/>
          <p:cNvSpPr>
            <a:spLocks noChangeShapeType="1"/>
          </p:cNvSpPr>
          <p:nvPr/>
        </p:nvSpPr>
        <p:spPr bwMode="auto">
          <a:xfrm>
            <a:off x="893817" y="1675329"/>
            <a:ext cx="3830638" cy="0"/>
          </a:xfrm>
          <a:prstGeom prst="line">
            <a:avLst/>
          </a:prstGeom>
          <a:noFill/>
          <a:ln w="15875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TextBox 297"/>
          <p:cNvSpPr>
            <a:spLocks noChangeArrowheads="1"/>
          </p:cNvSpPr>
          <p:nvPr/>
        </p:nvSpPr>
        <p:spPr bwMode="auto">
          <a:xfrm>
            <a:off x="936680" y="1337088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Add a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直接连接符 52"/>
          <p:cNvSpPr>
            <a:spLocks noChangeShapeType="1"/>
          </p:cNvSpPr>
          <p:nvPr/>
        </p:nvSpPr>
        <p:spPr bwMode="auto">
          <a:xfrm>
            <a:off x="893817" y="4363798"/>
            <a:ext cx="3830638" cy="1587"/>
          </a:xfrm>
          <a:prstGeom prst="line">
            <a:avLst/>
          </a:prstGeom>
          <a:noFill/>
          <a:ln w="15875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直接连接符 53"/>
          <p:cNvSpPr>
            <a:spLocks noChangeShapeType="1"/>
          </p:cNvSpPr>
          <p:nvPr/>
        </p:nvSpPr>
        <p:spPr bwMode="auto">
          <a:xfrm>
            <a:off x="4970517" y="1675329"/>
            <a:ext cx="3830638" cy="0"/>
          </a:xfrm>
          <a:prstGeom prst="line">
            <a:avLst/>
          </a:prstGeom>
          <a:noFill/>
          <a:ln w="15875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TextBox 303"/>
          <p:cNvSpPr>
            <a:spLocks noChangeArrowheads="1"/>
          </p:cNvSpPr>
          <p:nvPr/>
        </p:nvSpPr>
        <p:spPr bwMode="auto">
          <a:xfrm>
            <a:off x="5013380" y="1337088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Add a title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直接连接符 55"/>
          <p:cNvSpPr>
            <a:spLocks noChangeShapeType="1"/>
          </p:cNvSpPr>
          <p:nvPr/>
        </p:nvSpPr>
        <p:spPr bwMode="auto">
          <a:xfrm>
            <a:off x="4970517" y="4363798"/>
            <a:ext cx="3830638" cy="1587"/>
          </a:xfrm>
          <a:prstGeom prst="line">
            <a:avLst/>
          </a:prstGeom>
          <a:noFill/>
          <a:ln w="15875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TextBox 305"/>
          <p:cNvSpPr>
            <a:spLocks noChangeArrowheads="1"/>
          </p:cNvSpPr>
          <p:nvPr/>
        </p:nvSpPr>
        <p:spPr bwMode="auto">
          <a:xfrm>
            <a:off x="852542" y="3174058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Add a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306"/>
          <p:cNvSpPr>
            <a:spLocks noChangeArrowheads="1"/>
          </p:cNvSpPr>
          <p:nvPr/>
        </p:nvSpPr>
        <p:spPr bwMode="auto">
          <a:xfrm>
            <a:off x="852542" y="3490514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Add a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307"/>
          <p:cNvSpPr>
            <a:spLocks noChangeArrowheads="1"/>
          </p:cNvSpPr>
          <p:nvPr/>
        </p:nvSpPr>
        <p:spPr bwMode="auto">
          <a:xfrm>
            <a:off x="852542" y="3814650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Add a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310"/>
          <p:cNvSpPr>
            <a:spLocks noChangeArrowheads="1"/>
          </p:cNvSpPr>
          <p:nvPr/>
        </p:nvSpPr>
        <p:spPr bwMode="auto">
          <a:xfrm>
            <a:off x="5667022" y="2242243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2010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1" name="TextBox 311"/>
          <p:cNvSpPr>
            <a:spLocks noChangeArrowheads="1"/>
          </p:cNvSpPr>
          <p:nvPr/>
        </p:nvSpPr>
        <p:spPr bwMode="auto">
          <a:xfrm>
            <a:off x="6952897" y="2242243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2011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2" name="TextBox 312"/>
          <p:cNvSpPr>
            <a:spLocks noChangeArrowheads="1"/>
          </p:cNvSpPr>
          <p:nvPr/>
        </p:nvSpPr>
        <p:spPr bwMode="auto">
          <a:xfrm>
            <a:off x="5667022" y="3453878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2012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3" name="TextBox 313"/>
          <p:cNvSpPr>
            <a:spLocks noChangeArrowheads="1"/>
          </p:cNvSpPr>
          <p:nvPr/>
        </p:nvSpPr>
        <p:spPr bwMode="auto">
          <a:xfrm>
            <a:off x="6952897" y="3453878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2013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4" name="TextBox 305"/>
          <p:cNvSpPr>
            <a:spLocks noChangeArrowheads="1"/>
          </p:cNvSpPr>
          <p:nvPr/>
        </p:nvSpPr>
        <p:spPr bwMode="auto">
          <a:xfrm>
            <a:off x="852542" y="2807566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Add a title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:a14="http://schemas.microsoft.com/office/drawing/2010/main"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25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www.freeppt7.com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1666</Words>
  <Application>Microsoft Office PowerPoint</Application>
  <PresentationFormat>自定义</PresentationFormat>
  <Paragraphs>234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 Unicode MS</vt:lpstr>
      <vt:lpstr>Bebas Neue</vt:lpstr>
      <vt:lpstr>等线</vt:lpstr>
      <vt:lpstr>等线 Light</vt:lpstr>
      <vt:lpstr>方正兰亭黑_GBK</vt:lpstr>
      <vt:lpstr>宋体</vt:lpstr>
      <vt:lpstr>微软雅黑</vt:lpstr>
      <vt:lpstr>微软雅黑 Light</vt:lpstr>
      <vt:lpstr>Arial</vt:lpstr>
      <vt:lpstr>Calibri</vt:lpstr>
      <vt:lpstr>Calibri Light</vt:lpstr>
      <vt:lpstr>Century Gothic</vt:lpstr>
      <vt:lpstr>Impact</vt:lpstr>
      <vt:lpstr>Lato Light</vt:lpstr>
      <vt:lpstr>www.freeppt7.com</vt:lpstr>
      <vt:lpstr>www.jpppt.com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227</cp:revision>
  <dcterms:created xsi:type="dcterms:W3CDTF">2017-06-23T02:08:31Z</dcterms:created>
  <dcterms:modified xsi:type="dcterms:W3CDTF">2021-10-09T12:44:40Z</dcterms:modified>
</cp:coreProperties>
</file>