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5" r:id="rId4"/>
    <p:sldId id="264" r:id="rId5"/>
    <p:sldId id="261" r:id="rId6"/>
    <p:sldId id="276" r:id="rId7"/>
    <p:sldId id="270" r:id="rId8"/>
    <p:sldId id="273" r:id="rId9"/>
    <p:sldId id="260" r:id="rId10"/>
    <p:sldId id="277" r:id="rId11"/>
    <p:sldId id="274" r:id="rId12"/>
    <p:sldId id="258" r:id="rId13"/>
    <p:sldId id="278" r:id="rId14"/>
    <p:sldId id="265" r:id="rId15"/>
    <p:sldId id="269" r:id="rId16"/>
    <p:sldId id="279" r:id="rId17"/>
    <p:sldId id="1773" r:id="rId18"/>
    <p:sldId id="304" r:id="rId19"/>
    <p:sldId id="305" r:id="rId20"/>
    <p:sldId id="30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7E9"/>
    <a:srgbClr val="88CBBA"/>
    <a:srgbClr val="C5E0EB"/>
    <a:srgbClr val="F2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ED7E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F-4D99-9A57-392713185C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88CBB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5F-4D99-9A57-392713185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189488"/>
        <c:axId val="694190048"/>
      </c:barChart>
      <c:catAx>
        <c:axId val="69418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4190048"/>
        <c:crosses val="autoZero"/>
        <c:auto val="1"/>
        <c:lblAlgn val="ctr"/>
        <c:lblOffset val="100"/>
        <c:noMultiLvlLbl val="0"/>
      </c:catAx>
      <c:valAx>
        <c:axId val="69419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418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2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7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10766" y="859710"/>
            <a:ext cx="3238276" cy="5138580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688688" y="1075618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213932" y="1004771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868459" y="1365332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868459" y="1855581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877984" y="553655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877984" y="4178442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9450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399722" y="2988272"/>
            <a:ext cx="74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Cartoon PPT templates</a:t>
            </a:r>
            <a:endParaRPr lang="zh-CN" altLang="en-US" sz="48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6202380" y="3819269"/>
            <a:ext cx="4862316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REPORT:</a:t>
            </a: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FREEPPT7.COM</a:t>
            </a: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     TIME:</a:t>
            </a: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XXY.XXMH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96095" y="1855780"/>
              <a:ext cx="11176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logo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6FACF6D9-B2B2-4154-8F67-44DFA482BFFC}"/>
              </a:ext>
            </a:extLst>
          </p:cNvPr>
          <p:cNvSpPr txBox="1"/>
          <p:nvPr/>
        </p:nvSpPr>
        <p:spPr>
          <a:xfrm>
            <a:off x="439972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1184" y="2825343"/>
            <a:ext cx="488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5601390" y="3823100"/>
            <a:ext cx="4862316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048812" y="1855780"/>
              <a:ext cx="14121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Part 3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0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58B4AD0-5384-461D-A75C-62D515D31778}"/>
              </a:ext>
            </a:extLst>
          </p:cNvPr>
          <p:cNvGrpSpPr/>
          <p:nvPr/>
        </p:nvGrpSpPr>
        <p:grpSpPr>
          <a:xfrm>
            <a:off x="1546995" y="1987142"/>
            <a:ext cx="3106062" cy="2544335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AAA7C3-4392-49B3-80D4-0B3BAD91200F}"/>
              </a:ext>
            </a:extLst>
          </p:cNvPr>
          <p:cNvGrpSpPr/>
          <p:nvPr/>
        </p:nvGrpSpPr>
        <p:grpSpPr>
          <a:xfrm>
            <a:off x="7777675" y="2095499"/>
            <a:ext cx="2488015" cy="2690325"/>
            <a:chOff x="1277269" y="1829020"/>
            <a:chExt cx="3655519" cy="395276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37D6843-4DB5-4B0A-AD70-A2BE0A65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047" y="3259702"/>
              <a:ext cx="1113801" cy="25220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741D69-39EC-491D-951C-005DDE574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41486">
              <a:off x="1468003" y="3071294"/>
              <a:ext cx="952031" cy="13335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76286E5-E0D0-425A-9ECC-023F9E67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2072">
              <a:off x="2062909" y="1741080"/>
              <a:ext cx="2781939" cy="2957819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D47B6E-D16F-46F5-BA46-54989DB3A1AC}"/>
              </a:ext>
            </a:extLst>
          </p:cNvPr>
          <p:cNvGrpSpPr/>
          <p:nvPr/>
        </p:nvGrpSpPr>
        <p:grpSpPr>
          <a:xfrm>
            <a:off x="1546995" y="4762509"/>
            <a:ext cx="3795175" cy="1342114"/>
            <a:chOff x="1565783" y="2305849"/>
            <a:chExt cx="5698401" cy="1415512"/>
          </a:xfrm>
        </p:grpSpPr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4D0D8A79-CADB-4DC4-BCE7-17D85D99E897}"/>
                </a:ext>
              </a:extLst>
            </p:cNvPr>
            <p:cNvSpPr txBox="1"/>
            <p:nvPr/>
          </p:nvSpPr>
          <p:spPr>
            <a:xfrm>
              <a:off x="1565785" y="2793184"/>
              <a:ext cx="5698399" cy="928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55895">
                <a:lnSpc>
                  <a:spcPct val="150000"/>
                </a:lnSpc>
                <a:spcBef>
                  <a:spcPts val="948"/>
                </a:spcBef>
                <a:defRPr/>
              </a:pPr>
              <a:r>
                <a:rPr lang="en-US" altLang="zh-CN" sz="1200" dirty="0"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87B66F90-D2CE-4734-9F88-D323C67E86B7}"/>
                </a:ext>
              </a:extLst>
            </p:cNvPr>
            <p:cNvSpPr txBox="1"/>
            <p:nvPr/>
          </p:nvSpPr>
          <p:spPr>
            <a:xfrm flipH="1">
              <a:off x="1565783" y="2305849"/>
              <a:ext cx="3575755" cy="551825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dist"/>
              <a:r>
                <a:rPr lang="en-US" sz="2800" dirty="0" err="1">
                  <a:latin typeface="隶书" panose="02010509060101010101" pitchFamily="49" charset="-122"/>
                  <a:ea typeface="隶书" panose="02010509060101010101" pitchFamily="49" charset="-122"/>
                </a:rPr>
                <a:t>Add a title</a:t>
              </a:r>
              <a:endParaRPr lang="en-US" sz="2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09E22F-0466-44D1-A010-DB06905874D8}"/>
              </a:ext>
            </a:extLst>
          </p:cNvPr>
          <p:cNvGrpSpPr/>
          <p:nvPr/>
        </p:nvGrpSpPr>
        <p:grpSpPr>
          <a:xfrm>
            <a:off x="7518491" y="4762509"/>
            <a:ext cx="3795175" cy="1342114"/>
            <a:chOff x="1565783" y="2305849"/>
            <a:chExt cx="5698401" cy="1415512"/>
          </a:xfrm>
        </p:grpSpPr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7F8EDFD3-0A27-4C82-B7B2-7F532E5FE8DE}"/>
                </a:ext>
              </a:extLst>
            </p:cNvPr>
            <p:cNvSpPr txBox="1"/>
            <p:nvPr/>
          </p:nvSpPr>
          <p:spPr>
            <a:xfrm>
              <a:off x="1565785" y="2793184"/>
              <a:ext cx="5698399" cy="928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55895">
                <a:lnSpc>
                  <a:spcPct val="150000"/>
                </a:lnSpc>
                <a:spcBef>
                  <a:spcPts val="948"/>
                </a:spcBef>
                <a:defRPr/>
              </a:pPr>
              <a:r>
                <a:rPr lang="en-US" altLang="zh-CN" sz="1200" dirty="0"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5E431A4-C2AD-466B-A7B4-711BF091BE4F}"/>
                </a:ext>
              </a:extLst>
            </p:cNvPr>
            <p:cNvSpPr txBox="1"/>
            <p:nvPr/>
          </p:nvSpPr>
          <p:spPr>
            <a:xfrm flipH="1">
              <a:off x="1565783" y="2305849"/>
              <a:ext cx="3575755" cy="551825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dist"/>
              <a:r>
                <a:rPr lang="en-US" sz="2800" dirty="0" err="1">
                  <a:latin typeface="隶书" panose="02010509060101010101" pitchFamily="49" charset="-122"/>
                  <a:ea typeface="隶书" panose="02010509060101010101" pitchFamily="49" charset="-122"/>
                </a:rPr>
                <a:t>Add a title</a:t>
              </a:r>
              <a:endParaRPr lang="en-US" sz="2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BFC140-169F-45B2-B8D5-E71AA2A75092}"/>
              </a:ext>
            </a:extLst>
          </p:cNvPr>
          <p:cNvGrpSpPr/>
          <p:nvPr/>
        </p:nvGrpSpPr>
        <p:grpSpPr>
          <a:xfrm>
            <a:off x="628440" y="609600"/>
            <a:ext cx="4824033" cy="597805"/>
            <a:chOff x="628440" y="609600"/>
            <a:chExt cx="4824033" cy="59780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568DCBB-2D98-4CC2-82C7-3A1126254EB1}"/>
                </a:ext>
              </a:extLst>
            </p:cNvPr>
            <p:cNvGrpSpPr/>
            <p:nvPr/>
          </p:nvGrpSpPr>
          <p:grpSpPr>
            <a:xfrm>
              <a:off x="628440" y="609600"/>
              <a:ext cx="918555" cy="597805"/>
              <a:chOff x="965597" y="532844"/>
              <a:chExt cx="1950872" cy="1269647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0901C3B-F3C7-4664-A3DA-542DA40C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362" y="532844"/>
                <a:ext cx="1183107" cy="121353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BBB2C1C6-F1D2-40F4-89D4-DA2C390B5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5597" y="854098"/>
                <a:ext cx="1417375" cy="948393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B424DC6-F4ED-4CF2-8FE4-47CB03B214A6}"/>
                </a:ext>
              </a:extLst>
            </p:cNvPr>
            <p:cNvSpPr/>
            <p:nvPr/>
          </p:nvSpPr>
          <p:spPr>
            <a:xfrm>
              <a:off x="1657299" y="652522"/>
              <a:ext cx="3795174" cy="5126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Click to add a title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B49EEACE-8D41-48B5-8BF3-4573726627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10" y="2098585"/>
            <a:ext cx="828460" cy="43372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4" y="1677832"/>
            <a:ext cx="847725" cy="8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50" y="870857"/>
            <a:ext cx="2241239" cy="562428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FB991BA-DEA3-4E76-A72E-4117B4BE0489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2586038"/>
            <a:ext cx="2282825" cy="2577720"/>
            <a:chOff x="4422229" y="1648092"/>
            <a:chExt cx="2281724" cy="2576991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id="{2C976BD5-C19A-4B21-9D08-92BEBF271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8875" y="1648092"/>
              <a:ext cx="1466361" cy="1206159"/>
              <a:chOff x="2351966" y="2343150"/>
              <a:chExt cx="1620715" cy="1333123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A835437-807B-41FE-BBFC-A672828E0618}"/>
                  </a:ext>
                </a:extLst>
              </p:cNvPr>
              <p:cNvSpPr/>
              <p:nvPr/>
            </p:nvSpPr>
            <p:spPr>
              <a:xfrm>
                <a:off x="2419673" y="2343150"/>
                <a:ext cx="1332857" cy="133312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7">
                <a:extLst>
                  <a:ext uri="{FF2B5EF4-FFF2-40B4-BE49-F238E27FC236}">
                    <a16:creationId xmlns:a16="http://schemas.microsoft.com/office/drawing/2014/main" id="{9BCB49F2-8EE9-44BD-BDE1-704D8C52D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966" y="2594401"/>
                <a:ext cx="1620715" cy="78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000" dirty="0">
                    <a:solidFill>
                      <a:srgbClr val="333333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Text </a:t>
                </a:r>
                <a:endParaRPr lang="zh-CN" altLang="en-US" sz="4000" dirty="0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34C24F7-B70A-422F-AE77-419EE30A58D9}"/>
                </a:ext>
              </a:extLst>
            </p:cNvPr>
            <p:cNvSpPr/>
            <p:nvPr/>
          </p:nvSpPr>
          <p:spPr>
            <a:xfrm>
              <a:off x="4422229" y="3082786"/>
              <a:ext cx="2281724" cy="11422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sym typeface="微软雅黑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A4F69C-DB44-4C09-9888-98C961960FE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586038"/>
            <a:ext cx="2281238" cy="2577720"/>
            <a:chOff x="6653078" y="1648092"/>
            <a:chExt cx="2281724" cy="2576991"/>
          </a:xfrm>
        </p:grpSpPr>
        <p:grpSp>
          <p:nvGrpSpPr>
            <p:cNvPr id="11" name="组合 9">
              <a:extLst>
                <a:ext uri="{FF2B5EF4-FFF2-40B4-BE49-F238E27FC236}">
                  <a16:creationId xmlns:a16="http://schemas.microsoft.com/office/drawing/2014/main" id="{08B223BA-554A-4C22-BFD7-1380E5C54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5679" y="1648092"/>
              <a:ext cx="1210847" cy="1206159"/>
              <a:chOff x="2413811" y="2343150"/>
              <a:chExt cx="1338304" cy="1333123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DEBB899-29BA-42E5-A22A-91C7C4641E58}"/>
                  </a:ext>
                </a:extLst>
              </p:cNvPr>
              <p:cNvSpPr/>
              <p:nvPr/>
            </p:nvSpPr>
            <p:spPr>
              <a:xfrm>
                <a:off x="2420086" y="2343150"/>
                <a:ext cx="1332029" cy="133312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04F7955C-AABC-48D1-84C7-FE7998D17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811" y="2595393"/>
                <a:ext cx="1338304" cy="78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000" dirty="0">
                    <a:solidFill>
                      <a:srgbClr val="333333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Text</a:t>
                </a:r>
                <a:endParaRPr lang="zh-CN" altLang="en-US" sz="4000" dirty="0"/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48B781C-7A78-4AEA-8B5D-7BFA4298F170}"/>
                </a:ext>
              </a:extLst>
            </p:cNvPr>
            <p:cNvSpPr/>
            <p:nvPr/>
          </p:nvSpPr>
          <p:spPr>
            <a:xfrm>
              <a:off x="6653078" y="3082786"/>
              <a:ext cx="2281724" cy="11422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sym typeface="微软雅黑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504C2B-EE6A-463F-BB2B-4E0442431A02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2586038"/>
            <a:ext cx="2281237" cy="2577720"/>
            <a:chOff x="8754738" y="1648092"/>
            <a:chExt cx="2281724" cy="2576991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A14B1D1A-54CB-445A-846D-73D332E9F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3014" y="1648092"/>
              <a:ext cx="1280664" cy="1206159"/>
              <a:chOff x="2420085" y="2343150"/>
              <a:chExt cx="1415470" cy="133312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AB875CC-9749-47C7-9007-FD50FB9B69DE}"/>
                  </a:ext>
                </a:extLst>
              </p:cNvPr>
              <p:cNvSpPr/>
              <p:nvPr/>
            </p:nvSpPr>
            <p:spPr>
              <a:xfrm>
                <a:off x="2420085" y="2343150"/>
                <a:ext cx="1332031" cy="133312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矩形 19">
                <a:extLst>
                  <a:ext uri="{FF2B5EF4-FFF2-40B4-BE49-F238E27FC236}">
                    <a16:creationId xmlns:a16="http://schemas.microsoft.com/office/drawing/2014/main" id="{B20E997F-CBEF-4BF6-8001-D8564FD55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250" y="2624678"/>
                <a:ext cx="1338305" cy="78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dirty="0">
                    <a:solidFill>
                      <a:srgbClr val="333333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Text</a:t>
                </a:r>
                <a:endParaRPr lang="zh-CN" altLang="en-US" sz="4000" dirty="0"/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209162F-C70E-4646-A769-06A4D13F18A5}"/>
                </a:ext>
              </a:extLst>
            </p:cNvPr>
            <p:cNvSpPr/>
            <p:nvPr/>
          </p:nvSpPr>
          <p:spPr>
            <a:xfrm>
              <a:off x="8754738" y="3082786"/>
              <a:ext cx="2281724" cy="11422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sym typeface="微软雅黑" pitchFamily="34" charset="-122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1184" y="2825343"/>
            <a:ext cx="488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5601390" y="3823100"/>
            <a:ext cx="4862316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048812" y="1855780"/>
              <a:ext cx="14121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Part 4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7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7544247-E5A2-48B6-95E1-7F16A60D41B3}"/>
              </a:ext>
            </a:extLst>
          </p:cNvPr>
          <p:cNvGrpSpPr/>
          <p:nvPr/>
        </p:nvGrpSpPr>
        <p:grpSpPr>
          <a:xfrm>
            <a:off x="4806131" y="1201604"/>
            <a:ext cx="5612653" cy="1486092"/>
            <a:chOff x="4806131" y="1201604"/>
            <a:chExt cx="5612653" cy="148609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99313CF-EB5C-45C3-A0E7-A701BDE1A3ED}"/>
                </a:ext>
              </a:extLst>
            </p:cNvPr>
            <p:cNvGrpSpPr/>
            <p:nvPr/>
          </p:nvGrpSpPr>
          <p:grpSpPr>
            <a:xfrm>
              <a:off x="4806131" y="1201604"/>
              <a:ext cx="1274670" cy="1196196"/>
              <a:chOff x="1306183" y="3795713"/>
              <a:chExt cx="1632781" cy="1532261"/>
            </a:xfrm>
          </p:grpSpPr>
          <p:grpSp>
            <p:nvGrpSpPr>
              <p:cNvPr id="4" name="Group 1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id="{5603226D-DC72-48F5-9A82-1104C4F22EF2}"/>
                  </a:ext>
                </a:extLst>
              </p:cNvPr>
              <p:cNvGrpSpPr/>
              <p:nvPr/>
            </p:nvGrpSpPr>
            <p:grpSpPr>
              <a:xfrm>
                <a:off x="1412602" y="3795713"/>
                <a:ext cx="1526362" cy="1526362"/>
                <a:chOff x="1191465" y="1771650"/>
                <a:chExt cx="2035149" cy="2035149"/>
              </a:xfrm>
            </p:grpSpPr>
            <p:sp>
              <p:nvSpPr>
                <p:cNvPr id="5" name="Oval 19">
                  <a:extLst>
                    <a:ext uri="{FF2B5EF4-FFF2-40B4-BE49-F238E27FC236}">
                      <a16:creationId xmlns:a16="http://schemas.microsoft.com/office/drawing/2014/main" id="{4DAFF4F5-E18C-46C0-972B-C829C71B11EE}"/>
                    </a:ext>
                  </a:extLst>
                </p:cNvPr>
                <p:cNvSpPr/>
                <p:nvPr/>
              </p:nvSpPr>
              <p:spPr>
                <a:xfrm flipH="1">
                  <a:off x="1191465" y="1771650"/>
                  <a:ext cx="2035149" cy="2035149"/>
                </a:xfrm>
                <a:prstGeom prst="ellipse">
                  <a:avLst/>
                </a:prstGeom>
                <a:noFill/>
                <a:ln w="1270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6" name="Shape 1094">
                  <a:extLst>
                    <a:ext uri="{FF2B5EF4-FFF2-40B4-BE49-F238E27FC236}">
                      <a16:creationId xmlns:a16="http://schemas.microsoft.com/office/drawing/2014/main" id="{AE40365E-D0BA-480E-AD36-80973DCF7443}"/>
                    </a:ext>
                  </a:extLst>
                </p:cNvPr>
                <p:cNvSpPr/>
                <p:nvPr/>
              </p:nvSpPr>
              <p:spPr>
                <a:xfrm>
                  <a:off x="1779015" y="2471235"/>
                  <a:ext cx="890526" cy="635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56" y="17282"/>
                      </a:moveTo>
                      <a:lnTo>
                        <a:pt x="1544" y="17282"/>
                      </a:lnTo>
                      <a:cubicBezTo>
                        <a:pt x="691" y="17282"/>
                        <a:pt x="0" y="18250"/>
                        <a:pt x="0" y="19441"/>
                      </a:cubicBezTo>
                      <a:cubicBezTo>
                        <a:pt x="0" y="20638"/>
                        <a:pt x="691" y="21600"/>
                        <a:pt x="1544" y="21600"/>
                      </a:cubicBezTo>
                      <a:lnTo>
                        <a:pt x="20056" y="21600"/>
                      </a:lnTo>
                      <a:cubicBezTo>
                        <a:pt x="20909" y="21600"/>
                        <a:pt x="21600" y="20638"/>
                        <a:pt x="21600" y="19441"/>
                      </a:cubicBezTo>
                      <a:cubicBezTo>
                        <a:pt x="21600" y="18250"/>
                        <a:pt x="20909" y="17282"/>
                        <a:pt x="20056" y="17282"/>
                      </a:cubicBezTo>
                      <a:close/>
                      <a:moveTo>
                        <a:pt x="1544" y="4321"/>
                      </a:moveTo>
                      <a:lnTo>
                        <a:pt x="20056" y="4321"/>
                      </a:lnTo>
                      <a:cubicBezTo>
                        <a:pt x="20909" y="4321"/>
                        <a:pt x="21600" y="3353"/>
                        <a:pt x="21600" y="2159"/>
                      </a:cubicBezTo>
                      <a:cubicBezTo>
                        <a:pt x="21600" y="965"/>
                        <a:pt x="20909" y="0"/>
                        <a:pt x="20056" y="0"/>
                      </a:cubicBezTo>
                      <a:lnTo>
                        <a:pt x="1544" y="0"/>
                      </a:lnTo>
                      <a:cubicBezTo>
                        <a:pt x="691" y="0"/>
                        <a:pt x="0" y="965"/>
                        <a:pt x="0" y="2159"/>
                      </a:cubicBezTo>
                      <a:cubicBezTo>
                        <a:pt x="0" y="3353"/>
                        <a:pt x="691" y="4321"/>
                        <a:pt x="1544" y="4321"/>
                      </a:cubicBezTo>
                      <a:close/>
                      <a:moveTo>
                        <a:pt x="20056" y="8640"/>
                      </a:moveTo>
                      <a:lnTo>
                        <a:pt x="1544" y="8640"/>
                      </a:lnTo>
                      <a:cubicBezTo>
                        <a:pt x="691" y="8640"/>
                        <a:pt x="0" y="9608"/>
                        <a:pt x="0" y="10799"/>
                      </a:cubicBezTo>
                      <a:cubicBezTo>
                        <a:pt x="0" y="11996"/>
                        <a:pt x="691" y="12958"/>
                        <a:pt x="1544" y="12958"/>
                      </a:cubicBezTo>
                      <a:lnTo>
                        <a:pt x="20056" y="12958"/>
                      </a:lnTo>
                      <a:cubicBezTo>
                        <a:pt x="20909" y="12958"/>
                        <a:pt x="21600" y="11996"/>
                        <a:pt x="21600" y="10799"/>
                      </a:cubicBezTo>
                      <a:cubicBezTo>
                        <a:pt x="21600" y="9608"/>
                        <a:pt x="20909" y="8640"/>
                        <a:pt x="20056" y="8640"/>
                      </a:cubicBezTo>
                      <a:close/>
                    </a:path>
                  </a:pathLst>
                </a:custGeom>
                <a:solidFill>
                  <a:srgbClr val="AED7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2400" dirty="0"/>
                </a:p>
              </p:txBody>
            </p:sp>
          </p:grpSp>
          <p:grpSp>
            <p:nvGrpSpPr>
              <p:cNvPr id="10" name="Group 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id="{F848679F-E79A-4F66-8327-5865A63701AC}"/>
                  </a:ext>
                </a:extLst>
              </p:cNvPr>
              <p:cNvGrpSpPr/>
              <p:nvPr/>
            </p:nvGrpSpPr>
            <p:grpSpPr>
              <a:xfrm>
                <a:off x="1306183" y="4838662"/>
                <a:ext cx="489312" cy="489312"/>
                <a:chOff x="1049573" y="3162249"/>
                <a:chExt cx="652416" cy="652416"/>
              </a:xfrm>
              <a:solidFill>
                <a:srgbClr val="C9180E"/>
              </a:solidFill>
            </p:grpSpPr>
            <p:sp>
              <p:nvSpPr>
                <p:cNvPr id="11" name="Oval 20">
                  <a:extLst>
                    <a:ext uri="{FF2B5EF4-FFF2-40B4-BE49-F238E27FC236}">
                      <a16:creationId xmlns:a16="http://schemas.microsoft.com/office/drawing/2014/main" id="{790125F5-0E73-4A99-A1DC-F541291EB7F6}"/>
                    </a:ext>
                  </a:extLst>
                </p:cNvPr>
                <p:cNvSpPr/>
                <p:nvPr/>
              </p:nvSpPr>
              <p:spPr>
                <a:xfrm flipH="1">
                  <a:off x="1049573" y="3162249"/>
                  <a:ext cx="652416" cy="652416"/>
                </a:xfrm>
                <a:prstGeom prst="ellipse">
                  <a:avLst/>
                </a:prstGeom>
                <a:solidFill>
                  <a:srgbClr val="AED7E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id="{A07D6D6F-6CD2-4919-A217-6DE5DC1EEB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1164515" y="3247401"/>
                  <a:ext cx="383867" cy="430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tIns="22860" rIns="45720" bIns="22860">
                  <a:spAutoFit/>
                </a:bodyPr>
                <a:lstStyle/>
                <a:p>
                  <a:pPr algn="ctr" defTabSz="1088205"/>
                  <a:r>
                    <a:rPr lang="en-CA" sz="1800" spc="-150" dirty="0">
                      <a:solidFill>
                        <a:schemeClr val="bg1"/>
                      </a:solidFill>
                      <a:latin typeface="Fira Sans SemiBold Italic" panose="00000700000000000000" pitchFamily="50" charset="0"/>
                      <a:ea typeface="Fira Sans SemiBold Italic" panose="00000700000000000000" pitchFamily="50" charset="0"/>
                      <a:cs typeface="Open Sans Light" pitchFamily="34" charset="0"/>
                    </a:rPr>
                    <a:t>01</a:t>
                  </a: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F6BAA71-ACFD-4E69-A702-3C6C1D1C07B2}"/>
                </a:ext>
              </a:extLst>
            </p:cNvPr>
            <p:cNvGrpSpPr/>
            <p:nvPr/>
          </p:nvGrpSpPr>
          <p:grpSpPr>
            <a:xfrm>
              <a:off x="6163880" y="1260358"/>
              <a:ext cx="4254904" cy="1427338"/>
              <a:chOff x="7495954" y="1376666"/>
              <a:chExt cx="4449116" cy="1427338"/>
            </a:xfrm>
          </p:grpSpPr>
          <p:sp>
            <p:nvSpPr>
              <p:cNvPr id="28" name="PA_文本框 5">
                <a:extLst>
                  <a:ext uri="{FF2B5EF4-FFF2-40B4-BE49-F238E27FC236}">
                    <a16:creationId xmlns:a16="http://schemas.microsoft.com/office/drawing/2014/main" id="{0FFE7976-CD7A-446E-B1CB-F8F25C65D79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535061" y="1376666"/>
                <a:ext cx="312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汉仪小麦体简" panose="00020600040101010101" pitchFamily="18" charset="-122"/>
                    <a:ea typeface="汉仪小麦体简" panose="00020600040101010101" pitchFamily="18" charset="-122"/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29" name="PA_矩形 7">
                <a:extLst>
                  <a:ext uri="{FF2B5EF4-FFF2-40B4-BE49-F238E27FC236}">
                    <a16:creationId xmlns:a16="http://schemas.microsoft.com/office/drawing/2014/main" id="{3611BD93-BBCE-4D2B-8691-A0405E070AA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95954" y="1792637"/>
                <a:ext cx="4449116" cy="1011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400" dirty="0">
                    <a:solidFill>
                      <a:srgbClr val="080808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宋体" charset="-122"/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F9C661-E52D-423A-BBA2-319982B722E2}"/>
              </a:ext>
            </a:extLst>
          </p:cNvPr>
          <p:cNvGrpSpPr/>
          <p:nvPr/>
        </p:nvGrpSpPr>
        <p:grpSpPr>
          <a:xfrm>
            <a:off x="4806131" y="2941434"/>
            <a:ext cx="5612653" cy="1510882"/>
            <a:chOff x="4806131" y="2941434"/>
            <a:chExt cx="5612653" cy="151088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CCB6F3A-4E66-4C36-8928-23C3F92470FD}"/>
                </a:ext>
              </a:extLst>
            </p:cNvPr>
            <p:cNvGrpSpPr/>
            <p:nvPr/>
          </p:nvGrpSpPr>
          <p:grpSpPr>
            <a:xfrm>
              <a:off x="4806131" y="2941434"/>
              <a:ext cx="1274670" cy="1196196"/>
              <a:chOff x="1392389" y="6094819"/>
              <a:chExt cx="1632781" cy="1532261"/>
            </a:xfrm>
          </p:grpSpPr>
          <p:grpSp>
            <p:nvGrpSpPr>
              <p:cNvPr id="7" name="Group 2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id="{7CD4EF55-F073-4FFB-80ED-B89E0AC18994}"/>
                  </a:ext>
                </a:extLst>
              </p:cNvPr>
              <p:cNvGrpSpPr/>
              <p:nvPr/>
            </p:nvGrpSpPr>
            <p:grpSpPr>
              <a:xfrm>
                <a:off x="1498808" y="6094819"/>
                <a:ext cx="1526362" cy="1526362"/>
                <a:chOff x="6467105" y="1771650"/>
                <a:chExt cx="2035149" cy="2035149"/>
              </a:xfrm>
            </p:grpSpPr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12803E23-ACA7-4BBF-A06E-36A381B7D5BA}"/>
                    </a:ext>
                  </a:extLst>
                </p:cNvPr>
                <p:cNvSpPr/>
                <p:nvPr/>
              </p:nvSpPr>
              <p:spPr>
                <a:xfrm flipH="1">
                  <a:off x="6467105" y="1771650"/>
                  <a:ext cx="2035149" cy="2035149"/>
                </a:xfrm>
                <a:prstGeom prst="ellipse">
                  <a:avLst/>
                </a:prstGeom>
                <a:noFill/>
                <a:ln w="1270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9" name="Shape 731">
                  <a:extLst>
                    <a:ext uri="{FF2B5EF4-FFF2-40B4-BE49-F238E27FC236}">
                      <a16:creationId xmlns:a16="http://schemas.microsoft.com/office/drawing/2014/main" id="{BB46184F-B66F-4952-A36E-A61730E08B11}"/>
                    </a:ext>
                  </a:extLst>
                </p:cNvPr>
                <p:cNvSpPr/>
                <p:nvPr/>
              </p:nvSpPr>
              <p:spPr>
                <a:xfrm>
                  <a:off x="7168553" y="2372842"/>
                  <a:ext cx="662729" cy="833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0"/>
                      </a:moveTo>
                      <a:cubicBezTo>
                        <a:pt x="4836" y="0"/>
                        <a:pt x="0" y="1447"/>
                        <a:pt x="0" y="3231"/>
                      </a:cubicBezTo>
                      <a:lnTo>
                        <a:pt x="0" y="4776"/>
                      </a:lnTo>
                      <a:cubicBezTo>
                        <a:pt x="0" y="6669"/>
                        <a:pt x="4836" y="8203"/>
                        <a:pt x="10799" y="8203"/>
                      </a:cubicBezTo>
                      <a:cubicBezTo>
                        <a:pt x="16764" y="8203"/>
                        <a:pt x="21600" y="6669"/>
                        <a:pt x="21600" y="4776"/>
                      </a:cubicBezTo>
                      <a:lnTo>
                        <a:pt x="21600" y="3231"/>
                      </a:lnTo>
                      <a:cubicBezTo>
                        <a:pt x="21600" y="1447"/>
                        <a:pt x="16764" y="0"/>
                        <a:pt x="10799" y="0"/>
                      </a:cubicBezTo>
                      <a:close/>
                      <a:moveTo>
                        <a:pt x="21195" y="8008"/>
                      </a:moveTo>
                      <a:cubicBezTo>
                        <a:pt x="19915" y="9488"/>
                        <a:pt x="15746" y="10572"/>
                        <a:pt x="10799" y="10572"/>
                      </a:cubicBezTo>
                      <a:cubicBezTo>
                        <a:pt x="5856" y="10572"/>
                        <a:pt x="1685" y="9488"/>
                        <a:pt x="405" y="8008"/>
                      </a:cubicBezTo>
                      <a:cubicBezTo>
                        <a:pt x="141" y="7702"/>
                        <a:pt x="0" y="7868"/>
                        <a:pt x="0" y="8007"/>
                      </a:cubicBezTo>
                      <a:cubicBezTo>
                        <a:pt x="0" y="8144"/>
                        <a:pt x="0" y="10898"/>
                        <a:pt x="0" y="10898"/>
                      </a:cubicBezTo>
                      <a:cubicBezTo>
                        <a:pt x="0" y="13061"/>
                        <a:pt x="4836" y="14814"/>
                        <a:pt x="10799" y="14814"/>
                      </a:cubicBezTo>
                      <a:cubicBezTo>
                        <a:pt x="16764" y="14814"/>
                        <a:pt x="21600" y="13061"/>
                        <a:pt x="21600" y="10898"/>
                      </a:cubicBezTo>
                      <a:cubicBezTo>
                        <a:pt x="21600" y="10898"/>
                        <a:pt x="21600" y="8144"/>
                        <a:pt x="21600" y="8007"/>
                      </a:cubicBezTo>
                      <a:cubicBezTo>
                        <a:pt x="21600" y="7868"/>
                        <a:pt x="21459" y="7702"/>
                        <a:pt x="21195" y="8008"/>
                      </a:cubicBezTo>
                      <a:close/>
                      <a:moveTo>
                        <a:pt x="21176" y="14285"/>
                      </a:moveTo>
                      <a:cubicBezTo>
                        <a:pt x="19876" y="15959"/>
                        <a:pt x="15722" y="17184"/>
                        <a:pt x="10799" y="17184"/>
                      </a:cubicBezTo>
                      <a:cubicBezTo>
                        <a:pt x="5878" y="17184"/>
                        <a:pt x="1724" y="15959"/>
                        <a:pt x="424" y="14285"/>
                      </a:cubicBezTo>
                      <a:cubicBezTo>
                        <a:pt x="147" y="13932"/>
                        <a:pt x="0" y="14121"/>
                        <a:pt x="0" y="14297"/>
                      </a:cubicBezTo>
                      <a:cubicBezTo>
                        <a:pt x="0" y="14472"/>
                        <a:pt x="0" y="16754"/>
                        <a:pt x="0" y="16754"/>
                      </a:cubicBezTo>
                      <a:cubicBezTo>
                        <a:pt x="0" y="19133"/>
                        <a:pt x="4836" y="21600"/>
                        <a:pt x="10799" y="21600"/>
                      </a:cubicBezTo>
                      <a:cubicBezTo>
                        <a:pt x="16764" y="21600"/>
                        <a:pt x="21600" y="19133"/>
                        <a:pt x="21600" y="16754"/>
                      </a:cubicBezTo>
                      <a:cubicBezTo>
                        <a:pt x="21600" y="16754"/>
                        <a:pt x="21600" y="14472"/>
                        <a:pt x="21600" y="14297"/>
                      </a:cubicBezTo>
                      <a:cubicBezTo>
                        <a:pt x="21600" y="14121"/>
                        <a:pt x="21453" y="13932"/>
                        <a:pt x="21176" y="14285"/>
                      </a:cubicBezTo>
                      <a:close/>
                    </a:path>
                  </a:pathLst>
                </a:custGeom>
                <a:solidFill>
                  <a:srgbClr val="AED7E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lvl="0" algn="l">
                    <a:defRPr sz="3100" b="1">
                      <a:latin typeface="Kontrapunkt Bob Bold"/>
                      <a:ea typeface="Kontrapunkt Bob Bold"/>
                      <a:cs typeface="Kontrapunkt Bob Bold"/>
                      <a:sym typeface="Kontrapunkt Bob Bold"/>
                    </a:defRPr>
                  </a:pPr>
                  <a:endParaRPr sz="2325" dirty="0"/>
                </a:p>
              </p:txBody>
            </p:sp>
          </p:grpSp>
          <p:grpSp>
            <p:nvGrpSpPr>
              <p:cNvPr id="13" name="Group 1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<a:extLst>
                  <a:ext uri="{FF2B5EF4-FFF2-40B4-BE49-F238E27FC236}">
                    <a16:creationId xmlns:a16="http://schemas.microsoft.com/office/drawing/2014/main" id="{D8BE1291-A0FD-4EA4-9C43-1A6B76EE0EDC}"/>
                  </a:ext>
                </a:extLst>
              </p:cNvPr>
              <p:cNvGrpSpPr/>
              <p:nvPr/>
            </p:nvGrpSpPr>
            <p:grpSpPr>
              <a:xfrm>
                <a:off x="1392389" y="7137768"/>
                <a:ext cx="489312" cy="489312"/>
                <a:chOff x="6325213" y="3162249"/>
                <a:chExt cx="652416" cy="652416"/>
              </a:xfrm>
            </p:grpSpPr>
            <p:sp>
              <p:nvSpPr>
                <p:cNvPr id="14" name="Oval 12">
                  <a:extLst>
                    <a:ext uri="{FF2B5EF4-FFF2-40B4-BE49-F238E27FC236}">
                      <a16:creationId xmlns:a16="http://schemas.microsoft.com/office/drawing/2014/main" id="{6670E5ED-B6A0-4F83-9D73-9C555D2E370B}"/>
                    </a:ext>
                  </a:extLst>
                </p:cNvPr>
                <p:cNvSpPr/>
                <p:nvPr/>
              </p:nvSpPr>
              <p:spPr>
                <a:xfrm flipH="1">
                  <a:off x="6325213" y="3162249"/>
                  <a:ext cx="652416" cy="652416"/>
                </a:xfrm>
                <a:prstGeom prst="ellipse">
                  <a:avLst/>
                </a:prstGeom>
                <a:solidFill>
                  <a:srgbClr val="AED7E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5" name="Text Box 7">
                  <a:extLst>
                    <a:ext uri="{FF2B5EF4-FFF2-40B4-BE49-F238E27FC236}">
                      <a16:creationId xmlns:a16="http://schemas.microsoft.com/office/drawing/2014/main" id="{E2CD9B48-6510-4E7C-9BAC-D3D97C69B9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6432543" y="3247401"/>
                  <a:ext cx="383865" cy="430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tIns="22860" rIns="45720" bIns="22860">
                  <a:spAutoFit/>
                </a:bodyPr>
                <a:lstStyle/>
                <a:p>
                  <a:pPr algn="ctr" defTabSz="1088205"/>
                  <a:r>
                    <a:rPr lang="en-CA" sz="1800" spc="-150" dirty="0">
                      <a:solidFill>
                        <a:schemeClr val="bg1"/>
                      </a:solidFill>
                      <a:latin typeface="Fira Sans SemiBold Italic" panose="00000700000000000000" pitchFamily="50" charset="0"/>
                      <a:ea typeface="Fira Sans SemiBold Italic" panose="00000700000000000000" pitchFamily="50" charset="0"/>
                      <a:cs typeface="Open Sans Light" pitchFamily="34" charset="0"/>
                    </a:rPr>
                    <a:t>02</a:t>
                  </a: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784242D-5C9C-4F45-B6EC-679D7E793287}"/>
                </a:ext>
              </a:extLst>
            </p:cNvPr>
            <p:cNvGrpSpPr/>
            <p:nvPr/>
          </p:nvGrpSpPr>
          <p:grpSpPr>
            <a:xfrm>
              <a:off x="6163880" y="3060878"/>
              <a:ext cx="4254904" cy="1391438"/>
              <a:chOff x="7495954" y="1376666"/>
              <a:chExt cx="4449116" cy="1391438"/>
            </a:xfrm>
          </p:grpSpPr>
          <p:sp>
            <p:nvSpPr>
              <p:cNvPr id="31" name="PA_文本框 5">
                <a:extLst>
                  <a:ext uri="{FF2B5EF4-FFF2-40B4-BE49-F238E27FC236}">
                    <a16:creationId xmlns:a16="http://schemas.microsoft.com/office/drawing/2014/main" id="{8CC4A77F-D78E-4307-9A18-6FE83AA24FE6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535061" y="1376666"/>
                <a:ext cx="312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汉仪小麦体简" panose="00020600040101010101" pitchFamily="18" charset="-122"/>
                    <a:ea typeface="汉仪小麦体简" panose="00020600040101010101" pitchFamily="18" charset="-122"/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2" name="PA_矩形 7">
                <a:extLst>
                  <a:ext uri="{FF2B5EF4-FFF2-40B4-BE49-F238E27FC236}">
                    <a16:creationId xmlns:a16="http://schemas.microsoft.com/office/drawing/2014/main" id="{EA5EEC1A-6941-4616-813F-89E1281142F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495954" y="1756737"/>
                <a:ext cx="4449116" cy="1011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400" dirty="0">
                    <a:solidFill>
                      <a:srgbClr val="080808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宋体" charset="-122"/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487939-369A-4036-9D3A-709327A6CD5A}"/>
              </a:ext>
            </a:extLst>
          </p:cNvPr>
          <p:cNvGrpSpPr/>
          <p:nvPr/>
        </p:nvGrpSpPr>
        <p:grpSpPr>
          <a:xfrm>
            <a:off x="4806131" y="4861398"/>
            <a:ext cx="5650053" cy="1368163"/>
            <a:chOff x="4806131" y="4861398"/>
            <a:chExt cx="5650053" cy="136816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25EF054-0F38-4002-A135-BAA950162971}"/>
                </a:ext>
              </a:extLst>
            </p:cNvPr>
            <p:cNvGrpSpPr/>
            <p:nvPr/>
          </p:nvGrpSpPr>
          <p:grpSpPr>
            <a:xfrm>
              <a:off x="4806131" y="4947228"/>
              <a:ext cx="1274670" cy="1196196"/>
              <a:chOff x="6517310" y="4747338"/>
              <a:chExt cx="1274670" cy="1196196"/>
            </a:xfrm>
          </p:grpSpPr>
          <p:sp>
            <p:nvSpPr>
              <p:cNvPr id="18" name="Freeform 80">
                <a:extLst>
                  <a:ext uri="{FF2B5EF4-FFF2-40B4-BE49-F238E27FC236}">
                    <a16:creationId xmlns:a16="http://schemas.microsoft.com/office/drawing/2014/main" id="{412E7B20-9BF1-4E9A-A6BE-A27384C75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1569" y="5178742"/>
                <a:ext cx="526153" cy="382799"/>
              </a:xfrm>
              <a:custGeom>
                <a:avLst/>
                <a:gdLst>
                  <a:gd name="T0" fmla="*/ 77 w 128"/>
                  <a:gd name="T1" fmla="*/ 93 h 112"/>
                  <a:gd name="T2" fmla="*/ 72 w 128"/>
                  <a:gd name="T3" fmla="*/ 97 h 112"/>
                  <a:gd name="T4" fmla="*/ 72 w 128"/>
                  <a:gd name="T5" fmla="*/ 64 h 112"/>
                  <a:gd name="T6" fmla="*/ 68 w 128"/>
                  <a:gd name="T7" fmla="*/ 60 h 112"/>
                  <a:gd name="T8" fmla="*/ 68 w 128"/>
                  <a:gd name="T9" fmla="*/ 60 h 112"/>
                  <a:gd name="T10" fmla="*/ 64 w 128"/>
                  <a:gd name="T11" fmla="*/ 64 h 112"/>
                  <a:gd name="T12" fmla="*/ 64 w 128"/>
                  <a:gd name="T13" fmla="*/ 97 h 112"/>
                  <a:gd name="T14" fmla="*/ 59 w 128"/>
                  <a:gd name="T15" fmla="*/ 93 h 112"/>
                  <a:gd name="T16" fmla="*/ 53 w 128"/>
                  <a:gd name="T17" fmla="*/ 93 h 112"/>
                  <a:gd name="T18" fmla="*/ 53 w 128"/>
                  <a:gd name="T19" fmla="*/ 99 h 112"/>
                  <a:gd name="T20" fmla="*/ 65 w 128"/>
                  <a:gd name="T21" fmla="*/ 110 h 112"/>
                  <a:gd name="T22" fmla="*/ 68 w 128"/>
                  <a:gd name="T23" fmla="*/ 112 h 112"/>
                  <a:gd name="T24" fmla="*/ 71 w 128"/>
                  <a:gd name="T25" fmla="*/ 110 h 112"/>
                  <a:gd name="T26" fmla="*/ 83 w 128"/>
                  <a:gd name="T27" fmla="*/ 99 h 112"/>
                  <a:gd name="T28" fmla="*/ 83 w 128"/>
                  <a:gd name="T29" fmla="*/ 93 h 112"/>
                  <a:gd name="T30" fmla="*/ 77 w 128"/>
                  <a:gd name="T31" fmla="*/ 93 h 112"/>
                  <a:gd name="T32" fmla="*/ 111 w 128"/>
                  <a:gd name="T33" fmla="*/ 42 h 112"/>
                  <a:gd name="T34" fmla="*/ 111 w 128"/>
                  <a:gd name="T35" fmla="*/ 42 h 112"/>
                  <a:gd name="T36" fmla="*/ 101 w 128"/>
                  <a:gd name="T37" fmla="*/ 12 h 112"/>
                  <a:gd name="T38" fmla="*/ 77 w 128"/>
                  <a:gd name="T39" fmla="*/ 0 h 112"/>
                  <a:gd name="T40" fmla="*/ 43 w 128"/>
                  <a:gd name="T41" fmla="*/ 21 h 112"/>
                  <a:gd name="T42" fmla="*/ 43 w 128"/>
                  <a:gd name="T43" fmla="*/ 21 h 112"/>
                  <a:gd name="T44" fmla="*/ 37 w 128"/>
                  <a:gd name="T45" fmla="*/ 20 h 112"/>
                  <a:gd name="T46" fmla="*/ 26 w 128"/>
                  <a:gd name="T47" fmla="*/ 24 h 112"/>
                  <a:gd name="T48" fmla="*/ 12 w 128"/>
                  <a:gd name="T49" fmla="*/ 50 h 112"/>
                  <a:gd name="T50" fmla="*/ 12 w 128"/>
                  <a:gd name="T51" fmla="*/ 50 h 112"/>
                  <a:gd name="T52" fmla="*/ 0 w 128"/>
                  <a:gd name="T53" fmla="*/ 70 h 112"/>
                  <a:gd name="T54" fmla="*/ 0 w 128"/>
                  <a:gd name="T55" fmla="*/ 74 h 112"/>
                  <a:gd name="T56" fmla="*/ 22 w 128"/>
                  <a:gd name="T57" fmla="*/ 96 h 112"/>
                  <a:gd name="T58" fmla="*/ 40 w 128"/>
                  <a:gd name="T59" fmla="*/ 96 h 112"/>
                  <a:gd name="T60" fmla="*/ 40 w 128"/>
                  <a:gd name="T61" fmla="*/ 96 h 112"/>
                  <a:gd name="T62" fmla="*/ 44 w 128"/>
                  <a:gd name="T63" fmla="*/ 92 h 112"/>
                  <a:gd name="T64" fmla="*/ 40 w 128"/>
                  <a:gd name="T65" fmla="*/ 88 h 112"/>
                  <a:gd name="T66" fmla="*/ 24 w 128"/>
                  <a:gd name="T67" fmla="*/ 88 h 112"/>
                  <a:gd name="T68" fmla="*/ 8 w 128"/>
                  <a:gd name="T69" fmla="*/ 72 h 112"/>
                  <a:gd name="T70" fmla="*/ 23 w 128"/>
                  <a:gd name="T71" fmla="*/ 56 h 112"/>
                  <a:gd name="T72" fmla="*/ 20 w 128"/>
                  <a:gd name="T73" fmla="*/ 46 h 112"/>
                  <a:gd name="T74" fmla="*/ 38 w 128"/>
                  <a:gd name="T75" fmla="*/ 28 h 112"/>
                  <a:gd name="T76" fmla="*/ 48 w 128"/>
                  <a:gd name="T77" fmla="*/ 31 h 112"/>
                  <a:gd name="T78" fmla="*/ 76 w 128"/>
                  <a:gd name="T79" fmla="*/ 8 h 112"/>
                  <a:gd name="T80" fmla="*/ 104 w 128"/>
                  <a:gd name="T81" fmla="*/ 36 h 112"/>
                  <a:gd name="T82" fmla="*/ 101 w 128"/>
                  <a:gd name="T83" fmla="*/ 48 h 112"/>
                  <a:gd name="T84" fmla="*/ 120 w 128"/>
                  <a:gd name="T85" fmla="*/ 68 h 112"/>
                  <a:gd name="T86" fmla="*/ 100 w 128"/>
                  <a:gd name="T87" fmla="*/ 88 h 112"/>
                  <a:gd name="T88" fmla="*/ 96 w 128"/>
                  <a:gd name="T89" fmla="*/ 88 h 112"/>
                  <a:gd name="T90" fmla="*/ 92 w 128"/>
                  <a:gd name="T91" fmla="*/ 92 h 112"/>
                  <a:gd name="T92" fmla="*/ 96 w 128"/>
                  <a:gd name="T93" fmla="*/ 96 h 112"/>
                  <a:gd name="T94" fmla="*/ 96 w 128"/>
                  <a:gd name="T95" fmla="*/ 96 h 112"/>
                  <a:gd name="T96" fmla="*/ 98 w 128"/>
                  <a:gd name="T97" fmla="*/ 96 h 112"/>
                  <a:gd name="T98" fmla="*/ 127 w 128"/>
                  <a:gd name="T99" fmla="*/ 69 h 112"/>
                  <a:gd name="T100" fmla="*/ 111 w 128"/>
                  <a:gd name="T101" fmla="*/ 4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112">
                    <a:moveTo>
                      <a:pt x="77" y="93"/>
                    </a:move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1"/>
                      <a:pt x="70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6" y="60"/>
                      <a:pt x="64" y="61"/>
                      <a:pt x="64" y="64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8" y="91"/>
                      <a:pt x="55" y="91"/>
                      <a:pt x="53" y="93"/>
                    </a:cubicBezTo>
                    <a:cubicBezTo>
                      <a:pt x="52" y="95"/>
                      <a:pt x="52" y="97"/>
                      <a:pt x="53" y="99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6" y="111"/>
                      <a:pt x="67" y="112"/>
                      <a:pt x="68" y="112"/>
                    </a:cubicBezTo>
                    <a:cubicBezTo>
                      <a:pt x="69" y="112"/>
                      <a:pt x="70" y="111"/>
                      <a:pt x="71" y="110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4" y="97"/>
                      <a:pt x="84" y="95"/>
                      <a:pt x="83" y="93"/>
                    </a:cubicBezTo>
                    <a:cubicBezTo>
                      <a:pt x="81" y="91"/>
                      <a:pt x="78" y="91"/>
                      <a:pt x="77" y="93"/>
                    </a:cubicBezTo>
                    <a:close/>
                    <a:moveTo>
                      <a:pt x="111" y="42"/>
                    </a:moveTo>
                    <a:cubicBezTo>
                      <a:pt x="111" y="42"/>
                      <a:pt x="111" y="42"/>
                      <a:pt x="111" y="42"/>
                    </a:cubicBezTo>
                    <a:cubicBezTo>
                      <a:pt x="113" y="33"/>
                      <a:pt x="111" y="23"/>
                      <a:pt x="101" y="12"/>
                    </a:cubicBezTo>
                    <a:cubicBezTo>
                      <a:pt x="95" y="5"/>
                      <a:pt x="86" y="1"/>
                      <a:pt x="77" y="0"/>
                    </a:cubicBezTo>
                    <a:cubicBezTo>
                      <a:pt x="62" y="0"/>
                      <a:pt x="49" y="8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1" y="20"/>
                      <a:pt x="39" y="20"/>
                      <a:pt x="37" y="20"/>
                    </a:cubicBezTo>
                    <a:cubicBezTo>
                      <a:pt x="33" y="20"/>
                      <a:pt x="29" y="22"/>
                      <a:pt x="26" y="24"/>
                    </a:cubicBezTo>
                    <a:cubicBezTo>
                      <a:pt x="12" y="35"/>
                      <a:pt x="11" y="43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5" y="54"/>
                      <a:pt x="0" y="61"/>
                      <a:pt x="0" y="7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10" y="96"/>
                      <a:pt x="22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2" y="96"/>
                      <a:pt x="44" y="94"/>
                      <a:pt x="44" y="92"/>
                    </a:cubicBezTo>
                    <a:cubicBezTo>
                      <a:pt x="44" y="89"/>
                      <a:pt x="42" y="88"/>
                      <a:pt x="40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15" y="88"/>
                      <a:pt x="8" y="81"/>
                      <a:pt x="8" y="72"/>
                    </a:cubicBezTo>
                    <a:cubicBezTo>
                      <a:pt x="8" y="63"/>
                      <a:pt x="15" y="56"/>
                      <a:pt x="23" y="56"/>
                    </a:cubicBezTo>
                    <a:cubicBezTo>
                      <a:pt x="21" y="53"/>
                      <a:pt x="20" y="49"/>
                      <a:pt x="20" y="46"/>
                    </a:cubicBezTo>
                    <a:cubicBezTo>
                      <a:pt x="20" y="36"/>
                      <a:pt x="28" y="28"/>
                      <a:pt x="38" y="28"/>
                    </a:cubicBezTo>
                    <a:cubicBezTo>
                      <a:pt x="42" y="28"/>
                      <a:pt x="45" y="29"/>
                      <a:pt x="48" y="31"/>
                    </a:cubicBezTo>
                    <a:cubicBezTo>
                      <a:pt x="51" y="18"/>
                      <a:pt x="62" y="8"/>
                      <a:pt x="76" y="8"/>
                    </a:cubicBezTo>
                    <a:cubicBezTo>
                      <a:pt x="91" y="8"/>
                      <a:pt x="104" y="20"/>
                      <a:pt x="104" y="36"/>
                    </a:cubicBezTo>
                    <a:cubicBezTo>
                      <a:pt x="104" y="40"/>
                      <a:pt x="103" y="44"/>
                      <a:pt x="101" y="48"/>
                    </a:cubicBezTo>
                    <a:cubicBezTo>
                      <a:pt x="112" y="48"/>
                      <a:pt x="120" y="57"/>
                      <a:pt x="120" y="68"/>
                    </a:cubicBezTo>
                    <a:cubicBezTo>
                      <a:pt x="120" y="79"/>
                      <a:pt x="111" y="88"/>
                      <a:pt x="100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4" y="88"/>
                      <a:pt x="92" y="89"/>
                      <a:pt x="92" y="92"/>
                    </a:cubicBezTo>
                    <a:cubicBezTo>
                      <a:pt x="92" y="94"/>
                      <a:pt x="94" y="96"/>
                      <a:pt x="96" y="96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6"/>
                      <a:pt x="98" y="96"/>
                      <a:pt x="98" y="96"/>
                    </a:cubicBezTo>
                    <a:cubicBezTo>
                      <a:pt x="113" y="96"/>
                      <a:pt x="127" y="84"/>
                      <a:pt x="127" y="69"/>
                    </a:cubicBezTo>
                    <a:cubicBezTo>
                      <a:pt x="128" y="57"/>
                      <a:pt x="121" y="47"/>
                      <a:pt x="111" y="42"/>
                    </a:cubicBezTo>
                    <a:close/>
                  </a:path>
                </a:pathLst>
              </a:custGeom>
              <a:solidFill>
                <a:srgbClr val="AED7E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DINOT-Bold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C21EA7-C88C-4E7F-90F1-F5059D464350}"/>
                  </a:ext>
                </a:extLst>
              </p:cNvPr>
              <p:cNvGrpSpPr/>
              <p:nvPr/>
            </p:nvGrpSpPr>
            <p:grpSpPr>
              <a:xfrm>
                <a:off x="6517310" y="4747338"/>
                <a:ext cx="1274670" cy="1196196"/>
                <a:chOff x="1392389" y="6094819"/>
                <a:chExt cx="1632781" cy="1532261"/>
              </a:xfrm>
            </p:grpSpPr>
            <p:sp>
              <p:nvSpPr>
                <p:cNvPr id="24" name="Oval 11">
                  <a:extLst>
                    <a:ext uri="{FF2B5EF4-FFF2-40B4-BE49-F238E27FC236}">
                      <a16:creationId xmlns:a16="http://schemas.microsoft.com/office/drawing/2014/main" id="{B1A89257-43E8-4D80-9708-3A2EA6E5CAC4}"/>
                    </a:ext>
                  </a:extLst>
                </p:cNvPr>
                <p:cNvSpPr/>
                <p:nvPr/>
              </p:nvSpPr>
              <p:spPr>
                <a:xfrm flipH="1">
                  <a:off x="1498809" y="6094819"/>
                  <a:ext cx="1526361" cy="1526362"/>
                </a:xfrm>
                <a:prstGeom prst="ellipse">
                  <a:avLst/>
                </a:prstGeom>
                <a:noFill/>
                <a:ln w="12700">
                  <a:solidFill>
                    <a:srgbClr val="AED7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grpSp>
              <p:nvGrpSpPr>
                <p:cNvPr id="21" name="Group 1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    <a:extLst>
                    <a:ext uri="{FF2B5EF4-FFF2-40B4-BE49-F238E27FC236}">
                      <a16:creationId xmlns:a16="http://schemas.microsoft.com/office/drawing/2014/main" id="{3D3763E5-2FBA-4DA1-A882-49151B0DC1A5}"/>
                    </a:ext>
                  </a:extLst>
                </p:cNvPr>
                <p:cNvGrpSpPr/>
                <p:nvPr/>
              </p:nvGrpSpPr>
              <p:grpSpPr>
                <a:xfrm>
                  <a:off x="1392389" y="7137768"/>
                  <a:ext cx="489312" cy="489312"/>
                  <a:chOff x="6325213" y="3162249"/>
                  <a:chExt cx="652416" cy="652416"/>
                </a:xfrm>
              </p:grpSpPr>
              <p:sp>
                <p:nvSpPr>
                  <p:cNvPr id="22" name="Oval 12">
                    <a:extLst>
                      <a:ext uri="{FF2B5EF4-FFF2-40B4-BE49-F238E27FC236}">
                        <a16:creationId xmlns:a16="http://schemas.microsoft.com/office/drawing/2014/main" id="{71B37902-E0DB-4FF2-ACBE-ED9B4D7C2FBF}"/>
                      </a:ext>
                    </a:extLst>
                  </p:cNvPr>
                  <p:cNvSpPr/>
                  <p:nvPr/>
                </p:nvSpPr>
                <p:spPr>
                  <a:xfrm flipH="1">
                    <a:off x="6325213" y="3162249"/>
                    <a:ext cx="652416" cy="652416"/>
                  </a:xfrm>
                  <a:prstGeom prst="ellipse">
                    <a:avLst/>
                  </a:prstGeom>
                  <a:solidFill>
                    <a:srgbClr val="AED7E9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23" name="Text Box 7">
                    <a:extLst>
                      <a:ext uri="{FF2B5EF4-FFF2-40B4-BE49-F238E27FC236}">
                        <a16:creationId xmlns:a16="http://schemas.microsoft.com/office/drawing/2014/main" id="{3A42C825-B0FA-4E37-AC55-F670DDC97D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6378620" y="3247401"/>
                    <a:ext cx="491710" cy="5519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45720" tIns="22860" rIns="45720" bIns="22860">
                    <a:spAutoFit/>
                  </a:bodyPr>
                  <a:lstStyle/>
                  <a:p>
                    <a:pPr algn="ctr" defTabSz="1088205"/>
                    <a:r>
                      <a:rPr lang="en-CA" sz="1800" spc="-150" dirty="0">
                        <a:solidFill>
                          <a:schemeClr val="bg1"/>
                        </a:solidFill>
                        <a:latin typeface="Fira Sans SemiBold Italic" panose="00000700000000000000" pitchFamily="50" charset="0"/>
                        <a:ea typeface="Fira Sans SemiBold Italic" panose="00000700000000000000" pitchFamily="50" charset="0"/>
                        <a:cs typeface="Open Sans Light" pitchFamily="34" charset="0"/>
                      </a:rPr>
                      <a:t>03</a:t>
                    </a:r>
                  </a:p>
                </p:txBody>
              </p:sp>
            </p:grpSp>
          </p:grp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2844A01-D4F1-4BC2-ADA5-0ED94A798451}"/>
                </a:ext>
              </a:extLst>
            </p:cNvPr>
            <p:cNvGrpSpPr/>
            <p:nvPr/>
          </p:nvGrpSpPr>
          <p:grpSpPr>
            <a:xfrm>
              <a:off x="6201280" y="4861398"/>
              <a:ext cx="4254904" cy="1368163"/>
              <a:chOff x="7535061" y="1376666"/>
              <a:chExt cx="4449116" cy="1368163"/>
            </a:xfrm>
          </p:grpSpPr>
          <p:sp>
            <p:nvSpPr>
              <p:cNvPr id="34" name="PA_文本框 5">
                <a:extLst>
                  <a:ext uri="{FF2B5EF4-FFF2-40B4-BE49-F238E27FC236}">
                    <a16:creationId xmlns:a16="http://schemas.microsoft.com/office/drawing/2014/main" id="{46E7BA0A-26A2-4BC1-B4F2-E55190BBA55F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535061" y="1376666"/>
                <a:ext cx="3125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汉仪小麦体简" panose="00020600040101010101" pitchFamily="18" charset="-122"/>
                    <a:ea typeface="汉仪小麦体简" panose="00020600040101010101" pitchFamily="18" charset="-122"/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5" name="PA_矩形 7">
                <a:extLst>
                  <a:ext uri="{FF2B5EF4-FFF2-40B4-BE49-F238E27FC236}">
                    <a16:creationId xmlns:a16="http://schemas.microsoft.com/office/drawing/2014/main" id="{B2CC8DCA-EB9A-4D26-B479-52F3EE91100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35061" y="1733462"/>
                <a:ext cx="4449116" cy="1011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sz="1400" dirty="0">
                    <a:solidFill>
                      <a:srgbClr val="080808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宋体" charset="-122"/>
                  </a:rPr>
                  <a:t>Click here to add content, content to match the title, you can copy and paste directly, to select useful keyword entry.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A9C102-161B-4EEA-8BCD-1CF06E0221FF}"/>
              </a:ext>
            </a:extLst>
          </p:cNvPr>
          <p:cNvSpPr/>
          <p:nvPr/>
        </p:nvSpPr>
        <p:spPr>
          <a:xfrm>
            <a:off x="1866900" y="1578665"/>
            <a:ext cx="2321038" cy="414681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75956D-8735-48A7-AB7A-1BEAAC8F1F61}"/>
              </a:ext>
            </a:extLst>
          </p:cNvPr>
          <p:cNvGrpSpPr/>
          <p:nvPr/>
        </p:nvGrpSpPr>
        <p:grpSpPr>
          <a:xfrm>
            <a:off x="4729830" y="1834265"/>
            <a:ext cx="1762264" cy="3891210"/>
            <a:chOff x="1459172" y="4050890"/>
            <a:chExt cx="1762264" cy="271415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C52682C-D3D0-41F9-8190-26D9002D3AAC}"/>
                </a:ext>
              </a:extLst>
            </p:cNvPr>
            <p:cNvSpPr/>
            <p:nvPr/>
          </p:nvSpPr>
          <p:spPr>
            <a:xfrm>
              <a:off x="1459172" y="4050890"/>
              <a:ext cx="1169551" cy="271415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1600" spc="300" dirty="0">
                  <a:latin typeface="隶书" panose="02010509060101010101" pitchFamily="49" charset="-122"/>
                  <a:ea typeface="隶书" panose="02010509060101010101" pitchFamily="49" charset="-122"/>
                  <a:sym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C5DADD3-0463-4F70-A9A2-4610F9DFD1FE}"/>
                </a:ext>
              </a:extLst>
            </p:cNvPr>
            <p:cNvSpPr/>
            <p:nvPr/>
          </p:nvSpPr>
          <p:spPr>
            <a:xfrm>
              <a:off x="2519705" y="4050890"/>
              <a:ext cx="701731" cy="203203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spc="300" dirty="0">
                  <a:latin typeface="汉仪小麦体简" panose="00020600040101010101" pitchFamily="18" charset="-122"/>
                  <a:ea typeface="汉仪小麦体简" panose="00020600040101010101" pitchFamily="18" charset="-122"/>
                  <a:sym typeface="微软雅黑" pitchFamily="34" charset="-122"/>
                </a:rPr>
                <a:t>Add a title</a:t>
              </a:r>
              <a:endPara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FA9CD4-D83C-47A4-A9B5-FB6A175F9EC3}"/>
              </a:ext>
            </a:extLst>
          </p:cNvPr>
          <p:cNvGrpSpPr/>
          <p:nvPr/>
        </p:nvGrpSpPr>
        <p:grpSpPr>
          <a:xfrm>
            <a:off x="2043984" y="1899121"/>
            <a:ext cx="1762264" cy="3891210"/>
            <a:chOff x="1459172" y="4050890"/>
            <a:chExt cx="1762264" cy="27141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BFF7A2D-0534-41F6-9490-AABDB1E2F4A8}"/>
                </a:ext>
              </a:extLst>
            </p:cNvPr>
            <p:cNvSpPr/>
            <p:nvPr/>
          </p:nvSpPr>
          <p:spPr>
            <a:xfrm>
              <a:off x="1459172" y="4050890"/>
              <a:ext cx="1169551" cy="271415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1600" spc="300" dirty="0">
                  <a:latin typeface="隶书" panose="02010509060101010101" pitchFamily="49" charset="-122"/>
                  <a:ea typeface="隶书" panose="02010509060101010101" pitchFamily="49" charset="-122"/>
                  <a:sym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240B668-5DC2-4391-B688-66301935C198}"/>
                </a:ext>
              </a:extLst>
            </p:cNvPr>
            <p:cNvSpPr/>
            <p:nvPr/>
          </p:nvSpPr>
          <p:spPr>
            <a:xfrm>
              <a:off x="2519705" y="4050890"/>
              <a:ext cx="701731" cy="203203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spc="300" dirty="0">
                  <a:latin typeface="汉仪小麦体简" panose="00020600040101010101" pitchFamily="18" charset="-122"/>
                  <a:ea typeface="汉仪小麦体简" panose="00020600040101010101" pitchFamily="18" charset="-122"/>
                  <a:sym typeface="微软雅黑" pitchFamily="34" charset="-122"/>
                </a:rPr>
                <a:t>Add a title</a:t>
              </a:r>
              <a:endPara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E00F447-C660-4C8D-8589-C8FBD1FEC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00" y="1578665"/>
            <a:ext cx="2356500" cy="45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132953" y="2807186"/>
            <a:ext cx="5799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THANK YOU!</a:t>
            </a:r>
            <a:endParaRPr lang="zh-CN" altLang="en-US" sz="60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5447742" y="3845474"/>
            <a:ext cx="5169612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96095" y="1855780"/>
              <a:ext cx="11176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logo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554B5754-E1D8-4D49-98E3-4534A923BD84}"/>
              </a:ext>
            </a:extLst>
          </p:cNvPr>
          <p:cNvSpPr txBox="1"/>
          <p:nvPr/>
        </p:nvSpPr>
        <p:spPr>
          <a:xfrm>
            <a:off x="439972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665" y="-48494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368" y="-75235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10364E4-617C-41FB-90F5-5462C9ED7FFD}"/>
              </a:ext>
            </a:extLst>
          </p:cNvPr>
          <p:cNvSpPr txBox="1"/>
          <p:nvPr/>
        </p:nvSpPr>
        <p:spPr>
          <a:xfrm>
            <a:off x="1456854" y="2848291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01</a:t>
            </a:r>
            <a:endParaRPr lang="zh-CN" altLang="en-US" sz="653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0B486D-37F8-4E42-8704-4E72FEC78242}"/>
              </a:ext>
            </a:extLst>
          </p:cNvPr>
          <p:cNvSpPr txBox="1"/>
          <p:nvPr/>
        </p:nvSpPr>
        <p:spPr>
          <a:xfrm>
            <a:off x="4119210" y="2848291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02</a:t>
            </a:r>
            <a:endParaRPr lang="zh-CN" altLang="en-US" sz="653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7272A1-F598-408B-96E5-2E34FCFF1EC5}"/>
              </a:ext>
            </a:extLst>
          </p:cNvPr>
          <p:cNvSpPr txBox="1"/>
          <p:nvPr/>
        </p:nvSpPr>
        <p:spPr>
          <a:xfrm>
            <a:off x="6781567" y="2848291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03</a:t>
            </a:r>
            <a:endParaRPr lang="zh-CN" altLang="en-US" sz="653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79EE32-83D5-4C5F-8C54-BA42B257FE8D}"/>
              </a:ext>
            </a:extLst>
          </p:cNvPr>
          <p:cNvSpPr txBox="1"/>
          <p:nvPr/>
        </p:nvSpPr>
        <p:spPr>
          <a:xfrm>
            <a:off x="9438391" y="2848291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04</a:t>
            </a:r>
            <a:endParaRPr lang="zh-CN" altLang="en-US" sz="6531" dirty="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7FCD33-221F-4B6F-B76A-D46569455A5F}"/>
              </a:ext>
            </a:extLst>
          </p:cNvPr>
          <p:cNvCxnSpPr/>
          <p:nvPr/>
        </p:nvCxnSpPr>
        <p:spPr>
          <a:xfrm flipH="1">
            <a:off x="3300295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3C5C14-C455-495A-919C-8698B344996F}"/>
              </a:ext>
            </a:extLst>
          </p:cNvPr>
          <p:cNvCxnSpPr/>
          <p:nvPr/>
        </p:nvCxnSpPr>
        <p:spPr>
          <a:xfrm flipH="1">
            <a:off x="939890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71DD13E-34B4-4983-9E62-0B8D2108F9F7}"/>
              </a:ext>
            </a:extLst>
          </p:cNvPr>
          <p:cNvCxnSpPr/>
          <p:nvPr/>
        </p:nvCxnSpPr>
        <p:spPr>
          <a:xfrm flipH="1">
            <a:off x="6113625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C229037-2561-416A-82C9-5BAA49D1C4D8}"/>
              </a:ext>
            </a:extLst>
          </p:cNvPr>
          <p:cNvCxnSpPr/>
          <p:nvPr/>
        </p:nvCxnSpPr>
        <p:spPr>
          <a:xfrm flipH="1">
            <a:off x="8927648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2D30E2-481F-488C-A577-E0FDAEB821DC}"/>
              </a:ext>
            </a:extLst>
          </p:cNvPr>
          <p:cNvCxnSpPr/>
          <p:nvPr/>
        </p:nvCxnSpPr>
        <p:spPr>
          <a:xfrm flipH="1">
            <a:off x="11408643" y="2935363"/>
            <a:ext cx="11776" cy="859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4D5FEF5C-5F7A-4A1D-A7BD-AFE5B84A1CDC}"/>
              </a:ext>
            </a:extLst>
          </p:cNvPr>
          <p:cNvSpPr/>
          <p:nvPr/>
        </p:nvSpPr>
        <p:spPr>
          <a:xfrm>
            <a:off x="957038" y="4108758"/>
            <a:ext cx="2343257" cy="456860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The title text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4095E4-C455-4BED-8F34-4486A8217819}"/>
              </a:ext>
            </a:extLst>
          </p:cNvPr>
          <p:cNvSpPr txBox="1"/>
          <p:nvPr/>
        </p:nvSpPr>
        <p:spPr>
          <a:xfrm>
            <a:off x="835517" y="4587872"/>
            <a:ext cx="2444858" cy="68339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99CBFD-B1E3-4D65-AC9D-3CCBA48D3669}"/>
              </a:ext>
            </a:extLst>
          </p:cNvPr>
          <p:cNvSpPr/>
          <p:nvPr/>
        </p:nvSpPr>
        <p:spPr>
          <a:xfrm>
            <a:off x="3732431" y="4108758"/>
            <a:ext cx="2343257" cy="456860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The title text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87026DB-03DF-402B-9972-28D3A1DBF321}"/>
              </a:ext>
            </a:extLst>
          </p:cNvPr>
          <p:cNvSpPr txBox="1"/>
          <p:nvPr/>
        </p:nvSpPr>
        <p:spPr>
          <a:xfrm>
            <a:off x="3610908" y="4587872"/>
            <a:ext cx="2444858" cy="68339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07B4AB-D091-439D-854F-9B137E0631C0}"/>
              </a:ext>
            </a:extLst>
          </p:cNvPr>
          <p:cNvSpPr/>
          <p:nvPr/>
        </p:nvSpPr>
        <p:spPr>
          <a:xfrm>
            <a:off x="6481557" y="4108758"/>
            <a:ext cx="2343257" cy="456860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The title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D38FA1-6AAF-4075-A3A1-FF83AA974326}"/>
              </a:ext>
            </a:extLst>
          </p:cNvPr>
          <p:cNvSpPr txBox="1"/>
          <p:nvPr/>
        </p:nvSpPr>
        <p:spPr>
          <a:xfrm>
            <a:off x="6360034" y="4587872"/>
            <a:ext cx="2444858" cy="68339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528F76-FEB4-4CDB-9D3A-07463A8812BB}"/>
              </a:ext>
            </a:extLst>
          </p:cNvPr>
          <p:cNvSpPr/>
          <p:nvPr/>
        </p:nvSpPr>
        <p:spPr>
          <a:xfrm>
            <a:off x="9186907" y="4108758"/>
            <a:ext cx="2343257" cy="456860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The 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8D84C7-0FAC-42C8-B8A5-A17C91346A1E}"/>
              </a:ext>
            </a:extLst>
          </p:cNvPr>
          <p:cNvSpPr txBox="1"/>
          <p:nvPr/>
        </p:nvSpPr>
        <p:spPr>
          <a:xfrm>
            <a:off x="9065386" y="4587872"/>
            <a:ext cx="2444858" cy="68339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D336C7-99A4-4D90-92C3-14F2859CF550}"/>
              </a:ext>
            </a:extLst>
          </p:cNvPr>
          <p:cNvGrpSpPr/>
          <p:nvPr/>
        </p:nvGrpSpPr>
        <p:grpSpPr>
          <a:xfrm>
            <a:off x="4602509" y="788473"/>
            <a:ext cx="3212037" cy="1550609"/>
            <a:chOff x="4602509" y="788473"/>
            <a:chExt cx="3212037" cy="155060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5011408-EE5C-4EE8-99EF-1F3DE2DB8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2" b="36686"/>
            <a:stretch/>
          </p:blipFill>
          <p:spPr>
            <a:xfrm>
              <a:off x="4602509" y="1297682"/>
              <a:ext cx="3212037" cy="1041400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CAA0E40-7CF8-4B82-9E7B-7C6227C8D347}"/>
                </a:ext>
              </a:extLst>
            </p:cNvPr>
            <p:cNvSpPr/>
            <p:nvPr/>
          </p:nvSpPr>
          <p:spPr>
            <a:xfrm>
              <a:off x="5167612" y="788473"/>
              <a:ext cx="2081831" cy="641526"/>
            </a:xfrm>
            <a:prstGeom prst="rect">
              <a:avLst/>
            </a:prstGeom>
          </p:spPr>
          <p:txBody>
            <a:bodyPr wrap="square" lIns="86683" tIns="43341" rIns="86683" bIns="43341">
              <a:spAutoFit/>
            </a:bodyPr>
            <a:lstStyle/>
            <a:p>
              <a:pPr algn="ctr"/>
              <a:r>
                <a:rPr lang="en-US" altLang="zh-CN" sz="36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CONTENTS</a:t>
              </a:r>
              <a:endParaRPr lang="zh-CN" altLang="en-US" sz="36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955" y="-73720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1184" y="2825343"/>
            <a:ext cx="488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5601390" y="3823100"/>
            <a:ext cx="4862316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048813" y="1855780"/>
              <a:ext cx="14121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Part 1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3C05B6-0659-474B-9206-DDA864E31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71" y="1941070"/>
            <a:ext cx="847725" cy="82955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4A459F3-F6D6-41E7-8451-C609A6797DCE}"/>
              </a:ext>
            </a:extLst>
          </p:cNvPr>
          <p:cNvGrpSpPr/>
          <p:nvPr/>
        </p:nvGrpSpPr>
        <p:grpSpPr>
          <a:xfrm>
            <a:off x="1218757" y="2125018"/>
            <a:ext cx="5804558" cy="1212545"/>
            <a:chOff x="7495954" y="1376666"/>
            <a:chExt cx="6069503" cy="1212545"/>
          </a:xfrm>
        </p:grpSpPr>
        <p:sp>
          <p:nvSpPr>
            <p:cNvPr id="6" name="PA_文本框 5">
              <a:extLst>
                <a:ext uri="{FF2B5EF4-FFF2-40B4-BE49-F238E27FC236}">
                  <a16:creationId xmlns:a16="http://schemas.microsoft.com/office/drawing/2014/main" id="{C8010598-A5EC-4758-85B5-C2F32258AE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535061" y="1376666"/>
              <a:ext cx="3125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汉仪小麦体简" panose="00020600040101010101" pitchFamily="18" charset="-122"/>
                  <a:ea typeface="汉仪小麦体简" panose="00020600040101010101" pitchFamily="18" charset="-122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7" name="PA_矩形 7">
              <a:extLst>
                <a:ext uri="{FF2B5EF4-FFF2-40B4-BE49-F238E27FC236}">
                  <a16:creationId xmlns:a16="http://schemas.microsoft.com/office/drawing/2014/main" id="{14E37527-0F9D-466B-AD7A-23827DE91F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95954" y="1901009"/>
              <a:ext cx="6069503" cy="68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4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15" y="1938103"/>
            <a:ext cx="4571569" cy="447404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EEFE0FC-2796-48E6-90F9-9EBEAF2B06FC}"/>
              </a:ext>
            </a:extLst>
          </p:cNvPr>
          <p:cNvGrpSpPr/>
          <p:nvPr/>
        </p:nvGrpSpPr>
        <p:grpSpPr>
          <a:xfrm>
            <a:off x="1014116" y="4076543"/>
            <a:ext cx="2996929" cy="1790061"/>
            <a:chOff x="1754014" y="4139698"/>
            <a:chExt cx="2996929" cy="179006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3DC6F1B2-0866-4F42-B563-45E956824011}"/>
                </a:ext>
              </a:extLst>
            </p:cNvPr>
            <p:cNvSpPr/>
            <p:nvPr/>
          </p:nvSpPr>
          <p:spPr>
            <a:xfrm>
              <a:off x="2418853" y="4215028"/>
              <a:ext cx="1676400" cy="457200"/>
            </a:xfrm>
            <a:prstGeom prst="ellipse">
              <a:avLst/>
            </a:prstGeom>
            <a:solidFill>
              <a:srgbClr val="92C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A5C6D751-82B8-4632-8498-BA52BE7C11D0}"/>
                </a:ext>
              </a:extLst>
            </p:cNvPr>
            <p:cNvSpPr/>
            <p:nvPr/>
          </p:nvSpPr>
          <p:spPr>
            <a:xfrm>
              <a:off x="1754014" y="4772711"/>
              <a:ext cx="2996929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2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F37E6823-8FA1-4DE1-848F-B2624A4E19BD}"/>
                </a:ext>
              </a:extLst>
            </p:cNvPr>
            <p:cNvSpPr txBox="1"/>
            <p:nvPr/>
          </p:nvSpPr>
          <p:spPr>
            <a:xfrm>
              <a:off x="2409707" y="4139698"/>
              <a:ext cx="1667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title</a:t>
              </a:r>
              <a:endParaRPr 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65FAFA-03B4-412C-B152-67C2B4DAEB6A}"/>
              </a:ext>
            </a:extLst>
          </p:cNvPr>
          <p:cNvGrpSpPr/>
          <p:nvPr/>
        </p:nvGrpSpPr>
        <p:grpSpPr>
          <a:xfrm>
            <a:off x="4221214" y="4118863"/>
            <a:ext cx="2996929" cy="1777885"/>
            <a:chOff x="1754014" y="4151874"/>
            <a:chExt cx="2996929" cy="1777885"/>
          </a:xfrm>
        </p:grpSpPr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2D6178C4-CD1D-4684-81DB-1F258268CD2E}"/>
                </a:ext>
              </a:extLst>
            </p:cNvPr>
            <p:cNvSpPr/>
            <p:nvPr/>
          </p:nvSpPr>
          <p:spPr>
            <a:xfrm>
              <a:off x="2418853" y="4215028"/>
              <a:ext cx="1676400" cy="457200"/>
            </a:xfrm>
            <a:prstGeom prst="ellipse">
              <a:avLst/>
            </a:prstGeom>
            <a:solidFill>
              <a:srgbClr val="92C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4C577AF5-D5A3-48D6-887E-F1726F396743}"/>
                </a:ext>
              </a:extLst>
            </p:cNvPr>
            <p:cNvSpPr/>
            <p:nvPr/>
          </p:nvSpPr>
          <p:spPr>
            <a:xfrm>
              <a:off x="1754014" y="4772711"/>
              <a:ext cx="2996929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2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D2E98EF3-BD4C-4704-8A1A-763B4F41CF94}"/>
                </a:ext>
              </a:extLst>
            </p:cNvPr>
            <p:cNvSpPr txBox="1"/>
            <p:nvPr/>
          </p:nvSpPr>
          <p:spPr>
            <a:xfrm>
              <a:off x="2442793" y="4151874"/>
              <a:ext cx="1667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title</a:t>
              </a:r>
              <a:endParaRPr 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>
            <a:extLst>
              <a:ext uri="{FF2B5EF4-FFF2-40B4-BE49-F238E27FC236}">
                <a16:creationId xmlns:a16="http://schemas.microsoft.com/office/drawing/2014/main" id="{E40484A0-2A9A-4185-B065-1E71364C6D9F}"/>
              </a:ext>
            </a:extLst>
          </p:cNvPr>
          <p:cNvSpPr txBox="1"/>
          <p:nvPr/>
        </p:nvSpPr>
        <p:spPr>
          <a:xfrm>
            <a:off x="1050090" y="2381580"/>
            <a:ext cx="5565306" cy="8254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88CBBA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I</a:t>
            </a:r>
            <a:r>
              <a:rPr lang="zh-CN" altLang="en-US" sz="3600" b="1" dirty="0">
                <a:solidFill>
                  <a:srgbClr val="88CBBA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ncrease </a:t>
            </a:r>
            <a:r>
              <a:rPr lang="zh-CN" altLang="en-US" sz="3600" b="1" dirty="0">
                <a:solidFill>
                  <a:srgbClr val="AED7E9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add </a:t>
            </a:r>
            <a:r>
              <a:rPr lang="zh-CN" altLang="en-US" sz="3600" b="1" dirty="0">
                <a:solidFill>
                  <a:srgbClr val="88CBBA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sign </a:t>
            </a:r>
            <a:r>
              <a:rPr lang="zh-CN" altLang="en-US" sz="3600" b="1" dirty="0">
                <a:solidFill>
                  <a:srgbClr val="AED7E9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title</a:t>
            </a:r>
            <a:r>
              <a:rPr lang="zh-CN" altLang="en-US" sz="3600" b="1" dirty="0">
                <a:solidFill>
                  <a:srgbClr val="88CBBA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</a:t>
            </a:r>
            <a:r>
              <a:rPr lang="zh-CN" altLang="en-US" sz="3600" b="1" dirty="0">
                <a:solidFill>
                  <a:srgbClr val="4B8539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9388F3-E8E7-4AB6-8C49-C83AB65FB16B}"/>
              </a:ext>
            </a:extLst>
          </p:cNvPr>
          <p:cNvSpPr/>
          <p:nvPr/>
        </p:nvSpPr>
        <p:spPr>
          <a:xfrm>
            <a:off x="597337" y="3571011"/>
            <a:ext cx="5601533" cy="14807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2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A473FE-0271-4A7D-9C4C-B32496A8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5783943" y="1335314"/>
            <a:ext cx="5780560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1184" y="2825343"/>
            <a:ext cx="488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5601390" y="3823100"/>
            <a:ext cx="4862316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048812" y="1855780"/>
              <a:ext cx="14121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Part 2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2" y="1532604"/>
            <a:ext cx="5990341" cy="34004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1" y="4521200"/>
            <a:ext cx="4338667" cy="1962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207" y="3790401"/>
            <a:ext cx="5490934" cy="11426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069128" y="2362995"/>
            <a:ext cx="3138170" cy="1171400"/>
            <a:chOff x="6328843" y="2362995"/>
            <a:chExt cx="3138170" cy="1171400"/>
          </a:xfrm>
        </p:grpSpPr>
        <p:sp>
          <p:nvSpPr>
            <p:cNvPr id="5" name="文本框 4"/>
            <p:cNvSpPr txBox="1"/>
            <p:nvPr/>
          </p:nvSpPr>
          <p:spPr>
            <a:xfrm>
              <a:off x="6328843" y="2362995"/>
              <a:ext cx="31381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latin typeface="汉仪小麦体简" panose="00020600040101010101" pitchFamily="18" charset="-122"/>
                  <a:ea typeface="汉仪小麦体简" panose="00020600040101010101" pitchFamily="18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849" y="2884955"/>
              <a:ext cx="2552385" cy="649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0AF439-2FD1-4ADE-9245-2FAB32A869C3}"/>
              </a:ext>
            </a:extLst>
          </p:cNvPr>
          <p:cNvGrpSpPr/>
          <p:nvPr/>
        </p:nvGrpSpPr>
        <p:grpSpPr>
          <a:xfrm>
            <a:off x="836352" y="767808"/>
            <a:ext cx="1923340" cy="759868"/>
            <a:chOff x="1260845" y="677822"/>
            <a:chExt cx="1923340" cy="7598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98357F0-E7DF-4A81-9A3A-26516208CFE8}"/>
                </a:ext>
              </a:extLst>
            </p:cNvPr>
            <p:cNvSpPr txBox="1"/>
            <p:nvPr/>
          </p:nvSpPr>
          <p:spPr>
            <a:xfrm>
              <a:off x="1768413" y="97602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Add a title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CA34942-C4C2-4167-A104-0DE0F96A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845" y="677822"/>
              <a:ext cx="507568" cy="75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57367" y="1900352"/>
            <a:ext cx="6205712" cy="648828"/>
            <a:chOff x="6129009" y="2147448"/>
            <a:chExt cx="6207957" cy="649063"/>
          </a:xfrm>
        </p:grpSpPr>
        <p:grpSp>
          <p:nvGrpSpPr>
            <p:cNvPr id="4" name="组合 3"/>
            <p:cNvGrpSpPr/>
            <p:nvPr/>
          </p:nvGrpSpPr>
          <p:grpSpPr>
            <a:xfrm>
              <a:off x="6129009" y="2150180"/>
              <a:ext cx="1461759" cy="646331"/>
              <a:chOff x="1382533" y="1744811"/>
              <a:chExt cx="1461759" cy="646331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AED7E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382533" y="1744811"/>
                <a:ext cx="1461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3599" b="1" spc="3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3599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207250" y="2147448"/>
              <a:ext cx="5129716" cy="603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2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42040" y="3301606"/>
            <a:ext cx="6205712" cy="648828"/>
            <a:chOff x="6129009" y="2147448"/>
            <a:chExt cx="6207957" cy="649063"/>
          </a:xfrm>
        </p:grpSpPr>
        <p:grpSp>
          <p:nvGrpSpPr>
            <p:cNvPr id="14" name="组合 13"/>
            <p:cNvGrpSpPr/>
            <p:nvPr/>
          </p:nvGrpSpPr>
          <p:grpSpPr>
            <a:xfrm>
              <a:off x="6129009" y="2150180"/>
              <a:ext cx="1461759" cy="646331"/>
              <a:chOff x="1382533" y="1744811"/>
              <a:chExt cx="1461759" cy="64633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88CBBA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82533" y="1744811"/>
                <a:ext cx="1461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3599" b="1" spc="3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3599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207250" y="2147448"/>
              <a:ext cx="5129716" cy="603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2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42040" y="4702862"/>
            <a:ext cx="6205712" cy="648828"/>
            <a:chOff x="6129009" y="2147448"/>
            <a:chExt cx="6207957" cy="649063"/>
          </a:xfrm>
        </p:grpSpPr>
        <p:grpSp>
          <p:nvGrpSpPr>
            <p:cNvPr id="19" name="组合 18"/>
            <p:cNvGrpSpPr/>
            <p:nvPr/>
          </p:nvGrpSpPr>
          <p:grpSpPr>
            <a:xfrm>
              <a:off x="6129009" y="2150180"/>
              <a:ext cx="1461759" cy="646331"/>
              <a:chOff x="1382533" y="1744811"/>
              <a:chExt cx="1461759" cy="646331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10523" y="1744812"/>
                <a:ext cx="593101" cy="603382"/>
              </a:xfrm>
              <a:prstGeom prst="roundRect">
                <a:avLst/>
              </a:prstGeom>
              <a:solidFill>
                <a:srgbClr val="AED7E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82533" y="1744811"/>
                <a:ext cx="1461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3599" b="1" spc="3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3599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207250" y="2147448"/>
              <a:ext cx="5129716" cy="603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1200" dirty="0">
                  <a:solidFill>
                    <a:srgbClr val="080808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宋体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147963" y="1346285"/>
            <a:ext cx="3455915" cy="45622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66"/>
          <p:cNvSpPr txBox="1">
            <a:spLocks noChangeArrowheads="1"/>
          </p:cNvSpPr>
          <p:nvPr/>
        </p:nvSpPr>
        <p:spPr bwMode="auto">
          <a:xfrm>
            <a:off x="1358616" y="1503116"/>
            <a:ext cx="2959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Click to add a title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AB43EE1-5FF6-440A-ABF6-DD3966D01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16" y="2738926"/>
            <a:ext cx="2959824" cy="28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407485947"/>
              </p:ext>
            </p:extLst>
          </p:nvPr>
        </p:nvGraphicFramePr>
        <p:xfrm>
          <a:off x="1115248" y="1824323"/>
          <a:ext cx="4960978" cy="387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93B05A-1FE2-4676-971B-071C3CFA95A1}"/>
              </a:ext>
            </a:extLst>
          </p:cNvPr>
          <p:cNvGrpSpPr/>
          <p:nvPr/>
        </p:nvGrpSpPr>
        <p:grpSpPr>
          <a:xfrm>
            <a:off x="6348855" y="2151411"/>
            <a:ext cx="5459334" cy="619363"/>
            <a:chOff x="1167255" y="2172501"/>
            <a:chExt cx="5459334" cy="619363"/>
          </a:xfrm>
        </p:grpSpPr>
        <p:grpSp>
          <p:nvGrpSpPr>
            <p:cNvPr id="22" name="Group 105">
              <a:extLst>
                <a:ext uri="{FF2B5EF4-FFF2-40B4-BE49-F238E27FC236}">
                  <a16:creationId xmlns:a16="http://schemas.microsoft.com/office/drawing/2014/main" id="{19DA94DE-7FD2-4871-AD9C-26E68244ABDA}"/>
                </a:ext>
              </a:extLst>
            </p:cNvPr>
            <p:cNvGrpSpPr/>
            <p:nvPr/>
          </p:nvGrpSpPr>
          <p:grpSpPr>
            <a:xfrm>
              <a:off x="1167255" y="2296294"/>
              <a:ext cx="399214" cy="399214"/>
              <a:chOff x="0" y="0"/>
              <a:chExt cx="767929" cy="767929"/>
            </a:xfrm>
          </p:grpSpPr>
          <p:sp>
            <p:nvSpPr>
              <p:cNvPr id="44" name="Freeform: Shape 109">
                <a:extLst>
                  <a:ext uri="{FF2B5EF4-FFF2-40B4-BE49-F238E27FC236}">
                    <a16:creationId xmlns:a16="http://schemas.microsoft.com/office/drawing/2014/main" id="{298B9AFC-C96F-4325-9E66-7B3CADFB855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AED7E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5" name="Freeform: Shape 110">
                <a:extLst>
                  <a:ext uri="{FF2B5EF4-FFF2-40B4-BE49-F238E27FC236}">
                    <a16:creationId xmlns:a16="http://schemas.microsoft.com/office/drawing/2014/main" id="{88E16C60-E7BA-4415-850C-64C9DEA968B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7270D82-7213-48C0-ACD6-2D96CC5C1FD5}"/>
                </a:ext>
              </a:extLst>
            </p:cNvPr>
            <p:cNvGrpSpPr/>
            <p:nvPr/>
          </p:nvGrpSpPr>
          <p:grpSpPr>
            <a:xfrm>
              <a:off x="1688447" y="2172501"/>
              <a:ext cx="4938142" cy="619363"/>
              <a:chOff x="874713" y="3336911"/>
              <a:chExt cx="4938142" cy="619363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0017239-4525-412C-9A55-207BE9BBFC91}"/>
                  </a:ext>
                </a:extLst>
              </p:cNvPr>
              <p:cNvSpPr/>
              <p:nvPr/>
            </p:nvSpPr>
            <p:spPr>
              <a:xfrm>
                <a:off x="874713" y="3639712"/>
                <a:ext cx="4938142" cy="3165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sym typeface="Arial" pitchFamily="34" charset="0"/>
                  </a:rPr>
                  <a:t>Click here to add content that matches the title.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254DDF5D-EC4C-404E-8F79-34DC1454706C}"/>
                  </a:ext>
                </a:extLst>
              </p:cNvPr>
              <p:cNvSpPr/>
              <p:nvPr/>
            </p:nvSpPr>
            <p:spPr>
              <a:xfrm>
                <a:off x="874713" y="3336911"/>
                <a:ext cx="2241974" cy="3805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Add a title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30DA942-1332-4143-9726-CC688945C7F1}"/>
              </a:ext>
            </a:extLst>
          </p:cNvPr>
          <p:cNvGrpSpPr/>
          <p:nvPr/>
        </p:nvGrpSpPr>
        <p:grpSpPr>
          <a:xfrm>
            <a:off x="6348855" y="3077740"/>
            <a:ext cx="5459334" cy="619363"/>
            <a:chOff x="1167255" y="3098830"/>
            <a:chExt cx="5459334" cy="619363"/>
          </a:xfrm>
        </p:grpSpPr>
        <p:grpSp>
          <p:nvGrpSpPr>
            <p:cNvPr id="47" name="Group 99">
              <a:extLst>
                <a:ext uri="{FF2B5EF4-FFF2-40B4-BE49-F238E27FC236}">
                  <a16:creationId xmlns:a16="http://schemas.microsoft.com/office/drawing/2014/main" id="{8AA73CE4-8064-4571-B2D9-4B9893959489}"/>
                </a:ext>
              </a:extLst>
            </p:cNvPr>
            <p:cNvGrpSpPr/>
            <p:nvPr/>
          </p:nvGrpSpPr>
          <p:grpSpPr>
            <a:xfrm>
              <a:off x="1167255" y="3232458"/>
              <a:ext cx="399214" cy="399214"/>
              <a:chOff x="0" y="0"/>
              <a:chExt cx="767929" cy="767929"/>
            </a:xfrm>
          </p:grpSpPr>
          <p:sp>
            <p:nvSpPr>
              <p:cNvPr id="51" name="Freeform: Shape 103">
                <a:extLst>
                  <a:ext uri="{FF2B5EF4-FFF2-40B4-BE49-F238E27FC236}">
                    <a16:creationId xmlns:a16="http://schemas.microsoft.com/office/drawing/2014/main" id="{AE0CC7BC-54D7-4D2B-9B0D-CC8FF1BFEF0F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8CBB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52" name="Freeform: Shape 104">
                <a:extLst>
                  <a:ext uri="{FF2B5EF4-FFF2-40B4-BE49-F238E27FC236}">
                    <a16:creationId xmlns:a16="http://schemas.microsoft.com/office/drawing/2014/main" id="{4DE8D322-F908-4AA0-90D5-9D23D24D1657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F7665EB-A8EB-4112-887E-6619CF50026E}"/>
                </a:ext>
              </a:extLst>
            </p:cNvPr>
            <p:cNvGrpSpPr/>
            <p:nvPr/>
          </p:nvGrpSpPr>
          <p:grpSpPr>
            <a:xfrm>
              <a:off x="1688447" y="3098830"/>
              <a:ext cx="4938142" cy="619363"/>
              <a:chOff x="874713" y="3336911"/>
              <a:chExt cx="4938142" cy="619363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DC168DD-5EAC-4143-AD7E-BB1001F03BD2}"/>
                  </a:ext>
                </a:extLst>
              </p:cNvPr>
              <p:cNvSpPr/>
              <p:nvPr/>
            </p:nvSpPr>
            <p:spPr>
              <a:xfrm>
                <a:off x="874713" y="3639712"/>
                <a:ext cx="4938142" cy="3165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sym typeface="Arial" pitchFamily="34" charset="0"/>
                  </a:rPr>
                  <a:t>Click here to add content that matches the title.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90BB02F-989F-4905-9870-806E33F2F674}"/>
                  </a:ext>
                </a:extLst>
              </p:cNvPr>
              <p:cNvSpPr/>
              <p:nvPr/>
            </p:nvSpPr>
            <p:spPr>
              <a:xfrm>
                <a:off x="874713" y="3336911"/>
                <a:ext cx="2241974" cy="3805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Add a title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2476B2E-9FA6-4BA3-9AA0-812370AB5CE9}"/>
              </a:ext>
            </a:extLst>
          </p:cNvPr>
          <p:cNvGrpSpPr/>
          <p:nvPr/>
        </p:nvGrpSpPr>
        <p:grpSpPr>
          <a:xfrm>
            <a:off x="6348855" y="3917523"/>
            <a:ext cx="5459334" cy="619363"/>
            <a:chOff x="1167255" y="3938613"/>
            <a:chExt cx="5459334" cy="619363"/>
          </a:xfrm>
        </p:grpSpPr>
        <p:grpSp>
          <p:nvGrpSpPr>
            <p:cNvPr id="54" name="Group 93">
              <a:extLst>
                <a:ext uri="{FF2B5EF4-FFF2-40B4-BE49-F238E27FC236}">
                  <a16:creationId xmlns:a16="http://schemas.microsoft.com/office/drawing/2014/main" id="{33177540-DD7A-4541-955E-5B51ADB84C2E}"/>
                </a:ext>
              </a:extLst>
            </p:cNvPr>
            <p:cNvGrpSpPr/>
            <p:nvPr/>
          </p:nvGrpSpPr>
          <p:grpSpPr>
            <a:xfrm>
              <a:off x="1167255" y="4042290"/>
              <a:ext cx="399214" cy="399214"/>
              <a:chOff x="0" y="0"/>
              <a:chExt cx="767929" cy="767929"/>
            </a:xfrm>
          </p:grpSpPr>
          <p:sp>
            <p:nvSpPr>
              <p:cNvPr id="58" name="Freeform: Shape 97">
                <a:extLst>
                  <a:ext uri="{FF2B5EF4-FFF2-40B4-BE49-F238E27FC236}">
                    <a16:creationId xmlns:a16="http://schemas.microsoft.com/office/drawing/2014/main" id="{92315661-A103-4DBD-AD71-345DEC48D5D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AED7E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59" name="Freeform: Shape 98">
                <a:extLst>
                  <a:ext uri="{FF2B5EF4-FFF2-40B4-BE49-F238E27FC236}">
                    <a16:creationId xmlns:a16="http://schemas.microsoft.com/office/drawing/2014/main" id="{179EEAC4-6FCA-4176-8A10-892E7412236F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AB8B2AE-6AF0-47C8-99B9-7A57D51D07D6}"/>
                </a:ext>
              </a:extLst>
            </p:cNvPr>
            <p:cNvGrpSpPr/>
            <p:nvPr/>
          </p:nvGrpSpPr>
          <p:grpSpPr>
            <a:xfrm>
              <a:off x="1688447" y="3938613"/>
              <a:ext cx="4938142" cy="619363"/>
              <a:chOff x="874713" y="3336911"/>
              <a:chExt cx="4938142" cy="619363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423BE864-39F3-49EF-B52E-CC19A07E3FE8}"/>
                  </a:ext>
                </a:extLst>
              </p:cNvPr>
              <p:cNvSpPr/>
              <p:nvPr/>
            </p:nvSpPr>
            <p:spPr>
              <a:xfrm>
                <a:off x="874713" y="3639712"/>
                <a:ext cx="4938142" cy="3165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sym typeface="Arial" pitchFamily="34" charset="0"/>
                  </a:rPr>
                  <a:t>Click here to add content that matches the title.</a:t>
                </a: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D6AD5D5A-781E-4223-948B-EEB212976285}"/>
                  </a:ext>
                </a:extLst>
              </p:cNvPr>
              <p:cNvSpPr/>
              <p:nvPr/>
            </p:nvSpPr>
            <p:spPr>
              <a:xfrm>
                <a:off x="874713" y="3336911"/>
                <a:ext cx="2241974" cy="3805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Add a title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F42EDAA-ACE0-4262-B40B-B97AAEDD8C88}"/>
              </a:ext>
            </a:extLst>
          </p:cNvPr>
          <p:cNvGrpSpPr/>
          <p:nvPr/>
        </p:nvGrpSpPr>
        <p:grpSpPr>
          <a:xfrm>
            <a:off x="6348855" y="4783521"/>
            <a:ext cx="5459334" cy="619363"/>
            <a:chOff x="1167255" y="4804611"/>
            <a:chExt cx="5459334" cy="619363"/>
          </a:xfrm>
        </p:grpSpPr>
        <p:grpSp>
          <p:nvGrpSpPr>
            <p:cNvPr id="61" name="Group 87">
              <a:extLst>
                <a:ext uri="{FF2B5EF4-FFF2-40B4-BE49-F238E27FC236}">
                  <a16:creationId xmlns:a16="http://schemas.microsoft.com/office/drawing/2014/main" id="{FA0A7833-947B-4526-A753-E6F11FD5C625}"/>
                </a:ext>
              </a:extLst>
            </p:cNvPr>
            <p:cNvGrpSpPr/>
            <p:nvPr/>
          </p:nvGrpSpPr>
          <p:grpSpPr>
            <a:xfrm>
              <a:off x="1167255" y="4930607"/>
              <a:ext cx="399214" cy="399214"/>
              <a:chOff x="0" y="0"/>
              <a:chExt cx="767929" cy="767929"/>
            </a:xfrm>
          </p:grpSpPr>
          <p:sp>
            <p:nvSpPr>
              <p:cNvPr id="65" name="Freeform: Shape 91">
                <a:extLst>
                  <a:ext uri="{FF2B5EF4-FFF2-40B4-BE49-F238E27FC236}">
                    <a16:creationId xmlns:a16="http://schemas.microsoft.com/office/drawing/2014/main" id="{1C0B4F77-1CE2-4FB8-ADCB-CD8DEFEA634F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8CBB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6" name="Freeform: Shape 92">
                <a:extLst>
                  <a:ext uri="{FF2B5EF4-FFF2-40B4-BE49-F238E27FC236}">
                    <a16:creationId xmlns:a16="http://schemas.microsoft.com/office/drawing/2014/main" id="{3889DB9C-F01D-4DA0-A5CA-7208964582FC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BAD62A28-E365-47B9-8133-95D094E0AD8F}"/>
                </a:ext>
              </a:extLst>
            </p:cNvPr>
            <p:cNvGrpSpPr/>
            <p:nvPr/>
          </p:nvGrpSpPr>
          <p:grpSpPr>
            <a:xfrm>
              <a:off x="1688447" y="4804611"/>
              <a:ext cx="4938142" cy="619363"/>
              <a:chOff x="874713" y="3336911"/>
              <a:chExt cx="4938142" cy="619363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86D40D15-7CD4-4662-AD30-FB3CF4F440DA}"/>
                  </a:ext>
                </a:extLst>
              </p:cNvPr>
              <p:cNvSpPr/>
              <p:nvPr/>
            </p:nvSpPr>
            <p:spPr>
              <a:xfrm>
                <a:off x="874713" y="3639712"/>
                <a:ext cx="4938142" cy="3165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sym typeface="Arial" pitchFamily="34" charset="0"/>
                  </a:rPr>
                  <a:t>Click here to add content that matches the title.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AF2DD16-71FA-46D6-9632-986C2B9C733F}"/>
                  </a:ext>
                </a:extLst>
              </p:cNvPr>
              <p:cNvSpPr/>
              <p:nvPr/>
            </p:nvSpPr>
            <p:spPr>
              <a:xfrm>
                <a:off x="874713" y="3336911"/>
                <a:ext cx="2241974" cy="3805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Add a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5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838</Words>
  <Application>Microsoft Office PowerPoint</Application>
  <PresentationFormat>宽屏</PresentationFormat>
  <Paragraphs>103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DINOT-Bold</vt:lpstr>
      <vt:lpstr>Fira Sans SemiBold Italic</vt:lpstr>
      <vt:lpstr>Helvetica Light</vt:lpstr>
      <vt:lpstr>Kontrapunkt Bob Bold</vt:lpstr>
      <vt:lpstr>等线</vt:lpstr>
      <vt:lpstr>等线 Light</vt:lpstr>
      <vt:lpstr>汉仪小麦体简</vt:lpstr>
      <vt:lpstr>楷体</vt:lpstr>
      <vt:lpstr>隶书</vt:lpstr>
      <vt:lpstr>微软雅黑</vt:lpstr>
      <vt:lpstr>Arial</vt:lpstr>
      <vt:lpstr>Impact</vt:lpstr>
      <vt:lpstr>Lato Light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25</cp:revision>
  <dcterms:created xsi:type="dcterms:W3CDTF">2017-09-29T09:51:08Z</dcterms:created>
  <dcterms:modified xsi:type="dcterms:W3CDTF">2021-10-10T12:45:45Z</dcterms:modified>
</cp:coreProperties>
</file>