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58" r:id="rId3"/>
    <p:sldId id="260" r:id="rId4"/>
    <p:sldId id="261" r:id="rId5"/>
    <p:sldId id="266" r:id="rId6"/>
    <p:sldId id="268" r:id="rId7"/>
    <p:sldId id="269" r:id="rId8"/>
    <p:sldId id="267" r:id="rId9"/>
    <p:sldId id="270" r:id="rId10"/>
    <p:sldId id="262" r:id="rId11"/>
    <p:sldId id="271" r:id="rId12"/>
    <p:sldId id="272" r:id="rId13"/>
    <p:sldId id="273" r:id="rId14"/>
    <p:sldId id="274" r:id="rId15"/>
    <p:sldId id="275" r:id="rId16"/>
    <p:sldId id="263" r:id="rId17"/>
    <p:sldId id="276" r:id="rId18"/>
    <p:sldId id="277" r:id="rId19"/>
    <p:sldId id="278" r:id="rId20"/>
    <p:sldId id="279" r:id="rId21"/>
    <p:sldId id="264" r:id="rId22"/>
    <p:sldId id="280" r:id="rId23"/>
    <p:sldId id="281" r:id="rId24"/>
    <p:sldId id="282" r:id="rId25"/>
    <p:sldId id="283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F3F"/>
    <a:srgbClr val="2991E3"/>
    <a:srgbClr val="FA5F5D"/>
    <a:srgbClr val="FD0707"/>
    <a:srgbClr val="FA6866"/>
    <a:srgbClr val="67B2ED"/>
    <a:srgbClr val="FB3838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2991E3"/>
              </a:solidFill>
            </a:ln>
          </c:spPr>
          <c:marker>
            <c:spPr>
              <a:solidFill>
                <a:srgbClr val="0852AE"/>
              </a:solidFill>
              <a:ln>
                <a:solidFill>
                  <a:srgbClr val="2991E3"/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A0-457C-AB4A-94565B26D7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>
              <a:solidFill>
                <a:srgbClr val="FD0707"/>
              </a:solidFill>
            </a:ln>
          </c:spPr>
          <c:marker>
            <c:spPr>
              <a:solidFill>
                <a:srgbClr val="FA5F5D"/>
              </a:solidFill>
              <a:ln>
                <a:solidFill>
                  <a:srgbClr val="FD0707"/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A0-457C-AB4A-94565B26D7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5400">
              <a:solidFill>
                <a:srgbClr val="3E3F3F"/>
              </a:solidFill>
            </a:ln>
          </c:spPr>
          <c:marker>
            <c:spPr>
              <a:solidFill>
                <a:srgbClr val="042C72"/>
              </a:solidFill>
              <a:ln>
                <a:solidFill>
                  <a:srgbClr val="3E3F3F"/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0A0-457C-AB4A-94565B26D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398208"/>
        <c:axId val="443043840"/>
      </c:scatterChart>
      <c:valAx>
        <c:axId val="4423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043840"/>
        <c:crosses val="autoZero"/>
        <c:crossBetween val="midCat"/>
      </c:valAx>
      <c:valAx>
        <c:axId val="443043840"/>
        <c:scaling>
          <c:orientation val="minMax"/>
          <c:max val="5"/>
        </c:scaling>
        <c:delete val="0"/>
        <c:axPos val="l"/>
        <c:majorGridlines>
          <c:spPr>
            <a:ln w="12700"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44239820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400">
          <a:solidFill>
            <a:srgbClr val="333333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5F5D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8-4F1B-A2C5-999BD39A5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991E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8-4F1B-A2C5-999BD39A50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991E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8-4F1B-A2C5-999BD39A5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5"/>
        <c:axId val="500297088"/>
        <c:axId val="500531200"/>
      </c:barChart>
      <c:catAx>
        <c:axId val="50029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zh-CN"/>
          </a:p>
        </c:txPr>
        <c:crossAx val="500531200"/>
        <c:crosses val="autoZero"/>
        <c:auto val="1"/>
        <c:lblAlgn val="ctr"/>
        <c:lblOffset val="100"/>
        <c:noMultiLvlLbl val="0"/>
      </c:catAx>
      <c:valAx>
        <c:axId val="500531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002970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30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18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0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8805" y="6577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24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14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2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7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25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96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11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4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91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557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3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75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64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E27E1FB-0663-4D10-AB1E-819AFF9AB804}"/>
              </a:ext>
            </a:extLst>
          </p:cNvPr>
          <p:cNvGrpSpPr/>
          <p:nvPr userDrawn="1"/>
        </p:nvGrpSpPr>
        <p:grpSpPr>
          <a:xfrm>
            <a:off x="448959" y="175268"/>
            <a:ext cx="11743041" cy="742283"/>
            <a:chOff x="448959" y="175268"/>
            <a:chExt cx="11743041" cy="742283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3418E3E-D812-43C1-BF50-73D2D20F0201}"/>
                </a:ext>
              </a:extLst>
            </p:cNvPr>
            <p:cNvCxnSpPr>
              <a:cxnSpLocks/>
            </p:cNvCxnSpPr>
            <p:nvPr/>
          </p:nvCxnSpPr>
          <p:spPr>
            <a:xfrm>
              <a:off x="3479180" y="546410"/>
              <a:ext cx="8712820" cy="0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AC422C7-F2FB-44C6-BB5C-D6C2247141D8}"/>
                </a:ext>
              </a:extLst>
            </p:cNvPr>
            <p:cNvGrpSpPr/>
            <p:nvPr/>
          </p:nvGrpSpPr>
          <p:grpSpPr>
            <a:xfrm rot="18654515">
              <a:off x="341829" y="282398"/>
              <a:ext cx="742283" cy="528024"/>
              <a:chOff x="1883610" y="3692540"/>
              <a:chExt cx="2178293" cy="1549532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8D84A7DA-35D5-4C21-ABAA-C75951B1123F}"/>
                  </a:ext>
                </a:extLst>
              </p:cNvPr>
              <p:cNvSpPr/>
              <p:nvPr/>
            </p:nvSpPr>
            <p:spPr>
              <a:xfrm rot="1582537">
                <a:off x="2512371" y="3692540"/>
                <a:ext cx="1549532" cy="1549532"/>
              </a:xfrm>
              <a:prstGeom prst="ellipse">
                <a:avLst/>
              </a:prstGeom>
              <a:gradFill>
                <a:gsLst>
                  <a:gs pos="0">
                    <a:srgbClr val="FD0707"/>
                  </a:gs>
                  <a:gs pos="27000">
                    <a:srgbClr val="FA6866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8F4B497F-0CAF-47BB-B4E6-8745EF82EB61}"/>
                  </a:ext>
                </a:extLst>
              </p:cNvPr>
              <p:cNvSpPr/>
              <p:nvPr/>
            </p:nvSpPr>
            <p:spPr>
              <a:xfrm rot="1001028" flipV="1">
                <a:off x="1883610" y="4072237"/>
                <a:ext cx="1153052" cy="1153052"/>
              </a:xfrm>
              <a:prstGeom prst="ellipse">
                <a:avLst/>
              </a:prstGeom>
              <a:gradFill>
                <a:gsLst>
                  <a:gs pos="0">
                    <a:srgbClr val="2991E3"/>
                  </a:gs>
                  <a:gs pos="29000">
                    <a:srgbClr val="67B2E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0810CEC-8EDE-4135-BC80-90A8CF2335E3}"/>
                </a:ext>
              </a:extLst>
            </p:cNvPr>
            <p:cNvSpPr txBox="1"/>
            <p:nvPr/>
          </p:nvSpPr>
          <p:spPr>
            <a:xfrm>
              <a:off x="1071385" y="372481"/>
              <a:ext cx="2854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spc="300">
                  <a:solidFill>
                    <a:srgbClr val="0033B5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1800" b="1" spc="0" dirty="0">
                  <a:solidFill>
                    <a:srgbClr val="404040"/>
                  </a:solidFill>
                  <a:latin typeface="+mj-ea"/>
                  <a:ea typeface="+mj-ea"/>
                </a:rPr>
                <a:t>ENTER YOUR TITLE</a:t>
              </a:r>
              <a:endParaRPr lang="zh-CN" altLang="en-US" sz="1800" b="1" spc="0" dirty="0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13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雪山上有白云&#10;&#10;描述已自动生成">
            <a:extLst>
              <a:ext uri="{FF2B5EF4-FFF2-40B4-BE49-F238E27FC236}">
                <a16:creationId xmlns:a16="http://schemas.microsoft.com/office/drawing/2014/main" id="{6DDB3ABB-A953-4CF0-9B3D-53A67B77E4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B302417-CF64-48EE-B186-503F807DD1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bg1">
                  <a:alpha val="60000"/>
                </a:schemeClr>
              </a:gs>
              <a:gs pos="83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3378B52-4591-497E-BB27-3DDEC3C34F32}"/>
              </a:ext>
            </a:extLst>
          </p:cNvPr>
          <p:cNvSpPr/>
          <p:nvPr/>
        </p:nvSpPr>
        <p:spPr>
          <a:xfrm rot="19068977">
            <a:off x="-1870640" y="-2462407"/>
            <a:ext cx="5459342" cy="545934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03A0369-5A09-4B36-AD7A-74E1A5DE6992}"/>
              </a:ext>
            </a:extLst>
          </p:cNvPr>
          <p:cNvSpPr/>
          <p:nvPr/>
        </p:nvSpPr>
        <p:spPr>
          <a:xfrm flipV="1">
            <a:off x="10710759" y="0"/>
            <a:ext cx="534529" cy="534529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235080-77A5-464D-B0B7-A6FB364A751B}"/>
              </a:ext>
            </a:extLst>
          </p:cNvPr>
          <p:cNvSpPr/>
          <p:nvPr/>
        </p:nvSpPr>
        <p:spPr>
          <a:xfrm rot="6210798">
            <a:off x="9451998" y="2333503"/>
            <a:ext cx="5450094" cy="5450094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8E45813-CC95-428B-86CB-9A4BA28CC9C0}"/>
              </a:ext>
            </a:extLst>
          </p:cNvPr>
          <p:cNvSpPr/>
          <p:nvPr/>
        </p:nvSpPr>
        <p:spPr>
          <a:xfrm flipV="1">
            <a:off x="1681316" y="4207430"/>
            <a:ext cx="534529" cy="534529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FF9AA80-54D4-4FB0-8548-34DD20EB1DCA}"/>
              </a:ext>
            </a:extLst>
          </p:cNvPr>
          <p:cNvGrpSpPr/>
          <p:nvPr/>
        </p:nvGrpSpPr>
        <p:grpSpPr>
          <a:xfrm>
            <a:off x="1713251" y="1468602"/>
            <a:ext cx="8884166" cy="3589948"/>
            <a:chOff x="1692194" y="1443551"/>
            <a:chExt cx="8884166" cy="3589948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702448E-613D-41AB-BE3A-DCF3C62B533E}"/>
                </a:ext>
              </a:extLst>
            </p:cNvPr>
            <p:cNvSpPr/>
            <p:nvPr/>
          </p:nvSpPr>
          <p:spPr>
            <a:xfrm>
              <a:off x="2586192" y="1818389"/>
              <a:ext cx="7096171" cy="3215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F54E45E-91AF-49A4-B6A7-045F2DD077D2}"/>
                </a:ext>
              </a:extLst>
            </p:cNvPr>
            <p:cNvSpPr/>
            <p:nvPr/>
          </p:nvSpPr>
          <p:spPr>
            <a:xfrm>
              <a:off x="3818249" y="3067746"/>
              <a:ext cx="798282" cy="798282"/>
            </a:xfrm>
            <a:prstGeom prst="ellipse">
              <a:avLst/>
            </a:prstGeom>
            <a:gradFill>
              <a:gsLst>
                <a:gs pos="0">
                  <a:srgbClr val="2991E3"/>
                </a:gs>
                <a:gs pos="29000">
                  <a:srgbClr val="67B2E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4C1372A-CD79-49EB-8943-4558E0908C74}"/>
                </a:ext>
              </a:extLst>
            </p:cNvPr>
            <p:cNvSpPr txBox="1"/>
            <p:nvPr/>
          </p:nvSpPr>
          <p:spPr>
            <a:xfrm>
              <a:off x="3669266" y="3866028"/>
              <a:ext cx="4953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Insert the Subtitle of Your Presentation </a:t>
              </a:r>
              <a:r>
                <a:rPr lang="en-US" altLang="zh-CN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endParaRPr lang="zh-CN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0B74AD2-1F8A-41DE-951B-9FAB01449F81}"/>
                </a:ext>
              </a:extLst>
            </p:cNvPr>
            <p:cNvSpPr txBox="1"/>
            <p:nvPr/>
          </p:nvSpPr>
          <p:spPr>
            <a:xfrm>
              <a:off x="1692194" y="2795723"/>
              <a:ext cx="8884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3E3F3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Free PPT templates</a:t>
              </a:r>
              <a:endParaRPr lang="zh-CN" altLang="en-US" sz="4800" dirty="0">
                <a:solidFill>
                  <a:srgbClr val="3E3F3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E90E89C-003C-450C-B82E-FDC8401156FF}"/>
                </a:ext>
              </a:extLst>
            </p:cNvPr>
            <p:cNvSpPr/>
            <p:nvPr/>
          </p:nvSpPr>
          <p:spPr>
            <a:xfrm rot="1582537">
              <a:off x="7525259" y="1443551"/>
              <a:ext cx="1319162" cy="1319162"/>
            </a:xfrm>
            <a:prstGeom prst="ellipse">
              <a:avLst/>
            </a:prstGeom>
            <a:gradFill>
              <a:gsLst>
                <a:gs pos="0">
                  <a:srgbClr val="FD0707"/>
                </a:gs>
                <a:gs pos="27000">
                  <a:srgbClr val="FA6866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AAB76502-E65A-4439-A93B-65511F860A71}"/>
              </a:ext>
            </a:extLst>
          </p:cNvPr>
          <p:cNvSpPr/>
          <p:nvPr/>
        </p:nvSpPr>
        <p:spPr>
          <a:xfrm rot="1582537">
            <a:off x="5614222" y="5451872"/>
            <a:ext cx="411750" cy="411750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CD3D9B5F-66E0-4ADD-B4DE-7136137EA715}"/>
              </a:ext>
            </a:extLst>
          </p:cNvPr>
          <p:cNvSpPr/>
          <p:nvPr/>
        </p:nvSpPr>
        <p:spPr>
          <a:xfrm>
            <a:off x="10135723" y="63320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0" name="TextBox 3">
            <a:hlinkClick r:id="rId3"/>
            <a:extLst>
              <a:ext uri="{FF2B5EF4-FFF2-40B4-BE49-F238E27FC236}">
                <a16:creationId xmlns:a16="http://schemas.microsoft.com/office/drawing/2014/main" id="{E251012A-35D9-4A8E-834E-11B677A79171}"/>
              </a:ext>
            </a:extLst>
          </p:cNvPr>
          <p:cNvSpPr txBox="1"/>
          <p:nvPr/>
        </p:nvSpPr>
        <p:spPr>
          <a:xfrm>
            <a:off x="3474568" y="653855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:ahyp="http://schemas.microsoft.com/office/drawing/2018/hyperlinkcolor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雪山上有白云&#10;&#10;描述已自动生成">
            <a:extLst>
              <a:ext uri="{FF2B5EF4-FFF2-40B4-BE49-F238E27FC236}">
                <a16:creationId xmlns:a16="http://schemas.microsoft.com/office/drawing/2014/main" id="{6D4A3D51-F831-4FEA-91A4-62775F31F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49" b="100000" l="428" r="100000">
                        <a14:foregroundMark x1="25975" y1="45094" x2="11812" y2="85094"/>
                        <a14:foregroundMark x1="11812" y1="85094" x2="5665" y2="95283"/>
                        <a14:foregroundMark x1="26136" y1="60189" x2="36184" y2="99811"/>
                        <a14:foregroundMark x1="748" y1="84906" x2="748" y2="99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04732" y="4650059"/>
            <a:ext cx="7787268" cy="2207941"/>
          </a:xfrm>
          <a:prstGeom prst="rect">
            <a:avLst/>
          </a:prstGeom>
        </p:spPr>
      </p:pic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A2EEC0AA-9327-4955-B4C6-E6DD1895D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847349"/>
              </p:ext>
            </p:extLst>
          </p:nvPr>
        </p:nvGraphicFramePr>
        <p:xfrm>
          <a:off x="5531003" y="1291876"/>
          <a:ext cx="6032809" cy="365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B01ADEDC-5B5E-4BCA-A945-125935E309FA}"/>
              </a:ext>
            </a:extLst>
          </p:cNvPr>
          <p:cNvGrpSpPr/>
          <p:nvPr/>
        </p:nvGrpSpPr>
        <p:grpSpPr>
          <a:xfrm>
            <a:off x="973893" y="3267076"/>
            <a:ext cx="1834605" cy="1609962"/>
            <a:chOff x="1308429" y="3623915"/>
            <a:chExt cx="1834605" cy="160996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071A4EA4-B356-4991-A62C-89EBD0EA92A0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F593762-6C1B-4BE9-9951-930CC1752925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1769CCC-2C0C-41DE-84BB-23E3260C8CA4}"/>
                </a:ext>
              </a:extLst>
            </p:cNvPr>
            <p:cNvSpPr/>
            <p:nvPr/>
          </p:nvSpPr>
          <p:spPr>
            <a:xfrm>
              <a:off x="1308429" y="3680453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E3D2909-7B8B-4840-B2D1-947E1370AF49}"/>
              </a:ext>
            </a:extLst>
          </p:cNvPr>
          <p:cNvGrpSpPr/>
          <p:nvPr/>
        </p:nvGrpSpPr>
        <p:grpSpPr>
          <a:xfrm>
            <a:off x="3171583" y="3267076"/>
            <a:ext cx="1834605" cy="1609962"/>
            <a:chOff x="1288897" y="3623915"/>
            <a:chExt cx="1834605" cy="1609962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01C3444-0FD0-47FF-83A0-8DB678B44F80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5AD8004-AE03-4C89-BD81-18001E4EDE9D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0A158EA-8DFF-4FA7-AE14-D35648E7FCED}"/>
                </a:ext>
              </a:extLst>
            </p:cNvPr>
            <p:cNvSpPr/>
            <p:nvPr/>
          </p:nvSpPr>
          <p:spPr>
            <a:xfrm>
              <a:off x="1288897" y="369102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12" name="图片 11" descr="图片包含 人, 室内, 站, 男人&#10;&#10;描述已自动生成">
            <a:extLst>
              <a:ext uri="{FF2B5EF4-FFF2-40B4-BE49-F238E27FC236}">
                <a16:creationId xmlns:a16="http://schemas.microsoft.com/office/drawing/2014/main" id="{5818DE47-EFAC-45A8-BEFA-DE7DB0C8E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51" y="1470810"/>
            <a:ext cx="3944707" cy="13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02F1949E-8604-4597-A21B-11A391517D4C}"/>
              </a:ext>
            </a:extLst>
          </p:cNvPr>
          <p:cNvGrpSpPr/>
          <p:nvPr/>
        </p:nvGrpSpPr>
        <p:grpSpPr>
          <a:xfrm>
            <a:off x="4564563" y="2420035"/>
            <a:ext cx="3062874" cy="2486279"/>
            <a:chOff x="4637598" y="2185860"/>
            <a:chExt cx="3062874" cy="2486279"/>
          </a:xfrm>
        </p:grpSpPr>
        <p:grpSp>
          <p:nvGrpSpPr>
            <p:cNvPr id="3" name="Group 28">
              <a:extLst>
                <a:ext uri="{FF2B5EF4-FFF2-40B4-BE49-F238E27FC236}">
                  <a16:creationId xmlns:a16="http://schemas.microsoft.com/office/drawing/2014/main" id="{B17A4055-47BB-467B-9E31-29005A6C9BB8}"/>
                </a:ext>
              </a:extLst>
            </p:cNvPr>
            <p:cNvGrpSpPr/>
            <p:nvPr/>
          </p:nvGrpSpPr>
          <p:grpSpPr>
            <a:xfrm>
              <a:off x="5747023" y="3438752"/>
              <a:ext cx="1745933" cy="822259"/>
              <a:chOff x="4905731" y="3795281"/>
              <a:chExt cx="2995797" cy="1410890"/>
            </a:xfrm>
            <a:solidFill>
              <a:srgbClr val="A8DBE1"/>
            </a:solidFill>
          </p:grpSpPr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EE5B2A2D-566D-4C44-831E-8E07016A3D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92220" y="4196862"/>
                <a:ext cx="1410890" cy="607727"/>
              </a:xfrm>
              <a:custGeom>
                <a:avLst/>
                <a:gdLst>
                  <a:gd name="T0" fmla="*/ 263 w 527"/>
                  <a:gd name="T1" fmla="*/ 0 h 227"/>
                  <a:gd name="T2" fmla="*/ 527 w 527"/>
                  <a:gd name="T3" fmla="*/ 227 h 227"/>
                  <a:gd name="T4" fmla="*/ 263 w 527"/>
                  <a:gd name="T5" fmla="*/ 227 h 227"/>
                  <a:gd name="T6" fmla="*/ 0 w 527"/>
                  <a:gd name="T7" fmla="*/ 227 h 227"/>
                  <a:gd name="T8" fmla="*/ 263 w 527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227">
                    <a:moveTo>
                      <a:pt x="263" y="0"/>
                    </a:moveTo>
                    <a:lnTo>
                      <a:pt x="527" y="227"/>
                    </a:lnTo>
                    <a:lnTo>
                      <a:pt x="263" y="227"/>
                    </a:lnTo>
                    <a:lnTo>
                      <a:pt x="0" y="227"/>
                    </a:lnTo>
                    <a:lnTo>
                      <a:pt x="263" y="0"/>
                    </a:lnTo>
                  </a:path>
                </a:pathLst>
              </a:custGeom>
              <a:solidFill>
                <a:srgbClr val="FA5F5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8A8EF544-A289-41F4-A20E-CF866CE58DF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743698" y="3305350"/>
                <a:ext cx="712138" cy="2388071"/>
              </a:xfrm>
              <a:custGeom>
                <a:avLst/>
                <a:gdLst>
                  <a:gd name="T0" fmla="*/ 266 w 266"/>
                  <a:gd name="T1" fmla="*/ 0 h 1167"/>
                  <a:gd name="T2" fmla="*/ 133 w 266"/>
                  <a:gd name="T3" fmla="*/ 0 h 1167"/>
                  <a:gd name="T4" fmla="*/ 0 w 266"/>
                  <a:gd name="T5" fmla="*/ 0 h 1167"/>
                  <a:gd name="T6" fmla="*/ 0 w 266"/>
                  <a:gd name="T7" fmla="*/ 1167 h 1167"/>
                  <a:gd name="T8" fmla="*/ 266 w 266"/>
                  <a:gd name="T9" fmla="*/ 956 h 1167"/>
                  <a:gd name="T10" fmla="*/ 266 w 266"/>
                  <a:gd name="T11" fmla="*/ 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1167">
                    <a:moveTo>
                      <a:pt x="266" y="0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167"/>
                    </a:lnTo>
                    <a:lnTo>
                      <a:pt x="266" y="95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A5F5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09E04047-64AB-4231-8FAC-8B4689782AB1}"/>
                </a:ext>
              </a:extLst>
            </p:cNvPr>
            <p:cNvGrpSpPr/>
            <p:nvPr/>
          </p:nvGrpSpPr>
          <p:grpSpPr>
            <a:xfrm>
              <a:off x="5216534" y="3019040"/>
              <a:ext cx="1696005" cy="822259"/>
              <a:chOff x="3995481" y="3075110"/>
              <a:chExt cx="2910126" cy="1410890"/>
            </a:xfrm>
            <a:solidFill>
              <a:srgbClr val="A8DBE1"/>
            </a:solidFill>
          </p:grpSpPr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09D4EF49-7C3C-4202-A8F7-4AF5B1E8E4B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95238" y="3475353"/>
                <a:ext cx="1410890" cy="610404"/>
              </a:xfrm>
              <a:custGeom>
                <a:avLst/>
                <a:gdLst>
                  <a:gd name="T0" fmla="*/ 264 w 527"/>
                  <a:gd name="T1" fmla="*/ 228 h 228"/>
                  <a:gd name="T2" fmla="*/ 527 w 527"/>
                  <a:gd name="T3" fmla="*/ 0 h 228"/>
                  <a:gd name="T4" fmla="*/ 264 w 527"/>
                  <a:gd name="T5" fmla="*/ 0 h 228"/>
                  <a:gd name="T6" fmla="*/ 0 w 527"/>
                  <a:gd name="T7" fmla="*/ 0 h 228"/>
                  <a:gd name="T8" fmla="*/ 264 w 527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228">
                    <a:moveTo>
                      <a:pt x="264" y="228"/>
                    </a:moveTo>
                    <a:lnTo>
                      <a:pt x="527" y="0"/>
                    </a:lnTo>
                    <a:lnTo>
                      <a:pt x="264" y="0"/>
                    </a:lnTo>
                    <a:lnTo>
                      <a:pt x="0" y="0"/>
                    </a:lnTo>
                    <a:lnTo>
                      <a:pt x="264" y="228"/>
                    </a:lnTo>
                    <a:close/>
                  </a:path>
                </a:pathLst>
              </a:custGeom>
              <a:solidFill>
                <a:srgbClr val="67B2E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id="{84E427C6-3BEB-4D19-B0C4-DEFA5CABAA1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396999" y="2634709"/>
                <a:ext cx="717492" cy="2299724"/>
              </a:xfrm>
              <a:custGeom>
                <a:avLst/>
                <a:gdLst>
                  <a:gd name="T0" fmla="*/ 0 w 268"/>
                  <a:gd name="T1" fmla="*/ 0 h 859"/>
                  <a:gd name="T2" fmla="*/ 0 w 268"/>
                  <a:gd name="T3" fmla="*/ 859 h 859"/>
                  <a:gd name="T4" fmla="*/ 133 w 268"/>
                  <a:gd name="T5" fmla="*/ 859 h 859"/>
                  <a:gd name="T6" fmla="*/ 268 w 268"/>
                  <a:gd name="T7" fmla="*/ 859 h 859"/>
                  <a:gd name="T8" fmla="*/ 268 w 268"/>
                  <a:gd name="T9" fmla="*/ 211 h 859"/>
                  <a:gd name="T10" fmla="*/ 0 w 268"/>
                  <a:gd name="T11" fmla="*/ 0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859">
                    <a:moveTo>
                      <a:pt x="0" y="0"/>
                    </a:moveTo>
                    <a:lnTo>
                      <a:pt x="0" y="859"/>
                    </a:lnTo>
                    <a:lnTo>
                      <a:pt x="133" y="859"/>
                    </a:lnTo>
                    <a:lnTo>
                      <a:pt x="268" y="859"/>
                    </a:lnTo>
                    <a:lnTo>
                      <a:pt x="268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B2E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A76D579C-F4CF-48C6-B21A-7319FADEADCD}"/>
                </a:ext>
              </a:extLst>
            </p:cNvPr>
            <p:cNvGrpSpPr/>
            <p:nvPr/>
          </p:nvGrpSpPr>
          <p:grpSpPr>
            <a:xfrm>
              <a:off x="5952977" y="2600890"/>
              <a:ext cx="1747495" cy="825379"/>
              <a:chOff x="5259123" y="2357618"/>
              <a:chExt cx="2998476" cy="1416245"/>
            </a:xfrm>
            <a:solidFill>
              <a:srgbClr val="A8DBE1"/>
            </a:solidFill>
          </p:grpSpPr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4DEE31DE-9856-40BC-A2CB-91E7DAAAFC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44274" y="2760539"/>
                <a:ext cx="1416245" cy="610404"/>
              </a:xfrm>
              <a:custGeom>
                <a:avLst/>
                <a:gdLst>
                  <a:gd name="T0" fmla="*/ 266 w 529"/>
                  <a:gd name="T1" fmla="*/ 0 h 228"/>
                  <a:gd name="T2" fmla="*/ 0 w 529"/>
                  <a:gd name="T3" fmla="*/ 228 h 228"/>
                  <a:gd name="T4" fmla="*/ 266 w 529"/>
                  <a:gd name="T5" fmla="*/ 228 h 228"/>
                  <a:gd name="T6" fmla="*/ 529 w 529"/>
                  <a:gd name="T7" fmla="*/ 228 h 228"/>
                  <a:gd name="T8" fmla="*/ 266 w 529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28">
                    <a:moveTo>
                      <a:pt x="266" y="0"/>
                    </a:moveTo>
                    <a:lnTo>
                      <a:pt x="0" y="228"/>
                    </a:lnTo>
                    <a:lnTo>
                      <a:pt x="266" y="228"/>
                    </a:lnTo>
                    <a:lnTo>
                      <a:pt x="529" y="22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A5F5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7">
                <a:extLst>
                  <a:ext uri="{FF2B5EF4-FFF2-40B4-BE49-F238E27FC236}">
                    <a16:creationId xmlns:a16="http://schemas.microsoft.com/office/drawing/2014/main" id="{6690F5D4-ACAB-4AFB-9F6A-568918A88C3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094413" y="1873044"/>
                <a:ext cx="717492" cy="2388071"/>
              </a:xfrm>
              <a:custGeom>
                <a:avLst/>
                <a:gdLst>
                  <a:gd name="T0" fmla="*/ 268 w 268"/>
                  <a:gd name="T1" fmla="*/ 0 h 892"/>
                  <a:gd name="T2" fmla="*/ 135 w 268"/>
                  <a:gd name="T3" fmla="*/ 0 h 892"/>
                  <a:gd name="T4" fmla="*/ 0 w 268"/>
                  <a:gd name="T5" fmla="*/ 0 h 892"/>
                  <a:gd name="T6" fmla="*/ 0 w 268"/>
                  <a:gd name="T7" fmla="*/ 310 h 892"/>
                  <a:gd name="T8" fmla="*/ 0 w 268"/>
                  <a:gd name="T9" fmla="*/ 310 h 892"/>
                  <a:gd name="T10" fmla="*/ 0 w 268"/>
                  <a:gd name="T11" fmla="*/ 680 h 892"/>
                  <a:gd name="T12" fmla="*/ 268 w 268"/>
                  <a:gd name="T13" fmla="*/ 892 h 892"/>
                  <a:gd name="T14" fmla="*/ 268 w 268"/>
                  <a:gd name="T15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892">
                    <a:moveTo>
                      <a:pt x="268" y="0"/>
                    </a:moveTo>
                    <a:lnTo>
                      <a:pt x="135" y="0"/>
                    </a:lnTo>
                    <a:lnTo>
                      <a:pt x="0" y="0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0" y="680"/>
                    </a:lnTo>
                    <a:lnTo>
                      <a:pt x="268" y="892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A5F5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7FC5F024-F111-4B22-9E17-30025FAF4CA8}"/>
                </a:ext>
              </a:extLst>
            </p:cNvPr>
            <p:cNvGrpSpPr/>
            <p:nvPr/>
          </p:nvGrpSpPr>
          <p:grpSpPr>
            <a:xfrm>
              <a:off x="4957530" y="2185860"/>
              <a:ext cx="1903520" cy="822259"/>
              <a:chOff x="3551064" y="1645480"/>
              <a:chExt cx="3266196" cy="1410890"/>
            </a:xfrm>
            <a:solidFill>
              <a:srgbClr val="A8DBE1"/>
            </a:solidFill>
          </p:grpSpPr>
          <p:sp>
            <p:nvSpPr>
              <p:cNvPr id="10" name="Freeform 35">
                <a:extLst>
                  <a:ext uri="{FF2B5EF4-FFF2-40B4-BE49-F238E27FC236}">
                    <a16:creationId xmlns:a16="http://schemas.microsoft.com/office/drawing/2014/main" id="{7D4CB9C6-2676-445F-A115-A0628C2FDF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133295" y="1024368"/>
                <a:ext cx="712138" cy="2655792"/>
              </a:xfrm>
              <a:custGeom>
                <a:avLst/>
                <a:gdLst>
                  <a:gd name="T0" fmla="*/ 266 w 266"/>
                  <a:gd name="T1" fmla="*/ 0 h 992"/>
                  <a:gd name="T2" fmla="*/ 0 w 266"/>
                  <a:gd name="T3" fmla="*/ 212 h 992"/>
                  <a:gd name="T4" fmla="*/ 0 w 266"/>
                  <a:gd name="T5" fmla="*/ 992 h 992"/>
                  <a:gd name="T6" fmla="*/ 133 w 266"/>
                  <a:gd name="T7" fmla="*/ 992 h 992"/>
                  <a:gd name="T8" fmla="*/ 266 w 266"/>
                  <a:gd name="T9" fmla="*/ 992 h 992"/>
                  <a:gd name="T10" fmla="*/ 266 w 266"/>
                  <a:gd name="T11" fmla="*/ 0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992">
                    <a:moveTo>
                      <a:pt x="266" y="0"/>
                    </a:moveTo>
                    <a:lnTo>
                      <a:pt x="0" y="212"/>
                    </a:lnTo>
                    <a:lnTo>
                      <a:pt x="0" y="992"/>
                    </a:lnTo>
                    <a:lnTo>
                      <a:pt x="133" y="992"/>
                    </a:lnTo>
                    <a:lnTo>
                      <a:pt x="266" y="992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67B2E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37">
                <a:extLst>
                  <a:ext uri="{FF2B5EF4-FFF2-40B4-BE49-F238E27FC236}">
                    <a16:creationId xmlns:a16="http://schemas.microsoft.com/office/drawing/2014/main" id="{BB622A2F-5CEB-403B-9191-2EDD9558297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50821" y="2045723"/>
                <a:ext cx="1410890" cy="610404"/>
              </a:xfrm>
              <a:custGeom>
                <a:avLst/>
                <a:gdLst>
                  <a:gd name="T0" fmla="*/ 527 w 527"/>
                  <a:gd name="T1" fmla="*/ 0 h 228"/>
                  <a:gd name="T2" fmla="*/ 397 w 527"/>
                  <a:gd name="T3" fmla="*/ 0 h 228"/>
                  <a:gd name="T4" fmla="*/ 264 w 527"/>
                  <a:gd name="T5" fmla="*/ 0 h 228"/>
                  <a:gd name="T6" fmla="*/ 131 w 527"/>
                  <a:gd name="T7" fmla="*/ 0 h 228"/>
                  <a:gd name="T8" fmla="*/ 0 w 527"/>
                  <a:gd name="T9" fmla="*/ 0 h 228"/>
                  <a:gd name="T10" fmla="*/ 264 w 527"/>
                  <a:gd name="T11" fmla="*/ 228 h 228"/>
                  <a:gd name="T12" fmla="*/ 527 w 527"/>
                  <a:gd name="T1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28">
                    <a:moveTo>
                      <a:pt x="527" y="0"/>
                    </a:moveTo>
                    <a:lnTo>
                      <a:pt x="397" y="0"/>
                    </a:lnTo>
                    <a:lnTo>
                      <a:pt x="264" y="0"/>
                    </a:lnTo>
                    <a:lnTo>
                      <a:pt x="131" y="0"/>
                    </a:lnTo>
                    <a:lnTo>
                      <a:pt x="0" y="0"/>
                    </a:lnTo>
                    <a:lnTo>
                      <a:pt x="264" y="228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67B2E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47">
              <a:extLst>
                <a:ext uri="{FF2B5EF4-FFF2-40B4-BE49-F238E27FC236}">
                  <a16:creationId xmlns:a16="http://schemas.microsoft.com/office/drawing/2014/main" id="{B1C797BC-10BE-4BBA-AA28-21A96D23C988}"/>
                </a:ext>
              </a:extLst>
            </p:cNvPr>
            <p:cNvGrpSpPr/>
            <p:nvPr/>
          </p:nvGrpSpPr>
          <p:grpSpPr>
            <a:xfrm>
              <a:off x="4637598" y="3849880"/>
              <a:ext cx="1696005" cy="822259"/>
              <a:chOff x="3995481" y="3075110"/>
              <a:chExt cx="2910126" cy="1410890"/>
            </a:xfrm>
            <a:solidFill>
              <a:srgbClr val="A8DBE1"/>
            </a:solidFill>
          </p:grpSpPr>
          <p:sp>
            <p:nvSpPr>
              <p:cNvPr id="8" name="Freeform 17">
                <a:extLst>
                  <a:ext uri="{FF2B5EF4-FFF2-40B4-BE49-F238E27FC236}">
                    <a16:creationId xmlns:a16="http://schemas.microsoft.com/office/drawing/2014/main" id="{25137BC9-2BEE-42DF-BAB3-0EF9DCBBFA3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95238" y="3475353"/>
                <a:ext cx="1410890" cy="610404"/>
              </a:xfrm>
              <a:custGeom>
                <a:avLst/>
                <a:gdLst>
                  <a:gd name="T0" fmla="*/ 264 w 527"/>
                  <a:gd name="T1" fmla="*/ 228 h 228"/>
                  <a:gd name="T2" fmla="*/ 527 w 527"/>
                  <a:gd name="T3" fmla="*/ 0 h 228"/>
                  <a:gd name="T4" fmla="*/ 264 w 527"/>
                  <a:gd name="T5" fmla="*/ 0 h 228"/>
                  <a:gd name="T6" fmla="*/ 0 w 527"/>
                  <a:gd name="T7" fmla="*/ 0 h 228"/>
                  <a:gd name="T8" fmla="*/ 264 w 527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228">
                    <a:moveTo>
                      <a:pt x="264" y="228"/>
                    </a:moveTo>
                    <a:lnTo>
                      <a:pt x="527" y="0"/>
                    </a:lnTo>
                    <a:lnTo>
                      <a:pt x="264" y="0"/>
                    </a:lnTo>
                    <a:lnTo>
                      <a:pt x="0" y="0"/>
                    </a:lnTo>
                    <a:lnTo>
                      <a:pt x="264" y="228"/>
                    </a:lnTo>
                    <a:close/>
                  </a:path>
                </a:pathLst>
              </a:custGeom>
              <a:solidFill>
                <a:srgbClr val="67B2E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id="{E30C65FC-0F38-4922-8287-93CDFA5B6AD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396999" y="2634709"/>
                <a:ext cx="717492" cy="2299724"/>
              </a:xfrm>
              <a:custGeom>
                <a:avLst/>
                <a:gdLst>
                  <a:gd name="T0" fmla="*/ 0 w 268"/>
                  <a:gd name="T1" fmla="*/ 0 h 859"/>
                  <a:gd name="T2" fmla="*/ 0 w 268"/>
                  <a:gd name="T3" fmla="*/ 859 h 859"/>
                  <a:gd name="T4" fmla="*/ 133 w 268"/>
                  <a:gd name="T5" fmla="*/ 859 h 859"/>
                  <a:gd name="T6" fmla="*/ 268 w 268"/>
                  <a:gd name="T7" fmla="*/ 859 h 859"/>
                  <a:gd name="T8" fmla="*/ 268 w 268"/>
                  <a:gd name="T9" fmla="*/ 211 h 859"/>
                  <a:gd name="T10" fmla="*/ 0 w 268"/>
                  <a:gd name="T11" fmla="*/ 0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859">
                    <a:moveTo>
                      <a:pt x="0" y="0"/>
                    </a:moveTo>
                    <a:lnTo>
                      <a:pt x="0" y="859"/>
                    </a:lnTo>
                    <a:lnTo>
                      <a:pt x="133" y="859"/>
                    </a:lnTo>
                    <a:lnTo>
                      <a:pt x="268" y="859"/>
                    </a:lnTo>
                    <a:lnTo>
                      <a:pt x="268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B2ED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30F2739-0933-4457-9AD7-36B8DB9433BC}"/>
              </a:ext>
            </a:extLst>
          </p:cNvPr>
          <p:cNvGrpSpPr/>
          <p:nvPr/>
        </p:nvGrpSpPr>
        <p:grpSpPr>
          <a:xfrm>
            <a:off x="7449566" y="1616003"/>
            <a:ext cx="3820507" cy="1302109"/>
            <a:chOff x="-609698" y="3952976"/>
            <a:chExt cx="3820507" cy="1302109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7FDEC98-DAD3-4907-9089-A81DC08D0775}"/>
                </a:ext>
              </a:extLst>
            </p:cNvPr>
            <p:cNvSpPr/>
            <p:nvPr/>
          </p:nvSpPr>
          <p:spPr>
            <a:xfrm>
              <a:off x="-609698" y="3952976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5F872BD-9735-4D63-B57B-BCC494C23B6B}"/>
                </a:ext>
              </a:extLst>
            </p:cNvPr>
            <p:cNvSpPr txBox="1"/>
            <p:nvPr/>
          </p:nvSpPr>
          <p:spPr>
            <a:xfrm>
              <a:off x="-541642" y="4467562"/>
              <a:ext cx="3752451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42FE0D1-24CA-470E-AFC0-6B7FE4DA5548}"/>
                </a:ext>
              </a:extLst>
            </p:cNvPr>
            <p:cNvSpPr/>
            <p:nvPr/>
          </p:nvSpPr>
          <p:spPr>
            <a:xfrm>
              <a:off x="-609698" y="4022971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1EA56C4-A619-4D5C-8770-6C0932F30739}"/>
              </a:ext>
            </a:extLst>
          </p:cNvPr>
          <p:cNvGrpSpPr/>
          <p:nvPr/>
        </p:nvGrpSpPr>
        <p:grpSpPr>
          <a:xfrm>
            <a:off x="7870915" y="3467893"/>
            <a:ext cx="3298414" cy="1432395"/>
            <a:chOff x="-642386" y="3952976"/>
            <a:chExt cx="3298414" cy="1432395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907F9389-D946-4AA6-A683-D3C377A3A784}"/>
                </a:ext>
              </a:extLst>
            </p:cNvPr>
            <p:cNvSpPr/>
            <p:nvPr/>
          </p:nvSpPr>
          <p:spPr>
            <a:xfrm>
              <a:off x="-609698" y="3952976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E21B19A-1A0B-4C2A-8718-0D75D31DC028}"/>
                </a:ext>
              </a:extLst>
            </p:cNvPr>
            <p:cNvSpPr txBox="1"/>
            <p:nvPr/>
          </p:nvSpPr>
          <p:spPr>
            <a:xfrm>
              <a:off x="-642386" y="4597848"/>
              <a:ext cx="3298414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3EF389C-7438-479F-BBD5-A00EB360D1BE}"/>
                </a:ext>
              </a:extLst>
            </p:cNvPr>
            <p:cNvSpPr/>
            <p:nvPr/>
          </p:nvSpPr>
          <p:spPr>
            <a:xfrm>
              <a:off x="-609698" y="400951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BC6D9F3-7418-4647-BF7A-3B80C615A36C}"/>
              </a:ext>
            </a:extLst>
          </p:cNvPr>
          <p:cNvGrpSpPr/>
          <p:nvPr/>
        </p:nvGrpSpPr>
        <p:grpSpPr>
          <a:xfrm>
            <a:off x="1003610" y="2480877"/>
            <a:ext cx="3516080" cy="1334483"/>
            <a:chOff x="-2188526" y="3952976"/>
            <a:chExt cx="3516080" cy="1334483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CBFE9050-1A3D-4C60-B61F-BAE6ED1D9CD1}"/>
                </a:ext>
              </a:extLst>
            </p:cNvPr>
            <p:cNvSpPr/>
            <p:nvPr/>
          </p:nvSpPr>
          <p:spPr>
            <a:xfrm>
              <a:off x="-609698" y="3952976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971331E-1958-47EA-823D-9F5315F01031}"/>
                </a:ext>
              </a:extLst>
            </p:cNvPr>
            <p:cNvSpPr txBox="1"/>
            <p:nvPr/>
          </p:nvSpPr>
          <p:spPr>
            <a:xfrm>
              <a:off x="-2188526" y="4499936"/>
              <a:ext cx="351608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9E3C073-B1B0-4D11-A17A-8253DAB9FB30}"/>
                </a:ext>
              </a:extLst>
            </p:cNvPr>
            <p:cNvSpPr/>
            <p:nvPr/>
          </p:nvSpPr>
          <p:spPr>
            <a:xfrm>
              <a:off x="-625928" y="403870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8F34C96-376C-441E-91EF-37219A6C0574}"/>
              </a:ext>
            </a:extLst>
          </p:cNvPr>
          <p:cNvGrpSpPr/>
          <p:nvPr/>
        </p:nvGrpSpPr>
        <p:grpSpPr>
          <a:xfrm>
            <a:off x="1003610" y="4249934"/>
            <a:ext cx="3214878" cy="1334483"/>
            <a:chOff x="-1887324" y="3952976"/>
            <a:chExt cx="3214878" cy="1334483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EF039B9A-9A66-487F-BC35-A4A29A47D886}"/>
                </a:ext>
              </a:extLst>
            </p:cNvPr>
            <p:cNvSpPr/>
            <p:nvPr/>
          </p:nvSpPr>
          <p:spPr>
            <a:xfrm>
              <a:off x="-609698" y="3952976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7A67116-25B9-4423-9730-8307259F204D}"/>
                </a:ext>
              </a:extLst>
            </p:cNvPr>
            <p:cNvSpPr txBox="1"/>
            <p:nvPr/>
          </p:nvSpPr>
          <p:spPr>
            <a:xfrm>
              <a:off x="-1887324" y="4499936"/>
              <a:ext cx="321487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5D2F739-C60F-412A-A934-7DC86D527AF9}"/>
                </a:ext>
              </a:extLst>
            </p:cNvPr>
            <p:cNvSpPr/>
            <p:nvPr/>
          </p:nvSpPr>
          <p:spPr>
            <a:xfrm>
              <a:off x="-629230" y="400951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3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A5155A85-CFCD-4F70-A181-BB2CF3B49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588639"/>
              </p:ext>
            </p:extLst>
          </p:nvPr>
        </p:nvGraphicFramePr>
        <p:xfrm>
          <a:off x="6266165" y="1605429"/>
          <a:ext cx="5050904" cy="417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4E0D1716-C276-4308-B981-373CD8AD4422}"/>
              </a:ext>
            </a:extLst>
          </p:cNvPr>
          <p:cNvGrpSpPr/>
          <p:nvPr/>
        </p:nvGrpSpPr>
        <p:grpSpPr>
          <a:xfrm>
            <a:off x="980502" y="2067833"/>
            <a:ext cx="4945334" cy="1688383"/>
            <a:chOff x="5551610" y="1525535"/>
            <a:chExt cx="4945334" cy="1688383"/>
          </a:xfrm>
        </p:grpSpPr>
        <p:sp>
          <p:nvSpPr>
            <p:cNvPr id="4" name="îṩļïḑé">
              <a:extLst>
                <a:ext uri="{FF2B5EF4-FFF2-40B4-BE49-F238E27FC236}">
                  <a16:creationId xmlns:a16="http://schemas.microsoft.com/office/drawing/2014/main" id="{402880C3-4A55-4356-BC59-0AF4FD9DAC24}"/>
                </a:ext>
              </a:extLst>
            </p:cNvPr>
            <p:cNvSpPr/>
            <p:nvPr/>
          </p:nvSpPr>
          <p:spPr bwMode="auto">
            <a:xfrm>
              <a:off x="5551610" y="1525535"/>
              <a:ext cx="4945334" cy="1688383"/>
            </a:xfrm>
            <a:prstGeom prst="roundRect">
              <a:avLst>
                <a:gd name="adj" fmla="val 25914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9ED8488-1224-4247-B3D7-B05993C43D50}"/>
                </a:ext>
              </a:extLst>
            </p:cNvPr>
            <p:cNvGrpSpPr/>
            <p:nvPr/>
          </p:nvGrpSpPr>
          <p:grpSpPr>
            <a:xfrm>
              <a:off x="6063758" y="1774778"/>
              <a:ext cx="4083642" cy="1099853"/>
              <a:chOff x="2033319" y="3073140"/>
              <a:chExt cx="4083642" cy="1099853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BA6EBE5-AC62-4B54-9810-F380273FA826}"/>
                  </a:ext>
                </a:extLst>
              </p:cNvPr>
              <p:cNvSpPr/>
              <p:nvPr/>
            </p:nvSpPr>
            <p:spPr>
              <a:xfrm>
                <a:off x="2033319" y="3073140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spc="300" dirty="0">
                    <a:solidFill>
                      <a:srgbClr val="40404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C6C1A5-5EA9-42A7-AEE5-8B413C2F6670}"/>
                  </a:ext>
                </a:extLst>
              </p:cNvPr>
              <p:cNvSpPr txBox="1"/>
              <p:nvPr/>
            </p:nvSpPr>
            <p:spPr>
              <a:xfrm>
                <a:off x="2033319" y="3473250"/>
                <a:ext cx="4083642" cy="69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pPr marL="0" marR="0" lvl="0" indent="0" algn="l" defTabSz="121602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3EED5A8E-A5C5-4F12-9FC0-D1EC9E0D8875}"/>
              </a:ext>
            </a:extLst>
          </p:cNvPr>
          <p:cNvSpPr/>
          <p:nvPr/>
        </p:nvSpPr>
        <p:spPr>
          <a:xfrm rot="1582537">
            <a:off x="4939641" y="1722795"/>
            <a:ext cx="690076" cy="690076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7A28E6-5145-4BD9-B707-3317FC2B296D}"/>
              </a:ext>
            </a:extLst>
          </p:cNvPr>
          <p:cNvSpPr txBox="1"/>
          <p:nvPr/>
        </p:nvSpPr>
        <p:spPr>
          <a:xfrm>
            <a:off x="1155613" y="4005459"/>
            <a:ext cx="4940387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defTabSz="1216025">
              <a:lnSpc>
                <a:spcPct val="150000"/>
              </a:lnSpc>
              <a:defRPr/>
            </a:pPr>
            <a:r>
              <a:rPr lang="zh-CN" altLang="en-US" sz="1400" spc="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 Click here to add content that matches the title.</a:t>
            </a:r>
          </a:p>
          <a:p>
            <a:pPr lvl="0" defTabSz="1216025">
              <a:lnSpc>
                <a:spcPct val="150000"/>
              </a:lnSpc>
              <a:defRPr/>
            </a:pPr>
            <a:endParaRPr lang="zh-CN" altLang="en-US" sz="1400" spc="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28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c="http://schemas.openxmlformats.org/drawingml/2006/chart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雪山上有白云&#10;&#10;描述已自动生成">
            <a:extLst>
              <a:ext uri="{FF2B5EF4-FFF2-40B4-BE49-F238E27FC236}">
                <a16:creationId xmlns:a16="http://schemas.microsoft.com/office/drawing/2014/main" id="{C6930CA7-2C21-487F-8DCA-17B9844F3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00" b="100000" l="0" r="100000">
                        <a14:foregroundMark x1="16079" y1="15589" x2="0" y2="23561"/>
                        <a14:foregroundMark x1="16502" y1="20815" x2="87729" y2="69442"/>
                        <a14:foregroundMark x1="87729" y1="69442" x2="87729" y2="69442"/>
                        <a14:foregroundMark x1="69394" y1="41453" x2="99859" y2="56156"/>
                        <a14:foregroundMark x1="87729" y1="70505" x2="99859" y2="66696"/>
                        <a14:foregroundMark x1="87729" y1="70593" x2="87729" y2="70593"/>
                        <a14:foregroundMark x1="75176" y1="74668" x2="6911" y2="74048"/>
                        <a14:foregroundMark x1="18477" y1="44287" x2="40903" y2="49956"/>
                        <a14:foregroundMark x1="40903" y1="49956" x2="66573" y2="62267"/>
                        <a14:foregroundMark x1="66573" y1="62267" x2="66714" y2="62356"/>
                        <a14:foregroundMark x1="0" y1="99823" x2="1551" y2="99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62438" y="2169992"/>
            <a:ext cx="2951357" cy="4688008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ACE78D53-CEA6-4C11-82FC-44BFBE318B45}"/>
              </a:ext>
            </a:extLst>
          </p:cNvPr>
          <p:cNvSpPr/>
          <p:nvPr/>
        </p:nvSpPr>
        <p:spPr>
          <a:xfrm rot="1582537">
            <a:off x="7011406" y="1181010"/>
            <a:ext cx="1568566" cy="1568566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F454CC-F290-49FC-A078-DAC1D5C5264A}"/>
              </a:ext>
            </a:extLst>
          </p:cNvPr>
          <p:cNvGrpSpPr/>
          <p:nvPr/>
        </p:nvGrpSpPr>
        <p:grpSpPr>
          <a:xfrm>
            <a:off x="8938023" y="3707677"/>
            <a:ext cx="2151542" cy="1795543"/>
            <a:chOff x="1325788" y="2012692"/>
            <a:chExt cx="2151542" cy="1795543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8EF0D8F5-B974-4518-B755-43A33CDC08EE}"/>
                </a:ext>
              </a:extLst>
            </p:cNvPr>
            <p:cNvSpPr/>
            <p:nvPr/>
          </p:nvSpPr>
          <p:spPr>
            <a:xfrm>
              <a:off x="1503788" y="2012692"/>
              <a:ext cx="1795543" cy="1795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C7E97AC-88EE-49F4-9B4A-5F887680DC91}"/>
                </a:ext>
              </a:extLst>
            </p:cNvPr>
            <p:cNvSpPr txBox="1"/>
            <p:nvPr/>
          </p:nvSpPr>
          <p:spPr>
            <a:xfrm>
              <a:off x="1325788" y="2667596"/>
              <a:ext cx="2151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E3F3F"/>
                  </a:solidFill>
                  <a:cs typeface="+mn-ea"/>
                  <a:sym typeface="+mn-lt"/>
                </a:rPr>
                <a:t>Summary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F55DECE-130F-46DB-BE8C-F439793DE014}"/>
              </a:ext>
            </a:extLst>
          </p:cNvPr>
          <p:cNvGrpSpPr/>
          <p:nvPr/>
        </p:nvGrpSpPr>
        <p:grpSpPr>
          <a:xfrm>
            <a:off x="2026350" y="1562411"/>
            <a:ext cx="3820507" cy="1214329"/>
            <a:chOff x="-609698" y="3952976"/>
            <a:chExt cx="3820507" cy="121432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C3E2B92-EA34-4815-B60D-8E2C76AFE8D3}"/>
                </a:ext>
              </a:extLst>
            </p:cNvPr>
            <p:cNvSpPr/>
            <p:nvPr/>
          </p:nvSpPr>
          <p:spPr>
            <a:xfrm>
              <a:off x="-609698" y="3952976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CD7C756-2967-4F51-B203-40A1F509470D}"/>
                </a:ext>
              </a:extLst>
            </p:cNvPr>
            <p:cNvSpPr txBox="1"/>
            <p:nvPr/>
          </p:nvSpPr>
          <p:spPr>
            <a:xfrm>
              <a:off x="-541642" y="4467562"/>
              <a:ext cx="3752451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30E7F22-A908-4E55-8C1C-BA8B4FF0ED1E}"/>
                </a:ext>
              </a:extLst>
            </p:cNvPr>
            <p:cNvSpPr/>
            <p:nvPr/>
          </p:nvSpPr>
          <p:spPr>
            <a:xfrm>
              <a:off x="-541642" y="400951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8A8758-9AA1-43BB-AECE-E3879CF89280}"/>
              </a:ext>
            </a:extLst>
          </p:cNvPr>
          <p:cNvGrpSpPr/>
          <p:nvPr/>
        </p:nvGrpSpPr>
        <p:grpSpPr>
          <a:xfrm>
            <a:off x="2026350" y="2995782"/>
            <a:ext cx="3820507" cy="1214329"/>
            <a:chOff x="-609698" y="3952976"/>
            <a:chExt cx="3820507" cy="121432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E02BD73-8415-4598-8080-F20519184AE9}"/>
                </a:ext>
              </a:extLst>
            </p:cNvPr>
            <p:cNvSpPr/>
            <p:nvPr/>
          </p:nvSpPr>
          <p:spPr>
            <a:xfrm>
              <a:off x="-609698" y="3952976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7A39CF2-1E24-45D6-9D1C-8A0443AA4A28}"/>
                </a:ext>
              </a:extLst>
            </p:cNvPr>
            <p:cNvSpPr txBox="1"/>
            <p:nvPr/>
          </p:nvSpPr>
          <p:spPr>
            <a:xfrm>
              <a:off x="-541642" y="4467562"/>
              <a:ext cx="3752451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695F32-9AB3-4D92-BC24-8F4ECBA2A7E2}"/>
                </a:ext>
              </a:extLst>
            </p:cNvPr>
            <p:cNvSpPr/>
            <p:nvPr/>
          </p:nvSpPr>
          <p:spPr>
            <a:xfrm>
              <a:off x="-541642" y="400951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1EFEF26-815A-4FAD-9BEF-9F309FD72985}"/>
              </a:ext>
            </a:extLst>
          </p:cNvPr>
          <p:cNvGrpSpPr/>
          <p:nvPr/>
        </p:nvGrpSpPr>
        <p:grpSpPr>
          <a:xfrm>
            <a:off x="2026350" y="4429153"/>
            <a:ext cx="3820507" cy="1214329"/>
            <a:chOff x="-609698" y="3952976"/>
            <a:chExt cx="3820507" cy="121432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827199B-A791-418B-884A-6DF67F8078D7}"/>
                </a:ext>
              </a:extLst>
            </p:cNvPr>
            <p:cNvSpPr/>
            <p:nvPr/>
          </p:nvSpPr>
          <p:spPr>
            <a:xfrm>
              <a:off x="-609698" y="3952976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9BE9BB5-2C54-4A56-9C5A-BABC97214258}"/>
                </a:ext>
              </a:extLst>
            </p:cNvPr>
            <p:cNvSpPr txBox="1"/>
            <p:nvPr/>
          </p:nvSpPr>
          <p:spPr>
            <a:xfrm>
              <a:off x="-541642" y="4467562"/>
              <a:ext cx="3752451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AA28440-1ADE-4552-AD59-D5240C4783A2}"/>
                </a:ext>
              </a:extLst>
            </p:cNvPr>
            <p:cNvSpPr/>
            <p:nvPr/>
          </p:nvSpPr>
          <p:spPr>
            <a:xfrm>
              <a:off x="-541642" y="400951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7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17E7200-2D22-4CFE-A09B-934AE70ECD93}"/>
              </a:ext>
            </a:extLst>
          </p:cNvPr>
          <p:cNvGrpSpPr/>
          <p:nvPr/>
        </p:nvGrpSpPr>
        <p:grpSpPr>
          <a:xfrm>
            <a:off x="4187395" y="2373655"/>
            <a:ext cx="3817210" cy="2110690"/>
            <a:chOff x="6096000" y="2080159"/>
            <a:chExt cx="5630999" cy="3113608"/>
          </a:xfrm>
        </p:grpSpPr>
        <p:grpSp>
          <p:nvGrpSpPr>
            <p:cNvPr id="3" name="íṥ1ïďe">
              <a:extLst>
                <a:ext uri="{FF2B5EF4-FFF2-40B4-BE49-F238E27FC236}">
                  <a16:creationId xmlns:a16="http://schemas.microsoft.com/office/drawing/2014/main" id="{631FA14D-5031-4672-905F-F181C91DACA0}"/>
                </a:ext>
              </a:extLst>
            </p:cNvPr>
            <p:cNvGrpSpPr/>
            <p:nvPr/>
          </p:nvGrpSpPr>
          <p:grpSpPr>
            <a:xfrm>
              <a:off x="6096000" y="2080159"/>
              <a:ext cx="5630999" cy="3113608"/>
              <a:chOff x="503602" y="2132856"/>
              <a:chExt cx="5859098" cy="3239723"/>
            </a:xfrm>
          </p:grpSpPr>
          <p:grpSp>
            <p:nvGrpSpPr>
              <p:cNvPr id="5" name="ïṣļîḑe">
                <a:extLst>
                  <a:ext uri="{FF2B5EF4-FFF2-40B4-BE49-F238E27FC236}">
                    <a16:creationId xmlns:a16="http://schemas.microsoft.com/office/drawing/2014/main" id="{86219362-0502-4391-8C35-E87814C7BAC1}"/>
                  </a:ext>
                </a:extLst>
              </p:cNvPr>
              <p:cNvGrpSpPr/>
              <p:nvPr/>
            </p:nvGrpSpPr>
            <p:grpSpPr>
              <a:xfrm>
                <a:off x="503602" y="5249660"/>
                <a:ext cx="5859098" cy="122919"/>
                <a:chOff x="-1348120" y="5777968"/>
                <a:chExt cx="9361040" cy="187524"/>
              </a:xfrm>
            </p:grpSpPr>
            <p:sp>
              <p:nvSpPr>
                <p:cNvPr id="12" name="ïṡľîḍe">
                  <a:extLst>
                    <a:ext uri="{FF2B5EF4-FFF2-40B4-BE49-F238E27FC236}">
                      <a16:creationId xmlns:a16="http://schemas.microsoft.com/office/drawing/2014/main" id="{15FCC1B1-C8C6-432E-95FE-92D6BA1415DA}"/>
                    </a:ext>
                  </a:extLst>
                </p:cNvPr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name="adj" fmla="val 814192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iṧḻíḑe">
                  <a:extLst>
                    <a:ext uri="{FF2B5EF4-FFF2-40B4-BE49-F238E27FC236}">
                      <a16:creationId xmlns:a16="http://schemas.microsoft.com/office/drawing/2014/main" id="{723E736B-5CA5-4049-8949-9F6497663784}"/>
                    </a:ext>
                  </a:extLst>
                </p:cNvPr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" name="ïṩlíḍe">
                <a:extLst>
                  <a:ext uri="{FF2B5EF4-FFF2-40B4-BE49-F238E27FC236}">
                    <a16:creationId xmlns:a16="http://schemas.microsoft.com/office/drawing/2014/main" id="{3F03E041-916C-4882-B1D5-7F0BBE06CD15}"/>
                  </a:ext>
                </a:extLst>
              </p:cNvPr>
              <p:cNvGrpSpPr/>
              <p:nvPr/>
            </p:nvGrpSpPr>
            <p:grpSpPr>
              <a:xfrm>
                <a:off x="1002671" y="2132856"/>
                <a:ext cx="4860960" cy="3080807"/>
                <a:chOff x="-375492" y="1139528"/>
                <a:chExt cx="7415785" cy="4700016"/>
              </a:xfrm>
            </p:grpSpPr>
            <p:grpSp>
              <p:nvGrpSpPr>
                <p:cNvPr id="7" name="ïsľiďe">
                  <a:extLst>
                    <a:ext uri="{FF2B5EF4-FFF2-40B4-BE49-F238E27FC236}">
                      <a16:creationId xmlns:a16="http://schemas.microsoft.com/office/drawing/2014/main" id="{7B82A108-4FFB-40D5-B895-DEA29CA9CB86}"/>
                    </a:ext>
                  </a:extLst>
                </p:cNvPr>
                <p:cNvGrpSpPr/>
                <p:nvPr/>
              </p:nvGrpSpPr>
              <p:grpSpPr>
                <a:xfrm>
                  <a:off x="-375492" y="1139528"/>
                  <a:ext cx="7415785" cy="4700016"/>
                  <a:chOff x="-375492" y="1139528"/>
                  <a:chExt cx="7415785" cy="4700016"/>
                </a:xfrm>
              </p:grpSpPr>
              <p:sp>
                <p:nvSpPr>
                  <p:cNvPr id="9" name="îsľíḍe">
                    <a:extLst>
                      <a:ext uri="{FF2B5EF4-FFF2-40B4-BE49-F238E27FC236}">
                        <a16:creationId xmlns:a16="http://schemas.microsoft.com/office/drawing/2014/main" id="{7314619F-2099-4FF7-AA38-9CDBE019E771}"/>
                      </a:ext>
                    </a:extLst>
                  </p:cNvPr>
                  <p:cNvSpPr/>
                  <p:nvPr/>
                </p:nvSpPr>
                <p:spPr>
                  <a:xfrm>
                    <a:off x="-375492" y="1139528"/>
                    <a:ext cx="7415784" cy="4700016"/>
                  </a:xfrm>
                  <a:custGeom>
                    <a:avLst/>
                    <a:gdLst>
                      <a:gd name="connsiteX0" fmla="*/ 224028 w 7415784"/>
                      <a:gd name="connsiteY0" fmla="*/ 269748 h 4700016"/>
                      <a:gd name="connsiteX1" fmla="*/ 224028 w 7415784"/>
                      <a:gd name="connsiteY1" fmla="*/ 4430268 h 4700016"/>
                      <a:gd name="connsiteX2" fmla="*/ 7191756 w 7415784"/>
                      <a:gd name="connsiteY2" fmla="*/ 4430268 h 4700016"/>
                      <a:gd name="connsiteX3" fmla="*/ 7191756 w 7415784"/>
                      <a:gd name="connsiteY3" fmla="*/ 269748 h 4700016"/>
                      <a:gd name="connsiteX4" fmla="*/ 266867 w 7415784"/>
                      <a:gd name="connsiteY4" fmla="*/ 0 h 4700016"/>
                      <a:gd name="connsiteX5" fmla="*/ 7148917 w 7415784"/>
                      <a:gd name="connsiteY5" fmla="*/ 0 h 4700016"/>
                      <a:gd name="connsiteX6" fmla="*/ 7415784 w 7415784"/>
                      <a:gd name="connsiteY6" fmla="*/ 266867 h 4700016"/>
                      <a:gd name="connsiteX7" fmla="*/ 7415784 w 7415784"/>
                      <a:gd name="connsiteY7" fmla="*/ 4433149 h 4700016"/>
                      <a:gd name="connsiteX8" fmla="*/ 7148917 w 7415784"/>
                      <a:gd name="connsiteY8" fmla="*/ 4700016 h 4700016"/>
                      <a:gd name="connsiteX9" fmla="*/ 266867 w 7415784"/>
                      <a:gd name="connsiteY9" fmla="*/ 4700016 h 4700016"/>
                      <a:gd name="connsiteX10" fmla="*/ 0 w 7415784"/>
                      <a:gd name="connsiteY10" fmla="*/ 4433149 h 4700016"/>
                      <a:gd name="connsiteX11" fmla="*/ 0 w 7415784"/>
                      <a:gd name="connsiteY11" fmla="*/ 266867 h 4700016"/>
                      <a:gd name="connsiteX12" fmla="*/ 266867 w 7415784"/>
                      <a:gd name="connsiteY12" fmla="*/ 0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15784" h="4700016">
                        <a:moveTo>
                          <a:pt x="224028" y="269748"/>
                        </a:moveTo>
                        <a:lnTo>
                          <a:pt x="224028" y="4430268"/>
                        </a:lnTo>
                        <a:lnTo>
                          <a:pt x="7191756" y="4430268"/>
                        </a:lnTo>
                        <a:lnTo>
                          <a:pt x="7191756" y="269748"/>
                        </a:lnTo>
                        <a:close/>
                        <a:moveTo>
                          <a:pt x="266867" y="0"/>
                        </a:moveTo>
                        <a:lnTo>
                          <a:pt x="7148917" y="0"/>
                        </a:lnTo>
                        <a:cubicBezTo>
                          <a:pt x="7296304" y="0"/>
                          <a:pt x="7415784" y="119480"/>
                          <a:pt x="7415784" y="266867"/>
                        </a:cubicBezTo>
                        <a:lnTo>
                          <a:pt x="7415784" y="4433149"/>
                        </a:lnTo>
                        <a:cubicBezTo>
                          <a:pt x="7415784" y="4580536"/>
                          <a:pt x="7296304" y="4700016"/>
                          <a:pt x="7148917" y="4700016"/>
                        </a:cubicBezTo>
                        <a:lnTo>
                          <a:pt x="266867" y="4700016"/>
                        </a:lnTo>
                        <a:cubicBezTo>
                          <a:pt x="119480" y="4700016"/>
                          <a:pt x="0" y="4580536"/>
                          <a:pt x="0" y="4433149"/>
                        </a:cubicBezTo>
                        <a:lnTo>
                          <a:pt x="0" y="266867"/>
                        </a:lnTo>
                        <a:cubicBezTo>
                          <a:pt x="0" y="119480"/>
                          <a:pt x="119480" y="0"/>
                          <a:pt x="266867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" name="íṡlïḓé">
                    <a:extLst>
                      <a:ext uri="{FF2B5EF4-FFF2-40B4-BE49-F238E27FC236}">
                        <a16:creationId xmlns:a16="http://schemas.microsoft.com/office/drawing/2014/main" id="{709A20EE-A1C2-4FDE-A176-BD74EB98A117}"/>
                      </a:ext>
                    </a:extLst>
                  </p:cNvPr>
                  <p:cNvSpPr/>
                  <p:nvPr/>
                </p:nvSpPr>
                <p:spPr>
                  <a:xfrm>
                    <a:off x="-358011" y="1160081"/>
                    <a:ext cx="7380820" cy="4658913"/>
                  </a:xfrm>
                  <a:custGeom>
                    <a:avLst/>
                    <a:gdLst>
                      <a:gd name="connsiteX0" fmla="*/ 252028 w 7380820"/>
                      <a:gd name="connsiteY0" fmla="*/ 295230 h 4658912"/>
                      <a:gd name="connsiteX1" fmla="*/ 252028 w 7380820"/>
                      <a:gd name="connsiteY1" fmla="*/ 4363682 h 4658912"/>
                      <a:gd name="connsiteX2" fmla="*/ 7128792 w 7380820"/>
                      <a:gd name="connsiteY2" fmla="*/ 4363682 h 4658912"/>
                      <a:gd name="connsiteX3" fmla="*/ 7128792 w 7380820"/>
                      <a:gd name="connsiteY3" fmla="*/ 295230 h 4658912"/>
                      <a:gd name="connsiteX4" fmla="*/ 264533 w 7380820"/>
                      <a:gd name="connsiteY4" fmla="*/ 0 h 4658912"/>
                      <a:gd name="connsiteX5" fmla="*/ 7116287 w 7380820"/>
                      <a:gd name="connsiteY5" fmla="*/ 0 h 4658912"/>
                      <a:gd name="connsiteX6" fmla="*/ 7380820 w 7380820"/>
                      <a:gd name="connsiteY6" fmla="*/ 264533 h 4658912"/>
                      <a:gd name="connsiteX7" fmla="*/ 7380820 w 7380820"/>
                      <a:gd name="connsiteY7" fmla="*/ 4394379 h 4658912"/>
                      <a:gd name="connsiteX8" fmla="*/ 7116287 w 7380820"/>
                      <a:gd name="connsiteY8" fmla="*/ 4658912 h 4658912"/>
                      <a:gd name="connsiteX9" fmla="*/ 264533 w 7380820"/>
                      <a:gd name="connsiteY9" fmla="*/ 4658912 h 4658912"/>
                      <a:gd name="connsiteX10" fmla="*/ 0 w 7380820"/>
                      <a:gd name="connsiteY10" fmla="*/ 4394379 h 4658912"/>
                      <a:gd name="connsiteX11" fmla="*/ 0 w 7380820"/>
                      <a:gd name="connsiteY11" fmla="*/ 264533 h 4658912"/>
                      <a:gd name="connsiteX12" fmla="*/ 264533 w 7380820"/>
                      <a:gd name="connsiteY12" fmla="*/ 0 h 465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380820" h="4658912">
                        <a:moveTo>
                          <a:pt x="252028" y="295230"/>
                        </a:moveTo>
                        <a:lnTo>
                          <a:pt x="252028" y="4363682"/>
                        </a:lnTo>
                        <a:lnTo>
                          <a:pt x="7128792" y="4363682"/>
                        </a:lnTo>
                        <a:lnTo>
                          <a:pt x="7128792" y="295230"/>
                        </a:lnTo>
                        <a:close/>
                        <a:moveTo>
                          <a:pt x="264533" y="0"/>
                        </a:moveTo>
                        <a:lnTo>
                          <a:pt x="7116287" y="0"/>
                        </a:lnTo>
                        <a:cubicBezTo>
                          <a:pt x="7262385" y="0"/>
                          <a:pt x="7380820" y="118435"/>
                          <a:pt x="7380820" y="264533"/>
                        </a:cubicBezTo>
                        <a:lnTo>
                          <a:pt x="7380820" y="4394379"/>
                        </a:lnTo>
                        <a:cubicBezTo>
                          <a:pt x="7380820" y="4540477"/>
                          <a:pt x="7262385" y="4658912"/>
                          <a:pt x="7116287" y="4658912"/>
                        </a:cubicBezTo>
                        <a:lnTo>
                          <a:pt x="264533" y="4658912"/>
                        </a:lnTo>
                        <a:cubicBezTo>
                          <a:pt x="118435" y="4658912"/>
                          <a:pt x="0" y="4540477"/>
                          <a:pt x="0" y="4394379"/>
                        </a:cubicBezTo>
                        <a:lnTo>
                          <a:pt x="0" y="264533"/>
                        </a:lnTo>
                        <a:cubicBezTo>
                          <a:pt x="0" y="118435"/>
                          <a:pt x="118435" y="0"/>
                          <a:pt x="2645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" name="ïsľîḑé" hidden="1">
                    <a:extLst>
                      <a:ext uri="{FF2B5EF4-FFF2-40B4-BE49-F238E27FC236}">
                        <a16:creationId xmlns:a16="http://schemas.microsoft.com/office/drawing/2014/main" id="{F0AE5681-6E28-4B18-A070-95B1AD6F5FE1}"/>
                      </a:ext>
                    </a:extLst>
                  </p:cNvPr>
                  <p:cNvSpPr/>
                  <p:nvPr/>
                </p:nvSpPr>
                <p:spPr>
                  <a:xfrm>
                    <a:off x="4509683" y="1139528"/>
                    <a:ext cx="2530610" cy="4700016"/>
                  </a:xfrm>
                  <a:custGeom>
                    <a:avLst/>
                    <a:gdLst>
                      <a:gd name="connsiteX0" fmla="*/ 0 w 2530610"/>
                      <a:gd name="connsiteY0" fmla="*/ 0 h 4700016"/>
                      <a:gd name="connsiteX1" fmla="*/ 2263743 w 2530610"/>
                      <a:gd name="connsiteY1" fmla="*/ 0 h 4700016"/>
                      <a:gd name="connsiteX2" fmla="*/ 2530610 w 2530610"/>
                      <a:gd name="connsiteY2" fmla="*/ 266867 h 4700016"/>
                      <a:gd name="connsiteX3" fmla="*/ 2530610 w 2530610"/>
                      <a:gd name="connsiteY3" fmla="*/ 4433149 h 4700016"/>
                      <a:gd name="connsiteX4" fmla="*/ 2263743 w 2530610"/>
                      <a:gd name="connsiteY4" fmla="*/ 4700016 h 4700016"/>
                      <a:gd name="connsiteX5" fmla="*/ 1961175 w 2530610"/>
                      <a:gd name="connsiteY5" fmla="*/ 4700016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0610" h="4700016">
                        <a:moveTo>
                          <a:pt x="0" y="0"/>
                        </a:moveTo>
                        <a:lnTo>
                          <a:pt x="2263743" y="0"/>
                        </a:lnTo>
                        <a:cubicBezTo>
                          <a:pt x="2411130" y="0"/>
                          <a:pt x="2530610" y="119480"/>
                          <a:pt x="2530610" y="266867"/>
                        </a:cubicBezTo>
                        <a:lnTo>
                          <a:pt x="2530610" y="4433149"/>
                        </a:lnTo>
                        <a:cubicBezTo>
                          <a:pt x="2530610" y="4580536"/>
                          <a:pt x="2411130" y="4700016"/>
                          <a:pt x="2263743" y="4700016"/>
                        </a:cubicBezTo>
                        <a:lnTo>
                          <a:pt x="1961175" y="47000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0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" name="îṥļidè">
                  <a:extLst>
                    <a:ext uri="{FF2B5EF4-FFF2-40B4-BE49-F238E27FC236}">
                      <a16:creationId xmlns:a16="http://schemas.microsoft.com/office/drawing/2014/main" id="{57BDAEA7-7D64-48E8-86B0-BEF3587DFEA7}"/>
                    </a:ext>
                  </a:extLst>
                </p:cNvPr>
                <p:cNvSpPr/>
                <p:nvPr/>
              </p:nvSpPr>
              <p:spPr>
                <a:xfrm>
                  <a:off x="3260392" y="1241052"/>
                  <a:ext cx="144016" cy="144016"/>
                </a:xfrm>
                <a:prstGeom prst="ellipse">
                  <a:avLst/>
                </a:prstGeom>
                <a:gradFill flip="none" rotWithShape="1">
                  <a:gsLst>
                    <a:gs pos="17000">
                      <a:schemeClr val="tx1"/>
                    </a:gs>
                    <a:gs pos="34000">
                      <a:srgbClr val="000000">
                        <a:lumMod val="84000"/>
                        <a:lumOff val="16000"/>
                      </a:srgbClr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E6C04A0-038A-480F-8E3B-B2396FAAC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486" y="2234693"/>
              <a:ext cx="4386943" cy="2609450"/>
            </a:xfrm>
            <a:prstGeom prst="rect">
              <a:avLst/>
            </a:pr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EDA30B63-22C4-4DC1-BD41-84A5317902FE}"/>
              </a:ext>
            </a:extLst>
          </p:cNvPr>
          <p:cNvSpPr/>
          <p:nvPr/>
        </p:nvSpPr>
        <p:spPr>
          <a:xfrm rot="1582537">
            <a:off x="6616738" y="1485628"/>
            <a:ext cx="1568566" cy="1568566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2CCACC5-ED88-4688-AF34-9716E6474D16}"/>
              </a:ext>
            </a:extLst>
          </p:cNvPr>
          <p:cNvSpPr/>
          <p:nvPr/>
        </p:nvSpPr>
        <p:spPr>
          <a:xfrm rot="1001028" flipV="1">
            <a:off x="4236517" y="4094539"/>
            <a:ext cx="1153052" cy="1153052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CB605D2-0C5C-4F83-8202-DFA07B51E1D5}"/>
              </a:ext>
            </a:extLst>
          </p:cNvPr>
          <p:cNvGrpSpPr/>
          <p:nvPr/>
        </p:nvGrpSpPr>
        <p:grpSpPr>
          <a:xfrm>
            <a:off x="8306977" y="1559885"/>
            <a:ext cx="2867465" cy="1045831"/>
            <a:chOff x="8306977" y="1559885"/>
            <a:chExt cx="2867465" cy="104583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CF933BA-EA1C-4AF3-A610-9E1374FB8993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73C96B8-82EA-4781-B22D-10C52418F8D1}"/>
                </a:ext>
              </a:extLst>
            </p:cNvPr>
            <p:cNvSpPr txBox="1"/>
            <p:nvPr/>
          </p:nvSpPr>
          <p:spPr>
            <a:xfrm>
              <a:off x="8325811" y="1905140"/>
              <a:ext cx="2848631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F51AD14-BE7E-49B2-AB45-0B0ABF6CC33E}"/>
              </a:ext>
            </a:extLst>
          </p:cNvPr>
          <p:cNvGrpSpPr/>
          <p:nvPr/>
        </p:nvGrpSpPr>
        <p:grpSpPr>
          <a:xfrm>
            <a:off x="8325811" y="3274137"/>
            <a:ext cx="2867465" cy="1045831"/>
            <a:chOff x="8306977" y="1559885"/>
            <a:chExt cx="2867465" cy="104583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E30AE2B-1868-4FC0-8DD6-AADAA9123B05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C75941E-331F-4669-8269-19B56397CCFC}"/>
                </a:ext>
              </a:extLst>
            </p:cNvPr>
            <p:cNvSpPr txBox="1"/>
            <p:nvPr/>
          </p:nvSpPr>
          <p:spPr>
            <a:xfrm>
              <a:off x="8325811" y="1905140"/>
              <a:ext cx="2848631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491DAC7-DF70-4A61-89E6-A91D3D7686A3}"/>
              </a:ext>
            </a:extLst>
          </p:cNvPr>
          <p:cNvGrpSpPr/>
          <p:nvPr/>
        </p:nvGrpSpPr>
        <p:grpSpPr>
          <a:xfrm>
            <a:off x="1295862" y="2305588"/>
            <a:ext cx="2867465" cy="1045831"/>
            <a:chOff x="8306977" y="1559885"/>
            <a:chExt cx="2867465" cy="104583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AA4D60-BA93-43B5-B3CF-22148A719E07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E6373E3-63C7-4814-A81D-431992E77055}"/>
                </a:ext>
              </a:extLst>
            </p:cNvPr>
            <p:cNvSpPr txBox="1"/>
            <p:nvPr/>
          </p:nvSpPr>
          <p:spPr>
            <a:xfrm>
              <a:off x="8325811" y="1905140"/>
              <a:ext cx="2848631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6F9A878-F8B1-46C7-9CD2-EEFDEA92D964}"/>
              </a:ext>
            </a:extLst>
          </p:cNvPr>
          <p:cNvGrpSpPr/>
          <p:nvPr/>
        </p:nvGrpSpPr>
        <p:grpSpPr>
          <a:xfrm>
            <a:off x="1314696" y="4019840"/>
            <a:ext cx="2867465" cy="1045831"/>
            <a:chOff x="8306977" y="1559885"/>
            <a:chExt cx="2867465" cy="104583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4DCF1A0-0DDB-4411-AB62-9822EE3F071A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AFA7923-682E-47AF-BAE3-E2A6A90E9AE7}"/>
                </a:ext>
              </a:extLst>
            </p:cNvPr>
            <p:cNvSpPr txBox="1"/>
            <p:nvPr/>
          </p:nvSpPr>
          <p:spPr>
            <a:xfrm>
              <a:off x="8325811" y="1905140"/>
              <a:ext cx="2848631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5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雪山上有白云&#10;&#10;描述已自动生成">
            <a:extLst>
              <a:ext uri="{FF2B5EF4-FFF2-40B4-BE49-F238E27FC236}">
                <a16:creationId xmlns:a16="http://schemas.microsoft.com/office/drawing/2014/main" id="{DDA3FAEE-0DE5-48DD-A56A-9A32B4E8B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87" b="100000" l="239" r="99863">
                        <a14:foregroundMark x1="14715" y1="15634" x2="6692" y2="29456"/>
                        <a14:foregroundMark x1="6692" y1="29456" x2="3209" y2="33006"/>
                        <a14:foregroundMark x1="14817" y1="20846" x2="35029" y2="69411"/>
                        <a14:foregroundMark x1="35029" y1="69411" x2="35029" y2="69411"/>
                        <a14:foregroundMark x1="29840" y1="41465" x2="43633" y2="64955"/>
                        <a14:foregroundMark x1="43633" y1="64955" x2="43633" y2="64955"/>
                        <a14:foregroundMark x1="49505" y1="54456" x2="35029" y2="70619"/>
                        <a14:foregroundMark x1="35029" y1="70619" x2="35029" y2="70619"/>
                        <a14:foregroundMark x1="97610" y1="41465" x2="83134" y2="49169"/>
                        <a14:foregroundMark x1="97508" y1="47810" x2="89553" y2="91314"/>
                        <a14:foregroundMark x1="89553" y1="91314" x2="89553" y2="93278"/>
                        <a14:foregroundMark x1="78491" y1="48414" x2="59167" y2="47583"/>
                        <a14:foregroundMark x1="59167" y1="47583" x2="55889" y2="45317"/>
                        <a14:foregroundMark x1="97405" y1="39275" x2="99932" y2="39804"/>
                        <a14:foregroundMark x1="444" y1="29381" x2="410" y2="57024"/>
                        <a14:foregroundMark x1="410" y1="57024" x2="2014" y2="73640"/>
                        <a14:foregroundMark x1="31478" y1="74698" x2="12086" y2="74094"/>
                        <a14:foregroundMark x1="15364" y1="44335" x2="21748" y2="49924"/>
                        <a14:foregroundMark x1="21748" y1="49924" x2="29020" y2="62311"/>
                        <a14:foregroundMark x1="29020" y1="62311" x2="29088" y2="62311"/>
                        <a14:foregroundMark x1="97713" y1="94713" x2="79242" y2="99924"/>
                        <a14:foregroundMark x1="273" y1="97356" x2="10584" y2="9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49298"/>
            <a:ext cx="12192000" cy="550870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B698825-46E3-4BEA-BE83-16E302D4A1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bg1">
                  <a:alpha val="60000"/>
                </a:schemeClr>
              </a:gs>
              <a:gs pos="83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58D65D0-427F-437A-9A2F-0E7A72F63A9C}"/>
              </a:ext>
            </a:extLst>
          </p:cNvPr>
          <p:cNvSpPr/>
          <p:nvPr/>
        </p:nvSpPr>
        <p:spPr>
          <a:xfrm rot="1582537">
            <a:off x="6359540" y="1063224"/>
            <a:ext cx="1549532" cy="154953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4BD3DD-F929-4E7F-A964-E4D855AAED09}"/>
              </a:ext>
            </a:extLst>
          </p:cNvPr>
          <p:cNvSpPr txBox="1"/>
          <p:nvPr/>
        </p:nvSpPr>
        <p:spPr>
          <a:xfrm>
            <a:off x="10410635" y="415655"/>
            <a:ext cx="1218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3E3F3F"/>
                </a:solidFill>
                <a:cs typeface="+mn-ea"/>
                <a:sym typeface="+mn-lt"/>
              </a:rPr>
              <a:t>01.</a:t>
            </a:r>
            <a:endParaRPr lang="zh-CN" altLang="en-US" sz="6000" dirty="0">
              <a:solidFill>
                <a:srgbClr val="3E3F3F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44F8AC4-D091-444F-A090-8EC8C2987C03}"/>
              </a:ext>
            </a:extLst>
          </p:cNvPr>
          <p:cNvGrpSpPr/>
          <p:nvPr/>
        </p:nvGrpSpPr>
        <p:grpSpPr>
          <a:xfrm>
            <a:off x="1679646" y="1731500"/>
            <a:ext cx="5791534" cy="3086669"/>
            <a:chOff x="1908594" y="1969803"/>
            <a:chExt cx="5791534" cy="308666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D54A34F-DE76-4D66-BD40-866C09A5D864}"/>
                </a:ext>
              </a:extLst>
            </p:cNvPr>
            <p:cNvSpPr/>
            <p:nvPr/>
          </p:nvSpPr>
          <p:spPr>
            <a:xfrm>
              <a:off x="1908594" y="1969803"/>
              <a:ext cx="5791534" cy="308666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1C4FC57-64DF-4F04-8B54-638D1FD78667}"/>
                </a:ext>
              </a:extLst>
            </p:cNvPr>
            <p:cNvSpPr/>
            <p:nvPr/>
          </p:nvSpPr>
          <p:spPr>
            <a:xfrm>
              <a:off x="2458750" y="2825384"/>
              <a:ext cx="46912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D0140A2-0374-4307-9049-007BEA56FB46}"/>
                </a:ext>
              </a:extLst>
            </p:cNvPr>
            <p:cNvSpPr txBox="1"/>
            <p:nvPr/>
          </p:nvSpPr>
          <p:spPr>
            <a:xfrm>
              <a:off x="2816780" y="3588579"/>
              <a:ext cx="422621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C38FB763-EF94-428C-B5BB-575FD6B2E602}"/>
              </a:ext>
            </a:extLst>
          </p:cNvPr>
          <p:cNvSpPr/>
          <p:nvPr/>
        </p:nvSpPr>
        <p:spPr>
          <a:xfrm rot="1001028" flipV="1">
            <a:off x="1883610" y="4072237"/>
            <a:ext cx="1153052" cy="1153052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33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F6965D6B-6E46-462E-B155-A9539DC93952}"/>
              </a:ext>
            </a:extLst>
          </p:cNvPr>
          <p:cNvGrpSpPr/>
          <p:nvPr/>
        </p:nvGrpSpPr>
        <p:grpSpPr>
          <a:xfrm>
            <a:off x="8521595" y="1032470"/>
            <a:ext cx="2865488" cy="4994602"/>
            <a:chOff x="7237517" y="1219341"/>
            <a:chExt cx="2411145" cy="420267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B4A3DD9-334C-42C2-B745-1861E3D00BE7}"/>
                </a:ext>
              </a:extLst>
            </p:cNvPr>
            <p:cNvGrpSpPr/>
            <p:nvPr/>
          </p:nvGrpSpPr>
          <p:grpSpPr>
            <a:xfrm>
              <a:off x="7259063" y="1219341"/>
              <a:ext cx="2389599" cy="2389600"/>
              <a:chOff x="5519473" y="1063224"/>
              <a:chExt cx="2389599" cy="23896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5FBE1D6-BADB-48DB-8E03-5DF3A821F2E7}"/>
                  </a:ext>
                </a:extLst>
              </p:cNvPr>
              <p:cNvSpPr/>
              <p:nvPr/>
            </p:nvSpPr>
            <p:spPr>
              <a:xfrm rot="1582537">
                <a:off x="6359540" y="1063224"/>
                <a:ext cx="1549532" cy="1549532"/>
              </a:xfrm>
              <a:prstGeom prst="ellipse">
                <a:avLst/>
              </a:prstGeom>
              <a:gradFill>
                <a:gsLst>
                  <a:gs pos="0">
                    <a:srgbClr val="FD0707"/>
                  </a:gs>
                  <a:gs pos="27000">
                    <a:srgbClr val="FA6866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DE02784-04A3-4395-9C58-209A440D10D9}"/>
                  </a:ext>
                </a:extLst>
              </p:cNvPr>
              <p:cNvSpPr/>
              <p:nvPr/>
            </p:nvSpPr>
            <p:spPr>
              <a:xfrm rot="1001028" flipV="1">
                <a:off x="5519473" y="2299772"/>
                <a:ext cx="1153052" cy="1153052"/>
              </a:xfrm>
              <a:prstGeom prst="ellipse">
                <a:avLst/>
              </a:prstGeom>
              <a:gradFill>
                <a:gsLst>
                  <a:gs pos="0">
                    <a:srgbClr val="2991E3"/>
                  </a:gs>
                  <a:gs pos="29000">
                    <a:srgbClr val="67B2E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0864460-C7DF-47FD-A562-E1551B8AF8D1}"/>
                </a:ext>
              </a:extLst>
            </p:cNvPr>
            <p:cNvGrpSpPr/>
            <p:nvPr/>
          </p:nvGrpSpPr>
          <p:grpSpPr>
            <a:xfrm flipH="1" flipV="1">
              <a:off x="7237517" y="3032414"/>
              <a:ext cx="2389599" cy="2389600"/>
              <a:chOff x="5519473" y="1063224"/>
              <a:chExt cx="2389599" cy="23896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7AE4069F-5F1A-40B5-8A10-D7C5F390680C}"/>
                  </a:ext>
                </a:extLst>
              </p:cNvPr>
              <p:cNvSpPr/>
              <p:nvPr/>
            </p:nvSpPr>
            <p:spPr>
              <a:xfrm rot="1582537">
                <a:off x="6359540" y="1063224"/>
                <a:ext cx="1549532" cy="1549532"/>
              </a:xfrm>
              <a:prstGeom prst="ellipse">
                <a:avLst/>
              </a:prstGeom>
              <a:gradFill>
                <a:gsLst>
                  <a:gs pos="0">
                    <a:srgbClr val="FD0707"/>
                  </a:gs>
                  <a:gs pos="27000">
                    <a:srgbClr val="FA6866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14E0035D-1CE4-41A8-B33A-1DDBB7A82583}"/>
                  </a:ext>
                </a:extLst>
              </p:cNvPr>
              <p:cNvSpPr/>
              <p:nvPr/>
            </p:nvSpPr>
            <p:spPr>
              <a:xfrm rot="1001028" flipV="1">
                <a:off x="5519473" y="2299772"/>
                <a:ext cx="1153052" cy="1153052"/>
              </a:xfrm>
              <a:prstGeom prst="ellipse">
                <a:avLst/>
              </a:prstGeom>
              <a:gradFill>
                <a:gsLst>
                  <a:gs pos="0">
                    <a:srgbClr val="2991E3"/>
                  </a:gs>
                  <a:gs pos="29000">
                    <a:srgbClr val="67B2E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85E990A-8826-4763-97FC-F78E3EC7DA4C}"/>
                </a:ext>
              </a:extLst>
            </p:cNvPr>
            <p:cNvSpPr/>
            <p:nvPr/>
          </p:nvSpPr>
          <p:spPr>
            <a:xfrm>
              <a:off x="8081650" y="1288004"/>
              <a:ext cx="1231104" cy="3763499"/>
            </a:xfrm>
            <a:custGeom>
              <a:avLst/>
              <a:gdLst>
                <a:gd name="connsiteX0" fmla="*/ 656907 w 1735816"/>
                <a:gd name="connsiteY0" fmla="*/ 0 h 5653669"/>
                <a:gd name="connsiteX1" fmla="*/ 1716272 w 1735816"/>
                <a:gd name="connsiteY1" fmla="*/ 423747 h 5653669"/>
                <a:gd name="connsiteX2" fmla="*/ 1370585 w 1735816"/>
                <a:gd name="connsiteY2" fmla="*/ 1460810 h 5653669"/>
                <a:gd name="connsiteX3" fmla="*/ 1705121 w 1735816"/>
                <a:gd name="connsiteY3" fmla="*/ 2308303 h 5653669"/>
                <a:gd name="connsiteX4" fmla="*/ 1069502 w 1735816"/>
                <a:gd name="connsiteY4" fmla="*/ 3311913 h 5653669"/>
                <a:gd name="connsiteX5" fmla="*/ 1247921 w 1735816"/>
                <a:gd name="connsiteY5" fmla="*/ 4348976 h 5653669"/>
                <a:gd name="connsiteX6" fmla="*/ 155102 w 1735816"/>
                <a:gd name="connsiteY6" fmla="*/ 5096108 h 5653669"/>
                <a:gd name="connsiteX7" fmla="*/ 32438 w 1735816"/>
                <a:gd name="connsiteY7" fmla="*/ 5653669 h 56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5816" h="5653669">
                  <a:moveTo>
                    <a:pt x="656907" y="0"/>
                  </a:moveTo>
                  <a:cubicBezTo>
                    <a:pt x="1127116" y="90139"/>
                    <a:pt x="1597326" y="180279"/>
                    <a:pt x="1716272" y="423747"/>
                  </a:cubicBezTo>
                  <a:cubicBezTo>
                    <a:pt x="1835218" y="667215"/>
                    <a:pt x="1372443" y="1146717"/>
                    <a:pt x="1370585" y="1460810"/>
                  </a:cubicBezTo>
                  <a:cubicBezTo>
                    <a:pt x="1368727" y="1774903"/>
                    <a:pt x="1755301" y="1999786"/>
                    <a:pt x="1705121" y="2308303"/>
                  </a:cubicBezTo>
                  <a:cubicBezTo>
                    <a:pt x="1654941" y="2616820"/>
                    <a:pt x="1145702" y="2971801"/>
                    <a:pt x="1069502" y="3311913"/>
                  </a:cubicBezTo>
                  <a:cubicBezTo>
                    <a:pt x="993302" y="3652025"/>
                    <a:pt x="1400321" y="4051610"/>
                    <a:pt x="1247921" y="4348976"/>
                  </a:cubicBezTo>
                  <a:cubicBezTo>
                    <a:pt x="1095521" y="4646342"/>
                    <a:pt x="357682" y="4878659"/>
                    <a:pt x="155102" y="5096108"/>
                  </a:cubicBezTo>
                  <a:cubicBezTo>
                    <a:pt x="-47479" y="5313557"/>
                    <a:pt x="-7521" y="5483613"/>
                    <a:pt x="32438" y="5653669"/>
                  </a:cubicBezTo>
                </a:path>
              </a:pathLst>
            </a:custGeom>
            <a:noFill/>
            <a:ln>
              <a:solidFill>
                <a:srgbClr val="3E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7F62982-65F5-4F53-8991-A3D503045665}"/>
              </a:ext>
            </a:extLst>
          </p:cNvPr>
          <p:cNvGrpSpPr/>
          <p:nvPr/>
        </p:nvGrpSpPr>
        <p:grpSpPr>
          <a:xfrm>
            <a:off x="4590149" y="1498805"/>
            <a:ext cx="4945334" cy="1688383"/>
            <a:chOff x="5551610" y="1525535"/>
            <a:chExt cx="4945334" cy="1688383"/>
          </a:xfrm>
        </p:grpSpPr>
        <p:sp>
          <p:nvSpPr>
            <p:cNvPr id="21" name="îṩļïḑé">
              <a:extLst>
                <a:ext uri="{FF2B5EF4-FFF2-40B4-BE49-F238E27FC236}">
                  <a16:creationId xmlns:a16="http://schemas.microsoft.com/office/drawing/2014/main" id="{145592A6-34D2-4C4B-A0AC-29DD9A003AFF}"/>
                </a:ext>
              </a:extLst>
            </p:cNvPr>
            <p:cNvSpPr/>
            <p:nvPr/>
          </p:nvSpPr>
          <p:spPr bwMode="auto">
            <a:xfrm>
              <a:off x="5551610" y="1525535"/>
              <a:ext cx="4945334" cy="1688383"/>
            </a:xfrm>
            <a:prstGeom prst="roundRect">
              <a:avLst>
                <a:gd name="adj" fmla="val 25914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774F73B-CBAD-4036-BB96-F852991D2183}"/>
                </a:ext>
              </a:extLst>
            </p:cNvPr>
            <p:cNvGrpSpPr/>
            <p:nvPr/>
          </p:nvGrpSpPr>
          <p:grpSpPr>
            <a:xfrm>
              <a:off x="6063758" y="1774778"/>
              <a:ext cx="4083642" cy="1099853"/>
              <a:chOff x="2033319" y="3073140"/>
              <a:chExt cx="4083642" cy="1099853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1D10658-78A7-4F92-85B2-83C341129C7A}"/>
                  </a:ext>
                </a:extLst>
              </p:cNvPr>
              <p:cNvSpPr/>
              <p:nvPr/>
            </p:nvSpPr>
            <p:spPr>
              <a:xfrm>
                <a:off x="2033319" y="3073140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spc="300" dirty="0">
                    <a:solidFill>
                      <a:srgbClr val="40404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437C407-B3EB-4454-AC39-E516759BF897}"/>
                  </a:ext>
                </a:extLst>
              </p:cNvPr>
              <p:cNvSpPr txBox="1"/>
              <p:nvPr/>
            </p:nvSpPr>
            <p:spPr>
              <a:xfrm>
                <a:off x="2033319" y="3473250"/>
                <a:ext cx="4083642" cy="69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pPr marL="0" marR="0" lvl="0" indent="0" algn="l" defTabSz="121602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D91FB28-BC83-4FAE-AE07-C4459D41972E}"/>
              </a:ext>
            </a:extLst>
          </p:cNvPr>
          <p:cNvGrpSpPr/>
          <p:nvPr/>
        </p:nvGrpSpPr>
        <p:grpSpPr>
          <a:xfrm>
            <a:off x="4590149" y="3580262"/>
            <a:ext cx="4945334" cy="1688383"/>
            <a:chOff x="5551610" y="1525535"/>
            <a:chExt cx="4945334" cy="1688383"/>
          </a:xfrm>
        </p:grpSpPr>
        <p:sp>
          <p:nvSpPr>
            <p:cNvPr id="26" name="îṩļïḑé">
              <a:extLst>
                <a:ext uri="{FF2B5EF4-FFF2-40B4-BE49-F238E27FC236}">
                  <a16:creationId xmlns:a16="http://schemas.microsoft.com/office/drawing/2014/main" id="{468A1F2C-4F4E-4269-A18B-9F790D4E942F}"/>
                </a:ext>
              </a:extLst>
            </p:cNvPr>
            <p:cNvSpPr/>
            <p:nvPr/>
          </p:nvSpPr>
          <p:spPr bwMode="auto">
            <a:xfrm>
              <a:off x="5551610" y="1525535"/>
              <a:ext cx="4945334" cy="1688383"/>
            </a:xfrm>
            <a:prstGeom prst="roundRect">
              <a:avLst>
                <a:gd name="adj" fmla="val 25914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CA6BB56-474C-42B0-A8F1-BE42BE3FD87E}"/>
                </a:ext>
              </a:extLst>
            </p:cNvPr>
            <p:cNvGrpSpPr/>
            <p:nvPr/>
          </p:nvGrpSpPr>
          <p:grpSpPr>
            <a:xfrm>
              <a:off x="6063758" y="1774778"/>
              <a:ext cx="4083642" cy="1099853"/>
              <a:chOff x="2033319" y="3073140"/>
              <a:chExt cx="4083642" cy="1099853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38AD17C-06F5-4735-96FD-03DEFECC6DB5}"/>
                  </a:ext>
                </a:extLst>
              </p:cNvPr>
              <p:cNvSpPr/>
              <p:nvPr/>
            </p:nvSpPr>
            <p:spPr>
              <a:xfrm>
                <a:off x="2033319" y="3073140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spc="300" dirty="0">
                    <a:solidFill>
                      <a:srgbClr val="40404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62EB7A3-C046-4C7F-991E-9C03C107F67E}"/>
                  </a:ext>
                </a:extLst>
              </p:cNvPr>
              <p:cNvSpPr txBox="1"/>
              <p:nvPr/>
            </p:nvSpPr>
            <p:spPr>
              <a:xfrm>
                <a:off x="2033319" y="3473250"/>
                <a:ext cx="4083642" cy="69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pPr marL="0" marR="0" lvl="0" indent="0" algn="l" defTabSz="121602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E1B43DB2-6BC0-410E-90B9-C38608EAE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477" y="1498805"/>
            <a:ext cx="2585503" cy="37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BB02F0A-BD4F-47CB-8CC2-6E2C9B121C69}"/>
              </a:ext>
            </a:extLst>
          </p:cNvPr>
          <p:cNvSpPr/>
          <p:nvPr/>
        </p:nvSpPr>
        <p:spPr>
          <a:xfrm>
            <a:off x="1177843" y="1664592"/>
            <a:ext cx="595202" cy="3944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96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4864B52-5297-4B95-9A9A-E8D9E16C1478}"/>
              </a:ext>
            </a:extLst>
          </p:cNvPr>
          <p:cNvSpPr/>
          <p:nvPr/>
        </p:nvSpPr>
        <p:spPr>
          <a:xfrm rot="19567640">
            <a:off x="807806" y="2281483"/>
            <a:ext cx="740072" cy="74007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3808644-EF66-44A7-9B87-801C467D50F7}"/>
              </a:ext>
            </a:extLst>
          </p:cNvPr>
          <p:cNvSpPr/>
          <p:nvPr/>
        </p:nvSpPr>
        <p:spPr>
          <a:xfrm rot="1001028" flipH="1">
            <a:off x="1425049" y="4927143"/>
            <a:ext cx="532530" cy="532530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755E31-D50E-4655-8B56-FB07540691D5}"/>
              </a:ext>
            </a:extLst>
          </p:cNvPr>
          <p:cNvGrpSpPr/>
          <p:nvPr/>
        </p:nvGrpSpPr>
        <p:grpSpPr>
          <a:xfrm>
            <a:off x="2022813" y="1694504"/>
            <a:ext cx="4065753" cy="1044998"/>
            <a:chOff x="8306977" y="1559885"/>
            <a:chExt cx="4065753" cy="104499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D36A37D-B610-4872-9C0D-64902877B712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457B4A1-0C4B-4E85-8E63-87F3666CB8ED}"/>
                </a:ext>
              </a:extLst>
            </p:cNvPr>
            <p:cNvSpPr txBox="1"/>
            <p:nvPr/>
          </p:nvSpPr>
          <p:spPr>
            <a:xfrm>
              <a:off x="8325811" y="1905140"/>
              <a:ext cx="4046919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BBC016-4705-4385-85BF-73DD5655958D}"/>
              </a:ext>
            </a:extLst>
          </p:cNvPr>
          <p:cNvGrpSpPr/>
          <p:nvPr/>
        </p:nvGrpSpPr>
        <p:grpSpPr>
          <a:xfrm>
            <a:off x="2022813" y="3118595"/>
            <a:ext cx="4065753" cy="1044998"/>
            <a:chOff x="8306977" y="1559885"/>
            <a:chExt cx="4065753" cy="104499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E02FD4-8949-482E-B9F8-0E7D9C4E36E6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0330A34-9AD8-4E7E-8C44-94A738AF4C49}"/>
                </a:ext>
              </a:extLst>
            </p:cNvPr>
            <p:cNvSpPr txBox="1"/>
            <p:nvPr/>
          </p:nvSpPr>
          <p:spPr>
            <a:xfrm>
              <a:off x="8325811" y="1905140"/>
              <a:ext cx="4046919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689EB2-93C3-434F-A5B7-1F7E4E34B689}"/>
              </a:ext>
            </a:extLst>
          </p:cNvPr>
          <p:cNvGrpSpPr/>
          <p:nvPr/>
        </p:nvGrpSpPr>
        <p:grpSpPr>
          <a:xfrm>
            <a:off x="2022813" y="4542686"/>
            <a:ext cx="4065753" cy="1044998"/>
            <a:chOff x="8306977" y="1559885"/>
            <a:chExt cx="4065753" cy="104499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31B0793-A45D-4544-BE2A-0E797F0A2413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BCD4F2D-1D1D-48D7-92A5-1F37BCBE4B01}"/>
                </a:ext>
              </a:extLst>
            </p:cNvPr>
            <p:cNvSpPr txBox="1"/>
            <p:nvPr/>
          </p:nvSpPr>
          <p:spPr>
            <a:xfrm>
              <a:off x="8325811" y="1905140"/>
              <a:ext cx="4046919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A3D5C76-AE3D-4E34-ADDD-26EB38E5E5B9}"/>
              </a:ext>
            </a:extLst>
          </p:cNvPr>
          <p:cNvSpPr/>
          <p:nvPr/>
        </p:nvSpPr>
        <p:spPr>
          <a:xfrm>
            <a:off x="6397601" y="1664592"/>
            <a:ext cx="595202" cy="3944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96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D46FD08-A784-4880-966E-3ED62AC6F00E}"/>
              </a:ext>
            </a:extLst>
          </p:cNvPr>
          <p:cNvSpPr/>
          <p:nvPr/>
        </p:nvSpPr>
        <p:spPr>
          <a:xfrm rot="19567640">
            <a:off x="6027564" y="2281483"/>
            <a:ext cx="740072" cy="74007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AAD127F-F7C1-44CE-9E6F-468A05CD6F07}"/>
              </a:ext>
            </a:extLst>
          </p:cNvPr>
          <p:cNvSpPr/>
          <p:nvPr/>
        </p:nvSpPr>
        <p:spPr>
          <a:xfrm rot="1001028" flipH="1">
            <a:off x="6644807" y="4927143"/>
            <a:ext cx="532530" cy="532530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FC76E65-6DBA-413D-95F0-17239D71289A}"/>
              </a:ext>
            </a:extLst>
          </p:cNvPr>
          <p:cNvGrpSpPr/>
          <p:nvPr/>
        </p:nvGrpSpPr>
        <p:grpSpPr>
          <a:xfrm>
            <a:off x="7242571" y="1694504"/>
            <a:ext cx="4065753" cy="1044998"/>
            <a:chOff x="8306977" y="1559885"/>
            <a:chExt cx="4065753" cy="104499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2650821-74D1-43AA-B48E-09A76581CC6E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F92038A-FB1C-4BC8-B082-FFABC15245DD}"/>
                </a:ext>
              </a:extLst>
            </p:cNvPr>
            <p:cNvSpPr txBox="1"/>
            <p:nvPr/>
          </p:nvSpPr>
          <p:spPr>
            <a:xfrm>
              <a:off x="8325811" y="1905140"/>
              <a:ext cx="4046919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4495AE7-3745-4222-9F6C-C919A7003834}"/>
              </a:ext>
            </a:extLst>
          </p:cNvPr>
          <p:cNvGrpSpPr/>
          <p:nvPr/>
        </p:nvGrpSpPr>
        <p:grpSpPr>
          <a:xfrm>
            <a:off x="7242571" y="3118595"/>
            <a:ext cx="4065753" cy="1044998"/>
            <a:chOff x="8306977" y="1559885"/>
            <a:chExt cx="4065753" cy="1044998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07864DC-E385-482D-B237-4170D477EAD9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5B5BCEF-71EC-49F1-AA37-69C5A8613040}"/>
                </a:ext>
              </a:extLst>
            </p:cNvPr>
            <p:cNvSpPr txBox="1"/>
            <p:nvPr/>
          </p:nvSpPr>
          <p:spPr>
            <a:xfrm>
              <a:off x="8325811" y="1905140"/>
              <a:ext cx="4046919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FFF3522-65FA-4DAD-BAEC-301B4614F4E3}"/>
              </a:ext>
            </a:extLst>
          </p:cNvPr>
          <p:cNvGrpSpPr/>
          <p:nvPr/>
        </p:nvGrpSpPr>
        <p:grpSpPr>
          <a:xfrm>
            <a:off x="7242571" y="4542686"/>
            <a:ext cx="4065753" cy="1044998"/>
            <a:chOff x="8306977" y="1559885"/>
            <a:chExt cx="4065753" cy="1044998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3B1721F-B320-44FE-9D3A-A8F791A49C48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BF9736A-83A1-4DF4-965C-88D3B8B1D15A}"/>
                </a:ext>
              </a:extLst>
            </p:cNvPr>
            <p:cNvSpPr txBox="1"/>
            <p:nvPr/>
          </p:nvSpPr>
          <p:spPr>
            <a:xfrm>
              <a:off x="8325811" y="1905140"/>
              <a:ext cx="4046919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1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AEC86E2-5C8F-49F7-8772-F57AAF795501}"/>
              </a:ext>
            </a:extLst>
          </p:cNvPr>
          <p:cNvSpPr/>
          <p:nvPr/>
        </p:nvSpPr>
        <p:spPr>
          <a:xfrm>
            <a:off x="0" y="1973281"/>
            <a:ext cx="12188283" cy="1929646"/>
          </a:xfrm>
          <a:custGeom>
            <a:avLst/>
            <a:gdLst>
              <a:gd name="connsiteX0" fmla="*/ 0 w 12188283"/>
              <a:gd name="connsiteY0" fmla="*/ 1929646 h 1929646"/>
              <a:gd name="connsiteX1" fmla="*/ 2810107 w 12188283"/>
              <a:gd name="connsiteY1" fmla="*/ 1037548 h 1929646"/>
              <a:gd name="connsiteX2" fmla="*/ 5196468 w 12188283"/>
              <a:gd name="connsiteY2" fmla="*/ 1338631 h 1929646"/>
              <a:gd name="connsiteX3" fmla="*/ 7103327 w 12188283"/>
              <a:gd name="connsiteY3" fmla="*/ 485 h 1929646"/>
              <a:gd name="connsiteX4" fmla="*/ 9645805 w 12188283"/>
              <a:gd name="connsiteY4" fmla="*/ 1182514 h 1929646"/>
              <a:gd name="connsiteX5" fmla="*/ 12188283 w 12188283"/>
              <a:gd name="connsiteY5" fmla="*/ 1082153 h 192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283" h="1929646">
                <a:moveTo>
                  <a:pt x="0" y="1929646"/>
                </a:moveTo>
                <a:cubicBezTo>
                  <a:pt x="972014" y="1532848"/>
                  <a:pt x="1944029" y="1136050"/>
                  <a:pt x="2810107" y="1037548"/>
                </a:cubicBezTo>
                <a:cubicBezTo>
                  <a:pt x="3676185" y="939046"/>
                  <a:pt x="4480931" y="1511475"/>
                  <a:pt x="5196468" y="1338631"/>
                </a:cubicBezTo>
                <a:cubicBezTo>
                  <a:pt x="5912005" y="1165787"/>
                  <a:pt x="6361771" y="26504"/>
                  <a:pt x="7103327" y="485"/>
                </a:cubicBezTo>
                <a:cubicBezTo>
                  <a:pt x="7844883" y="-25534"/>
                  <a:pt x="8798312" y="1002236"/>
                  <a:pt x="9645805" y="1182514"/>
                </a:cubicBezTo>
                <a:cubicBezTo>
                  <a:pt x="10493298" y="1362792"/>
                  <a:pt x="11340790" y="1222472"/>
                  <a:pt x="12188283" y="1082153"/>
                </a:cubicBezTo>
              </a:path>
            </a:pathLst>
          </a:custGeom>
          <a:noFill/>
          <a:ln>
            <a:solidFill>
              <a:srgbClr val="3E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72AF2B-2B76-476E-B918-476FF1251E6F}"/>
              </a:ext>
            </a:extLst>
          </p:cNvPr>
          <p:cNvGrpSpPr/>
          <p:nvPr/>
        </p:nvGrpSpPr>
        <p:grpSpPr>
          <a:xfrm>
            <a:off x="5590216" y="1822696"/>
            <a:ext cx="1268045" cy="1268044"/>
            <a:chOff x="5147099" y="2482106"/>
            <a:chExt cx="1898801" cy="18988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507AEA1-11C5-41F4-93A1-D5C16E94E4FE}"/>
                </a:ext>
              </a:extLst>
            </p:cNvPr>
            <p:cNvSpPr/>
            <p:nvPr/>
          </p:nvSpPr>
          <p:spPr>
            <a:xfrm>
              <a:off x="5147099" y="2482106"/>
              <a:ext cx="1898801" cy="1898800"/>
            </a:xfrm>
            <a:prstGeom prst="ellipse">
              <a:avLst/>
            </a:prstGeom>
            <a:solidFill>
              <a:srgbClr val="FA5F5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形 5" descr="齿轮">
              <a:extLst>
                <a:ext uri="{FF2B5EF4-FFF2-40B4-BE49-F238E27FC236}">
                  <a16:creationId xmlns:a16="http://schemas.microsoft.com/office/drawing/2014/main" id="{C118854B-E9C4-4C77-B071-BCD65C4A4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0414" y="2796562"/>
              <a:ext cx="1236159" cy="123615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E588F03-9735-4394-B557-61F825D87E79}"/>
              </a:ext>
            </a:extLst>
          </p:cNvPr>
          <p:cNvGrpSpPr/>
          <p:nvPr/>
        </p:nvGrpSpPr>
        <p:grpSpPr>
          <a:xfrm>
            <a:off x="2233960" y="2648770"/>
            <a:ext cx="1268045" cy="1268044"/>
            <a:chOff x="2233960" y="2648770"/>
            <a:chExt cx="1268045" cy="126804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73A1BB1F-35F5-429A-9337-89F3DEBE6EF1}"/>
                </a:ext>
              </a:extLst>
            </p:cNvPr>
            <p:cNvSpPr/>
            <p:nvPr/>
          </p:nvSpPr>
          <p:spPr>
            <a:xfrm>
              <a:off x="2233960" y="2648770"/>
              <a:ext cx="1268045" cy="1268044"/>
            </a:xfrm>
            <a:prstGeom prst="ellipse">
              <a:avLst/>
            </a:prstGeom>
            <a:solidFill>
              <a:srgbClr val="67B2E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iṩḻïḋè">
              <a:extLst>
                <a:ext uri="{FF2B5EF4-FFF2-40B4-BE49-F238E27FC236}">
                  <a16:creationId xmlns:a16="http://schemas.microsoft.com/office/drawing/2014/main" id="{741DB949-AE94-4B9E-BE8A-DD72E3CA8FB6}"/>
                </a:ext>
              </a:extLst>
            </p:cNvPr>
            <p:cNvSpPr/>
            <p:nvPr/>
          </p:nvSpPr>
          <p:spPr bwMode="auto">
            <a:xfrm>
              <a:off x="2648586" y="3042090"/>
              <a:ext cx="438791" cy="4814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386FE2E-0FF9-4A5C-8A41-EAE80E657D68}"/>
              </a:ext>
            </a:extLst>
          </p:cNvPr>
          <p:cNvGrpSpPr/>
          <p:nvPr/>
        </p:nvGrpSpPr>
        <p:grpSpPr>
          <a:xfrm>
            <a:off x="8946472" y="2648770"/>
            <a:ext cx="1268045" cy="1268044"/>
            <a:chOff x="8946472" y="2648770"/>
            <a:chExt cx="1268045" cy="1268044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A707B383-5D5B-4543-9A94-7C738FD3DE50}"/>
                </a:ext>
              </a:extLst>
            </p:cNvPr>
            <p:cNvSpPr/>
            <p:nvPr/>
          </p:nvSpPr>
          <p:spPr>
            <a:xfrm>
              <a:off x="8946472" y="2648770"/>
              <a:ext cx="1268045" cy="1268044"/>
            </a:xfrm>
            <a:prstGeom prst="ellipse">
              <a:avLst/>
            </a:prstGeom>
            <a:solidFill>
              <a:srgbClr val="67B2E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iṩḻïḋè">
              <a:extLst>
                <a:ext uri="{FF2B5EF4-FFF2-40B4-BE49-F238E27FC236}">
                  <a16:creationId xmlns:a16="http://schemas.microsoft.com/office/drawing/2014/main" id="{497B49DA-8F8A-43D5-BC7A-9B98EED5A346}"/>
                </a:ext>
              </a:extLst>
            </p:cNvPr>
            <p:cNvSpPr/>
            <p:nvPr/>
          </p:nvSpPr>
          <p:spPr bwMode="auto">
            <a:xfrm>
              <a:off x="9361098" y="3042090"/>
              <a:ext cx="438791" cy="4814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06B2DB6-0F3D-4FCF-898B-EB72C5657D3C}"/>
              </a:ext>
            </a:extLst>
          </p:cNvPr>
          <p:cNvGrpSpPr/>
          <p:nvPr/>
        </p:nvGrpSpPr>
        <p:grpSpPr>
          <a:xfrm>
            <a:off x="1473670" y="4053512"/>
            <a:ext cx="2848631" cy="1061844"/>
            <a:chOff x="7712375" y="1559885"/>
            <a:chExt cx="2848631" cy="106184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C913FA7-03F0-4A2F-8746-3D9ED03A7DB4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87CB05-2926-415D-BDE4-510CB2BDE0BA}"/>
                </a:ext>
              </a:extLst>
            </p:cNvPr>
            <p:cNvSpPr txBox="1"/>
            <p:nvPr/>
          </p:nvSpPr>
          <p:spPr>
            <a:xfrm>
              <a:off x="7712375" y="1921153"/>
              <a:ext cx="2848631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C328544-B125-49A6-93C0-8D5E29E979C4}"/>
              </a:ext>
            </a:extLst>
          </p:cNvPr>
          <p:cNvGrpSpPr/>
          <p:nvPr/>
        </p:nvGrpSpPr>
        <p:grpSpPr>
          <a:xfrm>
            <a:off x="4916903" y="3282792"/>
            <a:ext cx="2848631" cy="1061844"/>
            <a:chOff x="7712375" y="1559885"/>
            <a:chExt cx="2848631" cy="106184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80BBE11-25B4-4D48-93CE-8F7842E90F3A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053ECB6-79FE-48F0-80AC-14594F53D6A4}"/>
                </a:ext>
              </a:extLst>
            </p:cNvPr>
            <p:cNvSpPr txBox="1"/>
            <p:nvPr/>
          </p:nvSpPr>
          <p:spPr>
            <a:xfrm>
              <a:off x="7712375" y="1921153"/>
              <a:ext cx="2848631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47C65A6-9608-4A3D-A363-6B296F7C6FDC}"/>
              </a:ext>
            </a:extLst>
          </p:cNvPr>
          <p:cNvGrpSpPr/>
          <p:nvPr/>
        </p:nvGrpSpPr>
        <p:grpSpPr>
          <a:xfrm>
            <a:off x="8156177" y="4053512"/>
            <a:ext cx="2848631" cy="1061844"/>
            <a:chOff x="7712375" y="1559885"/>
            <a:chExt cx="2848631" cy="106184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F17E460-1851-45B6-840D-50A25C6DD027}"/>
                </a:ext>
              </a:extLst>
            </p:cNvPr>
            <p:cNvSpPr/>
            <p:nvPr/>
          </p:nvSpPr>
          <p:spPr>
            <a:xfrm>
              <a:off x="8306977" y="155988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C69EA83-F039-4957-B90E-B58794A7F5B6}"/>
                </a:ext>
              </a:extLst>
            </p:cNvPr>
            <p:cNvSpPr txBox="1"/>
            <p:nvPr/>
          </p:nvSpPr>
          <p:spPr>
            <a:xfrm>
              <a:off x="7712375" y="1921153"/>
              <a:ext cx="2848631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7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55159D84-3C04-4A10-968B-0E10CF24D5B9}"/>
              </a:ext>
            </a:extLst>
          </p:cNvPr>
          <p:cNvCxnSpPr/>
          <p:nvPr/>
        </p:nvCxnSpPr>
        <p:spPr>
          <a:xfrm>
            <a:off x="3296847" y="3584573"/>
            <a:ext cx="0" cy="1595400"/>
          </a:xfrm>
          <a:prstGeom prst="line">
            <a:avLst/>
          </a:prstGeom>
          <a:ln w="3175" cap="rnd">
            <a:solidFill>
              <a:srgbClr val="3E3F3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D7BE097-9C09-4188-BC32-D902D5888B52}"/>
              </a:ext>
            </a:extLst>
          </p:cNvPr>
          <p:cNvCxnSpPr/>
          <p:nvPr/>
        </p:nvCxnSpPr>
        <p:spPr>
          <a:xfrm>
            <a:off x="6118424" y="3584573"/>
            <a:ext cx="0" cy="1595400"/>
          </a:xfrm>
          <a:prstGeom prst="line">
            <a:avLst/>
          </a:prstGeom>
          <a:ln w="3175" cap="rnd">
            <a:solidFill>
              <a:srgbClr val="3E3F3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389A401-BDFC-402B-B36B-901B7419D841}"/>
              </a:ext>
            </a:extLst>
          </p:cNvPr>
          <p:cNvCxnSpPr/>
          <p:nvPr/>
        </p:nvCxnSpPr>
        <p:spPr>
          <a:xfrm>
            <a:off x="8940001" y="3584573"/>
            <a:ext cx="0" cy="1595400"/>
          </a:xfrm>
          <a:prstGeom prst="line">
            <a:avLst/>
          </a:prstGeom>
          <a:ln w="3175" cap="rnd">
            <a:solidFill>
              <a:srgbClr val="3E3F3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B637E46-06FE-4E7B-8220-37679A9FE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05" y="1415232"/>
            <a:ext cx="11050790" cy="173221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3E497CB-F47F-4C50-AC0D-96D59119725D}"/>
              </a:ext>
            </a:extLst>
          </p:cNvPr>
          <p:cNvGrpSpPr/>
          <p:nvPr/>
        </p:nvGrpSpPr>
        <p:grpSpPr>
          <a:xfrm>
            <a:off x="968757" y="3429000"/>
            <a:ext cx="1834605" cy="1609962"/>
            <a:chOff x="1292142" y="3623915"/>
            <a:chExt cx="1834605" cy="1609962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854FC666-1289-4A9D-B2BD-8379096E4028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C0EF732-59F1-4D50-A796-FE636C41CAF5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436A3BA-055D-4A72-B3FA-C2EE189A4546}"/>
                </a:ext>
              </a:extLst>
            </p:cNvPr>
            <p:cNvSpPr/>
            <p:nvPr/>
          </p:nvSpPr>
          <p:spPr>
            <a:xfrm>
              <a:off x="1292142" y="3704677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915AA25-A7F1-4DB1-BA59-063107E81822}"/>
              </a:ext>
            </a:extLst>
          </p:cNvPr>
          <p:cNvGrpSpPr/>
          <p:nvPr/>
        </p:nvGrpSpPr>
        <p:grpSpPr>
          <a:xfrm>
            <a:off x="6637794" y="3429000"/>
            <a:ext cx="1835241" cy="1609962"/>
            <a:chOff x="1308429" y="3623915"/>
            <a:chExt cx="1835241" cy="160996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5196B76-B2F7-4A55-992C-4344D694276E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04BB78B-C43B-4198-901D-DA3AF2397648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4B42D78-5650-4169-86EF-F1289702C1EF}"/>
                </a:ext>
              </a:extLst>
            </p:cNvPr>
            <p:cNvSpPr/>
            <p:nvPr/>
          </p:nvSpPr>
          <p:spPr>
            <a:xfrm>
              <a:off x="1309065" y="3680453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887154A-D4AC-4C6C-BE40-BA3FF0835128}"/>
              </a:ext>
            </a:extLst>
          </p:cNvPr>
          <p:cNvGrpSpPr/>
          <p:nvPr/>
        </p:nvGrpSpPr>
        <p:grpSpPr>
          <a:xfrm>
            <a:off x="3811419" y="3429000"/>
            <a:ext cx="1848535" cy="1609962"/>
            <a:chOff x="1308429" y="3623915"/>
            <a:chExt cx="1848535" cy="160996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998CBE7-021A-480E-948B-85CD18534063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FB37166-44CF-48A4-9A06-75A345FB5AD8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33BA767-DE12-45DF-B80E-E68040267A12}"/>
                </a:ext>
              </a:extLst>
            </p:cNvPr>
            <p:cNvSpPr/>
            <p:nvPr/>
          </p:nvSpPr>
          <p:spPr>
            <a:xfrm>
              <a:off x="1322359" y="3680453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E553C68-D0B7-4122-92F8-17CD06732D96}"/>
              </a:ext>
            </a:extLst>
          </p:cNvPr>
          <p:cNvGrpSpPr/>
          <p:nvPr/>
        </p:nvGrpSpPr>
        <p:grpSpPr>
          <a:xfrm>
            <a:off x="9444637" y="3429000"/>
            <a:ext cx="1834605" cy="1609962"/>
            <a:chOff x="1288897" y="3623915"/>
            <a:chExt cx="1834605" cy="160996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38D12E-648A-4D4B-94F7-BC8BDA326FBB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8DCE337-1DD8-42C9-8CF9-60989E6B5830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D44FD4E-91FA-4EE0-BAC1-F305137160EB}"/>
                </a:ext>
              </a:extLst>
            </p:cNvPr>
            <p:cNvSpPr/>
            <p:nvPr/>
          </p:nvSpPr>
          <p:spPr>
            <a:xfrm>
              <a:off x="1288897" y="3680453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2FB68C32-4E8B-46BE-8CD3-2198F0976D38}"/>
              </a:ext>
            </a:extLst>
          </p:cNvPr>
          <p:cNvSpPr/>
          <p:nvPr/>
        </p:nvSpPr>
        <p:spPr>
          <a:xfrm rot="1582537">
            <a:off x="10037283" y="992727"/>
            <a:ext cx="1841517" cy="1841517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8065261-219B-4613-B134-437C3B576908}"/>
              </a:ext>
            </a:extLst>
          </p:cNvPr>
          <p:cNvSpPr/>
          <p:nvPr/>
        </p:nvSpPr>
        <p:spPr>
          <a:xfrm rot="1001028" flipV="1">
            <a:off x="1486290" y="1171894"/>
            <a:ext cx="1153052" cy="1153052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0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雪山上有白云&#10;&#10;描述已自动生成">
            <a:extLst>
              <a:ext uri="{FF2B5EF4-FFF2-40B4-BE49-F238E27FC236}">
                <a16:creationId xmlns:a16="http://schemas.microsoft.com/office/drawing/2014/main" id="{4F077CCF-95A1-49AF-9784-D12CDC2296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EAA2290-0FA9-4331-BB89-F24C0D9D55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44000">
                <a:schemeClr val="bg1">
                  <a:alpha val="56000"/>
                </a:schemeClr>
              </a:gs>
              <a:gs pos="83000">
                <a:schemeClr val="bg1">
                  <a:alpha val="8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9907C70-C107-4890-B4BF-5C2EBA1FA87B}"/>
              </a:ext>
            </a:extLst>
          </p:cNvPr>
          <p:cNvSpPr/>
          <p:nvPr/>
        </p:nvSpPr>
        <p:spPr>
          <a:xfrm>
            <a:off x="4750420" y="2029522"/>
            <a:ext cx="7415560" cy="4817327"/>
          </a:xfrm>
          <a:custGeom>
            <a:avLst/>
            <a:gdLst>
              <a:gd name="connsiteX0" fmla="*/ 7415560 w 7415560"/>
              <a:gd name="connsiteY0" fmla="*/ 0 h 4817327"/>
              <a:gd name="connsiteX1" fmla="*/ 6545765 w 7415560"/>
              <a:gd name="connsiteY1" fmla="*/ 289932 h 4817327"/>
              <a:gd name="connsiteX2" fmla="*/ 5954751 w 7415560"/>
              <a:gd name="connsiteY2" fmla="*/ 914400 h 4817327"/>
              <a:gd name="connsiteX3" fmla="*/ 5073804 w 7415560"/>
              <a:gd name="connsiteY3" fmla="*/ 1260088 h 4817327"/>
              <a:gd name="connsiteX4" fmla="*/ 4627756 w 7415560"/>
              <a:gd name="connsiteY4" fmla="*/ 1706137 h 4817327"/>
              <a:gd name="connsiteX5" fmla="*/ 3947531 w 7415560"/>
              <a:gd name="connsiteY5" fmla="*/ 2040673 h 4817327"/>
              <a:gd name="connsiteX6" fmla="*/ 2865863 w 7415560"/>
              <a:gd name="connsiteY6" fmla="*/ 2587083 h 4817327"/>
              <a:gd name="connsiteX7" fmla="*/ 2442117 w 7415560"/>
              <a:gd name="connsiteY7" fmla="*/ 3021980 h 4817327"/>
              <a:gd name="connsiteX8" fmla="*/ 1538868 w 7415560"/>
              <a:gd name="connsiteY8" fmla="*/ 3412273 h 4817327"/>
              <a:gd name="connsiteX9" fmla="*/ 769434 w 7415560"/>
              <a:gd name="connsiteY9" fmla="*/ 3947532 h 4817327"/>
              <a:gd name="connsiteX10" fmla="*/ 412595 w 7415560"/>
              <a:gd name="connsiteY10" fmla="*/ 4538546 h 4817327"/>
              <a:gd name="connsiteX11" fmla="*/ 0 w 7415560"/>
              <a:gd name="connsiteY11" fmla="*/ 4817327 h 481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5560" h="4817327">
                <a:moveTo>
                  <a:pt x="7415560" y="0"/>
                </a:moveTo>
                <a:cubicBezTo>
                  <a:pt x="7102396" y="68766"/>
                  <a:pt x="6789233" y="137532"/>
                  <a:pt x="6545765" y="289932"/>
                </a:cubicBezTo>
                <a:cubicBezTo>
                  <a:pt x="6302297" y="442332"/>
                  <a:pt x="6200078" y="752707"/>
                  <a:pt x="5954751" y="914400"/>
                </a:cubicBezTo>
                <a:cubicBezTo>
                  <a:pt x="5709424" y="1076093"/>
                  <a:pt x="5294970" y="1128132"/>
                  <a:pt x="5073804" y="1260088"/>
                </a:cubicBezTo>
                <a:cubicBezTo>
                  <a:pt x="4852638" y="1392044"/>
                  <a:pt x="4815468" y="1576039"/>
                  <a:pt x="4627756" y="1706137"/>
                </a:cubicBezTo>
                <a:cubicBezTo>
                  <a:pt x="4440044" y="1836235"/>
                  <a:pt x="3947531" y="2040673"/>
                  <a:pt x="3947531" y="2040673"/>
                </a:cubicBezTo>
                <a:cubicBezTo>
                  <a:pt x="3653882" y="2187497"/>
                  <a:pt x="3116765" y="2423532"/>
                  <a:pt x="2865863" y="2587083"/>
                </a:cubicBezTo>
                <a:cubicBezTo>
                  <a:pt x="2614961" y="2750634"/>
                  <a:pt x="2663283" y="2884448"/>
                  <a:pt x="2442117" y="3021980"/>
                </a:cubicBezTo>
                <a:cubicBezTo>
                  <a:pt x="2220951" y="3159512"/>
                  <a:pt x="1817649" y="3258014"/>
                  <a:pt x="1538868" y="3412273"/>
                </a:cubicBezTo>
                <a:cubicBezTo>
                  <a:pt x="1260087" y="3566532"/>
                  <a:pt x="957146" y="3759820"/>
                  <a:pt x="769434" y="3947532"/>
                </a:cubicBezTo>
                <a:cubicBezTo>
                  <a:pt x="581722" y="4135244"/>
                  <a:pt x="540834" y="4393580"/>
                  <a:pt x="412595" y="4538546"/>
                </a:cubicBezTo>
                <a:cubicBezTo>
                  <a:pt x="284356" y="4683512"/>
                  <a:pt x="142178" y="4750419"/>
                  <a:pt x="0" y="4817327"/>
                </a:cubicBezTo>
              </a:path>
            </a:pathLst>
          </a:custGeom>
          <a:noFill/>
          <a:ln>
            <a:solidFill>
              <a:srgbClr val="3E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2D01B0E-BFB4-4A43-BFD7-2C04C7C4252E}"/>
              </a:ext>
            </a:extLst>
          </p:cNvPr>
          <p:cNvSpPr/>
          <p:nvPr/>
        </p:nvSpPr>
        <p:spPr>
          <a:xfrm rot="20051015">
            <a:off x="-1655629" y="-2999107"/>
            <a:ext cx="6262418" cy="6262418"/>
          </a:xfrm>
          <a:prstGeom prst="ellipse">
            <a:avLst/>
          </a:prstGeom>
          <a:gradFill>
            <a:gsLst>
              <a:gs pos="0">
                <a:srgbClr val="FD0707">
                  <a:alpha val="80000"/>
                </a:srgbClr>
              </a:gs>
              <a:gs pos="27000">
                <a:srgbClr val="FA6866">
                  <a:alpha val="42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259ED7A-209E-4130-BE3A-9E567639AD64}"/>
              </a:ext>
            </a:extLst>
          </p:cNvPr>
          <p:cNvSpPr/>
          <p:nvPr/>
        </p:nvSpPr>
        <p:spPr>
          <a:xfrm rot="6210798">
            <a:off x="9833021" y="1790245"/>
            <a:ext cx="6307369" cy="6307369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448F240-A00F-4B3D-9E38-DD4059CC20B6}"/>
              </a:ext>
            </a:extLst>
          </p:cNvPr>
          <p:cNvGrpSpPr/>
          <p:nvPr/>
        </p:nvGrpSpPr>
        <p:grpSpPr>
          <a:xfrm>
            <a:off x="8656004" y="1979165"/>
            <a:ext cx="2430434" cy="2678157"/>
            <a:chOff x="8656004" y="1979165"/>
            <a:chExt cx="2430434" cy="2678157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D1C0216-C675-4DFE-82A8-BFB12DA7AEE1}"/>
                </a:ext>
              </a:extLst>
            </p:cNvPr>
            <p:cNvSpPr/>
            <p:nvPr/>
          </p:nvSpPr>
          <p:spPr>
            <a:xfrm>
              <a:off x="8656004" y="2122288"/>
              <a:ext cx="2430434" cy="2430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5604105-A132-460A-B419-6D238B9BDA75}"/>
                </a:ext>
              </a:extLst>
            </p:cNvPr>
            <p:cNvSpPr txBox="1"/>
            <p:nvPr/>
          </p:nvSpPr>
          <p:spPr>
            <a:xfrm>
              <a:off x="9543447" y="1979165"/>
              <a:ext cx="677108" cy="26781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404040"/>
                  </a:solidFill>
                  <a:cs typeface="+mn-ea"/>
                  <a:sym typeface="+mn-lt"/>
                </a:rPr>
                <a:t>CONTENTS</a:t>
              </a:r>
              <a:endParaRPr lang="zh-CN" altLang="en-US" sz="32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67D1081-3EE5-4CF8-997E-364D7ABFF01F}"/>
              </a:ext>
            </a:extLst>
          </p:cNvPr>
          <p:cNvGrpSpPr/>
          <p:nvPr/>
        </p:nvGrpSpPr>
        <p:grpSpPr>
          <a:xfrm>
            <a:off x="1651911" y="2308071"/>
            <a:ext cx="2609386" cy="744145"/>
            <a:chOff x="1639229" y="3809144"/>
            <a:chExt cx="2609386" cy="744145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744E12FB-B0C2-4E76-8BFF-9AE204403AFA}"/>
                </a:ext>
              </a:extLst>
            </p:cNvPr>
            <p:cNvSpPr/>
            <p:nvPr/>
          </p:nvSpPr>
          <p:spPr>
            <a:xfrm>
              <a:off x="1639229" y="3809144"/>
              <a:ext cx="2609386" cy="744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D66D140-B40E-42EB-AD5A-E1373EA7D073}"/>
                </a:ext>
              </a:extLst>
            </p:cNvPr>
            <p:cNvSpPr/>
            <p:nvPr/>
          </p:nvSpPr>
          <p:spPr>
            <a:xfrm>
              <a:off x="2377052" y="3963201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AE8C58A-5BBC-4FE7-9859-0E168395046E}"/>
                </a:ext>
              </a:extLst>
            </p:cNvPr>
            <p:cNvSpPr txBox="1"/>
            <p:nvPr/>
          </p:nvSpPr>
          <p:spPr>
            <a:xfrm>
              <a:off x="1711281" y="3901646"/>
              <a:ext cx="770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3E3F3F"/>
                  </a:solidFill>
                  <a:cs typeface="+mn-ea"/>
                  <a:sym typeface="+mn-lt"/>
                </a:rPr>
                <a:t>01.</a:t>
              </a:r>
              <a:endParaRPr lang="zh-CN" altLang="en-US" sz="2800" dirty="0">
                <a:solidFill>
                  <a:srgbClr val="3E3F3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E29CB52-D56C-41A8-A8DB-696246A60F21}"/>
              </a:ext>
            </a:extLst>
          </p:cNvPr>
          <p:cNvGrpSpPr/>
          <p:nvPr/>
        </p:nvGrpSpPr>
        <p:grpSpPr>
          <a:xfrm>
            <a:off x="5186779" y="2308071"/>
            <a:ext cx="2609386" cy="744145"/>
            <a:chOff x="1639229" y="3809144"/>
            <a:chExt cx="2609386" cy="744145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495FDF41-2274-4D71-9C41-81E0C71F5925}"/>
                </a:ext>
              </a:extLst>
            </p:cNvPr>
            <p:cNvSpPr/>
            <p:nvPr/>
          </p:nvSpPr>
          <p:spPr>
            <a:xfrm>
              <a:off x="1639229" y="3809144"/>
              <a:ext cx="2609386" cy="744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C08B7EA-65D1-4B4B-B5C7-5FC68AEC9C8A}"/>
                </a:ext>
              </a:extLst>
            </p:cNvPr>
            <p:cNvSpPr/>
            <p:nvPr/>
          </p:nvSpPr>
          <p:spPr>
            <a:xfrm>
              <a:off x="2377052" y="3963201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E9031FC-4ED5-4489-B55D-DE8670908601}"/>
                </a:ext>
              </a:extLst>
            </p:cNvPr>
            <p:cNvSpPr txBox="1"/>
            <p:nvPr/>
          </p:nvSpPr>
          <p:spPr>
            <a:xfrm>
              <a:off x="1711281" y="3901646"/>
              <a:ext cx="770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3E3F3F"/>
                  </a:solidFill>
                  <a:cs typeface="+mn-ea"/>
                  <a:sym typeface="+mn-lt"/>
                </a:rPr>
                <a:t>02.</a:t>
              </a:r>
              <a:endParaRPr lang="zh-CN" altLang="en-US" sz="2800" dirty="0">
                <a:solidFill>
                  <a:srgbClr val="3E3F3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F69FF61-9D11-462E-ADBC-4B90B6AFB671}"/>
              </a:ext>
            </a:extLst>
          </p:cNvPr>
          <p:cNvGrpSpPr/>
          <p:nvPr/>
        </p:nvGrpSpPr>
        <p:grpSpPr>
          <a:xfrm>
            <a:off x="1651911" y="3682176"/>
            <a:ext cx="2609386" cy="744145"/>
            <a:chOff x="1639229" y="3809144"/>
            <a:chExt cx="2609386" cy="744145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1C7CFF26-33F0-4CD9-8E68-0F53DFEA4313}"/>
                </a:ext>
              </a:extLst>
            </p:cNvPr>
            <p:cNvSpPr/>
            <p:nvPr/>
          </p:nvSpPr>
          <p:spPr>
            <a:xfrm>
              <a:off x="1639229" y="3809144"/>
              <a:ext cx="2609386" cy="744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A162FD3-2A73-419A-9830-DAD204506972}"/>
                </a:ext>
              </a:extLst>
            </p:cNvPr>
            <p:cNvSpPr/>
            <p:nvPr/>
          </p:nvSpPr>
          <p:spPr>
            <a:xfrm>
              <a:off x="2377052" y="3963201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0AE1CEF-A8D5-428B-A639-44A4D319ECE2}"/>
                </a:ext>
              </a:extLst>
            </p:cNvPr>
            <p:cNvSpPr txBox="1"/>
            <p:nvPr/>
          </p:nvSpPr>
          <p:spPr>
            <a:xfrm>
              <a:off x="1711281" y="3901646"/>
              <a:ext cx="770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3E3F3F"/>
                  </a:solidFill>
                  <a:cs typeface="+mn-ea"/>
                  <a:sym typeface="+mn-lt"/>
                </a:rPr>
                <a:t>03.</a:t>
              </a:r>
              <a:endParaRPr lang="zh-CN" altLang="en-US" sz="2800" dirty="0">
                <a:solidFill>
                  <a:srgbClr val="3E3F3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F3CFB58-F3D7-4C56-B184-8FC8D7465B63}"/>
              </a:ext>
            </a:extLst>
          </p:cNvPr>
          <p:cNvGrpSpPr/>
          <p:nvPr/>
        </p:nvGrpSpPr>
        <p:grpSpPr>
          <a:xfrm>
            <a:off x="5186779" y="3682176"/>
            <a:ext cx="2609386" cy="744145"/>
            <a:chOff x="1639229" y="3809144"/>
            <a:chExt cx="2609386" cy="744145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41B6C365-E085-433F-8E15-BCC024444EBE}"/>
                </a:ext>
              </a:extLst>
            </p:cNvPr>
            <p:cNvSpPr/>
            <p:nvPr/>
          </p:nvSpPr>
          <p:spPr>
            <a:xfrm>
              <a:off x="1639229" y="3809144"/>
              <a:ext cx="2609386" cy="744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0A9B48D-B507-4DB2-A736-8961BDADA105}"/>
                </a:ext>
              </a:extLst>
            </p:cNvPr>
            <p:cNvSpPr/>
            <p:nvPr/>
          </p:nvSpPr>
          <p:spPr>
            <a:xfrm>
              <a:off x="2377052" y="3963201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FBC604C-B863-4E5D-A2EC-CFF63313011B}"/>
                </a:ext>
              </a:extLst>
            </p:cNvPr>
            <p:cNvSpPr txBox="1"/>
            <p:nvPr/>
          </p:nvSpPr>
          <p:spPr>
            <a:xfrm>
              <a:off x="1711281" y="3901646"/>
              <a:ext cx="770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3E3F3F"/>
                  </a:solidFill>
                  <a:cs typeface="+mn-ea"/>
                  <a:sym typeface="+mn-lt"/>
                </a:rPr>
                <a:t>04.</a:t>
              </a:r>
              <a:endParaRPr lang="zh-CN" altLang="en-US" sz="2800" dirty="0">
                <a:solidFill>
                  <a:srgbClr val="3E3F3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椭圆 37">
            <a:extLst>
              <a:ext uri="{FF2B5EF4-FFF2-40B4-BE49-F238E27FC236}">
                <a16:creationId xmlns:a16="http://schemas.microsoft.com/office/drawing/2014/main" id="{B4848615-22BD-480D-BA43-AB49B8A1B778}"/>
              </a:ext>
            </a:extLst>
          </p:cNvPr>
          <p:cNvSpPr/>
          <p:nvPr/>
        </p:nvSpPr>
        <p:spPr>
          <a:xfrm rot="1582537">
            <a:off x="7082151" y="1107339"/>
            <a:ext cx="1662178" cy="1662178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3DF8DA4-E807-4E46-9AE3-4D0D6A463A58}"/>
              </a:ext>
            </a:extLst>
          </p:cNvPr>
          <p:cNvSpPr/>
          <p:nvPr/>
        </p:nvSpPr>
        <p:spPr>
          <a:xfrm rot="1001028" flipV="1">
            <a:off x="987254" y="4076639"/>
            <a:ext cx="1153052" cy="1153052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7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雪山上有白云&#10;&#10;描述已自动生成">
            <a:extLst>
              <a:ext uri="{FF2B5EF4-FFF2-40B4-BE49-F238E27FC236}">
                <a16:creationId xmlns:a16="http://schemas.microsoft.com/office/drawing/2014/main" id="{DDA3FAEE-0DE5-48DD-A56A-9A32B4E8B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87" b="100000" l="239" r="99863">
                        <a14:foregroundMark x1="14715" y1="15634" x2="6692" y2="29456"/>
                        <a14:foregroundMark x1="6692" y1="29456" x2="3209" y2="33006"/>
                        <a14:foregroundMark x1="14817" y1="20846" x2="35029" y2="69411"/>
                        <a14:foregroundMark x1="35029" y1="69411" x2="35029" y2="69411"/>
                        <a14:foregroundMark x1="29840" y1="41465" x2="43633" y2="64955"/>
                        <a14:foregroundMark x1="43633" y1="64955" x2="43633" y2="64955"/>
                        <a14:foregroundMark x1="49505" y1="54456" x2="35029" y2="70619"/>
                        <a14:foregroundMark x1="35029" y1="70619" x2="35029" y2="70619"/>
                        <a14:foregroundMark x1="97610" y1="41465" x2="83134" y2="49169"/>
                        <a14:foregroundMark x1="97508" y1="47810" x2="89553" y2="91314"/>
                        <a14:foregroundMark x1="89553" y1="91314" x2="89553" y2="93278"/>
                        <a14:foregroundMark x1="78491" y1="48414" x2="59167" y2="47583"/>
                        <a14:foregroundMark x1="59167" y1="47583" x2="55889" y2="45317"/>
                        <a14:foregroundMark x1="97405" y1="39275" x2="99932" y2="39804"/>
                        <a14:foregroundMark x1="444" y1="29381" x2="410" y2="57024"/>
                        <a14:foregroundMark x1="410" y1="57024" x2="2014" y2="73640"/>
                        <a14:foregroundMark x1="31478" y1="74698" x2="12086" y2="74094"/>
                        <a14:foregroundMark x1="15364" y1="44335" x2="21748" y2="49924"/>
                        <a14:foregroundMark x1="21748" y1="49924" x2="29020" y2="62311"/>
                        <a14:foregroundMark x1="29020" y1="62311" x2="29088" y2="62311"/>
                        <a14:foregroundMark x1="97713" y1="94713" x2="79242" y2="99924"/>
                        <a14:foregroundMark x1="273" y1="97356" x2="10584" y2="9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49298"/>
            <a:ext cx="12192000" cy="550870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B698825-46E3-4BEA-BE83-16E302D4A1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bg1">
                  <a:alpha val="60000"/>
                </a:schemeClr>
              </a:gs>
              <a:gs pos="83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58D65D0-427F-437A-9A2F-0E7A72F63A9C}"/>
              </a:ext>
            </a:extLst>
          </p:cNvPr>
          <p:cNvSpPr/>
          <p:nvPr/>
        </p:nvSpPr>
        <p:spPr>
          <a:xfrm rot="1582537">
            <a:off x="6359540" y="1063224"/>
            <a:ext cx="1549532" cy="154953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4BD3DD-F929-4E7F-A964-E4D855AAED09}"/>
              </a:ext>
            </a:extLst>
          </p:cNvPr>
          <p:cNvSpPr txBox="1"/>
          <p:nvPr/>
        </p:nvSpPr>
        <p:spPr>
          <a:xfrm>
            <a:off x="10410635" y="415655"/>
            <a:ext cx="1218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3E3F3F"/>
                </a:solidFill>
                <a:cs typeface="+mn-ea"/>
                <a:sym typeface="+mn-lt"/>
              </a:rPr>
              <a:t>01.</a:t>
            </a:r>
            <a:endParaRPr lang="zh-CN" altLang="en-US" sz="6000" dirty="0">
              <a:solidFill>
                <a:srgbClr val="3E3F3F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44F8AC4-D091-444F-A090-8EC8C2987C03}"/>
              </a:ext>
            </a:extLst>
          </p:cNvPr>
          <p:cNvGrpSpPr/>
          <p:nvPr/>
        </p:nvGrpSpPr>
        <p:grpSpPr>
          <a:xfrm>
            <a:off x="1679646" y="1731500"/>
            <a:ext cx="5791534" cy="3086669"/>
            <a:chOff x="1908594" y="1969803"/>
            <a:chExt cx="5791534" cy="308666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D54A34F-DE76-4D66-BD40-866C09A5D864}"/>
                </a:ext>
              </a:extLst>
            </p:cNvPr>
            <p:cNvSpPr/>
            <p:nvPr/>
          </p:nvSpPr>
          <p:spPr>
            <a:xfrm>
              <a:off x="1908594" y="1969803"/>
              <a:ext cx="5791534" cy="308666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1C4FC57-64DF-4F04-8B54-638D1FD78667}"/>
                </a:ext>
              </a:extLst>
            </p:cNvPr>
            <p:cNvSpPr/>
            <p:nvPr/>
          </p:nvSpPr>
          <p:spPr>
            <a:xfrm>
              <a:off x="2544520" y="2789931"/>
              <a:ext cx="46912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D0140A2-0374-4307-9049-007BEA56FB46}"/>
                </a:ext>
              </a:extLst>
            </p:cNvPr>
            <p:cNvSpPr txBox="1"/>
            <p:nvPr/>
          </p:nvSpPr>
          <p:spPr>
            <a:xfrm>
              <a:off x="2777023" y="3789249"/>
              <a:ext cx="4226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algn="ctr"/>
              <a:r>
                <a:rPr lang="en-US" altLang="zh-CN" spc="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C38FB763-EF94-428C-B5BB-575FD6B2E602}"/>
              </a:ext>
            </a:extLst>
          </p:cNvPr>
          <p:cNvSpPr/>
          <p:nvPr/>
        </p:nvSpPr>
        <p:spPr>
          <a:xfrm rot="1001028" flipV="1">
            <a:off x="1883610" y="4072237"/>
            <a:ext cx="1153052" cy="1153052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1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D780D56-0813-4A41-8758-247EA3BE7436}"/>
              </a:ext>
            </a:extLst>
          </p:cNvPr>
          <p:cNvSpPr/>
          <p:nvPr/>
        </p:nvSpPr>
        <p:spPr>
          <a:xfrm>
            <a:off x="811134" y="1567301"/>
            <a:ext cx="10569732" cy="3723398"/>
          </a:xfrm>
          <a:prstGeom prst="roundRect">
            <a:avLst>
              <a:gd name="adj" fmla="val 31214"/>
            </a:avLst>
          </a:prstGeom>
          <a:solidFill>
            <a:schemeClr val="bg1"/>
          </a:solidFill>
          <a:ln>
            <a:noFill/>
          </a:ln>
          <a:effectLst>
            <a:outerShdw blurRad="596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雪山上有白云&#10;&#10;描述已自动生成">
            <a:extLst>
              <a:ext uri="{FF2B5EF4-FFF2-40B4-BE49-F238E27FC236}">
                <a16:creationId xmlns:a16="http://schemas.microsoft.com/office/drawing/2014/main" id="{0CC814AB-AB66-4F37-904F-1233D0B03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46" b="100000" l="307" r="100000">
                        <a14:foregroundMark x1="17825" y1="32476" x2="8078" y2="61299"/>
                        <a14:foregroundMark x1="8078" y1="61299" x2="3885" y2="68606"/>
                        <a14:foregroundMark x1="17894" y1="43437" x2="31561" y2="99865"/>
                        <a14:foregroundMark x1="36094" y1="86333" x2="40729" y2="99865"/>
                        <a14:foregroundMark x1="71575" y1="99053" x2="83231" y2="99865"/>
                        <a14:foregroundMark x1="71575" y1="99053" x2="67587" y2="94317"/>
                        <a14:foregroundMark x1="511" y1="61028" x2="511" y2="99865"/>
                        <a14:foregroundMark x1="18609" y1="92152" x2="23620" y2="9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1415"/>
            <a:ext cx="12192000" cy="306658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399C2FDD-B741-4B67-8B4D-910BDE2637B9}"/>
              </a:ext>
            </a:extLst>
          </p:cNvPr>
          <p:cNvSpPr/>
          <p:nvPr/>
        </p:nvSpPr>
        <p:spPr>
          <a:xfrm rot="1582537">
            <a:off x="10091901" y="1096677"/>
            <a:ext cx="1549532" cy="154953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1AC09F7-CEC4-417E-99C9-32A463F1314D}"/>
              </a:ext>
            </a:extLst>
          </p:cNvPr>
          <p:cNvGrpSpPr/>
          <p:nvPr/>
        </p:nvGrpSpPr>
        <p:grpSpPr>
          <a:xfrm>
            <a:off x="1888293" y="2384019"/>
            <a:ext cx="1795545" cy="1609962"/>
            <a:chOff x="1308429" y="3623915"/>
            <a:chExt cx="1795545" cy="1609962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6855722-8ABF-4106-B9CE-2A56C7B11306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336BC72-2571-4AF7-BF51-8B2486B25180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90C9392-6A15-44AC-AF77-D3F5B2526045}"/>
                </a:ext>
              </a:extLst>
            </p:cNvPr>
            <p:cNvSpPr/>
            <p:nvPr/>
          </p:nvSpPr>
          <p:spPr>
            <a:xfrm>
              <a:off x="1376487" y="3680453"/>
              <a:ext cx="1667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A87F17F-6623-43DA-85F7-EB4186F3F5CC}"/>
              </a:ext>
            </a:extLst>
          </p:cNvPr>
          <p:cNvGrpSpPr/>
          <p:nvPr/>
        </p:nvGrpSpPr>
        <p:grpSpPr>
          <a:xfrm>
            <a:off x="4161493" y="2384019"/>
            <a:ext cx="1795545" cy="1609962"/>
            <a:chOff x="1308429" y="3623915"/>
            <a:chExt cx="1795545" cy="160996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DC4ACDF-5B6B-41F3-B799-F47DB4BF566C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3FF9B02-B770-47AE-B505-028563B1C3E0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C0FBE89-EA35-4709-98F5-B284409784BC}"/>
                </a:ext>
              </a:extLst>
            </p:cNvPr>
            <p:cNvSpPr/>
            <p:nvPr/>
          </p:nvSpPr>
          <p:spPr>
            <a:xfrm>
              <a:off x="1376487" y="3680453"/>
              <a:ext cx="1667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F135FD0-5A03-40D7-936A-4029DEDCE848}"/>
              </a:ext>
            </a:extLst>
          </p:cNvPr>
          <p:cNvGrpSpPr/>
          <p:nvPr/>
        </p:nvGrpSpPr>
        <p:grpSpPr>
          <a:xfrm>
            <a:off x="6434693" y="2384019"/>
            <a:ext cx="1795545" cy="1609962"/>
            <a:chOff x="1308429" y="3623915"/>
            <a:chExt cx="1795545" cy="160996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0CEE1FFB-245C-432C-90A9-B67164644539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AAF0703-298A-4CD3-A669-9EF2CE8E24C4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1261D8-0446-4E5B-8D0C-1F6015296CD6}"/>
                </a:ext>
              </a:extLst>
            </p:cNvPr>
            <p:cNvSpPr/>
            <p:nvPr/>
          </p:nvSpPr>
          <p:spPr>
            <a:xfrm>
              <a:off x="1376487" y="3680453"/>
              <a:ext cx="1667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9F389EB-A034-4FE5-B2D9-44FC28489213}"/>
              </a:ext>
            </a:extLst>
          </p:cNvPr>
          <p:cNvGrpSpPr/>
          <p:nvPr/>
        </p:nvGrpSpPr>
        <p:grpSpPr>
          <a:xfrm>
            <a:off x="8707894" y="2384019"/>
            <a:ext cx="1795545" cy="1609962"/>
            <a:chOff x="1308429" y="3623915"/>
            <a:chExt cx="1795545" cy="1609962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6CF28E8D-FE8F-4DD2-84BD-1560E2F67C39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A66BD3-7DC6-47E5-98D3-7B10BEC77F87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D96F376-E423-4378-8268-97D15D1A3CEF}"/>
                </a:ext>
              </a:extLst>
            </p:cNvPr>
            <p:cNvSpPr/>
            <p:nvPr/>
          </p:nvSpPr>
          <p:spPr>
            <a:xfrm>
              <a:off x="1376487" y="3680453"/>
              <a:ext cx="1667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4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AEE7DD93-CD4E-49E2-B282-D2841B611B01}"/>
              </a:ext>
            </a:extLst>
          </p:cNvPr>
          <p:cNvGrpSpPr/>
          <p:nvPr/>
        </p:nvGrpSpPr>
        <p:grpSpPr>
          <a:xfrm>
            <a:off x="754913" y="1709103"/>
            <a:ext cx="3587741" cy="3827601"/>
            <a:chOff x="832971" y="1809464"/>
            <a:chExt cx="3587741" cy="382760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5D6265E-E6F9-42DD-BFC0-186BC141162C}"/>
                </a:ext>
              </a:extLst>
            </p:cNvPr>
            <p:cNvGrpSpPr/>
            <p:nvPr/>
          </p:nvGrpSpPr>
          <p:grpSpPr>
            <a:xfrm>
              <a:off x="832971" y="2021709"/>
              <a:ext cx="3368281" cy="3615356"/>
              <a:chOff x="832971" y="2021709"/>
              <a:chExt cx="3368281" cy="3615356"/>
            </a:xfrm>
          </p:grpSpPr>
          <p:sp>
            <p:nvSpPr>
              <p:cNvPr id="3" name="矩形: 剪去单角 437">
                <a:extLst>
                  <a:ext uri="{FF2B5EF4-FFF2-40B4-BE49-F238E27FC236}">
                    <a16:creationId xmlns:a16="http://schemas.microsoft.com/office/drawing/2014/main" id="{5A2CF73C-7372-4BD0-8E5C-7472B52C3B25}"/>
                  </a:ext>
                </a:extLst>
              </p:cNvPr>
              <p:cNvSpPr/>
              <p:nvPr/>
            </p:nvSpPr>
            <p:spPr>
              <a:xfrm>
                <a:off x="1151095" y="2021709"/>
                <a:ext cx="3050157" cy="3379680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C3F269DE-C790-442C-9790-E53761D4B181}"/>
                  </a:ext>
                </a:extLst>
              </p:cNvPr>
              <p:cNvGrpSpPr/>
              <p:nvPr/>
            </p:nvGrpSpPr>
            <p:grpSpPr>
              <a:xfrm>
                <a:off x="1837601" y="2887133"/>
                <a:ext cx="1677143" cy="1925549"/>
                <a:chOff x="1935817" y="2935151"/>
                <a:chExt cx="1677143" cy="1925549"/>
              </a:xfrm>
            </p:grpSpPr>
            <p:sp>
              <p:nvSpPr>
                <p:cNvPr id="8" name="TextBox 19">
                  <a:extLst>
                    <a:ext uri="{FF2B5EF4-FFF2-40B4-BE49-F238E27FC236}">
                      <a16:creationId xmlns:a16="http://schemas.microsoft.com/office/drawing/2014/main" id="{521F5E75-9E0D-4232-8918-5F0D7758BF18}"/>
                    </a:ext>
                  </a:extLst>
                </p:cNvPr>
                <p:cNvSpPr txBox="1"/>
                <p:nvPr/>
              </p:nvSpPr>
              <p:spPr>
                <a:xfrm>
                  <a:off x="2059695" y="2935151"/>
                  <a:ext cx="12831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>
                    <a:defRPr sz="2000" b="1" spc="600">
                      <a:solidFill>
                        <a:srgbClr val="333333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defRPr>
                  </a:lvl1pPr>
                </a:lstStyle>
                <a:p>
                  <a:r>
                    <a:rPr lang="zh-CN" altLang="en-US" spc="0" dirty="0">
                      <a:solidFill>
                        <a:srgbClr val="39373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</a:t>
                  </a:r>
                  <a:endParaRPr lang="en-US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227D2877-6D36-4B63-A73A-2141B16F77FE}"/>
                    </a:ext>
                  </a:extLst>
                </p:cNvPr>
                <p:cNvSpPr/>
                <p:nvPr/>
              </p:nvSpPr>
              <p:spPr>
                <a:xfrm>
                  <a:off x="1935817" y="3291040"/>
                  <a:ext cx="1677143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602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1200" cap="none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Click here to add content that matches the title.</a:t>
                  </a:r>
                </a:p>
              </p:txBody>
            </p:sp>
          </p:grp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3E45E90E-B02B-4AD4-9A24-45E626E9366C}"/>
                  </a:ext>
                </a:extLst>
              </p:cNvPr>
              <p:cNvSpPr/>
              <p:nvPr/>
            </p:nvSpPr>
            <p:spPr>
              <a:xfrm rot="1582537">
                <a:off x="832971" y="4672591"/>
                <a:ext cx="964474" cy="964474"/>
              </a:xfrm>
              <a:prstGeom prst="ellipse">
                <a:avLst/>
              </a:prstGeom>
              <a:gradFill>
                <a:gsLst>
                  <a:gs pos="0">
                    <a:srgbClr val="FD0707"/>
                  </a:gs>
                  <a:gs pos="27000">
                    <a:srgbClr val="FA6866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8129E-AEA8-45BE-AD94-64FCA009B1D5}"/>
                </a:ext>
              </a:extLst>
            </p:cNvPr>
            <p:cNvSpPr/>
            <p:nvPr/>
          </p:nvSpPr>
          <p:spPr>
            <a:xfrm rot="1001028" flipV="1">
              <a:off x="3267660" y="1809464"/>
              <a:ext cx="1153052" cy="1153052"/>
            </a:xfrm>
            <a:prstGeom prst="ellipse">
              <a:avLst/>
            </a:prstGeom>
            <a:gradFill>
              <a:gsLst>
                <a:gs pos="0">
                  <a:srgbClr val="2991E3"/>
                </a:gs>
                <a:gs pos="29000">
                  <a:srgbClr val="67B2E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19D375B-B343-48FF-B214-A304CA39A4CD}"/>
              </a:ext>
            </a:extLst>
          </p:cNvPr>
          <p:cNvGrpSpPr/>
          <p:nvPr/>
        </p:nvGrpSpPr>
        <p:grpSpPr>
          <a:xfrm>
            <a:off x="4354471" y="1709103"/>
            <a:ext cx="3587741" cy="3827601"/>
            <a:chOff x="832971" y="1809464"/>
            <a:chExt cx="3587741" cy="382760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C2C8668-CE20-4402-86CF-9FBF94D2EABE}"/>
                </a:ext>
              </a:extLst>
            </p:cNvPr>
            <p:cNvGrpSpPr/>
            <p:nvPr/>
          </p:nvGrpSpPr>
          <p:grpSpPr>
            <a:xfrm>
              <a:off x="832971" y="2021709"/>
              <a:ext cx="3368281" cy="3615356"/>
              <a:chOff x="832971" y="2021709"/>
              <a:chExt cx="3368281" cy="3615356"/>
            </a:xfrm>
          </p:grpSpPr>
          <p:sp>
            <p:nvSpPr>
              <p:cNvPr id="24" name="矩形: 剪去单角 437">
                <a:extLst>
                  <a:ext uri="{FF2B5EF4-FFF2-40B4-BE49-F238E27FC236}">
                    <a16:creationId xmlns:a16="http://schemas.microsoft.com/office/drawing/2014/main" id="{A87A4E4C-F6BE-4FCF-A8A5-64208731D9AE}"/>
                  </a:ext>
                </a:extLst>
              </p:cNvPr>
              <p:cNvSpPr/>
              <p:nvPr/>
            </p:nvSpPr>
            <p:spPr>
              <a:xfrm>
                <a:off x="1151095" y="2021709"/>
                <a:ext cx="3050157" cy="3379680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65BDBC4E-C7E7-4C48-999E-1DC6120E6521}"/>
                  </a:ext>
                </a:extLst>
              </p:cNvPr>
              <p:cNvGrpSpPr/>
              <p:nvPr/>
            </p:nvGrpSpPr>
            <p:grpSpPr>
              <a:xfrm>
                <a:off x="1837601" y="2887133"/>
                <a:ext cx="1677143" cy="1925549"/>
                <a:chOff x="1935817" y="2935151"/>
                <a:chExt cx="1677143" cy="1925549"/>
              </a:xfrm>
            </p:grpSpPr>
            <p:sp>
              <p:nvSpPr>
                <p:cNvPr id="27" name="TextBox 19">
                  <a:extLst>
                    <a:ext uri="{FF2B5EF4-FFF2-40B4-BE49-F238E27FC236}">
                      <a16:creationId xmlns:a16="http://schemas.microsoft.com/office/drawing/2014/main" id="{E21EF0B1-F0F1-47FE-AA18-55B52A8A602D}"/>
                    </a:ext>
                  </a:extLst>
                </p:cNvPr>
                <p:cNvSpPr txBox="1"/>
                <p:nvPr/>
              </p:nvSpPr>
              <p:spPr>
                <a:xfrm>
                  <a:off x="2059695" y="2935151"/>
                  <a:ext cx="12831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>
                    <a:defRPr sz="2000" b="1" spc="600">
                      <a:solidFill>
                        <a:srgbClr val="333333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defRPr>
                  </a:lvl1pPr>
                </a:lstStyle>
                <a:p>
                  <a:r>
                    <a:rPr lang="zh-CN" altLang="en-US" spc="0" dirty="0">
                      <a:solidFill>
                        <a:srgbClr val="39373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</a:t>
                  </a:r>
                  <a:endParaRPr lang="en-US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CB1C80B-4A60-47BD-8CA0-652ABDFE235F}"/>
                    </a:ext>
                  </a:extLst>
                </p:cNvPr>
                <p:cNvSpPr/>
                <p:nvPr/>
              </p:nvSpPr>
              <p:spPr>
                <a:xfrm>
                  <a:off x="1935817" y="3291040"/>
                  <a:ext cx="1677143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602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1200" cap="none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Click here to add content that matches the title.</a:t>
                  </a:r>
                </a:p>
              </p:txBody>
            </p:sp>
          </p:grp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B0C0B201-3005-412B-8E35-A4C483A54915}"/>
                  </a:ext>
                </a:extLst>
              </p:cNvPr>
              <p:cNvSpPr/>
              <p:nvPr/>
            </p:nvSpPr>
            <p:spPr>
              <a:xfrm rot="1582537">
                <a:off x="832971" y="4672591"/>
                <a:ext cx="964474" cy="964474"/>
              </a:xfrm>
              <a:prstGeom prst="ellipse">
                <a:avLst/>
              </a:prstGeom>
              <a:gradFill>
                <a:gsLst>
                  <a:gs pos="0">
                    <a:srgbClr val="FD0707"/>
                  </a:gs>
                  <a:gs pos="27000">
                    <a:srgbClr val="FA6866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80F4AD4-BC64-4512-9D84-DCD1A1D13F36}"/>
                </a:ext>
              </a:extLst>
            </p:cNvPr>
            <p:cNvSpPr/>
            <p:nvPr/>
          </p:nvSpPr>
          <p:spPr>
            <a:xfrm rot="1001028" flipV="1">
              <a:off x="3267660" y="1809464"/>
              <a:ext cx="1153052" cy="1153052"/>
            </a:xfrm>
            <a:prstGeom prst="ellipse">
              <a:avLst/>
            </a:prstGeom>
            <a:gradFill>
              <a:gsLst>
                <a:gs pos="0">
                  <a:srgbClr val="2991E3"/>
                </a:gs>
                <a:gs pos="29000">
                  <a:srgbClr val="67B2E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77607BF-9639-4B4C-84E4-A8AFE9810D58}"/>
              </a:ext>
            </a:extLst>
          </p:cNvPr>
          <p:cNvGrpSpPr/>
          <p:nvPr/>
        </p:nvGrpSpPr>
        <p:grpSpPr>
          <a:xfrm>
            <a:off x="7954029" y="1709103"/>
            <a:ext cx="3587741" cy="3827601"/>
            <a:chOff x="832971" y="1809464"/>
            <a:chExt cx="3587741" cy="3827601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0CCCCD6-19B4-4307-BC04-88B848AE31D9}"/>
                </a:ext>
              </a:extLst>
            </p:cNvPr>
            <p:cNvGrpSpPr/>
            <p:nvPr/>
          </p:nvGrpSpPr>
          <p:grpSpPr>
            <a:xfrm>
              <a:off x="832971" y="2021709"/>
              <a:ext cx="3368281" cy="3615356"/>
              <a:chOff x="832971" y="2021709"/>
              <a:chExt cx="3368281" cy="3615356"/>
            </a:xfrm>
          </p:grpSpPr>
          <p:sp>
            <p:nvSpPr>
              <p:cNvPr id="32" name="矩形: 剪去单角 437">
                <a:extLst>
                  <a:ext uri="{FF2B5EF4-FFF2-40B4-BE49-F238E27FC236}">
                    <a16:creationId xmlns:a16="http://schemas.microsoft.com/office/drawing/2014/main" id="{1089BBB3-2E02-43B3-8123-3230E7CF9C92}"/>
                  </a:ext>
                </a:extLst>
              </p:cNvPr>
              <p:cNvSpPr/>
              <p:nvPr/>
            </p:nvSpPr>
            <p:spPr>
              <a:xfrm>
                <a:off x="1151095" y="2021709"/>
                <a:ext cx="3050157" cy="3379680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96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C290A188-82D1-4236-ACB6-1906049C673F}"/>
                  </a:ext>
                </a:extLst>
              </p:cNvPr>
              <p:cNvGrpSpPr/>
              <p:nvPr/>
            </p:nvGrpSpPr>
            <p:grpSpPr>
              <a:xfrm>
                <a:off x="1837601" y="2887133"/>
                <a:ext cx="1677143" cy="1925549"/>
                <a:chOff x="1935817" y="2935151"/>
                <a:chExt cx="1677143" cy="1925549"/>
              </a:xfrm>
            </p:grpSpPr>
            <p:sp>
              <p:nvSpPr>
                <p:cNvPr id="35" name="TextBox 19">
                  <a:extLst>
                    <a:ext uri="{FF2B5EF4-FFF2-40B4-BE49-F238E27FC236}">
                      <a16:creationId xmlns:a16="http://schemas.microsoft.com/office/drawing/2014/main" id="{35B2DF9C-37F8-4EC4-BBFF-09F894B8D4CD}"/>
                    </a:ext>
                  </a:extLst>
                </p:cNvPr>
                <p:cNvSpPr txBox="1"/>
                <p:nvPr/>
              </p:nvSpPr>
              <p:spPr>
                <a:xfrm>
                  <a:off x="2059695" y="2935151"/>
                  <a:ext cx="12831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>
                    <a:defRPr sz="2000" b="1" spc="600">
                      <a:solidFill>
                        <a:srgbClr val="333333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defRPr>
                  </a:lvl1pPr>
                </a:lstStyle>
                <a:p>
                  <a:r>
                    <a:rPr lang="zh-CN" altLang="en-US" spc="0" dirty="0">
                      <a:solidFill>
                        <a:srgbClr val="39373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</a:t>
                  </a:r>
                  <a:endParaRPr lang="en-US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A89C28B2-6A12-4DEB-8EE9-C59A09C14DC4}"/>
                    </a:ext>
                  </a:extLst>
                </p:cNvPr>
                <p:cNvSpPr/>
                <p:nvPr/>
              </p:nvSpPr>
              <p:spPr>
                <a:xfrm>
                  <a:off x="1935817" y="3291040"/>
                  <a:ext cx="1677143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602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1200" cap="none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Click here to add content that matches the title.</a:t>
                  </a:r>
                </a:p>
              </p:txBody>
            </p:sp>
          </p:grp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2F9E823-F37B-4E73-A879-57772D4E122D}"/>
                  </a:ext>
                </a:extLst>
              </p:cNvPr>
              <p:cNvSpPr/>
              <p:nvPr/>
            </p:nvSpPr>
            <p:spPr>
              <a:xfrm rot="1582537">
                <a:off x="832971" y="4672591"/>
                <a:ext cx="964474" cy="964474"/>
              </a:xfrm>
              <a:prstGeom prst="ellipse">
                <a:avLst/>
              </a:prstGeom>
              <a:gradFill>
                <a:gsLst>
                  <a:gs pos="0">
                    <a:srgbClr val="FD0707"/>
                  </a:gs>
                  <a:gs pos="27000">
                    <a:srgbClr val="FA6866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9DF501A-1B75-4C81-AAAD-A07549FFD4C5}"/>
                </a:ext>
              </a:extLst>
            </p:cNvPr>
            <p:cNvSpPr/>
            <p:nvPr/>
          </p:nvSpPr>
          <p:spPr>
            <a:xfrm rot="1001028" flipV="1">
              <a:off x="3267660" y="1809464"/>
              <a:ext cx="1153052" cy="1153052"/>
            </a:xfrm>
            <a:prstGeom prst="ellipse">
              <a:avLst/>
            </a:prstGeom>
            <a:gradFill>
              <a:gsLst>
                <a:gs pos="0">
                  <a:srgbClr val="2991E3"/>
                </a:gs>
                <a:gs pos="29000">
                  <a:srgbClr val="67B2E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3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35F4A0-D5D1-457B-829C-75D46C722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0664" y="1014760"/>
            <a:ext cx="2873094" cy="520762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9A4F747A-1C9B-4250-98DF-AFE273042A11}"/>
              </a:ext>
            </a:extLst>
          </p:cNvPr>
          <p:cNvSpPr/>
          <p:nvPr/>
        </p:nvSpPr>
        <p:spPr>
          <a:xfrm rot="1582537">
            <a:off x="9418993" y="628326"/>
            <a:ext cx="1549532" cy="154953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25B2F8A-91CE-4858-A23A-3AE21330011C}"/>
              </a:ext>
            </a:extLst>
          </p:cNvPr>
          <p:cNvSpPr/>
          <p:nvPr/>
        </p:nvSpPr>
        <p:spPr>
          <a:xfrm>
            <a:off x="9905047" y="1438507"/>
            <a:ext cx="1327019" cy="3980986"/>
          </a:xfrm>
          <a:custGeom>
            <a:avLst/>
            <a:gdLst>
              <a:gd name="connsiteX0" fmla="*/ 501805 w 1327019"/>
              <a:gd name="connsiteY0" fmla="*/ 0 h 3980986"/>
              <a:gd name="connsiteX1" fmla="*/ 1326995 w 1327019"/>
              <a:gd name="connsiteY1" fmla="*/ 747132 h 3980986"/>
              <a:gd name="connsiteX2" fmla="*/ 479502 w 1327019"/>
              <a:gd name="connsiteY2" fmla="*/ 1873405 h 3980986"/>
              <a:gd name="connsiteX3" fmla="*/ 724829 w 1327019"/>
              <a:gd name="connsiteY3" fmla="*/ 3088888 h 3980986"/>
              <a:gd name="connsiteX4" fmla="*/ 0 w 1327019"/>
              <a:gd name="connsiteY4" fmla="*/ 3980986 h 398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019" h="3980986">
                <a:moveTo>
                  <a:pt x="501805" y="0"/>
                </a:moveTo>
                <a:cubicBezTo>
                  <a:pt x="916258" y="217449"/>
                  <a:pt x="1330712" y="434898"/>
                  <a:pt x="1326995" y="747132"/>
                </a:cubicBezTo>
                <a:cubicBezTo>
                  <a:pt x="1323278" y="1059366"/>
                  <a:pt x="579863" y="1483112"/>
                  <a:pt x="479502" y="1873405"/>
                </a:cubicBezTo>
                <a:cubicBezTo>
                  <a:pt x="379141" y="2263698"/>
                  <a:pt x="804746" y="2737624"/>
                  <a:pt x="724829" y="3088888"/>
                </a:cubicBezTo>
                <a:cubicBezTo>
                  <a:pt x="644912" y="3440152"/>
                  <a:pt x="322456" y="3710569"/>
                  <a:pt x="0" y="3980986"/>
                </a:cubicBezTo>
              </a:path>
            </a:pathLst>
          </a:custGeom>
          <a:noFill/>
          <a:ln>
            <a:solidFill>
              <a:srgbClr val="3E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6B43680-A727-46B5-A912-559F408C1175}"/>
              </a:ext>
            </a:extLst>
          </p:cNvPr>
          <p:cNvGrpSpPr/>
          <p:nvPr/>
        </p:nvGrpSpPr>
        <p:grpSpPr>
          <a:xfrm>
            <a:off x="1215483" y="1597207"/>
            <a:ext cx="6294631" cy="1688383"/>
            <a:chOff x="4202313" y="1525535"/>
            <a:chExt cx="6294631" cy="1688383"/>
          </a:xfrm>
        </p:grpSpPr>
        <p:sp>
          <p:nvSpPr>
            <p:cNvPr id="6" name="îṩļïḑé">
              <a:extLst>
                <a:ext uri="{FF2B5EF4-FFF2-40B4-BE49-F238E27FC236}">
                  <a16:creationId xmlns:a16="http://schemas.microsoft.com/office/drawing/2014/main" id="{62A59C12-C851-46DD-9423-1CA28C5571B9}"/>
                </a:ext>
              </a:extLst>
            </p:cNvPr>
            <p:cNvSpPr/>
            <p:nvPr/>
          </p:nvSpPr>
          <p:spPr bwMode="auto">
            <a:xfrm>
              <a:off x="4202313" y="1525535"/>
              <a:ext cx="6294631" cy="1688383"/>
            </a:xfrm>
            <a:prstGeom prst="roundRect">
              <a:avLst>
                <a:gd name="adj" fmla="val 25914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9E995E6-9591-47BC-99AF-BBAFBD44DC50}"/>
                </a:ext>
              </a:extLst>
            </p:cNvPr>
            <p:cNvGrpSpPr/>
            <p:nvPr/>
          </p:nvGrpSpPr>
          <p:grpSpPr>
            <a:xfrm>
              <a:off x="4813609" y="1749227"/>
              <a:ext cx="5354606" cy="777521"/>
              <a:chOff x="783170" y="3047589"/>
              <a:chExt cx="5354606" cy="777521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6BEEF50-36A5-480D-A2C0-C2058C466DC3}"/>
                  </a:ext>
                </a:extLst>
              </p:cNvPr>
              <p:cNvSpPr/>
              <p:nvPr/>
            </p:nvSpPr>
            <p:spPr>
              <a:xfrm>
                <a:off x="783170" y="3047589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spc="300" dirty="0">
                    <a:solidFill>
                      <a:srgbClr val="40404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426F81-879D-4982-86D6-B619B07FB614}"/>
                  </a:ext>
                </a:extLst>
              </p:cNvPr>
              <p:cNvSpPr txBox="1"/>
              <p:nvPr/>
            </p:nvSpPr>
            <p:spPr>
              <a:xfrm>
                <a:off x="783170" y="3447699"/>
                <a:ext cx="5354606" cy="3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pPr marL="0" marR="0" lvl="0" indent="0" algn="l" defTabSz="121602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A61FB9A-3BE6-4634-9A5A-C963F97726C6}"/>
              </a:ext>
            </a:extLst>
          </p:cNvPr>
          <p:cNvGrpSpPr/>
          <p:nvPr/>
        </p:nvGrpSpPr>
        <p:grpSpPr>
          <a:xfrm>
            <a:off x="1215482" y="3656302"/>
            <a:ext cx="6294631" cy="1688383"/>
            <a:chOff x="4202313" y="1525535"/>
            <a:chExt cx="6294631" cy="1688383"/>
          </a:xfrm>
        </p:grpSpPr>
        <p:sp>
          <p:nvSpPr>
            <p:cNvPr id="21" name="îṩļïḑé">
              <a:extLst>
                <a:ext uri="{FF2B5EF4-FFF2-40B4-BE49-F238E27FC236}">
                  <a16:creationId xmlns:a16="http://schemas.microsoft.com/office/drawing/2014/main" id="{5F833247-5DFA-4AF0-ADCF-631F7C689DB1}"/>
                </a:ext>
              </a:extLst>
            </p:cNvPr>
            <p:cNvSpPr/>
            <p:nvPr/>
          </p:nvSpPr>
          <p:spPr bwMode="auto">
            <a:xfrm>
              <a:off x="4202313" y="1525535"/>
              <a:ext cx="6294631" cy="1688383"/>
            </a:xfrm>
            <a:prstGeom prst="roundRect">
              <a:avLst>
                <a:gd name="adj" fmla="val 25914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1CFA88A-6CE6-4E8D-B7F7-D35E4275F977}"/>
                </a:ext>
              </a:extLst>
            </p:cNvPr>
            <p:cNvGrpSpPr/>
            <p:nvPr/>
          </p:nvGrpSpPr>
          <p:grpSpPr>
            <a:xfrm>
              <a:off x="4813609" y="1749227"/>
              <a:ext cx="5354606" cy="777521"/>
              <a:chOff x="783170" y="3047589"/>
              <a:chExt cx="5354606" cy="777521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D256D16-0865-4CC3-8C4C-EC27B3A94EB8}"/>
                  </a:ext>
                </a:extLst>
              </p:cNvPr>
              <p:cNvSpPr/>
              <p:nvPr/>
            </p:nvSpPr>
            <p:spPr>
              <a:xfrm>
                <a:off x="783170" y="3047589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spc="300" dirty="0">
                    <a:solidFill>
                      <a:srgbClr val="40404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C43E591-473A-4395-AF8C-2FC182327AB5}"/>
                  </a:ext>
                </a:extLst>
              </p:cNvPr>
              <p:cNvSpPr txBox="1"/>
              <p:nvPr/>
            </p:nvSpPr>
            <p:spPr>
              <a:xfrm>
                <a:off x="783170" y="3447699"/>
                <a:ext cx="5354606" cy="3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pPr marL="0" marR="0" lvl="0" indent="0" algn="l" defTabSz="121602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46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74F8B84-7EEF-4D1C-84D3-876B28239770}"/>
              </a:ext>
            </a:extLst>
          </p:cNvPr>
          <p:cNvGrpSpPr/>
          <p:nvPr/>
        </p:nvGrpSpPr>
        <p:grpSpPr>
          <a:xfrm>
            <a:off x="4348028" y="1798509"/>
            <a:ext cx="3549293" cy="3164010"/>
            <a:chOff x="4348028" y="1798509"/>
            <a:chExt cx="3549293" cy="316401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DD8399FA-D409-45C6-9562-CD87978EFFBF}"/>
                </a:ext>
              </a:extLst>
            </p:cNvPr>
            <p:cNvSpPr/>
            <p:nvPr/>
          </p:nvSpPr>
          <p:spPr>
            <a:xfrm>
              <a:off x="4500695" y="1829607"/>
              <a:ext cx="3132912" cy="3132912"/>
            </a:xfrm>
            <a:prstGeom prst="ellipse">
              <a:avLst/>
            </a:prstGeom>
            <a:noFill/>
            <a:ln>
              <a:solidFill>
                <a:srgbClr val="3E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D11E462-7566-46FF-9386-36A8A23A8473}"/>
                </a:ext>
              </a:extLst>
            </p:cNvPr>
            <p:cNvSpPr/>
            <p:nvPr/>
          </p:nvSpPr>
          <p:spPr>
            <a:xfrm rot="2700000">
              <a:off x="5203317" y="2536316"/>
              <a:ext cx="1785367" cy="1785367"/>
            </a:xfrm>
            <a:prstGeom prst="ellipse">
              <a:avLst/>
            </a:prstGeom>
            <a:solidFill>
              <a:srgbClr val="67B2E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32">
              <a:extLst>
                <a:ext uri="{FF2B5EF4-FFF2-40B4-BE49-F238E27FC236}">
                  <a16:creationId xmlns:a16="http://schemas.microsoft.com/office/drawing/2014/main" id="{7CF0A002-122B-4538-9AD1-5DB8194B4C0B}"/>
                </a:ext>
              </a:extLst>
            </p:cNvPr>
            <p:cNvSpPr/>
            <p:nvPr/>
          </p:nvSpPr>
          <p:spPr>
            <a:xfrm>
              <a:off x="5817728" y="3185192"/>
              <a:ext cx="556544" cy="487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: 圆角 11">
              <a:extLst>
                <a:ext uri="{FF2B5EF4-FFF2-40B4-BE49-F238E27FC236}">
                  <a16:creationId xmlns:a16="http://schemas.microsoft.com/office/drawing/2014/main" id="{0BB45696-5C4D-4818-B764-B1DA79D390D1}"/>
                </a:ext>
              </a:extLst>
            </p:cNvPr>
            <p:cNvSpPr/>
            <p:nvPr/>
          </p:nvSpPr>
          <p:spPr>
            <a:xfrm rot="2700000">
              <a:off x="4375575" y="2212882"/>
              <a:ext cx="648176" cy="648176"/>
            </a:xfrm>
            <a:prstGeom prst="ellipse">
              <a:avLst/>
            </a:prstGeom>
            <a:solidFill>
              <a:srgbClr val="67B2E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0BC1C13-6FDF-4CAB-B810-BA5EFC13D7E8}"/>
                </a:ext>
              </a:extLst>
            </p:cNvPr>
            <p:cNvSpPr txBox="1"/>
            <p:nvPr/>
          </p:nvSpPr>
          <p:spPr>
            <a:xfrm>
              <a:off x="4348028" y="2277294"/>
              <a:ext cx="703269" cy="519351"/>
            </a:xfrm>
            <a:prstGeom prst="ellipse">
              <a:avLst/>
            </a:prstGeom>
            <a:noFill/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矩形: 圆角 15">
              <a:extLst>
                <a:ext uri="{FF2B5EF4-FFF2-40B4-BE49-F238E27FC236}">
                  <a16:creationId xmlns:a16="http://schemas.microsoft.com/office/drawing/2014/main" id="{B0843922-EF33-4CF1-9D7E-C8C62EDECD02}"/>
                </a:ext>
              </a:extLst>
            </p:cNvPr>
            <p:cNvSpPr/>
            <p:nvPr/>
          </p:nvSpPr>
          <p:spPr>
            <a:xfrm rot="2700000">
              <a:off x="4615060" y="4180101"/>
              <a:ext cx="648176" cy="648176"/>
            </a:xfrm>
            <a:prstGeom prst="ellipse">
              <a:avLst/>
            </a:prstGeom>
            <a:solidFill>
              <a:srgbClr val="FA5F5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E1DE444-F24D-47DF-ADD9-FB83E285FE3A}"/>
                </a:ext>
              </a:extLst>
            </p:cNvPr>
            <p:cNvSpPr txBox="1"/>
            <p:nvPr/>
          </p:nvSpPr>
          <p:spPr>
            <a:xfrm>
              <a:off x="4587513" y="4231609"/>
              <a:ext cx="703269" cy="519351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: 圆角 19">
              <a:extLst>
                <a:ext uri="{FF2B5EF4-FFF2-40B4-BE49-F238E27FC236}">
                  <a16:creationId xmlns:a16="http://schemas.microsoft.com/office/drawing/2014/main" id="{2BB0122E-EF30-4B03-BE46-BDFF81678451}"/>
                </a:ext>
              </a:extLst>
            </p:cNvPr>
            <p:cNvSpPr/>
            <p:nvPr/>
          </p:nvSpPr>
          <p:spPr>
            <a:xfrm rot="2700000">
              <a:off x="6737046" y="1798509"/>
              <a:ext cx="648176" cy="648176"/>
            </a:xfrm>
            <a:prstGeom prst="ellipse">
              <a:avLst/>
            </a:prstGeom>
            <a:solidFill>
              <a:srgbClr val="FA5F5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7EB83B6-18A9-4273-8C29-532180EFB0ED}"/>
                </a:ext>
              </a:extLst>
            </p:cNvPr>
            <p:cNvSpPr txBox="1"/>
            <p:nvPr/>
          </p:nvSpPr>
          <p:spPr>
            <a:xfrm>
              <a:off x="6709499" y="1895480"/>
              <a:ext cx="703269" cy="519351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: 圆角 23">
              <a:extLst>
                <a:ext uri="{FF2B5EF4-FFF2-40B4-BE49-F238E27FC236}">
                  <a16:creationId xmlns:a16="http://schemas.microsoft.com/office/drawing/2014/main" id="{B6F94B53-AAAE-45CC-9DE3-1B6DE662D9F2}"/>
                </a:ext>
              </a:extLst>
            </p:cNvPr>
            <p:cNvSpPr/>
            <p:nvPr/>
          </p:nvSpPr>
          <p:spPr>
            <a:xfrm rot="2700000">
              <a:off x="7221599" y="3719072"/>
              <a:ext cx="648176" cy="648176"/>
            </a:xfrm>
            <a:prstGeom prst="ellipse">
              <a:avLst/>
            </a:prstGeom>
            <a:solidFill>
              <a:srgbClr val="67B2E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C310BD4-681E-4B46-A55A-88E61BB39043}"/>
                </a:ext>
              </a:extLst>
            </p:cNvPr>
            <p:cNvSpPr txBox="1"/>
            <p:nvPr/>
          </p:nvSpPr>
          <p:spPr>
            <a:xfrm>
              <a:off x="7194052" y="3783484"/>
              <a:ext cx="703269" cy="519351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0E51A87-CD8C-489F-A85F-F2BF800FEF25}"/>
              </a:ext>
            </a:extLst>
          </p:cNvPr>
          <p:cNvGrpSpPr/>
          <p:nvPr/>
        </p:nvGrpSpPr>
        <p:grpSpPr>
          <a:xfrm>
            <a:off x="7826030" y="1438010"/>
            <a:ext cx="3503609" cy="1269468"/>
            <a:chOff x="1308431" y="3623915"/>
            <a:chExt cx="3503609" cy="1269468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EAE4FE50-1CEB-4AAE-878E-6AEBD63BA8A5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4A26090-3731-47EE-87C2-30497FE28ADC}"/>
                </a:ext>
              </a:extLst>
            </p:cNvPr>
            <p:cNvSpPr txBox="1"/>
            <p:nvPr/>
          </p:nvSpPr>
          <p:spPr>
            <a:xfrm>
              <a:off x="1355220" y="4193640"/>
              <a:ext cx="3456820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6BB0685-CDF3-4D60-B5AF-1101F5F8F58A}"/>
                </a:ext>
              </a:extLst>
            </p:cNvPr>
            <p:cNvSpPr/>
            <p:nvPr/>
          </p:nvSpPr>
          <p:spPr>
            <a:xfrm>
              <a:off x="1376487" y="3680453"/>
              <a:ext cx="1667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B7209E-815C-4E04-A910-41917C8ACEE2}"/>
              </a:ext>
            </a:extLst>
          </p:cNvPr>
          <p:cNvGrpSpPr/>
          <p:nvPr/>
        </p:nvGrpSpPr>
        <p:grpSpPr>
          <a:xfrm>
            <a:off x="8064151" y="3241843"/>
            <a:ext cx="3503609" cy="1269468"/>
            <a:chOff x="1308431" y="3623915"/>
            <a:chExt cx="3503609" cy="1269468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9B608DA0-A2C2-4C80-8774-07B3EC53AE6F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3391FEA-1A02-4B45-976E-95DDD605E976}"/>
                </a:ext>
              </a:extLst>
            </p:cNvPr>
            <p:cNvSpPr txBox="1"/>
            <p:nvPr/>
          </p:nvSpPr>
          <p:spPr>
            <a:xfrm>
              <a:off x="1355220" y="4193640"/>
              <a:ext cx="3456820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B0ED95A-683F-4267-8816-D8F672DF248B}"/>
                </a:ext>
              </a:extLst>
            </p:cNvPr>
            <p:cNvSpPr/>
            <p:nvPr/>
          </p:nvSpPr>
          <p:spPr>
            <a:xfrm>
              <a:off x="1376487" y="3680453"/>
              <a:ext cx="1667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8F0E33C-399A-484F-8A0A-16A64470A72E}"/>
              </a:ext>
            </a:extLst>
          </p:cNvPr>
          <p:cNvGrpSpPr/>
          <p:nvPr/>
        </p:nvGrpSpPr>
        <p:grpSpPr>
          <a:xfrm>
            <a:off x="1168595" y="2402504"/>
            <a:ext cx="3503609" cy="1269468"/>
            <a:chOff x="1308431" y="3623915"/>
            <a:chExt cx="3503609" cy="1269468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76323C04-86F6-49CB-9894-C83E08B21CB1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5744D9F-34E3-43E5-891A-7CD24C8C76C0}"/>
                </a:ext>
              </a:extLst>
            </p:cNvPr>
            <p:cNvSpPr txBox="1"/>
            <p:nvPr/>
          </p:nvSpPr>
          <p:spPr>
            <a:xfrm>
              <a:off x="1355220" y="4193640"/>
              <a:ext cx="3456820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55514A5-3C80-4F5E-BCA4-7E21E937BF65}"/>
                </a:ext>
              </a:extLst>
            </p:cNvPr>
            <p:cNvSpPr/>
            <p:nvPr/>
          </p:nvSpPr>
          <p:spPr>
            <a:xfrm>
              <a:off x="1376487" y="3680453"/>
              <a:ext cx="1667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29BFA31-554B-4A94-A8CC-1823A0D106DA}"/>
              </a:ext>
            </a:extLst>
          </p:cNvPr>
          <p:cNvGrpSpPr/>
          <p:nvPr/>
        </p:nvGrpSpPr>
        <p:grpSpPr>
          <a:xfrm>
            <a:off x="1406716" y="4206337"/>
            <a:ext cx="3503609" cy="1269468"/>
            <a:chOff x="1308431" y="3623915"/>
            <a:chExt cx="3503609" cy="1269468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5247347E-7819-4D38-8649-469D3800F4B1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83D14BE-2E25-4498-870D-A83A8E83110C}"/>
                </a:ext>
              </a:extLst>
            </p:cNvPr>
            <p:cNvSpPr txBox="1"/>
            <p:nvPr/>
          </p:nvSpPr>
          <p:spPr>
            <a:xfrm>
              <a:off x="1355220" y="4193640"/>
              <a:ext cx="3456820" cy="69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A3F7164-FB5C-4055-896B-C9B4CAB6898F}"/>
                </a:ext>
              </a:extLst>
            </p:cNvPr>
            <p:cNvSpPr/>
            <p:nvPr/>
          </p:nvSpPr>
          <p:spPr>
            <a:xfrm>
              <a:off x="1376487" y="3680453"/>
              <a:ext cx="1667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rgbClr val="404040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9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雪山上有白云&#10;&#10;描述已自动生成">
            <a:extLst>
              <a:ext uri="{FF2B5EF4-FFF2-40B4-BE49-F238E27FC236}">
                <a16:creationId xmlns:a16="http://schemas.microsoft.com/office/drawing/2014/main" id="{6DDB3ABB-A953-4CF0-9B3D-53A67B77E4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B302417-CF64-48EE-B186-503F807DD1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bg1">
                  <a:alpha val="60000"/>
                </a:schemeClr>
              </a:gs>
              <a:gs pos="83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3378B52-4591-497E-BB27-3DDEC3C34F32}"/>
              </a:ext>
            </a:extLst>
          </p:cNvPr>
          <p:cNvSpPr/>
          <p:nvPr/>
        </p:nvSpPr>
        <p:spPr>
          <a:xfrm rot="19068977">
            <a:off x="-1870640" y="-2462407"/>
            <a:ext cx="5459342" cy="545934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03A0369-5A09-4B36-AD7A-74E1A5DE6992}"/>
              </a:ext>
            </a:extLst>
          </p:cNvPr>
          <p:cNvSpPr/>
          <p:nvPr/>
        </p:nvSpPr>
        <p:spPr>
          <a:xfrm flipV="1">
            <a:off x="10710759" y="0"/>
            <a:ext cx="534529" cy="534529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235080-77A5-464D-B0B7-A6FB364A751B}"/>
              </a:ext>
            </a:extLst>
          </p:cNvPr>
          <p:cNvSpPr/>
          <p:nvPr/>
        </p:nvSpPr>
        <p:spPr>
          <a:xfrm rot="6210798">
            <a:off x="9451998" y="2333503"/>
            <a:ext cx="5450094" cy="5450094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8E45813-CC95-428B-86CB-9A4BA28CC9C0}"/>
              </a:ext>
            </a:extLst>
          </p:cNvPr>
          <p:cNvSpPr/>
          <p:nvPr/>
        </p:nvSpPr>
        <p:spPr>
          <a:xfrm flipV="1">
            <a:off x="1681316" y="4207430"/>
            <a:ext cx="534529" cy="534529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FF9AA80-54D4-4FB0-8548-34DD20EB1DCA}"/>
              </a:ext>
            </a:extLst>
          </p:cNvPr>
          <p:cNvGrpSpPr/>
          <p:nvPr/>
        </p:nvGrpSpPr>
        <p:grpSpPr>
          <a:xfrm>
            <a:off x="2607249" y="1468602"/>
            <a:ext cx="7096171" cy="3589948"/>
            <a:chOff x="2586192" y="1443551"/>
            <a:chExt cx="7096171" cy="3589948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702448E-613D-41AB-BE3A-DCF3C62B533E}"/>
                </a:ext>
              </a:extLst>
            </p:cNvPr>
            <p:cNvSpPr/>
            <p:nvPr/>
          </p:nvSpPr>
          <p:spPr>
            <a:xfrm>
              <a:off x="2586192" y="1818389"/>
              <a:ext cx="7096171" cy="3215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F54E45E-91AF-49A4-B6A7-045F2DD077D2}"/>
                </a:ext>
              </a:extLst>
            </p:cNvPr>
            <p:cNvSpPr/>
            <p:nvPr/>
          </p:nvSpPr>
          <p:spPr>
            <a:xfrm>
              <a:off x="3818249" y="3067746"/>
              <a:ext cx="798282" cy="798282"/>
            </a:xfrm>
            <a:prstGeom prst="ellipse">
              <a:avLst/>
            </a:prstGeom>
            <a:gradFill>
              <a:gsLst>
                <a:gs pos="0">
                  <a:srgbClr val="2991E3"/>
                </a:gs>
                <a:gs pos="29000">
                  <a:srgbClr val="67B2E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0B74AD2-1F8A-41DE-951B-9FAB01449F81}"/>
                </a:ext>
              </a:extLst>
            </p:cNvPr>
            <p:cNvSpPr txBox="1"/>
            <p:nvPr/>
          </p:nvSpPr>
          <p:spPr>
            <a:xfrm>
              <a:off x="3681769" y="2764224"/>
              <a:ext cx="56757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spc="600" dirty="0">
                  <a:solidFill>
                    <a:srgbClr val="3E3F3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T</a:t>
              </a:r>
              <a:r>
                <a:rPr lang="zh-CN" altLang="en-US" sz="8000" spc="600" dirty="0">
                  <a:solidFill>
                    <a:srgbClr val="3E3F3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hank</a:t>
              </a:r>
              <a:r>
                <a:rPr lang="en-US" altLang="zh-CN" sz="8000" spc="600" dirty="0">
                  <a:solidFill>
                    <a:srgbClr val="3E3F3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s </a:t>
              </a:r>
              <a:endParaRPr lang="zh-CN" altLang="en-US" sz="8000" spc="600" dirty="0">
                <a:solidFill>
                  <a:srgbClr val="3E3F3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E90E89C-003C-450C-B82E-FDC8401156FF}"/>
                </a:ext>
              </a:extLst>
            </p:cNvPr>
            <p:cNvSpPr/>
            <p:nvPr/>
          </p:nvSpPr>
          <p:spPr>
            <a:xfrm rot="1582537">
              <a:off x="7525259" y="1443551"/>
              <a:ext cx="1319162" cy="1319162"/>
            </a:xfrm>
            <a:prstGeom prst="ellipse">
              <a:avLst/>
            </a:prstGeom>
            <a:gradFill>
              <a:gsLst>
                <a:gs pos="0">
                  <a:srgbClr val="FD0707"/>
                </a:gs>
                <a:gs pos="27000">
                  <a:srgbClr val="FA6866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AAB76502-E65A-4439-A93B-65511F860A71}"/>
              </a:ext>
            </a:extLst>
          </p:cNvPr>
          <p:cNvSpPr/>
          <p:nvPr/>
        </p:nvSpPr>
        <p:spPr>
          <a:xfrm rot="1582537">
            <a:off x="5614222" y="5451872"/>
            <a:ext cx="411750" cy="411750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2AB5F72A-D3C6-4DBF-9227-6BE2BD8122E5}"/>
              </a:ext>
            </a:extLst>
          </p:cNvPr>
          <p:cNvSpPr/>
          <p:nvPr/>
        </p:nvSpPr>
        <p:spPr>
          <a:xfrm>
            <a:off x="10135723" y="63320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0" name="TextBox 3">
            <a:hlinkClick r:id="rId3"/>
            <a:extLst>
              <a:ext uri="{FF2B5EF4-FFF2-40B4-BE49-F238E27FC236}">
                <a16:creationId xmlns:a16="http://schemas.microsoft.com/office/drawing/2014/main" id="{29E0106A-14AE-494B-9A39-058094E544EE}"/>
              </a:ext>
            </a:extLst>
          </p:cNvPr>
          <p:cNvSpPr txBox="1"/>
          <p:nvPr/>
        </p:nvSpPr>
        <p:spPr>
          <a:xfrm>
            <a:off x="3525359" y="474195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:ahyp="http://schemas.microsoft.com/office/drawing/2018/hyperlinkcolor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雪山上有白云&#10;&#10;描述已自动生成">
            <a:extLst>
              <a:ext uri="{FF2B5EF4-FFF2-40B4-BE49-F238E27FC236}">
                <a16:creationId xmlns:a16="http://schemas.microsoft.com/office/drawing/2014/main" id="{DDA3FAEE-0DE5-48DD-A56A-9A32B4E8B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87" b="100000" l="239" r="99863">
                        <a14:foregroundMark x1="14715" y1="15634" x2="6692" y2="29456"/>
                        <a14:foregroundMark x1="6692" y1="29456" x2="3209" y2="33006"/>
                        <a14:foregroundMark x1="14817" y1="20846" x2="35029" y2="69411"/>
                        <a14:foregroundMark x1="35029" y1="69411" x2="35029" y2="69411"/>
                        <a14:foregroundMark x1="29840" y1="41465" x2="43633" y2="64955"/>
                        <a14:foregroundMark x1="43633" y1="64955" x2="43633" y2="64955"/>
                        <a14:foregroundMark x1="49505" y1="54456" x2="35029" y2="70619"/>
                        <a14:foregroundMark x1="35029" y1="70619" x2="35029" y2="70619"/>
                        <a14:foregroundMark x1="97610" y1="41465" x2="83134" y2="49169"/>
                        <a14:foregroundMark x1="97508" y1="47810" x2="89553" y2="91314"/>
                        <a14:foregroundMark x1="89553" y1="91314" x2="89553" y2="93278"/>
                        <a14:foregroundMark x1="78491" y1="48414" x2="59167" y2="47583"/>
                        <a14:foregroundMark x1="59167" y1="47583" x2="55889" y2="45317"/>
                        <a14:foregroundMark x1="97405" y1="39275" x2="99932" y2="39804"/>
                        <a14:foregroundMark x1="444" y1="29381" x2="410" y2="57024"/>
                        <a14:foregroundMark x1="410" y1="57024" x2="2014" y2="73640"/>
                        <a14:foregroundMark x1="31478" y1="74698" x2="12086" y2="74094"/>
                        <a14:foregroundMark x1="15364" y1="44335" x2="21748" y2="49924"/>
                        <a14:foregroundMark x1="21748" y1="49924" x2="29020" y2="62311"/>
                        <a14:foregroundMark x1="29020" y1="62311" x2="29088" y2="62311"/>
                        <a14:foregroundMark x1="97713" y1="94713" x2="79242" y2="99924"/>
                        <a14:foregroundMark x1="273" y1="97356" x2="10584" y2="9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49298"/>
            <a:ext cx="12192000" cy="550870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B698825-46E3-4BEA-BE83-16E302D4A14F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bg1">
                  <a:alpha val="60000"/>
                </a:schemeClr>
              </a:gs>
              <a:gs pos="83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58D65D0-427F-437A-9A2F-0E7A72F63A9C}"/>
              </a:ext>
            </a:extLst>
          </p:cNvPr>
          <p:cNvSpPr/>
          <p:nvPr/>
        </p:nvSpPr>
        <p:spPr>
          <a:xfrm rot="1582537">
            <a:off x="6359540" y="1063224"/>
            <a:ext cx="1549532" cy="154953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4BD3DD-F929-4E7F-A964-E4D855AAED09}"/>
              </a:ext>
            </a:extLst>
          </p:cNvPr>
          <p:cNvSpPr txBox="1"/>
          <p:nvPr/>
        </p:nvSpPr>
        <p:spPr>
          <a:xfrm>
            <a:off x="10410635" y="415655"/>
            <a:ext cx="1218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3E3F3F"/>
                </a:solidFill>
                <a:cs typeface="+mn-ea"/>
                <a:sym typeface="+mn-lt"/>
              </a:rPr>
              <a:t>01.</a:t>
            </a:r>
            <a:endParaRPr lang="zh-CN" altLang="en-US" sz="6000" dirty="0">
              <a:solidFill>
                <a:srgbClr val="3E3F3F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44F8AC4-D091-444F-A090-8EC8C2987C03}"/>
              </a:ext>
            </a:extLst>
          </p:cNvPr>
          <p:cNvGrpSpPr/>
          <p:nvPr/>
        </p:nvGrpSpPr>
        <p:grpSpPr>
          <a:xfrm>
            <a:off x="1679646" y="1731500"/>
            <a:ext cx="5791534" cy="3086669"/>
            <a:chOff x="1908594" y="1969803"/>
            <a:chExt cx="5791534" cy="308666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D54A34F-DE76-4D66-BD40-866C09A5D864}"/>
                </a:ext>
              </a:extLst>
            </p:cNvPr>
            <p:cNvSpPr/>
            <p:nvPr/>
          </p:nvSpPr>
          <p:spPr>
            <a:xfrm>
              <a:off x="1908594" y="1969803"/>
              <a:ext cx="5791534" cy="308666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1C4FC57-64DF-4F04-8B54-638D1FD78667}"/>
                </a:ext>
              </a:extLst>
            </p:cNvPr>
            <p:cNvSpPr/>
            <p:nvPr/>
          </p:nvSpPr>
          <p:spPr>
            <a:xfrm>
              <a:off x="2544520" y="2789931"/>
              <a:ext cx="46912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D0140A2-0374-4307-9049-007BEA56FB46}"/>
                </a:ext>
              </a:extLst>
            </p:cNvPr>
            <p:cNvSpPr txBox="1"/>
            <p:nvPr/>
          </p:nvSpPr>
          <p:spPr>
            <a:xfrm>
              <a:off x="2777023" y="3789249"/>
              <a:ext cx="4226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algn="ctr"/>
              <a:r>
                <a:rPr lang="zh-CN" altLang="en-US" spc="0" dirty="0">
                  <a:latin typeface="+mn-lt"/>
                  <a:ea typeface="+mn-ea"/>
                  <a:cs typeface="+mn-ea"/>
                  <a:sym typeface="+mn-lt"/>
                </a:rPr>
                <a:t>You can enter the summary content of this section here as a brief reminder to help with the demo</a:t>
              </a: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C38FB763-EF94-428C-B5BB-575FD6B2E602}"/>
              </a:ext>
            </a:extLst>
          </p:cNvPr>
          <p:cNvSpPr/>
          <p:nvPr/>
        </p:nvSpPr>
        <p:spPr>
          <a:xfrm rot="1001028" flipV="1">
            <a:off x="1883610" y="4072237"/>
            <a:ext cx="1153052" cy="1153052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1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6712B88E-50D5-42E0-BF67-65EBE1778110}"/>
              </a:ext>
            </a:extLst>
          </p:cNvPr>
          <p:cNvGrpSpPr/>
          <p:nvPr/>
        </p:nvGrpSpPr>
        <p:grpSpPr>
          <a:xfrm>
            <a:off x="5279579" y="2612579"/>
            <a:ext cx="1632842" cy="1632841"/>
            <a:chOff x="5147099" y="2482106"/>
            <a:chExt cx="1898801" cy="18988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679A24E-29C8-4D40-BDE9-228701147677}"/>
                </a:ext>
              </a:extLst>
            </p:cNvPr>
            <p:cNvSpPr/>
            <p:nvPr/>
          </p:nvSpPr>
          <p:spPr>
            <a:xfrm>
              <a:off x="5147099" y="2482106"/>
              <a:ext cx="1898801" cy="1898800"/>
            </a:xfrm>
            <a:prstGeom prst="ellipse">
              <a:avLst/>
            </a:prstGeom>
            <a:solidFill>
              <a:srgbClr val="67B2E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形 13" descr="齿轮">
              <a:extLst>
                <a:ext uri="{FF2B5EF4-FFF2-40B4-BE49-F238E27FC236}">
                  <a16:creationId xmlns:a16="http://schemas.microsoft.com/office/drawing/2014/main" id="{8D8A0178-93BE-4975-8B86-4F0ECA397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579CA92-AE34-4355-BBCA-B3019B645863}"/>
              </a:ext>
            </a:extLst>
          </p:cNvPr>
          <p:cNvGrpSpPr/>
          <p:nvPr/>
        </p:nvGrpSpPr>
        <p:grpSpPr>
          <a:xfrm>
            <a:off x="4304372" y="2051767"/>
            <a:ext cx="1483720" cy="270795"/>
            <a:chOff x="4683512" y="2174488"/>
            <a:chExt cx="1483720" cy="270795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02E4AD4-03EC-4BFD-A2C3-0855B8D009E8}"/>
                </a:ext>
              </a:extLst>
            </p:cNvPr>
            <p:cNvCxnSpPr/>
            <p:nvPr/>
          </p:nvCxnSpPr>
          <p:spPr>
            <a:xfrm flipH="1">
              <a:off x="4683512" y="2174488"/>
              <a:ext cx="1137425" cy="0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DE25CC1-92AE-4811-A1C3-3A27DC306A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938" y="2174488"/>
              <a:ext cx="346294" cy="270795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50CAB9E-82A0-4B64-9BF9-264B8AB34FD7}"/>
              </a:ext>
            </a:extLst>
          </p:cNvPr>
          <p:cNvCxnSpPr/>
          <p:nvPr/>
        </p:nvCxnSpPr>
        <p:spPr>
          <a:xfrm flipH="1">
            <a:off x="3843455" y="3389616"/>
            <a:ext cx="1137425" cy="0"/>
          </a:xfrm>
          <a:prstGeom prst="line">
            <a:avLst/>
          </a:prstGeom>
          <a:ln>
            <a:solidFill>
              <a:srgbClr val="3E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FE90735-F55E-4BA1-990A-AEAEA9088215}"/>
              </a:ext>
            </a:extLst>
          </p:cNvPr>
          <p:cNvGrpSpPr/>
          <p:nvPr/>
        </p:nvGrpSpPr>
        <p:grpSpPr>
          <a:xfrm flipV="1">
            <a:off x="4304372" y="4535437"/>
            <a:ext cx="1483720" cy="270795"/>
            <a:chOff x="4683512" y="2174488"/>
            <a:chExt cx="1483720" cy="270795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9F8D4AA-1695-4574-8FDA-BF47B762E5F1}"/>
                </a:ext>
              </a:extLst>
            </p:cNvPr>
            <p:cNvCxnSpPr/>
            <p:nvPr/>
          </p:nvCxnSpPr>
          <p:spPr>
            <a:xfrm flipH="1">
              <a:off x="4683512" y="2174488"/>
              <a:ext cx="1137425" cy="0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EB37E1E-6EAF-4032-AB19-20AB7A6FFF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938" y="2174488"/>
              <a:ext cx="346294" cy="270795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69E27E-DABD-4A52-9497-5D3BF1D311C3}"/>
              </a:ext>
            </a:extLst>
          </p:cNvPr>
          <p:cNvGrpSpPr/>
          <p:nvPr/>
        </p:nvGrpSpPr>
        <p:grpSpPr>
          <a:xfrm flipH="1">
            <a:off x="6488732" y="2051767"/>
            <a:ext cx="1483720" cy="270795"/>
            <a:chOff x="4683512" y="2174488"/>
            <a:chExt cx="1483720" cy="27079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B6BA11E-1078-43DA-B75E-F98DA018095E}"/>
                </a:ext>
              </a:extLst>
            </p:cNvPr>
            <p:cNvCxnSpPr/>
            <p:nvPr/>
          </p:nvCxnSpPr>
          <p:spPr>
            <a:xfrm flipH="1">
              <a:off x="4683512" y="2174488"/>
              <a:ext cx="1137425" cy="0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B4857F9-6ECD-4CA5-93FC-AB6AF1B0BA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938" y="2174488"/>
              <a:ext cx="346294" cy="270795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0420A0C-9018-4AA7-90C3-4DAF82C7C7B7}"/>
              </a:ext>
            </a:extLst>
          </p:cNvPr>
          <p:cNvCxnSpPr>
            <a:cxnSpLocks/>
          </p:cNvCxnSpPr>
          <p:nvPr/>
        </p:nvCxnSpPr>
        <p:spPr>
          <a:xfrm>
            <a:off x="7151650" y="3389616"/>
            <a:ext cx="1137425" cy="0"/>
          </a:xfrm>
          <a:prstGeom prst="line">
            <a:avLst/>
          </a:prstGeom>
          <a:ln>
            <a:solidFill>
              <a:srgbClr val="3E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5D243CA-868B-400A-9B69-9D5A80C5B5E3}"/>
              </a:ext>
            </a:extLst>
          </p:cNvPr>
          <p:cNvGrpSpPr/>
          <p:nvPr/>
        </p:nvGrpSpPr>
        <p:grpSpPr>
          <a:xfrm flipH="1" flipV="1">
            <a:off x="6488732" y="4535437"/>
            <a:ext cx="1483720" cy="270795"/>
            <a:chOff x="4683512" y="2174488"/>
            <a:chExt cx="1483720" cy="270795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FB763C8-FF3F-48B5-924D-94519D4C62D9}"/>
                </a:ext>
              </a:extLst>
            </p:cNvPr>
            <p:cNvCxnSpPr/>
            <p:nvPr/>
          </p:nvCxnSpPr>
          <p:spPr>
            <a:xfrm flipH="1">
              <a:off x="4683512" y="2174488"/>
              <a:ext cx="1137425" cy="0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8A72CE9-4CEA-44AB-A347-DA089CA8A6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938" y="2174488"/>
              <a:ext cx="346294" cy="270795"/>
            </a:xfrm>
            <a:prstGeom prst="line">
              <a:avLst/>
            </a:prstGeom>
            <a:ln>
              <a:solidFill>
                <a:srgbClr val="3E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41C00899-2D05-4E7B-806F-F1A4C4A97630}"/>
              </a:ext>
            </a:extLst>
          </p:cNvPr>
          <p:cNvSpPr/>
          <p:nvPr/>
        </p:nvSpPr>
        <p:spPr>
          <a:xfrm>
            <a:off x="3782368" y="1571036"/>
            <a:ext cx="1834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404040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52D48BB-D674-4959-A45E-7A4E36A0C91D}"/>
              </a:ext>
            </a:extLst>
          </p:cNvPr>
          <p:cNvSpPr txBox="1"/>
          <p:nvPr/>
        </p:nvSpPr>
        <p:spPr>
          <a:xfrm>
            <a:off x="1465336" y="1956717"/>
            <a:ext cx="417679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spc="0" dirty="0">
                <a:latin typeface="+mn-lt"/>
                <a:ea typeface="+mn-ea"/>
                <a:cs typeface="+mn-ea"/>
                <a:sym typeface="+mn-lt"/>
              </a:rPr>
              <a:t>Here you can enter the summary content of this section as a reminder to help explain it during the presentation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E2EC345-C341-45DC-BCD9-5C2048D446A0}"/>
              </a:ext>
            </a:extLst>
          </p:cNvPr>
          <p:cNvSpPr/>
          <p:nvPr/>
        </p:nvSpPr>
        <p:spPr>
          <a:xfrm>
            <a:off x="6750205" y="1571036"/>
            <a:ext cx="1834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404040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3C2F078-00B7-4CFF-8E0A-E0D5D4A70765}"/>
              </a:ext>
            </a:extLst>
          </p:cNvPr>
          <p:cNvSpPr txBox="1"/>
          <p:nvPr/>
        </p:nvSpPr>
        <p:spPr>
          <a:xfrm>
            <a:off x="6835026" y="1974702"/>
            <a:ext cx="417679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spc="0" dirty="0">
                <a:latin typeface="+mn-lt"/>
                <a:ea typeface="+mn-ea"/>
                <a:cs typeface="+mn-ea"/>
                <a:sym typeface="+mn-lt"/>
              </a:rPr>
              <a:t>Here you can enter the summary content of this section as a reminder to help explain it during the presentation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D60416-B56A-4CA9-8773-6974F0C89BCB}"/>
              </a:ext>
            </a:extLst>
          </p:cNvPr>
          <p:cNvSpPr/>
          <p:nvPr/>
        </p:nvSpPr>
        <p:spPr>
          <a:xfrm>
            <a:off x="3470800" y="2909155"/>
            <a:ext cx="1834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404040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475CBC1-3E7D-4AD6-9FAE-B602079E817C}"/>
              </a:ext>
            </a:extLst>
          </p:cNvPr>
          <p:cNvSpPr/>
          <p:nvPr/>
        </p:nvSpPr>
        <p:spPr>
          <a:xfrm>
            <a:off x="7061771" y="2909155"/>
            <a:ext cx="1834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404040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413C712-18B4-4AD8-86DC-BF44AF9D09D1}"/>
              </a:ext>
            </a:extLst>
          </p:cNvPr>
          <p:cNvSpPr/>
          <p:nvPr/>
        </p:nvSpPr>
        <p:spPr>
          <a:xfrm>
            <a:off x="3843455" y="4316123"/>
            <a:ext cx="1834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404040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EDC970E-D082-4597-A37E-B817752C22C4}"/>
              </a:ext>
            </a:extLst>
          </p:cNvPr>
          <p:cNvSpPr/>
          <p:nvPr/>
        </p:nvSpPr>
        <p:spPr>
          <a:xfrm>
            <a:off x="6828927" y="4316123"/>
            <a:ext cx="1834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404040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4648616-B4D6-47EE-B391-A84DDC28A8D6}"/>
              </a:ext>
            </a:extLst>
          </p:cNvPr>
          <p:cNvSpPr txBox="1"/>
          <p:nvPr/>
        </p:nvSpPr>
        <p:spPr>
          <a:xfrm>
            <a:off x="1465336" y="3355970"/>
            <a:ext cx="384304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spc="0" dirty="0">
                <a:latin typeface="+mn-lt"/>
                <a:ea typeface="+mn-ea"/>
                <a:cs typeface="+mn-ea"/>
                <a:sym typeface="+mn-lt"/>
              </a:rPr>
              <a:t>Here you can enter the summary content of this section as a prompt help during the presentation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8A14973-EA7D-4D92-B401-231B53477480}"/>
              </a:ext>
            </a:extLst>
          </p:cNvPr>
          <p:cNvSpPr txBox="1"/>
          <p:nvPr/>
        </p:nvSpPr>
        <p:spPr>
          <a:xfrm>
            <a:off x="7151650" y="3326008"/>
            <a:ext cx="384304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spc="0" dirty="0">
                <a:latin typeface="+mn-lt"/>
                <a:ea typeface="+mn-ea"/>
                <a:cs typeface="+mn-ea"/>
                <a:sym typeface="+mn-lt"/>
              </a:rPr>
              <a:t>Here you can enter the summary content of this section as a prompt help during the presentation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65089D5-6816-4E9E-8A6A-E209B4D7170F}"/>
              </a:ext>
            </a:extLst>
          </p:cNvPr>
          <p:cNvSpPr txBox="1"/>
          <p:nvPr/>
        </p:nvSpPr>
        <p:spPr>
          <a:xfrm>
            <a:off x="1567361" y="4829971"/>
            <a:ext cx="417679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spc="0" dirty="0">
                <a:latin typeface="+mn-lt"/>
                <a:ea typeface="+mn-ea"/>
                <a:cs typeface="+mn-ea"/>
                <a:sym typeface="+mn-lt"/>
              </a:rPr>
              <a:t>Here you can enter the summary content of this section as a reminder to help explain it during the presentation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8649B43-62A0-4081-910D-5FD9FFBE4F9C}"/>
              </a:ext>
            </a:extLst>
          </p:cNvPr>
          <p:cNvSpPr txBox="1"/>
          <p:nvPr/>
        </p:nvSpPr>
        <p:spPr>
          <a:xfrm>
            <a:off x="6835026" y="4829890"/>
            <a:ext cx="417679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spc="0" dirty="0">
                <a:latin typeface="+mn-lt"/>
                <a:ea typeface="+mn-ea"/>
                <a:cs typeface="+mn-ea"/>
                <a:sym typeface="+mn-lt"/>
              </a:rPr>
              <a:t>Here you can enter the summary content of this section as a reminder to help explain it during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949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BCC6C1-BAAD-484D-A3A1-12B420C86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424" y="1633457"/>
            <a:ext cx="1795541" cy="17955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822784-8D68-47C2-8FFF-1C30F638E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429" y="1633459"/>
            <a:ext cx="1795541" cy="1795541"/>
          </a:xfrm>
          <a:prstGeom prst="rect">
            <a:avLst/>
          </a:prstGeom>
        </p:spPr>
      </p:pic>
      <p:pic>
        <p:nvPicPr>
          <p:cNvPr id="7" name="图片 6" descr="图片包含 人, 男人, 游戏机&#10;&#10;描述已自动生成">
            <a:extLst>
              <a:ext uri="{FF2B5EF4-FFF2-40B4-BE49-F238E27FC236}">
                <a16:creationId xmlns:a16="http://schemas.microsoft.com/office/drawing/2014/main" id="{BE064177-B66E-45C6-B2CA-63FF42167B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432" y="1633457"/>
            <a:ext cx="1795543" cy="179554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A0D68D4F-E320-4C4E-9A4A-F11FEBFFA5F4}"/>
              </a:ext>
            </a:extLst>
          </p:cNvPr>
          <p:cNvSpPr/>
          <p:nvPr/>
        </p:nvSpPr>
        <p:spPr>
          <a:xfrm>
            <a:off x="9024419" y="1633457"/>
            <a:ext cx="1795543" cy="17955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96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BA73B5-0C8A-4419-850C-01F9AA74FEC8}"/>
              </a:ext>
            </a:extLst>
          </p:cNvPr>
          <p:cNvSpPr txBox="1"/>
          <p:nvPr/>
        </p:nvSpPr>
        <p:spPr>
          <a:xfrm>
            <a:off x="8902931" y="2269617"/>
            <a:ext cx="203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E3F3F"/>
                </a:solidFill>
                <a:cs typeface="+mn-ea"/>
                <a:sym typeface="+mn-lt"/>
              </a:rPr>
              <a:t>keyword</a:t>
            </a:r>
            <a:endParaRPr lang="zh-CN" altLang="en-US" sz="2800" b="1" dirty="0">
              <a:solidFill>
                <a:srgbClr val="3E3F3F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B15A260-8E18-46A0-8C83-CBBC3E48D3B1}"/>
              </a:ext>
            </a:extLst>
          </p:cNvPr>
          <p:cNvSpPr/>
          <p:nvPr/>
        </p:nvSpPr>
        <p:spPr>
          <a:xfrm rot="1582537">
            <a:off x="9969738" y="1122466"/>
            <a:ext cx="1203989" cy="1203989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B12D131-F9B5-4229-9386-AEB2292BAEA8}"/>
              </a:ext>
            </a:extLst>
          </p:cNvPr>
          <p:cNvGrpSpPr/>
          <p:nvPr/>
        </p:nvGrpSpPr>
        <p:grpSpPr>
          <a:xfrm>
            <a:off x="1301500" y="3623915"/>
            <a:ext cx="1834605" cy="1933127"/>
            <a:chOff x="1301500" y="3623915"/>
            <a:chExt cx="1834605" cy="193312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5120653-743C-41EE-85A8-70BC7C6D860E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7812E49-1344-4F81-A499-30D7B83BD1B3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34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spc="0" dirty="0">
                  <a:latin typeface="+mn-lt"/>
                  <a:ea typeface="+mn-ea"/>
                  <a:cs typeface="+mn-ea"/>
                  <a:sym typeface="+mn-lt"/>
                </a:rPr>
                <a:t>You can enter the summary content of this section here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A7FB56A-2414-4951-BC6C-3144382EEA41}"/>
                </a:ext>
              </a:extLst>
            </p:cNvPr>
            <p:cNvSpPr/>
            <p:nvPr/>
          </p:nvSpPr>
          <p:spPr>
            <a:xfrm>
              <a:off x="1301500" y="3680453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59EFE25-50EC-4DE2-9E3B-ECADD66C69AA}"/>
              </a:ext>
            </a:extLst>
          </p:cNvPr>
          <p:cNvGrpSpPr/>
          <p:nvPr/>
        </p:nvGrpSpPr>
        <p:grpSpPr>
          <a:xfrm>
            <a:off x="3860893" y="3623915"/>
            <a:ext cx="1834605" cy="1933127"/>
            <a:chOff x="1288897" y="3623915"/>
            <a:chExt cx="1834605" cy="193312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67184A1-249B-4CAD-9165-9E1E82E0772D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EF38325-34B2-4A4F-9513-CE7479B30948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34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spc="0" dirty="0">
                  <a:latin typeface="+mn-lt"/>
                  <a:ea typeface="+mn-ea"/>
                  <a:cs typeface="+mn-ea"/>
                  <a:sym typeface="+mn-lt"/>
                </a:rPr>
                <a:t>You can enter the summary content of this section here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7438B4C-C9E6-4C0F-914C-CE2481CBDDD8}"/>
                </a:ext>
              </a:extLst>
            </p:cNvPr>
            <p:cNvSpPr/>
            <p:nvPr/>
          </p:nvSpPr>
          <p:spPr>
            <a:xfrm>
              <a:off x="1288897" y="369005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B40B28F-1058-460B-B27C-1DA6459AFB94}"/>
              </a:ext>
            </a:extLst>
          </p:cNvPr>
          <p:cNvGrpSpPr/>
          <p:nvPr/>
        </p:nvGrpSpPr>
        <p:grpSpPr>
          <a:xfrm>
            <a:off x="6413358" y="3623915"/>
            <a:ext cx="1834607" cy="1933127"/>
            <a:chOff x="1269367" y="3623915"/>
            <a:chExt cx="1834607" cy="1933127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F70CA70-2BAE-472B-BFD1-8197A5DAE366}"/>
                </a:ext>
              </a:extLst>
            </p:cNvPr>
            <p:cNvSpPr/>
            <p:nvPr/>
          </p:nvSpPr>
          <p:spPr>
            <a:xfrm>
              <a:off x="1308431" y="3623915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04E2E48-6236-4A01-87E6-5BCCE6C68F43}"/>
                </a:ext>
              </a:extLst>
            </p:cNvPr>
            <p:cNvSpPr txBox="1"/>
            <p:nvPr/>
          </p:nvSpPr>
          <p:spPr>
            <a:xfrm>
              <a:off x="1308429" y="4210135"/>
              <a:ext cx="1795543" cy="134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spc="0" dirty="0">
                  <a:latin typeface="+mn-lt"/>
                  <a:ea typeface="+mn-ea"/>
                  <a:cs typeface="+mn-ea"/>
                  <a:sym typeface="+mn-lt"/>
                </a:rPr>
                <a:t>You can enter the summary content of this section here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3C2ABCF-47FA-40B0-9503-A72355EC4045}"/>
                </a:ext>
              </a:extLst>
            </p:cNvPr>
            <p:cNvSpPr/>
            <p:nvPr/>
          </p:nvSpPr>
          <p:spPr>
            <a:xfrm>
              <a:off x="1269367" y="3680453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7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雪山上有白云&#10;&#10;描述已自动生成">
            <a:extLst>
              <a:ext uri="{FF2B5EF4-FFF2-40B4-BE49-F238E27FC236}">
                <a16:creationId xmlns:a16="http://schemas.microsoft.com/office/drawing/2014/main" id="{4E11B75A-86B7-4865-B6A6-325BD86DC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62" b="100000" l="239" r="99863">
                        <a14:foregroundMark x1="14715" y1="27973" x2="6692" y2="52703"/>
                        <a14:foregroundMark x1="6692" y1="52703" x2="3209" y2="59054"/>
                        <a14:foregroundMark x1="14817" y1="37297" x2="29362" y2="99865"/>
                        <a14:foregroundMark x1="29840" y1="74189" x2="38272" y2="99865"/>
                        <a14:foregroundMark x1="49471" y1="97432" x2="48276" y2="99865"/>
                        <a14:foregroundMark x1="97610" y1="74189" x2="83134" y2="87973"/>
                        <a14:foregroundMark x1="97474" y1="85541" x2="96040" y2="99865"/>
                        <a14:foregroundMark x1="78491" y1="86622" x2="59167" y2="85135"/>
                        <a14:foregroundMark x1="59167" y1="85135" x2="55889" y2="81081"/>
                        <a14:foregroundMark x1="97405" y1="70270" x2="99932" y2="71216"/>
                        <a14:foregroundMark x1="410" y1="52568" x2="410" y2="99865"/>
                        <a14:foregroundMark x1="15364" y1="79324" x2="21748" y2="89324"/>
                        <a14:foregroundMark x1="21748" y1="89324" x2="25196" y2="9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780264"/>
            <a:ext cx="12192000" cy="307773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9FCFAA2-F686-4575-A7F7-C17164F02BB8}"/>
              </a:ext>
            </a:extLst>
          </p:cNvPr>
          <p:cNvSpPr/>
          <p:nvPr/>
        </p:nvSpPr>
        <p:spPr>
          <a:xfrm>
            <a:off x="22302" y="4312977"/>
            <a:ext cx="12177154" cy="1718179"/>
          </a:xfrm>
          <a:custGeom>
            <a:avLst/>
            <a:gdLst>
              <a:gd name="connsiteX0" fmla="*/ 0 w 12177154"/>
              <a:gd name="connsiteY0" fmla="*/ 1329540 h 1718179"/>
              <a:gd name="connsiteX1" fmla="*/ 724830 w 12177154"/>
              <a:gd name="connsiteY1" fmla="*/ 1374145 h 1718179"/>
              <a:gd name="connsiteX2" fmla="*/ 1137425 w 12177154"/>
              <a:gd name="connsiteY2" fmla="*/ 1262633 h 1718179"/>
              <a:gd name="connsiteX3" fmla="*/ 1951464 w 12177154"/>
              <a:gd name="connsiteY3" fmla="*/ 1708682 h 1718179"/>
              <a:gd name="connsiteX4" fmla="*/ 2932771 w 12177154"/>
              <a:gd name="connsiteY4" fmla="*/ 1574867 h 1718179"/>
              <a:gd name="connsiteX5" fmla="*/ 3579542 w 12177154"/>
              <a:gd name="connsiteY5" fmla="*/ 1664077 h 1718179"/>
              <a:gd name="connsiteX6" fmla="*/ 4583152 w 12177154"/>
              <a:gd name="connsiteY6" fmla="*/ 1206877 h 1718179"/>
              <a:gd name="connsiteX7" fmla="*/ 5129561 w 12177154"/>
              <a:gd name="connsiteY7" fmla="*/ 1329540 h 1718179"/>
              <a:gd name="connsiteX8" fmla="*/ 5798635 w 12177154"/>
              <a:gd name="connsiteY8" fmla="*/ 972701 h 1718179"/>
              <a:gd name="connsiteX9" fmla="*/ 6568069 w 12177154"/>
              <a:gd name="connsiteY9" fmla="*/ 1061911 h 1718179"/>
              <a:gd name="connsiteX10" fmla="*/ 7694342 w 12177154"/>
              <a:gd name="connsiteY10" fmla="*/ 259023 h 1718179"/>
              <a:gd name="connsiteX11" fmla="*/ 8508381 w 12177154"/>
              <a:gd name="connsiteY11" fmla="*/ 247872 h 1718179"/>
              <a:gd name="connsiteX12" fmla="*/ 8898674 w 12177154"/>
              <a:gd name="connsiteY12" fmla="*/ 270174 h 1718179"/>
              <a:gd name="connsiteX13" fmla="*/ 9489688 w 12177154"/>
              <a:gd name="connsiteY13" fmla="*/ 259023 h 1718179"/>
              <a:gd name="connsiteX14" fmla="*/ 9735015 w 12177154"/>
              <a:gd name="connsiteY14" fmla="*/ 448594 h 1718179"/>
              <a:gd name="connsiteX15" fmla="*/ 10225669 w 12177154"/>
              <a:gd name="connsiteY15" fmla="*/ 2545 h 1718179"/>
              <a:gd name="connsiteX16" fmla="*/ 11028557 w 12177154"/>
              <a:gd name="connsiteY16" fmla="*/ 281325 h 1718179"/>
              <a:gd name="connsiteX17" fmla="*/ 11273883 w 12177154"/>
              <a:gd name="connsiteY17" fmla="*/ 593560 h 1718179"/>
              <a:gd name="connsiteX18" fmla="*/ 11340791 w 12177154"/>
              <a:gd name="connsiteY18" fmla="*/ 682769 h 1718179"/>
              <a:gd name="connsiteX19" fmla="*/ 11340791 w 12177154"/>
              <a:gd name="connsiteY19" fmla="*/ 682769 h 1718179"/>
              <a:gd name="connsiteX20" fmla="*/ 11508059 w 12177154"/>
              <a:gd name="connsiteY20" fmla="*/ 749677 h 1718179"/>
              <a:gd name="connsiteX21" fmla="*/ 11842596 w 12177154"/>
              <a:gd name="connsiteY21" fmla="*/ 794282 h 1718179"/>
              <a:gd name="connsiteX22" fmla="*/ 12154830 w 12177154"/>
              <a:gd name="connsiteY22" fmla="*/ 760828 h 1718179"/>
              <a:gd name="connsiteX23" fmla="*/ 12154830 w 12177154"/>
              <a:gd name="connsiteY23" fmla="*/ 749677 h 1718179"/>
              <a:gd name="connsiteX24" fmla="*/ 12177132 w 12177154"/>
              <a:gd name="connsiteY24" fmla="*/ 771979 h 171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77154" h="1718179">
                <a:moveTo>
                  <a:pt x="0" y="1329540"/>
                </a:moveTo>
                <a:cubicBezTo>
                  <a:pt x="267629" y="1357418"/>
                  <a:pt x="535259" y="1385296"/>
                  <a:pt x="724830" y="1374145"/>
                </a:cubicBezTo>
                <a:cubicBezTo>
                  <a:pt x="914401" y="1362994"/>
                  <a:pt x="932986" y="1206877"/>
                  <a:pt x="1137425" y="1262633"/>
                </a:cubicBezTo>
                <a:cubicBezTo>
                  <a:pt x="1341864" y="1318389"/>
                  <a:pt x="1652240" y="1656643"/>
                  <a:pt x="1951464" y="1708682"/>
                </a:cubicBezTo>
                <a:cubicBezTo>
                  <a:pt x="2250688" y="1760721"/>
                  <a:pt x="2661425" y="1582301"/>
                  <a:pt x="2932771" y="1574867"/>
                </a:cubicBezTo>
                <a:cubicBezTo>
                  <a:pt x="3204117" y="1567433"/>
                  <a:pt x="3304478" y="1725409"/>
                  <a:pt x="3579542" y="1664077"/>
                </a:cubicBezTo>
                <a:cubicBezTo>
                  <a:pt x="3854606" y="1602745"/>
                  <a:pt x="4324816" y="1262633"/>
                  <a:pt x="4583152" y="1206877"/>
                </a:cubicBezTo>
                <a:cubicBezTo>
                  <a:pt x="4841488" y="1151121"/>
                  <a:pt x="4926981" y="1368569"/>
                  <a:pt x="5129561" y="1329540"/>
                </a:cubicBezTo>
                <a:cubicBezTo>
                  <a:pt x="5332141" y="1290511"/>
                  <a:pt x="5558884" y="1017306"/>
                  <a:pt x="5798635" y="972701"/>
                </a:cubicBezTo>
                <a:cubicBezTo>
                  <a:pt x="6038386" y="928096"/>
                  <a:pt x="6252118" y="1180857"/>
                  <a:pt x="6568069" y="1061911"/>
                </a:cubicBezTo>
                <a:cubicBezTo>
                  <a:pt x="6884020" y="942965"/>
                  <a:pt x="7370957" y="394696"/>
                  <a:pt x="7694342" y="259023"/>
                </a:cubicBezTo>
                <a:cubicBezTo>
                  <a:pt x="8017727" y="123350"/>
                  <a:pt x="8307659" y="246014"/>
                  <a:pt x="8508381" y="247872"/>
                </a:cubicBezTo>
                <a:cubicBezTo>
                  <a:pt x="8709103" y="249730"/>
                  <a:pt x="8898674" y="270174"/>
                  <a:pt x="8898674" y="270174"/>
                </a:cubicBezTo>
                <a:cubicBezTo>
                  <a:pt x="9062225" y="272032"/>
                  <a:pt x="9350298" y="229286"/>
                  <a:pt x="9489688" y="259023"/>
                </a:cubicBezTo>
                <a:cubicBezTo>
                  <a:pt x="9629078" y="288760"/>
                  <a:pt x="9612352" y="491340"/>
                  <a:pt x="9735015" y="448594"/>
                </a:cubicBezTo>
                <a:cubicBezTo>
                  <a:pt x="9857678" y="405848"/>
                  <a:pt x="10010079" y="30423"/>
                  <a:pt x="10225669" y="2545"/>
                </a:cubicBezTo>
                <a:cubicBezTo>
                  <a:pt x="10441259" y="-25333"/>
                  <a:pt x="10853855" y="182822"/>
                  <a:pt x="11028557" y="281325"/>
                </a:cubicBezTo>
                <a:cubicBezTo>
                  <a:pt x="11203259" y="379827"/>
                  <a:pt x="11221844" y="526653"/>
                  <a:pt x="11273883" y="593560"/>
                </a:cubicBezTo>
                <a:cubicBezTo>
                  <a:pt x="11325922" y="660467"/>
                  <a:pt x="11340791" y="682769"/>
                  <a:pt x="11340791" y="682769"/>
                </a:cubicBezTo>
                <a:lnTo>
                  <a:pt x="11340791" y="682769"/>
                </a:lnTo>
                <a:cubicBezTo>
                  <a:pt x="11368669" y="693920"/>
                  <a:pt x="11424425" y="731091"/>
                  <a:pt x="11508059" y="749677"/>
                </a:cubicBezTo>
                <a:cubicBezTo>
                  <a:pt x="11591693" y="768263"/>
                  <a:pt x="11734801" y="792424"/>
                  <a:pt x="11842596" y="794282"/>
                </a:cubicBezTo>
                <a:cubicBezTo>
                  <a:pt x="11950391" y="796140"/>
                  <a:pt x="12154830" y="760828"/>
                  <a:pt x="12154830" y="760828"/>
                </a:cubicBezTo>
                <a:cubicBezTo>
                  <a:pt x="12206869" y="753394"/>
                  <a:pt x="12151113" y="747818"/>
                  <a:pt x="12154830" y="749677"/>
                </a:cubicBezTo>
                <a:cubicBezTo>
                  <a:pt x="12158547" y="751536"/>
                  <a:pt x="12167839" y="761757"/>
                  <a:pt x="12177132" y="771979"/>
                </a:cubicBezTo>
              </a:path>
            </a:pathLst>
          </a:custGeom>
          <a:noFill/>
          <a:ln>
            <a:solidFill>
              <a:srgbClr val="3E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DA146D0-4B2A-4AE5-8B51-6251D0A71605}"/>
              </a:ext>
            </a:extLst>
          </p:cNvPr>
          <p:cNvCxnSpPr>
            <a:cxnSpLocks/>
          </p:cNvCxnSpPr>
          <p:nvPr/>
        </p:nvCxnSpPr>
        <p:spPr>
          <a:xfrm>
            <a:off x="2049966" y="2545023"/>
            <a:ext cx="0" cy="3486133"/>
          </a:xfrm>
          <a:prstGeom prst="line">
            <a:avLst/>
          </a:prstGeom>
          <a:ln>
            <a:solidFill>
              <a:srgbClr val="3E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D6A2FDC9-4578-44D0-9E8F-EF348BBA2B83}"/>
              </a:ext>
            </a:extLst>
          </p:cNvPr>
          <p:cNvGrpSpPr/>
          <p:nvPr/>
        </p:nvGrpSpPr>
        <p:grpSpPr>
          <a:xfrm>
            <a:off x="1152194" y="2440233"/>
            <a:ext cx="2761884" cy="2094596"/>
            <a:chOff x="-609698" y="3952976"/>
            <a:chExt cx="2761884" cy="2094596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6592177-E626-4360-8192-448A2C74D1C5}"/>
                </a:ext>
              </a:extLst>
            </p:cNvPr>
            <p:cNvSpPr/>
            <p:nvPr/>
          </p:nvSpPr>
          <p:spPr>
            <a:xfrm>
              <a:off x="-609698" y="3952976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58387AD-FC85-4C78-9E62-009B33D56D3B}"/>
                </a:ext>
              </a:extLst>
            </p:cNvPr>
            <p:cNvSpPr txBox="1"/>
            <p:nvPr/>
          </p:nvSpPr>
          <p:spPr>
            <a:xfrm>
              <a:off x="520198" y="4521385"/>
              <a:ext cx="1631988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pc="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D7B4F1B-FC22-4E96-9D48-508D35E1E689}"/>
                </a:ext>
              </a:extLst>
            </p:cNvPr>
            <p:cNvSpPr/>
            <p:nvPr/>
          </p:nvSpPr>
          <p:spPr>
            <a:xfrm>
              <a:off x="-609698" y="4014877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5C7D317-E253-4C7B-B1A2-6BBA45F9C14E}"/>
              </a:ext>
            </a:extLst>
          </p:cNvPr>
          <p:cNvCxnSpPr>
            <a:cxnSpLocks/>
          </p:cNvCxnSpPr>
          <p:nvPr/>
        </p:nvCxnSpPr>
        <p:spPr>
          <a:xfrm>
            <a:off x="4744844" y="2037197"/>
            <a:ext cx="0" cy="3486133"/>
          </a:xfrm>
          <a:prstGeom prst="line">
            <a:avLst/>
          </a:prstGeom>
          <a:ln>
            <a:solidFill>
              <a:srgbClr val="3E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E27A68E-8C5E-4D94-9B29-6824036524D8}"/>
              </a:ext>
            </a:extLst>
          </p:cNvPr>
          <p:cNvGrpSpPr/>
          <p:nvPr/>
        </p:nvGrpSpPr>
        <p:grpSpPr>
          <a:xfrm>
            <a:off x="3914078" y="1780604"/>
            <a:ext cx="1854820" cy="513187"/>
            <a:chOff x="3914078" y="1780604"/>
            <a:chExt cx="1854820" cy="513187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9A6237A-D046-40E5-8049-0105095F3233}"/>
                </a:ext>
              </a:extLst>
            </p:cNvPr>
            <p:cNvSpPr/>
            <p:nvPr/>
          </p:nvSpPr>
          <p:spPr>
            <a:xfrm>
              <a:off x="3914078" y="1780604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82F8622-DA8A-4E23-B6E7-CE72EBC7017C}"/>
                </a:ext>
              </a:extLst>
            </p:cNvPr>
            <p:cNvSpPr/>
            <p:nvPr/>
          </p:nvSpPr>
          <p:spPr>
            <a:xfrm>
              <a:off x="3934293" y="1862692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5C4808E-3BE2-4E4E-BEA5-17BF1FAE7E49}"/>
              </a:ext>
            </a:extLst>
          </p:cNvPr>
          <p:cNvSpPr txBox="1"/>
          <p:nvPr/>
        </p:nvSpPr>
        <p:spPr>
          <a:xfrm>
            <a:off x="4997703" y="2427375"/>
            <a:ext cx="1631988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 defTabSz="1216025">
              <a:lnSpc>
                <a:spcPct val="150000"/>
              </a:lnSpc>
              <a:defRPr/>
            </a:pPr>
            <a:r>
              <a:rPr lang="zh-CN" altLang="en-US" spc="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212F797-7BE2-48F3-B320-49E730632DE9}"/>
              </a:ext>
            </a:extLst>
          </p:cNvPr>
          <p:cNvCxnSpPr>
            <a:cxnSpLocks/>
          </p:cNvCxnSpPr>
          <p:nvPr/>
        </p:nvCxnSpPr>
        <p:spPr>
          <a:xfrm>
            <a:off x="7261301" y="2611929"/>
            <a:ext cx="0" cy="2268703"/>
          </a:xfrm>
          <a:prstGeom prst="line">
            <a:avLst/>
          </a:prstGeom>
          <a:ln>
            <a:solidFill>
              <a:srgbClr val="3E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3F1848-0283-4ADF-9451-B879AA0F091A}"/>
              </a:ext>
            </a:extLst>
          </p:cNvPr>
          <p:cNvGrpSpPr/>
          <p:nvPr/>
        </p:nvGrpSpPr>
        <p:grpSpPr>
          <a:xfrm>
            <a:off x="6423103" y="2240623"/>
            <a:ext cx="1847801" cy="513187"/>
            <a:chOff x="3914078" y="1780604"/>
            <a:chExt cx="1847801" cy="513187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69A46CEE-E3A1-4C7D-93AF-7511DAEAFBB3}"/>
                </a:ext>
              </a:extLst>
            </p:cNvPr>
            <p:cNvSpPr/>
            <p:nvPr/>
          </p:nvSpPr>
          <p:spPr>
            <a:xfrm>
              <a:off x="3914078" y="1780604"/>
              <a:ext cx="1795543" cy="51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C930175-518C-4164-94ED-F9714A66419E}"/>
                </a:ext>
              </a:extLst>
            </p:cNvPr>
            <p:cNvSpPr/>
            <p:nvPr/>
          </p:nvSpPr>
          <p:spPr>
            <a:xfrm>
              <a:off x="3927274" y="1837142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606A2E1-D505-48B8-B4AE-CF908EEC80F3}"/>
              </a:ext>
            </a:extLst>
          </p:cNvPr>
          <p:cNvSpPr txBox="1"/>
          <p:nvPr/>
        </p:nvSpPr>
        <p:spPr>
          <a:xfrm>
            <a:off x="7506728" y="2887394"/>
            <a:ext cx="1631988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 defTabSz="1216025">
              <a:lnSpc>
                <a:spcPct val="150000"/>
              </a:lnSpc>
              <a:defRPr/>
            </a:pPr>
            <a:r>
              <a:rPr lang="zh-CN" altLang="en-US" spc="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A101CA5-60B6-4417-948A-81A07E880229}"/>
              </a:ext>
            </a:extLst>
          </p:cNvPr>
          <p:cNvSpPr/>
          <p:nvPr/>
        </p:nvSpPr>
        <p:spPr>
          <a:xfrm rot="1001028" flipV="1">
            <a:off x="9162540" y="835064"/>
            <a:ext cx="1961254" cy="1961254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4C782B22-7A40-4A05-841F-E97C6298410F}"/>
              </a:ext>
            </a:extLst>
          </p:cNvPr>
          <p:cNvSpPr/>
          <p:nvPr/>
        </p:nvSpPr>
        <p:spPr>
          <a:xfrm rot="1582537">
            <a:off x="10474886" y="3083594"/>
            <a:ext cx="649640" cy="649640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5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5CA20E8F-2049-4A66-A0A9-E4E27B24E4B6}"/>
              </a:ext>
            </a:extLst>
          </p:cNvPr>
          <p:cNvSpPr/>
          <p:nvPr/>
        </p:nvSpPr>
        <p:spPr>
          <a:xfrm>
            <a:off x="6352478" y="2923217"/>
            <a:ext cx="1011567" cy="1011566"/>
          </a:xfrm>
          <a:prstGeom prst="ellipse">
            <a:avLst/>
          </a:prstGeom>
          <a:solidFill>
            <a:srgbClr val="67B2ED"/>
          </a:solidFill>
          <a:ln>
            <a:noFill/>
          </a:ln>
          <a:effectLst>
            <a:outerShdw blurRad="596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ED3DD6E-B5AB-432C-A1F6-BD77726892CB}"/>
              </a:ext>
            </a:extLst>
          </p:cNvPr>
          <p:cNvSpPr/>
          <p:nvPr/>
        </p:nvSpPr>
        <p:spPr>
          <a:xfrm>
            <a:off x="6995532" y="1693589"/>
            <a:ext cx="1011567" cy="1011566"/>
          </a:xfrm>
          <a:prstGeom prst="ellipse">
            <a:avLst/>
          </a:prstGeom>
          <a:solidFill>
            <a:srgbClr val="FA5F5D"/>
          </a:solidFill>
          <a:ln>
            <a:noFill/>
          </a:ln>
          <a:effectLst>
            <a:outerShdw blurRad="596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65D8521-91E2-408F-80C9-F35D734F561D}"/>
              </a:ext>
            </a:extLst>
          </p:cNvPr>
          <p:cNvSpPr/>
          <p:nvPr/>
        </p:nvSpPr>
        <p:spPr>
          <a:xfrm>
            <a:off x="4274634" y="4152845"/>
            <a:ext cx="1011567" cy="1011566"/>
          </a:xfrm>
          <a:prstGeom prst="ellipse">
            <a:avLst/>
          </a:prstGeom>
          <a:solidFill>
            <a:srgbClr val="67B2ED"/>
          </a:solidFill>
          <a:ln>
            <a:noFill/>
          </a:ln>
          <a:effectLst>
            <a:outerShdw blurRad="596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0D68F6F-106C-4626-9778-7480C7BFF964}"/>
              </a:ext>
            </a:extLst>
          </p:cNvPr>
          <p:cNvGrpSpPr/>
          <p:nvPr/>
        </p:nvGrpSpPr>
        <p:grpSpPr>
          <a:xfrm>
            <a:off x="4917688" y="2923217"/>
            <a:ext cx="1011567" cy="1011566"/>
            <a:chOff x="5147099" y="2482106"/>
            <a:chExt cx="1898801" cy="18988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5080DC8-0D14-4D84-8B37-457C0802B0E9}"/>
                </a:ext>
              </a:extLst>
            </p:cNvPr>
            <p:cNvSpPr/>
            <p:nvPr/>
          </p:nvSpPr>
          <p:spPr>
            <a:xfrm>
              <a:off x="5147099" y="2482106"/>
              <a:ext cx="1898801" cy="1898800"/>
            </a:xfrm>
            <a:prstGeom prst="ellipse">
              <a:avLst/>
            </a:prstGeom>
            <a:solidFill>
              <a:srgbClr val="FA5F5D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形 18" descr="齿轮">
              <a:extLst>
                <a:ext uri="{FF2B5EF4-FFF2-40B4-BE49-F238E27FC236}">
                  <a16:creationId xmlns:a16="http://schemas.microsoft.com/office/drawing/2014/main" id="{FAE4B881-C9AE-419F-A869-6B6171F9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0414" y="2796562"/>
              <a:ext cx="1236159" cy="1236159"/>
            </a:xfrm>
            <a:prstGeom prst="rect">
              <a:avLst/>
            </a:prstGeom>
          </p:spPr>
        </p:pic>
      </p:grpSp>
      <p:sp>
        <p:nvSpPr>
          <p:cNvPr id="20" name="iṩḻïḋè">
            <a:extLst>
              <a:ext uri="{FF2B5EF4-FFF2-40B4-BE49-F238E27FC236}">
                <a16:creationId xmlns:a16="http://schemas.microsoft.com/office/drawing/2014/main" id="{2293FD55-8A9C-483D-9C7F-8530BDEB6C29}"/>
              </a:ext>
            </a:extLst>
          </p:cNvPr>
          <p:cNvSpPr/>
          <p:nvPr/>
        </p:nvSpPr>
        <p:spPr bwMode="auto">
          <a:xfrm>
            <a:off x="4613233" y="4475208"/>
            <a:ext cx="334368" cy="3668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ṣ1îḓè">
            <a:extLst>
              <a:ext uri="{FF2B5EF4-FFF2-40B4-BE49-F238E27FC236}">
                <a16:creationId xmlns:a16="http://schemas.microsoft.com/office/drawing/2014/main" id="{8F645001-7389-4360-A80E-78A7E276D746}"/>
              </a:ext>
            </a:extLst>
          </p:cNvPr>
          <p:cNvSpPr/>
          <p:nvPr/>
        </p:nvSpPr>
        <p:spPr bwMode="auto">
          <a:xfrm>
            <a:off x="6653949" y="3224997"/>
            <a:ext cx="408623" cy="408005"/>
          </a:xfrm>
          <a:custGeom>
            <a:avLst/>
            <a:gdLst>
              <a:gd name="T0" fmla="*/ 2000 w 4000"/>
              <a:gd name="T1" fmla="*/ 0 h 4000"/>
              <a:gd name="T2" fmla="*/ 0 w 4000"/>
              <a:gd name="T3" fmla="*/ 2000 h 4000"/>
              <a:gd name="T4" fmla="*/ 2000 w 4000"/>
              <a:gd name="T5" fmla="*/ 4000 h 4000"/>
              <a:gd name="T6" fmla="*/ 4000 w 4000"/>
              <a:gd name="T7" fmla="*/ 2000 h 4000"/>
              <a:gd name="T8" fmla="*/ 2000 w 4000"/>
              <a:gd name="T9" fmla="*/ 0 h 4000"/>
              <a:gd name="T10" fmla="*/ 2630 w 4000"/>
              <a:gd name="T11" fmla="*/ 1340 h 4000"/>
              <a:gd name="T12" fmla="*/ 2995 w 4000"/>
              <a:gd name="T13" fmla="*/ 1130 h 4000"/>
              <a:gd name="T14" fmla="*/ 3112 w 4000"/>
              <a:gd name="T15" fmla="*/ 1161 h 4000"/>
              <a:gd name="T16" fmla="*/ 3081 w 4000"/>
              <a:gd name="T17" fmla="*/ 1278 h 4000"/>
              <a:gd name="T18" fmla="*/ 2716 w 4000"/>
              <a:gd name="T19" fmla="*/ 1489 h 4000"/>
              <a:gd name="T20" fmla="*/ 2599 w 4000"/>
              <a:gd name="T21" fmla="*/ 1457 h 4000"/>
              <a:gd name="T22" fmla="*/ 2630 w 4000"/>
              <a:gd name="T23" fmla="*/ 1340 h 4000"/>
              <a:gd name="T24" fmla="*/ 2212 w 4000"/>
              <a:gd name="T25" fmla="*/ 2995 h 4000"/>
              <a:gd name="T26" fmla="*/ 2153 w 4000"/>
              <a:gd name="T27" fmla="*/ 3009 h 4000"/>
              <a:gd name="T28" fmla="*/ 2069 w 4000"/>
              <a:gd name="T29" fmla="*/ 2980 h 4000"/>
              <a:gd name="T30" fmla="*/ 1627 w 4000"/>
              <a:gd name="T31" fmla="*/ 2633 h 4000"/>
              <a:gd name="T32" fmla="*/ 1563 w 4000"/>
              <a:gd name="T33" fmla="*/ 2642 h 4000"/>
              <a:gd name="T34" fmla="*/ 1120 w 4000"/>
              <a:gd name="T35" fmla="*/ 2642 h 4000"/>
              <a:gd name="T36" fmla="*/ 857 w 4000"/>
              <a:gd name="T37" fmla="*/ 2378 h 4000"/>
              <a:gd name="T38" fmla="*/ 857 w 4000"/>
              <a:gd name="T39" fmla="*/ 1611 h 4000"/>
              <a:gd name="T40" fmla="*/ 1120 w 4000"/>
              <a:gd name="T41" fmla="*/ 1348 h 4000"/>
              <a:gd name="T42" fmla="*/ 1563 w 4000"/>
              <a:gd name="T43" fmla="*/ 1348 h 4000"/>
              <a:gd name="T44" fmla="*/ 1637 w 4000"/>
              <a:gd name="T45" fmla="*/ 1359 h 4000"/>
              <a:gd name="T46" fmla="*/ 2069 w 4000"/>
              <a:gd name="T47" fmla="*/ 1020 h 4000"/>
              <a:gd name="T48" fmla="*/ 2212 w 4000"/>
              <a:gd name="T49" fmla="*/ 1005 h 4000"/>
              <a:gd name="T50" fmla="*/ 2287 w 4000"/>
              <a:gd name="T51" fmla="*/ 1126 h 4000"/>
              <a:gd name="T52" fmla="*/ 2287 w 4000"/>
              <a:gd name="T53" fmla="*/ 2874 h 4000"/>
              <a:gd name="T54" fmla="*/ 2287 w 4000"/>
              <a:gd name="T55" fmla="*/ 2874 h 4000"/>
              <a:gd name="T56" fmla="*/ 2212 w 4000"/>
              <a:gd name="T57" fmla="*/ 2995 h 4000"/>
              <a:gd name="T58" fmla="*/ 3123 w 4000"/>
              <a:gd name="T59" fmla="*/ 2845 h 4000"/>
              <a:gd name="T60" fmla="*/ 3006 w 4000"/>
              <a:gd name="T61" fmla="*/ 2877 h 4000"/>
              <a:gd name="T62" fmla="*/ 2641 w 4000"/>
              <a:gd name="T63" fmla="*/ 2666 h 4000"/>
              <a:gd name="T64" fmla="*/ 2610 w 4000"/>
              <a:gd name="T65" fmla="*/ 2549 h 4000"/>
              <a:gd name="T66" fmla="*/ 2727 w 4000"/>
              <a:gd name="T67" fmla="*/ 2517 h 4000"/>
              <a:gd name="T68" fmla="*/ 3092 w 4000"/>
              <a:gd name="T69" fmla="*/ 2728 h 4000"/>
              <a:gd name="T70" fmla="*/ 3123 w 4000"/>
              <a:gd name="T71" fmla="*/ 2845 h 4000"/>
              <a:gd name="T72" fmla="*/ 3082 w 4000"/>
              <a:gd name="T73" fmla="*/ 2091 h 4000"/>
              <a:gd name="T74" fmla="*/ 2661 w 4000"/>
              <a:gd name="T75" fmla="*/ 2091 h 4000"/>
              <a:gd name="T76" fmla="*/ 2575 w 4000"/>
              <a:gd name="T77" fmla="*/ 2005 h 4000"/>
              <a:gd name="T78" fmla="*/ 2661 w 4000"/>
              <a:gd name="T79" fmla="*/ 1919 h 4000"/>
              <a:gd name="T80" fmla="*/ 3082 w 4000"/>
              <a:gd name="T81" fmla="*/ 1919 h 4000"/>
              <a:gd name="T82" fmla="*/ 3168 w 4000"/>
              <a:gd name="T83" fmla="*/ 2005 h 4000"/>
              <a:gd name="T84" fmla="*/ 3082 w 4000"/>
              <a:gd name="T85" fmla="*/ 2091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00" h="4000">
                <a:moveTo>
                  <a:pt x="2000" y="0"/>
                </a:moveTo>
                <a:cubicBezTo>
                  <a:pt x="896" y="0"/>
                  <a:pt x="0" y="895"/>
                  <a:pt x="0" y="2000"/>
                </a:cubicBezTo>
                <a:cubicBezTo>
                  <a:pt x="0" y="3105"/>
                  <a:pt x="896" y="4000"/>
                  <a:pt x="2000" y="4000"/>
                </a:cubicBezTo>
                <a:cubicBezTo>
                  <a:pt x="3105" y="4000"/>
                  <a:pt x="4000" y="3105"/>
                  <a:pt x="4000" y="2000"/>
                </a:cubicBezTo>
                <a:cubicBezTo>
                  <a:pt x="4000" y="895"/>
                  <a:pt x="3105" y="0"/>
                  <a:pt x="2000" y="0"/>
                </a:cubicBezTo>
                <a:close/>
                <a:moveTo>
                  <a:pt x="2630" y="1340"/>
                </a:moveTo>
                <a:lnTo>
                  <a:pt x="2995" y="1130"/>
                </a:lnTo>
                <a:cubicBezTo>
                  <a:pt x="3036" y="1106"/>
                  <a:pt x="3088" y="1120"/>
                  <a:pt x="3112" y="1161"/>
                </a:cubicBezTo>
                <a:cubicBezTo>
                  <a:pt x="3136" y="1202"/>
                  <a:pt x="3122" y="1254"/>
                  <a:pt x="3081" y="1278"/>
                </a:cubicBezTo>
                <a:lnTo>
                  <a:pt x="2716" y="1489"/>
                </a:lnTo>
                <a:cubicBezTo>
                  <a:pt x="2675" y="1512"/>
                  <a:pt x="2622" y="1498"/>
                  <a:pt x="2599" y="1457"/>
                </a:cubicBezTo>
                <a:cubicBezTo>
                  <a:pt x="2575" y="1416"/>
                  <a:pt x="2589" y="1364"/>
                  <a:pt x="2630" y="1340"/>
                </a:cubicBezTo>
                <a:close/>
                <a:moveTo>
                  <a:pt x="2212" y="2995"/>
                </a:moveTo>
                <a:cubicBezTo>
                  <a:pt x="2193" y="3004"/>
                  <a:pt x="2173" y="3009"/>
                  <a:pt x="2153" y="3009"/>
                </a:cubicBezTo>
                <a:cubicBezTo>
                  <a:pt x="2123" y="3009"/>
                  <a:pt x="2094" y="2999"/>
                  <a:pt x="2069" y="2980"/>
                </a:cubicBezTo>
                <a:lnTo>
                  <a:pt x="1627" y="2633"/>
                </a:lnTo>
                <a:cubicBezTo>
                  <a:pt x="1607" y="2639"/>
                  <a:pt x="1585" y="2642"/>
                  <a:pt x="1563" y="2642"/>
                </a:cubicBezTo>
                <a:lnTo>
                  <a:pt x="1120" y="2642"/>
                </a:lnTo>
                <a:cubicBezTo>
                  <a:pt x="975" y="2642"/>
                  <a:pt x="857" y="2524"/>
                  <a:pt x="857" y="2378"/>
                </a:cubicBezTo>
                <a:lnTo>
                  <a:pt x="857" y="1611"/>
                </a:lnTo>
                <a:cubicBezTo>
                  <a:pt x="857" y="1466"/>
                  <a:pt x="975" y="1348"/>
                  <a:pt x="1120" y="1348"/>
                </a:cubicBezTo>
                <a:lnTo>
                  <a:pt x="1563" y="1348"/>
                </a:lnTo>
                <a:cubicBezTo>
                  <a:pt x="1589" y="1348"/>
                  <a:pt x="1614" y="1352"/>
                  <a:pt x="1637" y="1359"/>
                </a:cubicBezTo>
                <a:lnTo>
                  <a:pt x="2069" y="1020"/>
                </a:lnTo>
                <a:cubicBezTo>
                  <a:pt x="2110" y="988"/>
                  <a:pt x="2165" y="982"/>
                  <a:pt x="2212" y="1005"/>
                </a:cubicBezTo>
                <a:cubicBezTo>
                  <a:pt x="2258" y="1028"/>
                  <a:pt x="2287" y="1075"/>
                  <a:pt x="2287" y="1126"/>
                </a:cubicBezTo>
                <a:lnTo>
                  <a:pt x="2287" y="2874"/>
                </a:lnTo>
                <a:lnTo>
                  <a:pt x="2287" y="2874"/>
                </a:lnTo>
                <a:cubicBezTo>
                  <a:pt x="2287" y="2925"/>
                  <a:pt x="2258" y="2972"/>
                  <a:pt x="2212" y="2995"/>
                </a:cubicBezTo>
                <a:close/>
                <a:moveTo>
                  <a:pt x="3123" y="2845"/>
                </a:moveTo>
                <a:cubicBezTo>
                  <a:pt x="3099" y="2886"/>
                  <a:pt x="3047" y="2900"/>
                  <a:pt x="3006" y="2877"/>
                </a:cubicBezTo>
                <a:lnTo>
                  <a:pt x="2641" y="2666"/>
                </a:lnTo>
                <a:cubicBezTo>
                  <a:pt x="2600" y="2642"/>
                  <a:pt x="2586" y="2590"/>
                  <a:pt x="2610" y="2549"/>
                </a:cubicBezTo>
                <a:cubicBezTo>
                  <a:pt x="2633" y="2508"/>
                  <a:pt x="2686" y="2494"/>
                  <a:pt x="2727" y="2517"/>
                </a:cubicBezTo>
                <a:lnTo>
                  <a:pt x="3092" y="2728"/>
                </a:lnTo>
                <a:cubicBezTo>
                  <a:pt x="3133" y="2751"/>
                  <a:pt x="3147" y="2804"/>
                  <a:pt x="3123" y="2845"/>
                </a:cubicBezTo>
                <a:close/>
                <a:moveTo>
                  <a:pt x="3082" y="2091"/>
                </a:moveTo>
                <a:lnTo>
                  <a:pt x="2661" y="2091"/>
                </a:lnTo>
                <a:cubicBezTo>
                  <a:pt x="2613" y="2091"/>
                  <a:pt x="2575" y="2052"/>
                  <a:pt x="2575" y="2005"/>
                </a:cubicBezTo>
                <a:cubicBezTo>
                  <a:pt x="2575" y="1957"/>
                  <a:pt x="2613" y="1919"/>
                  <a:pt x="2661" y="1919"/>
                </a:cubicBezTo>
                <a:lnTo>
                  <a:pt x="3082" y="1919"/>
                </a:lnTo>
                <a:cubicBezTo>
                  <a:pt x="3129" y="1919"/>
                  <a:pt x="3168" y="1957"/>
                  <a:pt x="3168" y="2005"/>
                </a:cubicBezTo>
                <a:cubicBezTo>
                  <a:pt x="3168" y="2052"/>
                  <a:pt x="3129" y="2091"/>
                  <a:pt x="3082" y="20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iṩḻïḋè">
            <a:extLst>
              <a:ext uri="{FF2B5EF4-FFF2-40B4-BE49-F238E27FC236}">
                <a16:creationId xmlns:a16="http://schemas.microsoft.com/office/drawing/2014/main" id="{ABA9B277-11CC-4E18-86EC-6617F4ED758A}"/>
              </a:ext>
            </a:extLst>
          </p:cNvPr>
          <p:cNvSpPr/>
          <p:nvPr/>
        </p:nvSpPr>
        <p:spPr bwMode="auto">
          <a:xfrm>
            <a:off x="7327051" y="2015952"/>
            <a:ext cx="334368" cy="3668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01927B5-965D-436C-9116-0DFE2C72D475}"/>
              </a:ext>
            </a:extLst>
          </p:cNvPr>
          <p:cNvGrpSpPr/>
          <p:nvPr/>
        </p:nvGrpSpPr>
        <p:grpSpPr>
          <a:xfrm>
            <a:off x="8188712" y="1370176"/>
            <a:ext cx="2933442" cy="1056046"/>
            <a:chOff x="8166410" y="1727994"/>
            <a:chExt cx="2933442" cy="105604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EF9AA1C-3315-4C71-9E11-84F9F3772F17}"/>
                </a:ext>
              </a:extLst>
            </p:cNvPr>
            <p:cNvSpPr/>
            <p:nvPr/>
          </p:nvSpPr>
          <p:spPr>
            <a:xfrm>
              <a:off x="8166410" y="172799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B8DB80A-7BF0-4505-BF0A-7CEF2F04EBE8}"/>
                </a:ext>
              </a:extLst>
            </p:cNvPr>
            <p:cNvSpPr txBox="1"/>
            <p:nvPr/>
          </p:nvSpPr>
          <p:spPr>
            <a:xfrm>
              <a:off x="8166410" y="2083464"/>
              <a:ext cx="293344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C97E0EA-F95F-43D8-B21A-D4F974C8C37F}"/>
              </a:ext>
            </a:extLst>
          </p:cNvPr>
          <p:cNvGrpSpPr/>
          <p:nvPr/>
        </p:nvGrpSpPr>
        <p:grpSpPr>
          <a:xfrm>
            <a:off x="1341191" y="4152442"/>
            <a:ext cx="2933442" cy="1056046"/>
            <a:chOff x="8166410" y="1727994"/>
            <a:chExt cx="2933442" cy="105604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76CE77C-860A-4B89-B618-86704C23A676}"/>
                </a:ext>
              </a:extLst>
            </p:cNvPr>
            <p:cNvSpPr/>
            <p:nvPr/>
          </p:nvSpPr>
          <p:spPr>
            <a:xfrm>
              <a:off x="9181171" y="172799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B3BEBDA-20EA-4460-B1C1-C02F9CB323DF}"/>
                </a:ext>
              </a:extLst>
            </p:cNvPr>
            <p:cNvSpPr txBox="1"/>
            <p:nvPr/>
          </p:nvSpPr>
          <p:spPr>
            <a:xfrm>
              <a:off x="8166410" y="2083464"/>
              <a:ext cx="293344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9E5DD06-8BA7-4371-8C03-B849268CE27C}"/>
              </a:ext>
            </a:extLst>
          </p:cNvPr>
          <p:cNvGrpSpPr/>
          <p:nvPr/>
        </p:nvGrpSpPr>
        <p:grpSpPr>
          <a:xfrm>
            <a:off x="2103051" y="1998560"/>
            <a:ext cx="2933442" cy="1056046"/>
            <a:chOff x="8166410" y="1727994"/>
            <a:chExt cx="2933442" cy="105604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E9D2AE4-1537-436D-85F6-C5101D9FE31A}"/>
                </a:ext>
              </a:extLst>
            </p:cNvPr>
            <p:cNvSpPr/>
            <p:nvPr/>
          </p:nvSpPr>
          <p:spPr>
            <a:xfrm>
              <a:off x="9181171" y="172799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0C8F60A-E9EF-4C47-9E8C-4EC3F01292C0}"/>
                </a:ext>
              </a:extLst>
            </p:cNvPr>
            <p:cNvSpPr txBox="1"/>
            <p:nvPr/>
          </p:nvSpPr>
          <p:spPr>
            <a:xfrm>
              <a:off x="8166410" y="2083464"/>
              <a:ext cx="293344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C7385D4-1F2E-423D-BF34-FECA3D9A0572}"/>
              </a:ext>
            </a:extLst>
          </p:cNvPr>
          <p:cNvGrpSpPr/>
          <p:nvPr/>
        </p:nvGrpSpPr>
        <p:grpSpPr>
          <a:xfrm>
            <a:off x="7364045" y="3785199"/>
            <a:ext cx="2933442" cy="1056046"/>
            <a:chOff x="8166410" y="1727994"/>
            <a:chExt cx="2933442" cy="1056046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75D939C-46BD-4939-BE8B-EC69A0E72DCB}"/>
                </a:ext>
              </a:extLst>
            </p:cNvPr>
            <p:cNvSpPr/>
            <p:nvPr/>
          </p:nvSpPr>
          <p:spPr>
            <a:xfrm>
              <a:off x="8166410" y="1727994"/>
              <a:ext cx="1834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7CF11FF-B886-4125-AD0B-D5801937C46F}"/>
                </a:ext>
              </a:extLst>
            </p:cNvPr>
            <p:cNvSpPr txBox="1"/>
            <p:nvPr/>
          </p:nvSpPr>
          <p:spPr>
            <a:xfrm>
              <a:off x="8166410" y="2083464"/>
              <a:ext cx="293344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32B1D4C-0494-4C75-BF50-7B737999A620}"/>
              </a:ext>
            </a:extLst>
          </p:cNvPr>
          <p:cNvGrpSpPr/>
          <p:nvPr/>
        </p:nvGrpSpPr>
        <p:grpSpPr>
          <a:xfrm>
            <a:off x="5742878" y="1589021"/>
            <a:ext cx="4945334" cy="1688383"/>
            <a:chOff x="5551610" y="1525535"/>
            <a:chExt cx="4945334" cy="1688383"/>
          </a:xfrm>
        </p:grpSpPr>
        <p:sp>
          <p:nvSpPr>
            <p:cNvPr id="6" name="îṩļïḑé">
              <a:extLst>
                <a:ext uri="{FF2B5EF4-FFF2-40B4-BE49-F238E27FC236}">
                  <a16:creationId xmlns:a16="http://schemas.microsoft.com/office/drawing/2014/main" id="{08F8D4FC-D98F-4B7D-9260-9919F8602CEB}"/>
                </a:ext>
              </a:extLst>
            </p:cNvPr>
            <p:cNvSpPr/>
            <p:nvPr/>
          </p:nvSpPr>
          <p:spPr bwMode="auto">
            <a:xfrm>
              <a:off x="5551610" y="1525535"/>
              <a:ext cx="4945334" cy="1688383"/>
            </a:xfrm>
            <a:prstGeom prst="roundRect">
              <a:avLst>
                <a:gd name="adj" fmla="val 25914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30845A7-F943-47D3-BE60-30875FD82FF9}"/>
                </a:ext>
              </a:extLst>
            </p:cNvPr>
            <p:cNvGrpSpPr/>
            <p:nvPr/>
          </p:nvGrpSpPr>
          <p:grpSpPr>
            <a:xfrm>
              <a:off x="6063758" y="1774778"/>
              <a:ext cx="4083642" cy="1099853"/>
              <a:chOff x="2033319" y="3073140"/>
              <a:chExt cx="4083642" cy="1099853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6D780C8-E7FE-4CBD-AF2D-09E5A96F9248}"/>
                  </a:ext>
                </a:extLst>
              </p:cNvPr>
              <p:cNvSpPr/>
              <p:nvPr/>
            </p:nvSpPr>
            <p:spPr>
              <a:xfrm>
                <a:off x="2033319" y="3073140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spc="300" dirty="0">
                    <a:solidFill>
                      <a:srgbClr val="40404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660B2D-E578-46CD-B65F-6872607C5607}"/>
                  </a:ext>
                </a:extLst>
              </p:cNvPr>
              <p:cNvSpPr txBox="1"/>
              <p:nvPr/>
            </p:nvSpPr>
            <p:spPr>
              <a:xfrm>
                <a:off x="2033319" y="3473250"/>
                <a:ext cx="4083642" cy="69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pPr marL="0" marR="0" lvl="0" indent="0" algn="l" defTabSz="121602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5CBB85C-09F3-43B8-9721-9B292CEECEAD}"/>
              </a:ext>
            </a:extLst>
          </p:cNvPr>
          <p:cNvGrpSpPr/>
          <p:nvPr/>
        </p:nvGrpSpPr>
        <p:grpSpPr>
          <a:xfrm>
            <a:off x="5742878" y="3558992"/>
            <a:ext cx="4945334" cy="1688383"/>
            <a:chOff x="5551610" y="1525535"/>
            <a:chExt cx="4945334" cy="1688383"/>
          </a:xfrm>
        </p:grpSpPr>
        <p:sp>
          <p:nvSpPr>
            <p:cNvPr id="12" name="îṩļïḑé">
              <a:extLst>
                <a:ext uri="{FF2B5EF4-FFF2-40B4-BE49-F238E27FC236}">
                  <a16:creationId xmlns:a16="http://schemas.microsoft.com/office/drawing/2014/main" id="{30FDA76D-9335-47F5-9AC4-AD2752E5F278}"/>
                </a:ext>
              </a:extLst>
            </p:cNvPr>
            <p:cNvSpPr/>
            <p:nvPr/>
          </p:nvSpPr>
          <p:spPr bwMode="auto">
            <a:xfrm>
              <a:off x="5551610" y="1525535"/>
              <a:ext cx="4945334" cy="1688383"/>
            </a:xfrm>
            <a:prstGeom prst="roundRect">
              <a:avLst>
                <a:gd name="adj" fmla="val 25914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9C07926-86FF-4BD7-9EDB-7687A3B14DEE}"/>
                </a:ext>
              </a:extLst>
            </p:cNvPr>
            <p:cNvGrpSpPr/>
            <p:nvPr/>
          </p:nvGrpSpPr>
          <p:grpSpPr>
            <a:xfrm>
              <a:off x="6063758" y="1774778"/>
              <a:ext cx="4083642" cy="1099853"/>
              <a:chOff x="2033319" y="3073140"/>
              <a:chExt cx="4083642" cy="1099853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B835FAC-DB16-4210-9553-035A83F770AC}"/>
                  </a:ext>
                </a:extLst>
              </p:cNvPr>
              <p:cNvSpPr/>
              <p:nvPr/>
            </p:nvSpPr>
            <p:spPr>
              <a:xfrm>
                <a:off x="2033319" y="3073140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spc="300" dirty="0">
                    <a:solidFill>
                      <a:srgbClr val="40404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46E4A84-96E7-4F6C-8D44-B6AD4A099324}"/>
                  </a:ext>
                </a:extLst>
              </p:cNvPr>
              <p:cNvSpPr txBox="1"/>
              <p:nvPr/>
            </p:nvSpPr>
            <p:spPr>
              <a:xfrm>
                <a:off x="2033319" y="3473250"/>
                <a:ext cx="4083642" cy="69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pPr marL="0" marR="0" lvl="0" indent="0" algn="l" defTabSz="121602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79A0BBF-8B33-4DD8-994E-10BF627ADD60}"/>
              </a:ext>
            </a:extLst>
          </p:cNvPr>
          <p:cNvGrpSpPr/>
          <p:nvPr/>
        </p:nvGrpSpPr>
        <p:grpSpPr>
          <a:xfrm>
            <a:off x="1090328" y="2012692"/>
            <a:ext cx="3896958" cy="3352581"/>
            <a:chOff x="1090328" y="2012692"/>
            <a:chExt cx="3896958" cy="3352581"/>
          </a:xfrm>
        </p:grpSpPr>
        <p:pic>
          <p:nvPicPr>
            <p:cNvPr id="2" name="Picture 7">
              <a:extLst>
                <a:ext uri="{FF2B5EF4-FFF2-40B4-BE49-F238E27FC236}">
                  <a16:creationId xmlns:a16="http://schemas.microsoft.com/office/drawing/2014/main" id="{1BEFA186-C996-41A3-9A87-3E76585C0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328" y="2592780"/>
              <a:ext cx="3390915" cy="277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B2659CD8-DA9E-43A0-921A-57FE27711B93}"/>
                </a:ext>
              </a:extLst>
            </p:cNvPr>
            <p:cNvSpPr/>
            <p:nvPr/>
          </p:nvSpPr>
          <p:spPr>
            <a:xfrm rot="1001028" flipV="1">
              <a:off x="3026032" y="2117455"/>
              <a:ext cx="1961254" cy="1961254"/>
            </a:xfrm>
            <a:prstGeom prst="ellipse">
              <a:avLst/>
            </a:prstGeom>
            <a:gradFill>
              <a:gsLst>
                <a:gs pos="0">
                  <a:srgbClr val="2991E3"/>
                </a:gs>
                <a:gs pos="29000">
                  <a:srgbClr val="67B2E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3D913D8A-575B-47D7-9110-F90041E8B3C4}"/>
                </a:ext>
              </a:extLst>
            </p:cNvPr>
            <p:cNvSpPr/>
            <p:nvPr/>
          </p:nvSpPr>
          <p:spPr>
            <a:xfrm rot="1582537">
              <a:off x="1888448" y="3654206"/>
              <a:ext cx="649640" cy="649640"/>
            </a:xfrm>
            <a:prstGeom prst="ellipse">
              <a:avLst/>
            </a:prstGeom>
            <a:gradFill>
              <a:gsLst>
                <a:gs pos="0">
                  <a:srgbClr val="FD0707"/>
                </a:gs>
                <a:gs pos="27000">
                  <a:srgbClr val="FA6866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3D1B6C2-5D12-4F32-ACA4-D63EBF1BADBB}"/>
                </a:ext>
              </a:extLst>
            </p:cNvPr>
            <p:cNvSpPr/>
            <p:nvPr/>
          </p:nvSpPr>
          <p:spPr>
            <a:xfrm>
              <a:off x="1503788" y="2012692"/>
              <a:ext cx="1795543" cy="1795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B1E051C-A9E9-40CE-B9DC-5780520F56B4}"/>
                </a:ext>
              </a:extLst>
            </p:cNvPr>
            <p:cNvSpPr txBox="1"/>
            <p:nvPr/>
          </p:nvSpPr>
          <p:spPr>
            <a:xfrm>
              <a:off x="1665443" y="2371853"/>
              <a:ext cx="14722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spc="600" dirty="0">
                  <a:solidFill>
                    <a:srgbClr val="3E3F3F"/>
                  </a:solidFill>
                  <a:cs typeface="+mn-ea"/>
                  <a:sym typeface="+mn-lt"/>
                </a:rPr>
                <a:t>Summary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8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雪山上有白云&#10;&#10;描述已自动生成">
            <a:extLst>
              <a:ext uri="{FF2B5EF4-FFF2-40B4-BE49-F238E27FC236}">
                <a16:creationId xmlns:a16="http://schemas.microsoft.com/office/drawing/2014/main" id="{DDA3FAEE-0DE5-48DD-A56A-9A32B4E8B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87" b="100000" l="239" r="99863">
                        <a14:foregroundMark x1="14715" y1="15634" x2="6692" y2="29456"/>
                        <a14:foregroundMark x1="6692" y1="29456" x2="3209" y2="33006"/>
                        <a14:foregroundMark x1="14817" y1="20846" x2="35029" y2="69411"/>
                        <a14:foregroundMark x1="35029" y1="69411" x2="35029" y2="69411"/>
                        <a14:foregroundMark x1="29840" y1="41465" x2="43633" y2="64955"/>
                        <a14:foregroundMark x1="43633" y1="64955" x2="43633" y2="64955"/>
                        <a14:foregroundMark x1="49505" y1="54456" x2="35029" y2="70619"/>
                        <a14:foregroundMark x1="35029" y1="70619" x2="35029" y2="70619"/>
                        <a14:foregroundMark x1="97610" y1="41465" x2="83134" y2="49169"/>
                        <a14:foregroundMark x1="97508" y1="47810" x2="89553" y2="91314"/>
                        <a14:foregroundMark x1="89553" y1="91314" x2="89553" y2="93278"/>
                        <a14:foregroundMark x1="78491" y1="48414" x2="59167" y2="47583"/>
                        <a14:foregroundMark x1="59167" y1="47583" x2="55889" y2="45317"/>
                        <a14:foregroundMark x1="97405" y1="39275" x2="99932" y2="39804"/>
                        <a14:foregroundMark x1="444" y1="29381" x2="410" y2="57024"/>
                        <a14:foregroundMark x1="410" y1="57024" x2="2014" y2="73640"/>
                        <a14:foregroundMark x1="31478" y1="74698" x2="12086" y2="74094"/>
                        <a14:foregroundMark x1="15364" y1="44335" x2="21748" y2="49924"/>
                        <a14:foregroundMark x1="21748" y1="49924" x2="29020" y2="62311"/>
                        <a14:foregroundMark x1="29020" y1="62311" x2="29088" y2="62311"/>
                        <a14:foregroundMark x1="97713" y1="94713" x2="79242" y2="99924"/>
                        <a14:foregroundMark x1="273" y1="97356" x2="10584" y2="9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49298"/>
            <a:ext cx="12192000" cy="550870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B698825-46E3-4BEA-BE83-16E302D4A14F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bg1">
                  <a:alpha val="60000"/>
                </a:schemeClr>
              </a:gs>
              <a:gs pos="83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58D65D0-427F-437A-9A2F-0E7A72F63A9C}"/>
              </a:ext>
            </a:extLst>
          </p:cNvPr>
          <p:cNvSpPr/>
          <p:nvPr/>
        </p:nvSpPr>
        <p:spPr>
          <a:xfrm rot="1582537">
            <a:off x="6359540" y="1063224"/>
            <a:ext cx="1549532" cy="1549532"/>
          </a:xfrm>
          <a:prstGeom prst="ellipse">
            <a:avLst/>
          </a:prstGeom>
          <a:gradFill>
            <a:gsLst>
              <a:gs pos="0">
                <a:srgbClr val="FD0707"/>
              </a:gs>
              <a:gs pos="27000">
                <a:srgbClr val="FA686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4BD3DD-F929-4E7F-A964-E4D855AAED09}"/>
              </a:ext>
            </a:extLst>
          </p:cNvPr>
          <p:cNvSpPr txBox="1"/>
          <p:nvPr/>
        </p:nvSpPr>
        <p:spPr>
          <a:xfrm>
            <a:off x="10410635" y="415655"/>
            <a:ext cx="1218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3E3F3F"/>
                </a:solidFill>
                <a:cs typeface="+mn-ea"/>
                <a:sym typeface="+mn-lt"/>
              </a:rPr>
              <a:t>01.</a:t>
            </a:r>
            <a:endParaRPr lang="zh-CN" altLang="en-US" sz="6000" dirty="0">
              <a:solidFill>
                <a:srgbClr val="3E3F3F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44F8AC4-D091-444F-A090-8EC8C2987C03}"/>
              </a:ext>
            </a:extLst>
          </p:cNvPr>
          <p:cNvGrpSpPr/>
          <p:nvPr/>
        </p:nvGrpSpPr>
        <p:grpSpPr>
          <a:xfrm>
            <a:off x="1679646" y="1731500"/>
            <a:ext cx="5791534" cy="3086669"/>
            <a:chOff x="1908594" y="1969803"/>
            <a:chExt cx="5791534" cy="308666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D54A34F-DE76-4D66-BD40-866C09A5D864}"/>
                </a:ext>
              </a:extLst>
            </p:cNvPr>
            <p:cNvSpPr/>
            <p:nvPr/>
          </p:nvSpPr>
          <p:spPr>
            <a:xfrm>
              <a:off x="1908594" y="1969803"/>
              <a:ext cx="5791534" cy="308666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1C4FC57-64DF-4F04-8B54-638D1FD78667}"/>
                </a:ext>
              </a:extLst>
            </p:cNvPr>
            <p:cNvSpPr/>
            <p:nvPr/>
          </p:nvSpPr>
          <p:spPr>
            <a:xfrm>
              <a:off x="2483741" y="2789931"/>
              <a:ext cx="46912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spc="300" dirty="0">
                  <a:solidFill>
                    <a:srgbClr val="40404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D0140A2-0374-4307-9049-007BEA56FB46}"/>
                </a:ext>
              </a:extLst>
            </p:cNvPr>
            <p:cNvSpPr txBox="1"/>
            <p:nvPr/>
          </p:nvSpPr>
          <p:spPr>
            <a:xfrm>
              <a:off x="2777023" y="3789249"/>
              <a:ext cx="4226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algn="ctr"/>
              <a:r>
                <a:rPr lang="en-US" altLang="zh-CN" spc="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C38FB763-EF94-428C-B5BB-575FD6B2E602}"/>
              </a:ext>
            </a:extLst>
          </p:cNvPr>
          <p:cNvSpPr/>
          <p:nvPr/>
        </p:nvSpPr>
        <p:spPr>
          <a:xfrm rot="1001028" flipV="1">
            <a:off x="1883610" y="4072237"/>
            <a:ext cx="1153052" cy="1153052"/>
          </a:xfrm>
          <a:prstGeom prst="ellipse">
            <a:avLst/>
          </a:prstGeom>
          <a:gradFill>
            <a:gsLst>
              <a:gs pos="0">
                <a:srgbClr val="2991E3"/>
              </a:gs>
              <a:gs pos="29000">
                <a:srgbClr val="67B2E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9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qoao3xj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969</Words>
  <Application>Microsoft Office PowerPoint</Application>
  <PresentationFormat>宽屏</PresentationFormat>
  <Paragraphs>156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方正正黑简体</vt:lpstr>
      <vt:lpstr>思源黑体 CN Regular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43</cp:revision>
  <dcterms:created xsi:type="dcterms:W3CDTF">2017-08-18T03:02:00Z</dcterms:created>
  <dcterms:modified xsi:type="dcterms:W3CDTF">2021-10-12T09:16:15Z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