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sldIdLst>
    <p:sldId id="256" r:id="rId4"/>
    <p:sldId id="257" r:id="rId5"/>
    <p:sldId id="258" r:id="rId6"/>
    <p:sldId id="260" r:id="rId7"/>
    <p:sldId id="259" r:id="rId8"/>
    <p:sldId id="261" r:id="rId9"/>
    <p:sldId id="262" r:id="rId10"/>
    <p:sldId id="263" r:id="rId11"/>
    <p:sldId id="281" r:id="rId12"/>
    <p:sldId id="264" r:id="rId13"/>
    <p:sldId id="266" r:id="rId14"/>
    <p:sldId id="267" r:id="rId15"/>
    <p:sldId id="268" r:id="rId16"/>
    <p:sldId id="269" r:id="rId17"/>
    <p:sldId id="282" r:id="rId18"/>
    <p:sldId id="270" r:id="rId19"/>
    <p:sldId id="271" r:id="rId20"/>
    <p:sldId id="273" r:id="rId21"/>
    <p:sldId id="272" r:id="rId22"/>
    <p:sldId id="283" r:id="rId23"/>
    <p:sldId id="276" r:id="rId24"/>
    <p:sldId id="277" r:id="rId25"/>
    <p:sldId id="278" r:id="rId26"/>
    <p:sldId id="279" r:id="rId27"/>
    <p:sldId id="284" r:id="rId28"/>
    <p:sldId id="1773" r:id="rId29"/>
    <p:sldId id="304" r:id="rId30"/>
    <p:sldId id="305" r:id="rId31"/>
    <p:sldId id="306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6C3E"/>
    <a:srgbClr val="FCF7E3"/>
    <a:srgbClr val="653210"/>
    <a:srgbClr val="FFF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B96367-B3A1-4FAA-9855-793EB5F4A3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04C45BC-A8DA-41C5-8C72-14382B1597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678B73-2387-42F1-B51B-C78B6EA2F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14CFBC-58B0-4C5D-91F0-7AF806E1B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1B0DC4-0463-470E-99CD-E11ED445F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28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A890DA-8199-4B47-8924-F9E27DF06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26CDFB-96D1-4E2E-9267-835C5D7AD4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1C721D-052A-4A61-A37B-4BF737E48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8786C56-E9BE-411D-B13A-533E1603A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13A0988-A182-4CFE-ABAA-1C46D356A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0D4DED2-65F9-4D21-AB4C-9B8F0AA9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580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D7565D-F5E3-4B2F-95C7-8597B1BCF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3BB3DC-42B3-4A04-8DAD-E91BFEF1C4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0CFD9B-330D-4FCE-954A-B22E94F56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CFCDD5F-6071-4A1D-A6DB-8F40981E5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AA5C96-0D7D-49B7-A0E1-35242CEA0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3003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AB79F9A-99D7-4D37-A099-B155B76287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658A96-5138-4CD9-827A-8A89BE7D3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2226A5-27EB-4465-AE8F-E936BC5B0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667A8A-742D-42FD-8682-27F39F575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4A4C51-AFC6-425D-A2DF-3B9A5C37D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4626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B96367-B3A1-4FAA-9855-793EB5F4A3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04C45BC-A8DA-41C5-8C72-14382B1597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678B73-2387-42F1-B51B-C78B6EA2F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14CFBC-58B0-4C5D-91F0-7AF806E1B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1B0DC4-0463-470E-99CD-E11ED445F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982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1F3142-081E-4A14-A836-451E126EA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3839F1-3C85-42A5-A507-C501A9079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168DB7-797F-40DD-9C3A-C33A4A026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24AA37-88A1-4607-93E1-3C629C861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56B922-DCD3-4953-BA8C-E7DF51347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273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CA621C-C1FA-41DB-AB51-4D2B588C5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794BED-3139-4120-ABB9-54FAF77E4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7F1055-1717-4F96-8499-5C4121FF6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C15731-50AD-4310-8152-56B184DF5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B441DE-64C3-435A-9EB2-374BA697C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835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704E1C-8EB2-4523-ABA8-3B33B74CE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3EED9A-820A-4C81-9F8C-A95AB4C74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5295E2B-E898-4184-B856-3ED5A72462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43CA20A-81BC-4F22-9249-4CDFB3D18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4A5F470-9B06-4EA6-8EB5-03CE9CDBF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20549D9-F23B-4687-9235-3E5685A2C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905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E06E65-EF7B-49BA-838C-ECB5682E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9AB878-E8D6-4913-AAC9-EB4DA300A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014C5A2-9077-42B0-BBF6-07402078F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1718F37-2884-481E-A3A9-BED1571476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1973291-C8A0-4C84-970C-2046AE043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C1E4BC9-40BB-4BF6-AD9A-FF011CC7D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60289C9-B3BD-4A3A-939E-624BB457F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4D35BB6-B9C9-4622-A0F6-41FCED816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344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BA1136-B371-424C-B423-2A649DA18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B22CEC5-A753-4E07-8110-FAA99F8DB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DEFF429-2417-4C48-BB63-09E22856F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416FD3E-3060-4234-8FD8-1F464EF2C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329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DC4ED2A-EE37-4E75-BAF3-0896F4DB7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4FECF55-7803-4178-ABF8-636960924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F1529DA-ACDB-46BB-A391-C52F10598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342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1F3142-081E-4A14-A836-451E126EA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3839F1-3C85-42A5-A507-C501A9079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168DB7-797F-40DD-9C3A-C33A4A026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24AA37-88A1-4607-93E1-3C629C861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56B922-DCD3-4953-BA8C-E7DF51347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3342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2EF69D-AFB6-4C3C-9F76-F169F4151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94A54B8-81F9-4AD4-A97E-50980CE77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955E496-4D09-4E0E-9B31-0E7833463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8FE1CD1-32A2-4F3E-A722-5CB46D290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BD56418-C15B-4F78-BAFD-28F30F1C0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8E97B0-3186-44B2-817B-1356352F9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1552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A890DA-8199-4B47-8924-F9E27DF06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26CDFB-96D1-4E2E-9267-835C5D7AD4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1C721D-052A-4A61-A37B-4BF737E48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8786C56-E9BE-411D-B13A-533E1603A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13A0988-A182-4CFE-ABAA-1C46D356A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0D4DED2-65F9-4D21-AB4C-9B8F0AA9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762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D7565D-F5E3-4B2F-95C7-8597B1BCF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3BB3DC-42B3-4A04-8DAD-E91BFEF1C4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0CFD9B-330D-4FCE-954A-B22E94F56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CFCDD5F-6071-4A1D-A6DB-8F40981E5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AA5C96-0D7D-49B7-A0E1-35242CEA0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5272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AB79F9A-99D7-4D37-A099-B155B76287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658A96-5138-4CD9-827A-8A89BE7D3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2226A5-27EB-4465-AE8F-E936BC5B0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667A8A-742D-42FD-8682-27F39F575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4A4C51-AFC6-425D-A2DF-3B9A5C37D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242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48498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762565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2021/10/14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0798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2021/10/14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37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3070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CA621C-C1FA-41DB-AB51-4D2B588C5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794BED-3139-4120-ABB9-54FAF77E4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7F1055-1717-4F96-8499-5C4121FF6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C15731-50AD-4310-8152-56B184DF5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B441DE-64C3-435A-9EB2-374BA697C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320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704E1C-8EB2-4523-ABA8-3B33B74CE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3EED9A-820A-4C81-9F8C-A95AB4C74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5295E2B-E898-4184-B856-3ED5A72462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43CA20A-81BC-4F22-9249-4CDFB3D18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4A5F470-9B06-4EA6-8EB5-03CE9CDBF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20549D9-F23B-4687-9235-3E5685A2C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80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E06E65-EF7B-49BA-838C-ECB5682E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9AB878-E8D6-4913-AAC9-EB4DA300A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014C5A2-9077-42B0-BBF6-07402078F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1718F37-2884-481E-A3A9-BED1571476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1973291-C8A0-4C84-970C-2046AE043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C1E4BC9-40BB-4BF6-AD9A-FF011CC7D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60289C9-B3BD-4A3A-939E-624BB457F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4D35BB6-B9C9-4622-A0F6-41FCED816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333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E06E65-EF7B-49BA-838C-ECB5682E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9AB878-E8D6-4913-AAC9-EB4DA300A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014C5A2-9077-42B0-BBF6-07402078F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1718F37-2884-481E-A3A9-BED1571476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1973291-C8A0-4C84-970C-2046AE043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C1E4BC9-40BB-4BF6-AD9A-FF011CC7D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60289C9-B3BD-4A3A-939E-624BB457F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4D35BB6-B9C9-4622-A0F6-41FCED816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73957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节日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http://www.1ppt.com/jieri/</a:t>
            </a:r>
          </a:p>
        </p:txBody>
      </p:sp>
    </p:spTree>
    <p:extLst>
      <p:ext uri="{BB962C8B-B14F-4D97-AF65-F5344CB8AC3E}">
        <p14:creationId xmlns:p14="http://schemas.microsoft.com/office/powerpoint/2010/main" val="3709643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BA1136-B371-424C-B423-2A649DA18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B22CEC5-A753-4E07-8110-FAA99F8DB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DEFF429-2417-4C48-BB63-09E22856F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416FD3E-3060-4234-8FD8-1F464EF2C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367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DC4ED2A-EE37-4E75-BAF3-0896F4DB7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4FECF55-7803-4178-ABF8-636960924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F1529DA-ACDB-46BB-A391-C52F10598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0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2EF69D-AFB6-4C3C-9F76-F169F4151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94A54B8-81F9-4AD4-A97E-50980CE77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955E496-4D09-4E0E-9B31-0E7833463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8FE1CD1-32A2-4F3E-A722-5CB46D290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BD56418-C15B-4F78-BAFD-28F30F1C0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8E97B0-3186-44B2-817B-1356352F9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290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4C439BB-0A4A-4E33-9B2E-F88E8AD8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9561CC7-CDDE-4FC4-A90C-488EE8BD2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8D43D5-E0AA-4894-BAA2-FFBDAE0DE1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7EF63-31EF-429D-9A41-B39277A8D1DA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B6642E-CB90-49E1-A903-DAC92E31A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9EE623-CF5A-42D3-B5E9-83DE25AA1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4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72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4C439BB-0A4A-4E33-9B2E-F88E8AD8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9561CC7-CDDE-4FC4-A90C-488EE8BD2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8D43D5-E0AA-4894-BAA2-FFBDAE0DE1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B6642E-CB90-49E1-A903-DAC92E31A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9EE623-CF5A-42D3-B5E9-83DE25AA1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140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7" r:id="rId12"/>
    <p:sldLayoutId id="214748367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52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emf"/><Relationship Id="rId5" Type="http://schemas.openxmlformats.org/officeDocument/2006/relationships/image" Target="../media/image43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dDW77rhEfG4hzWmlBBnfTQ" TargetMode="External"/><Relationship Id="rId3" Type="http://schemas.openxmlformats.org/officeDocument/2006/relationships/hyperlink" Target="https://www.freeppt7.com/" TargetMode="External"/><Relationship Id="rId7" Type="http://schemas.openxmlformats.org/officeDocument/2006/relationships/hyperlink" Target="https://www.facebook.com/groups/best.PowerPoint.templates" TargetMode="External"/><Relationship Id="rId2" Type="http://schemas.openxmlformats.org/officeDocument/2006/relationships/hyperlink" Target="https://www.jpppt.com/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facebook.com/freeppt7/" TargetMode="External"/><Relationship Id="rId5" Type="http://schemas.openxmlformats.org/officeDocument/2006/relationships/hyperlink" Target="https://www.instagram.com/slidesfree/" TargetMode="External"/><Relationship Id="rId4" Type="http://schemas.openxmlformats.org/officeDocument/2006/relationships/hyperlink" Target="http://www.pixabay.com/" TargetMode="External"/><Relationship Id="rId9" Type="http://schemas.openxmlformats.org/officeDocument/2006/relationships/hyperlink" Target="https://twitter.com/freeppt7_com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1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62982623-F549-4A30-8BAF-06B51D0669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831"/>
            <a:ext cx="12192000" cy="684917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BF4F961-4129-47E6-A1C1-72C2019607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519177"/>
            <a:ext cx="8871096" cy="5819645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C6DD2355-2D9E-4847-BFB9-B48C035F4EA2}"/>
              </a:ext>
            </a:extLst>
          </p:cNvPr>
          <p:cNvGrpSpPr/>
          <p:nvPr/>
        </p:nvGrpSpPr>
        <p:grpSpPr>
          <a:xfrm>
            <a:off x="4397692" y="3843977"/>
            <a:ext cx="3396615" cy="788123"/>
            <a:chOff x="4397692" y="3843977"/>
            <a:chExt cx="3396615" cy="788123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D94AB5C1-64AC-46EA-A758-B1E9C2835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97692" y="3843977"/>
              <a:ext cx="3396615" cy="788123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2F73B2A5-0072-4B2A-ADD5-494BCA32F0B8}"/>
                </a:ext>
              </a:extLst>
            </p:cNvPr>
            <p:cNvSpPr txBox="1"/>
            <p:nvPr/>
          </p:nvSpPr>
          <p:spPr>
            <a:xfrm>
              <a:off x="4553173" y="3976429"/>
              <a:ext cx="3085653" cy="40011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 dirty="0" err="1">
                  <a:solidFill>
                    <a:srgbClr val="B06C3E"/>
                  </a:solidFill>
                  <a:cs typeface="+mn-ea"/>
                  <a:sym typeface="+mn-lt"/>
                </a:rPr>
                <a:t>Roport</a:t>
              </a:r>
              <a:r>
                <a:rPr lang="en-US" altLang="zh-CN" sz="2000" dirty="0">
                  <a:solidFill>
                    <a:srgbClr val="B06C3E"/>
                  </a:solidFill>
                  <a:cs typeface="+mn-ea"/>
                  <a:sym typeface="+mn-lt"/>
                </a:rPr>
                <a:t> </a:t>
              </a:r>
              <a:r>
                <a:rPr lang="zh-CN" altLang="en-US" sz="2000" dirty="0">
                  <a:solidFill>
                    <a:srgbClr val="B06C3E"/>
                  </a:solidFill>
                  <a:cs typeface="+mn-ea"/>
                  <a:sym typeface="+mn-lt"/>
                </a:rPr>
                <a:t>：</a:t>
              </a:r>
              <a:r>
                <a:rPr lang="en-US" altLang="zh-CN" sz="2000" dirty="0">
                  <a:solidFill>
                    <a:srgbClr val="B06C3E"/>
                  </a:solidFill>
                  <a:cs typeface="+mn-ea"/>
                  <a:sym typeface="+mn-lt"/>
                </a:rPr>
                <a:t>freeppt7.com</a:t>
              </a:r>
              <a:endParaRPr lang="zh-CN" altLang="en-US" sz="2000" dirty="0">
                <a:solidFill>
                  <a:srgbClr val="B06C3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CCB24821-B7E9-401C-BDCA-2A9441646958}"/>
              </a:ext>
            </a:extLst>
          </p:cNvPr>
          <p:cNvSpPr/>
          <p:nvPr/>
        </p:nvSpPr>
        <p:spPr>
          <a:xfrm>
            <a:off x="1705931" y="2381387"/>
            <a:ext cx="91168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B06C3E"/>
                </a:solidFill>
                <a:cs typeface="+mn-ea"/>
                <a:sym typeface="+mn-lt"/>
              </a:rPr>
              <a:t>Cartoon ppt templates</a:t>
            </a:r>
            <a:endParaRPr lang="zh-CN" altLang="en-US" sz="5400" dirty="0">
              <a:solidFill>
                <a:srgbClr val="B06C3E"/>
              </a:solidFill>
              <a:cs typeface="+mn-ea"/>
              <a:sym typeface="+mn-lt"/>
            </a:endParaRPr>
          </a:p>
        </p:txBody>
      </p:sp>
      <p:sp>
        <p:nvSpPr>
          <p:cNvPr id="8" name="TextBox 3">
            <a:hlinkClick r:id="rId5"/>
            <a:extLst>
              <a:ext uri="{FF2B5EF4-FFF2-40B4-BE49-F238E27FC236}">
                <a16:creationId xmlns:a16="http://schemas.microsoft.com/office/drawing/2014/main" id="{9A088290-30C9-4197-BD9E-5AE4C1A61F0D}"/>
              </a:ext>
            </a:extLst>
          </p:cNvPr>
          <p:cNvSpPr txBox="1"/>
          <p:nvPr/>
        </p:nvSpPr>
        <p:spPr>
          <a:xfrm>
            <a:off x="3511192" y="5431052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rgbClr val="B06C3E"/>
                </a:solidFill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B06C3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12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:ahyp="http://schemas.microsoft.com/office/drawing/2018/hyperlinkcolor" xmlns:a14="http://schemas.microsoft.com/office/drawing/2010/main" xmlns:a16="http://schemas.microsoft.com/office/drawing/2014/main" xmlns="">
      <p:transition spd="slow" advClick="0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4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399" y="-413997"/>
            <a:ext cx="3515201" cy="251546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004F4CE-0067-4731-8ED0-651D5735978B}"/>
              </a:ext>
            </a:extLst>
          </p:cNvPr>
          <p:cNvSpPr/>
          <p:nvPr/>
        </p:nvSpPr>
        <p:spPr>
          <a:xfrm>
            <a:off x="4653323" y="843735"/>
            <a:ext cx="28853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altLang="zh-CN" sz="4000" dirty="0">
                <a:solidFill>
                  <a:srgbClr val="B06C3E"/>
                </a:solidFill>
                <a:cs typeface="+mn-ea"/>
                <a:sym typeface="+mn-lt"/>
              </a:rPr>
              <a:t>Tittle Text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F876977-192E-4A13-93DC-FEEBA4BA9A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120" y="651505"/>
            <a:ext cx="3515200" cy="624701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7C9761F0-A6E0-48E4-8A2D-D946AE65FCEB}"/>
              </a:ext>
            </a:extLst>
          </p:cNvPr>
          <p:cNvGrpSpPr/>
          <p:nvPr/>
        </p:nvGrpSpPr>
        <p:grpSpPr>
          <a:xfrm>
            <a:off x="5572911" y="2245375"/>
            <a:ext cx="5201458" cy="1037194"/>
            <a:chOff x="6448657" y="1521969"/>
            <a:chExt cx="5201458" cy="1037194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0F2F0186-80F3-4D62-B72B-C9B183BEF8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5825" y="1521969"/>
              <a:ext cx="1842299" cy="662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cs typeface="+mn-ea"/>
                  <a:sym typeface="+mn-lt"/>
                </a:rPr>
                <a:t>Tittle Text</a:t>
              </a:r>
              <a:endPara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文本框 18">
              <a:extLst>
                <a:ext uri="{FF2B5EF4-FFF2-40B4-BE49-F238E27FC236}">
                  <a16:creationId xmlns:a16="http://schemas.microsoft.com/office/drawing/2014/main" id="{5CAB5520-911D-4A01-A1B3-053579CCA6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48657" y="2220609"/>
              <a:ext cx="520145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Enter details to add your specifics.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C9D00443-0C92-401A-BBC1-277164021608}"/>
              </a:ext>
            </a:extLst>
          </p:cNvPr>
          <p:cNvGrpSpPr/>
          <p:nvPr/>
        </p:nvGrpSpPr>
        <p:grpSpPr>
          <a:xfrm>
            <a:off x="5621678" y="3813876"/>
            <a:ext cx="5201458" cy="1037194"/>
            <a:chOff x="6448657" y="1521969"/>
            <a:chExt cx="5201458" cy="1037194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39D419AA-C932-4B0B-AA18-47963BC0DD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5825" y="1521969"/>
              <a:ext cx="1842299" cy="662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cs typeface="+mn-ea"/>
                  <a:sym typeface="+mn-lt"/>
                </a:rPr>
                <a:t>Tittle Text</a:t>
              </a:r>
              <a:endPara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文本框 18">
              <a:extLst>
                <a:ext uri="{FF2B5EF4-FFF2-40B4-BE49-F238E27FC236}">
                  <a16:creationId xmlns:a16="http://schemas.microsoft.com/office/drawing/2014/main" id="{B7F9666E-2B1A-49F9-8F87-EC8993C8FC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48657" y="2220609"/>
              <a:ext cx="520145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Enter details to add your specifics.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5739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399" y="-413997"/>
            <a:ext cx="3515201" cy="251546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004F4CE-0067-4731-8ED0-651D5735978B}"/>
              </a:ext>
            </a:extLst>
          </p:cNvPr>
          <p:cNvSpPr/>
          <p:nvPr/>
        </p:nvSpPr>
        <p:spPr>
          <a:xfrm>
            <a:off x="4653319" y="843735"/>
            <a:ext cx="2885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altLang="zh-CN" sz="4000" dirty="0">
                <a:solidFill>
                  <a:srgbClr val="B06C3E"/>
                </a:solidFill>
                <a:cs typeface="+mn-ea"/>
                <a:sym typeface="+mn-lt"/>
              </a:rPr>
              <a:t>Tittle Text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8C024A3-7B6C-48F8-920A-ACE2F37BC2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8577" y="1727482"/>
            <a:ext cx="5056828" cy="5056828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B8115209-EF53-4D37-B896-B9F976E94027}"/>
              </a:ext>
            </a:extLst>
          </p:cNvPr>
          <p:cNvGrpSpPr/>
          <p:nvPr/>
        </p:nvGrpSpPr>
        <p:grpSpPr>
          <a:xfrm>
            <a:off x="686701" y="2273239"/>
            <a:ext cx="5131876" cy="1001108"/>
            <a:chOff x="6454317" y="1463641"/>
            <a:chExt cx="5131876" cy="1001108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FC2F8019-F34A-4930-BF28-043AF3F5B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1791" y="1463641"/>
              <a:ext cx="1842299" cy="662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cs typeface="+mn-ea"/>
                  <a:sym typeface="+mn-lt"/>
                </a:rPr>
                <a:t>Tittle Text</a:t>
              </a:r>
              <a:endPara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文本框 18">
              <a:extLst>
                <a:ext uri="{FF2B5EF4-FFF2-40B4-BE49-F238E27FC236}">
                  <a16:creationId xmlns:a16="http://schemas.microsoft.com/office/drawing/2014/main" id="{D111365D-388A-4291-AD3C-2C86C7BB24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4317" y="2126195"/>
              <a:ext cx="513187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Enter details to add your specifics.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E6F9CDE9-4944-4145-AC64-77B3A62D0792}"/>
              </a:ext>
            </a:extLst>
          </p:cNvPr>
          <p:cNvGrpSpPr/>
          <p:nvPr/>
        </p:nvGrpSpPr>
        <p:grpSpPr>
          <a:xfrm>
            <a:off x="686701" y="4000675"/>
            <a:ext cx="5131876" cy="1026776"/>
            <a:chOff x="6454317" y="1513702"/>
            <a:chExt cx="5131876" cy="1026776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6BC1961A-F9FE-4256-9312-4F0CA42CDA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1790" y="1513702"/>
              <a:ext cx="1842299" cy="662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800" dirty="0">
                  <a:solidFill>
                    <a:srgbClr val="B06C3E"/>
                  </a:solidFill>
                  <a:cs typeface="+mn-ea"/>
                  <a:sym typeface="+mn-lt"/>
                </a:rPr>
                <a:t>Tittle Text</a:t>
              </a:r>
              <a:endParaRPr lang="zh-CN" altLang="en-US" sz="2800" dirty="0">
                <a:solidFill>
                  <a:srgbClr val="B06C3E"/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C462D76D-3287-40F8-B0E3-CC20AC6B8C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4317" y="2201924"/>
              <a:ext cx="513187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+mn-lt"/>
                  <a:ea typeface="+mn-ea"/>
                  <a:cs typeface="+mn-ea"/>
                  <a:sym typeface="+mn-lt"/>
                </a:rPr>
                <a:t>Click Enter details to add your specifics.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40161" y="275373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festival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template 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http://www.1ppt.com/jieri/</a:t>
            </a:r>
          </a:p>
        </p:txBody>
      </p:sp>
    </p:spTree>
    <p:extLst>
      <p:ext uri="{BB962C8B-B14F-4D97-AF65-F5344CB8AC3E}">
        <p14:creationId xmlns:p14="http://schemas.microsoft.com/office/powerpoint/2010/main" val="3502454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399" y="-413997"/>
            <a:ext cx="3515201" cy="251546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004F4CE-0067-4731-8ED0-651D5735978B}"/>
              </a:ext>
            </a:extLst>
          </p:cNvPr>
          <p:cNvSpPr/>
          <p:nvPr/>
        </p:nvSpPr>
        <p:spPr>
          <a:xfrm>
            <a:off x="4643079" y="890595"/>
            <a:ext cx="2885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altLang="zh-CN" sz="4000" dirty="0">
                <a:solidFill>
                  <a:srgbClr val="B06C3E"/>
                </a:solidFill>
                <a:cs typeface="+mn-ea"/>
                <a:sym typeface="+mn-lt"/>
              </a:rPr>
              <a:t>Tittle Text</a:t>
            </a:r>
            <a:endParaRPr lang="zh-CN" altLang="en-US" sz="4000" dirty="0">
              <a:solidFill>
                <a:srgbClr val="B06C3E"/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DB6304B7-9E3E-49C8-8164-E5DFDE6D5C2B}"/>
              </a:ext>
            </a:extLst>
          </p:cNvPr>
          <p:cNvGrpSpPr/>
          <p:nvPr/>
        </p:nvGrpSpPr>
        <p:grpSpPr>
          <a:xfrm>
            <a:off x="1078478" y="1849567"/>
            <a:ext cx="4007030" cy="4067286"/>
            <a:chOff x="1078478" y="1849567"/>
            <a:chExt cx="4007030" cy="4067286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285E8033-D5E6-48AE-88EF-CC10B650E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8478" y="1849567"/>
              <a:ext cx="4007030" cy="4067286"/>
            </a:xfrm>
            <a:prstGeom prst="rect">
              <a:avLst/>
            </a:prstGeom>
          </p:spPr>
        </p:pic>
        <p:sp>
          <p:nvSpPr>
            <p:cNvPr id="22" name="文本框 18">
              <a:extLst>
                <a:ext uri="{FF2B5EF4-FFF2-40B4-BE49-F238E27FC236}">
                  <a16:creationId xmlns:a16="http://schemas.microsoft.com/office/drawing/2014/main" id="{D9A478BB-20D0-4554-9224-186DA27F3A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2607" y="2268778"/>
              <a:ext cx="369877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120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Enter details to add your specifics.</a:t>
              </a:r>
            </a:p>
          </p:txBody>
        </p:sp>
        <p:sp>
          <p:nvSpPr>
            <p:cNvPr id="23" name="文本框 18">
              <a:extLst>
                <a:ext uri="{FF2B5EF4-FFF2-40B4-BE49-F238E27FC236}">
                  <a16:creationId xmlns:a16="http://schemas.microsoft.com/office/drawing/2014/main" id="{240AD2D5-0981-4F15-904A-9B6EC34E47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2607" y="3744119"/>
              <a:ext cx="369877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120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Enter details to add your specifics.</a:t>
              </a:r>
            </a:p>
          </p:txBody>
        </p:sp>
        <p:sp>
          <p:nvSpPr>
            <p:cNvPr id="24" name="文本框 18">
              <a:extLst>
                <a:ext uri="{FF2B5EF4-FFF2-40B4-BE49-F238E27FC236}">
                  <a16:creationId xmlns:a16="http://schemas.microsoft.com/office/drawing/2014/main" id="{9A55A317-A48B-4391-B59E-A2304BD72A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2607" y="5132291"/>
              <a:ext cx="369877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120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Enter details to add your specifics.</a:t>
              </a: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EFE323BB-BA11-40E2-95F1-25151D7B0F7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5759" y="1425043"/>
            <a:ext cx="5883786" cy="543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200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399" y="-413997"/>
            <a:ext cx="3515201" cy="251546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004F4CE-0067-4731-8ED0-651D5735978B}"/>
              </a:ext>
            </a:extLst>
          </p:cNvPr>
          <p:cNvSpPr/>
          <p:nvPr/>
        </p:nvSpPr>
        <p:spPr>
          <a:xfrm>
            <a:off x="4754880" y="865557"/>
            <a:ext cx="2678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altLang="zh-CN" sz="4000" dirty="0">
                <a:solidFill>
                  <a:srgbClr val="B06C3E"/>
                </a:solidFill>
                <a:cs typeface="+mn-ea"/>
                <a:sym typeface="+mn-lt"/>
              </a:rPr>
              <a:t>Tittle Text</a:t>
            </a:r>
            <a:endParaRPr lang="zh-CN" altLang="en-US" sz="4000" dirty="0">
              <a:solidFill>
                <a:srgbClr val="B06C3E"/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A63E1D40-882C-4C74-9D12-B9AB69EDDA1C}"/>
              </a:ext>
            </a:extLst>
          </p:cNvPr>
          <p:cNvGrpSpPr/>
          <p:nvPr/>
        </p:nvGrpSpPr>
        <p:grpSpPr>
          <a:xfrm>
            <a:off x="726884" y="1271649"/>
            <a:ext cx="4756532" cy="4756532"/>
            <a:chOff x="726884" y="1271649"/>
            <a:chExt cx="4756532" cy="475653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92F8792-DCC8-41BA-9ABF-645745A3C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6884" y="1271649"/>
              <a:ext cx="4756532" cy="4756532"/>
            </a:xfrm>
            <a:prstGeom prst="rect">
              <a:avLst/>
            </a:prstGeom>
          </p:spPr>
        </p:pic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5441B853-A3EC-4B9B-AA62-CB20EC9A0822}"/>
                </a:ext>
              </a:extLst>
            </p:cNvPr>
            <p:cNvGrpSpPr/>
            <p:nvPr/>
          </p:nvGrpSpPr>
          <p:grpSpPr>
            <a:xfrm>
              <a:off x="1536632" y="2612424"/>
              <a:ext cx="3218248" cy="1414594"/>
              <a:chOff x="6454317" y="1463641"/>
              <a:chExt cx="3218248" cy="1414594"/>
            </a:xfrm>
          </p:grpSpPr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B2823439-9067-49B5-B151-D512F57FFC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61791" y="1463641"/>
                <a:ext cx="1842299" cy="662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B06C3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Tittle Text</a:t>
                </a:r>
                <a:endPara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" name="文本框 18">
                <a:extLst>
                  <a:ext uri="{FF2B5EF4-FFF2-40B4-BE49-F238E27FC236}">
                    <a16:creationId xmlns:a16="http://schemas.microsoft.com/office/drawing/2014/main" id="{0F39837C-2CE0-4E27-B473-975AE0A780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54317" y="2293460"/>
                <a:ext cx="3218248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Click Enter details to add your specifics.</a:t>
                </a:r>
              </a:p>
            </p:txBody>
          </p:sp>
        </p:grp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93CCC101-B260-4645-804C-55358F68CBA1}"/>
              </a:ext>
            </a:extLst>
          </p:cNvPr>
          <p:cNvGrpSpPr/>
          <p:nvPr/>
        </p:nvGrpSpPr>
        <p:grpSpPr>
          <a:xfrm>
            <a:off x="6210300" y="1911729"/>
            <a:ext cx="4756532" cy="4756532"/>
            <a:chOff x="6210300" y="1911729"/>
            <a:chExt cx="4756532" cy="4756532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0DEE65B9-21CF-4F80-8049-4F3F368DD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10300" y="1911729"/>
              <a:ext cx="4756532" cy="4756532"/>
            </a:xfrm>
            <a:prstGeom prst="rect">
              <a:avLst/>
            </a:prstGeom>
          </p:spPr>
        </p:pic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6B4BDE30-FD56-48B0-828D-B83CB9509EA2}"/>
                </a:ext>
              </a:extLst>
            </p:cNvPr>
            <p:cNvGrpSpPr/>
            <p:nvPr/>
          </p:nvGrpSpPr>
          <p:grpSpPr>
            <a:xfrm>
              <a:off x="7190671" y="3359200"/>
              <a:ext cx="3218248" cy="1414594"/>
              <a:chOff x="6454317" y="1463641"/>
              <a:chExt cx="3218248" cy="1414594"/>
            </a:xfrm>
          </p:grpSpPr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B7C4DA6E-BE60-42A1-9D52-7CD2EB15E7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61791" y="1463641"/>
                <a:ext cx="1842299" cy="662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B06C3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Tittle Text</a:t>
                </a:r>
                <a:endPara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" name="文本框 18">
                <a:extLst>
                  <a:ext uri="{FF2B5EF4-FFF2-40B4-BE49-F238E27FC236}">
                    <a16:creationId xmlns:a16="http://schemas.microsoft.com/office/drawing/2014/main" id="{FFD6BD93-431E-4B05-BDA7-FA6B924AF6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54317" y="2293460"/>
                <a:ext cx="3218248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Click Enter details to add your specifics.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3484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399" y="-413997"/>
            <a:ext cx="3515201" cy="251546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004F4CE-0067-4731-8ED0-651D5735978B}"/>
              </a:ext>
            </a:extLst>
          </p:cNvPr>
          <p:cNvSpPr/>
          <p:nvPr/>
        </p:nvSpPr>
        <p:spPr>
          <a:xfrm>
            <a:off x="4736988" y="862801"/>
            <a:ext cx="27180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altLang="zh-CN" sz="4000" dirty="0">
                <a:solidFill>
                  <a:srgbClr val="B06C3E"/>
                </a:solidFill>
                <a:cs typeface="+mn-ea"/>
                <a:sym typeface="+mn-lt"/>
              </a:rPr>
              <a:t>Tittle Text</a:t>
            </a:r>
            <a:endParaRPr lang="zh-CN" altLang="en-US" sz="4000" dirty="0">
              <a:solidFill>
                <a:srgbClr val="B06C3E"/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B67ED1B5-F3E9-4D17-A384-818CF33E7CA8}"/>
              </a:ext>
            </a:extLst>
          </p:cNvPr>
          <p:cNvGrpSpPr/>
          <p:nvPr/>
        </p:nvGrpSpPr>
        <p:grpSpPr>
          <a:xfrm>
            <a:off x="621649" y="2101468"/>
            <a:ext cx="6205871" cy="4305973"/>
            <a:chOff x="621649" y="2101468"/>
            <a:chExt cx="6205871" cy="430597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856FD989-2D9B-4179-9A3E-F7DA003A6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1649" y="2101468"/>
              <a:ext cx="6205871" cy="4305973"/>
            </a:xfrm>
            <a:prstGeom prst="rect">
              <a:avLst/>
            </a:prstGeom>
          </p:spPr>
        </p:pic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CE0357A6-BCBD-442D-AEDE-EEF3148868D8}"/>
                </a:ext>
              </a:extLst>
            </p:cNvPr>
            <p:cNvGrpSpPr/>
            <p:nvPr/>
          </p:nvGrpSpPr>
          <p:grpSpPr>
            <a:xfrm>
              <a:off x="1194343" y="2737625"/>
              <a:ext cx="5060482" cy="1001108"/>
              <a:chOff x="6454928" y="1608687"/>
              <a:chExt cx="5060482" cy="1001108"/>
            </a:xfrm>
          </p:grpSpPr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4EFD5A55-A701-4088-97A8-B4EBFD1C01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61791" y="1608687"/>
                <a:ext cx="1842299" cy="662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B06C3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Tittle Text</a:t>
                </a:r>
                <a:endPara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" name="文本框 18">
                <a:extLst>
                  <a:ext uri="{FF2B5EF4-FFF2-40B4-BE49-F238E27FC236}">
                    <a16:creationId xmlns:a16="http://schemas.microsoft.com/office/drawing/2014/main" id="{F389FE04-2551-4D87-8245-E49AD8CD41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54928" y="2271241"/>
                <a:ext cx="506048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Click Enter details to add your specifics.</a:t>
                </a:r>
              </a:p>
            </p:txBody>
          </p:sp>
        </p:grp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F7EB4A73-3E3B-434D-8474-71CF19D5A9CC}"/>
                </a:ext>
              </a:extLst>
            </p:cNvPr>
            <p:cNvGrpSpPr/>
            <p:nvPr/>
          </p:nvGrpSpPr>
          <p:grpSpPr>
            <a:xfrm>
              <a:off x="1149818" y="3900360"/>
              <a:ext cx="5060482" cy="909006"/>
              <a:chOff x="6410403" y="1463641"/>
              <a:chExt cx="5060482" cy="909006"/>
            </a:xfrm>
          </p:grpSpPr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06131EEE-AAD6-47FD-A36F-0EA37CCC10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61791" y="1463641"/>
                <a:ext cx="1842299" cy="662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B06C3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Tittle Text</a:t>
                </a:r>
                <a:endPara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" name="文本框 18">
                <a:extLst>
                  <a:ext uri="{FF2B5EF4-FFF2-40B4-BE49-F238E27FC236}">
                    <a16:creationId xmlns:a16="http://schemas.microsoft.com/office/drawing/2014/main" id="{A3121157-80B7-4F95-BBA4-747950D6F7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10403" y="2034093"/>
                <a:ext cx="506048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Click Enter details to add your specifics.</a:t>
                </a:r>
              </a:p>
            </p:txBody>
          </p:sp>
        </p:grp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844F8271-2CB8-4342-9AB7-EA26C95D234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1434" y="2058303"/>
            <a:ext cx="4764618" cy="457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539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6FCB47A-14CD-4011-B3AF-EF10B8E8C7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6" t="10595" r="7481" b="10516"/>
          <a:stretch/>
        </p:blipFill>
        <p:spPr>
          <a:xfrm>
            <a:off x="1554480" y="228600"/>
            <a:ext cx="8869680" cy="54102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1043995-94FE-4001-B3A7-B2C1E919C33A}"/>
              </a:ext>
            </a:extLst>
          </p:cNvPr>
          <p:cNvSpPr/>
          <p:nvPr/>
        </p:nvSpPr>
        <p:spPr>
          <a:xfrm>
            <a:off x="4191000" y="3503414"/>
            <a:ext cx="4389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7200" dirty="0">
                <a:solidFill>
                  <a:srgbClr val="B06C3E"/>
                </a:solidFill>
                <a:cs typeface="+mn-ea"/>
                <a:sym typeface="+mn-lt"/>
              </a:rPr>
              <a:t>Tittle text</a:t>
            </a: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EF2BF5B4-CF6A-496A-BAC9-1A8D34BB0D54}"/>
              </a:ext>
            </a:extLst>
          </p:cNvPr>
          <p:cNvGrpSpPr/>
          <p:nvPr/>
        </p:nvGrpSpPr>
        <p:grpSpPr>
          <a:xfrm>
            <a:off x="4461908" y="2857083"/>
            <a:ext cx="3633944" cy="646331"/>
            <a:chOff x="4461908" y="2857083"/>
            <a:chExt cx="3633944" cy="646331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36481093-C338-403F-91F8-428DFCBD4336}"/>
                </a:ext>
              </a:extLst>
            </p:cNvPr>
            <p:cNvSpPr/>
            <p:nvPr/>
          </p:nvSpPr>
          <p:spPr>
            <a:xfrm>
              <a:off x="5273040" y="2857083"/>
              <a:ext cx="20116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None/>
              </a:pPr>
              <a:r>
                <a:rPr lang="en-US" altLang="zh-CN" sz="3600" dirty="0">
                  <a:solidFill>
                    <a:srgbClr val="B06C3E"/>
                  </a:solidFill>
                  <a:cs typeface="+mn-ea"/>
                  <a:sym typeface="+mn-lt"/>
                </a:rPr>
                <a:t>Part 3</a:t>
              </a:r>
              <a:endParaRPr lang="zh-CN" altLang="en-US" sz="3600" dirty="0">
                <a:solidFill>
                  <a:srgbClr val="B06C3E"/>
                </a:solidFill>
                <a:cs typeface="+mn-ea"/>
                <a:sym typeface="+mn-lt"/>
              </a:endParaRP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B28AB7A6-4ABC-4C7D-8410-5AE794F47C7D}"/>
                </a:ext>
              </a:extLst>
            </p:cNvPr>
            <p:cNvGrpSpPr/>
            <p:nvPr/>
          </p:nvGrpSpPr>
          <p:grpSpPr>
            <a:xfrm>
              <a:off x="4461908" y="2930992"/>
              <a:ext cx="811132" cy="496222"/>
              <a:chOff x="4358640" y="2921168"/>
              <a:chExt cx="1295400" cy="792480"/>
            </a:xfrm>
          </p:grpSpPr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3EFD6D44-59C4-49CF-B546-38DC1C9B00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24" name="图片 23">
                <a:extLst>
                  <a:ext uri="{FF2B5EF4-FFF2-40B4-BE49-F238E27FC236}">
                    <a16:creationId xmlns:a16="http://schemas.microsoft.com/office/drawing/2014/main" id="{9FB3F03E-436D-4A81-9AD6-7AF90B8478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F43F9C23-14A5-4876-937F-A92167F8EFF8}"/>
                </a:ext>
              </a:extLst>
            </p:cNvPr>
            <p:cNvGrpSpPr/>
            <p:nvPr/>
          </p:nvGrpSpPr>
          <p:grpSpPr>
            <a:xfrm>
              <a:off x="7284720" y="2930992"/>
              <a:ext cx="811132" cy="496222"/>
              <a:chOff x="4358640" y="2921168"/>
              <a:chExt cx="1295400" cy="792480"/>
            </a:xfrm>
          </p:grpSpPr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38C6D174-DF70-4AB6-9BAD-6696EE98C6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E29E71C1-4F95-471C-AE6A-31448B685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CA646AA4-CF01-4C3C-9A96-298CAF30FC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147" y="4073545"/>
            <a:ext cx="12594294" cy="2906376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27990EFA-EBF1-41FE-B701-23F4CB1384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9557" y="579120"/>
            <a:ext cx="1409205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84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wind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399" y="-413997"/>
            <a:ext cx="3515201" cy="251546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004F4CE-0067-4731-8ED0-651D5735978B}"/>
              </a:ext>
            </a:extLst>
          </p:cNvPr>
          <p:cNvSpPr/>
          <p:nvPr/>
        </p:nvSpPr>
        <p:spPr>
          <a:xfrm>
            <a:off x="4641213" y="843735"/>
            <a:ext cx="27047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altLang="zh-CN" sz="4000" dirty="0">
                <a:solidFill>
                  <a:srgbClr val="B06C3E"/>
                </a:solidFill>
                <a:cs typeface="+mn-ea"/>
                <a:sym typeface="+mn-lt"/>
              </a:rPr>
              <a:t>Tittle Text</a:t>
            </a:r>
            <a:endParaRPr lang="zh-CN" altLang="en-US" sz="4000" dirty="0">
              <a:solidFill>
                <a:srgbClr val="B06C3E"/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854AC68-B793-4665-83D1-71817FEC5B4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" y="1937043"/>
            <a:ext cx="4419600" cy="4419600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EF57B83F-4E21-4201-936D-BB1277D77BC6}"/>
              </a:ext>
            </a:extLst>
          </p:cNvPr>
          <p:cNvGrpSpPr/>
          <p:nvPr/>
        </p:nvGrpSpPr>
        <p:grpSpPr>
          <a:xfrm>
            <a:off x="5548261" y="2005282"/>
            <a:ext cx="5131876" cy="1001108"/>
            <a:chOff x="6454317" y="1463641"/>
            <a:chExt cx="5131876" cy="1001108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1C7C84C8-3EDD-4E5B-87C2-65EB11158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1791" y="1463641"/>
              <a:ext cx="1842299" cy="662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cs typeface="+mn-ea"/>
                  <a:sym typeface="+mn-lt"/>
                </a:rPr>
                <a:t>Tittle Text</a:t>
              </a:r>
              <a:endPara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文本框 18">
              <a:extLst>
                <a:ext uri="{FF2B5EF4-FFF2-40B4-BE49-F238E27FC236}">
                  <a16:creationId xmlns:a16="http://schemas.microsoft.com/office/drawing/2014/main" id="{E552A522-0618-4C20-812E-432D0BD7DF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4317" y="2126195"/>
              <a:ext cx="513187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Enter details to add your specifics.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89326551-C6A0-42A2-B8BE-9BA4AB7F6C91}"/>
              </a:ext>
            </a:extLst>
          </p:cNvPr>
          <p:cNvGrpSpPr/>
          <p:nvPr/>
        </p:nvGrpSpPr>
        <p:grpSpPr>
          <a:xfrm>
            <a:off x="5548261" y="3299475"/>
            <a:ext cx="5131876" cy="1026776"/>
            <a:chOff x="6454317" y="1513702"/>
            <a:chExt cx="5131876" cy="1026776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2770896E-736C-47F8-84C7-A7B34E5FA1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1790" y="1513702"/>
              <a:ext cx="1842299" cy="662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800" dirty="0">
                  <a:solidFill>
                    <a:srgbClr val="B06C3E"/>
                  </a:solidFill>
                  <a:cs typeface="+mn-ea"/>
                  <a:sym typeface="+mn-lt"/>
                </a:rPr>
                <a:t>Tittle Text</a:t>
              </a:r>
              <a:endParaRPr lang="zh-CN" altLang="en-US" sz="2800" dirty="0">
                <a:solidFill>
                  <a:srgbClr val="B06C3E"/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1A7D19AA-28EE-4631-99A8-D6C3117458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4317" y="2201924"/>
              <a:ext cx="513187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+mn-lt"/>
                  <a:ea typeface="+mn-ea"/>
                  <a:cs typeface="+mn-ea"/>
                  <a:sym typeface="+mn-lt"/>
                </a:rPr>
                <a:t>Click Enter details to add your specifics.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94AC9C99-FA64-4028-8437-C7D8FFF2C9F4}"/>
              </a:ext>
            </a:extLst>
          </p:cNvPr>
          <p:cNvGrpSpPr/>
          <p:nvPr/>
        </p:nvGrpSpPr>
        <p:grpSpPr>
          <a:xfrm>
            <a:off x="5548261" y="4625094"/>
            <a:ext cx="5131876" cy="1026776"/>
            <a:chOff x="6454317" y="1513702"/>
            <a:chExt cx="5131876" cy="1026776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ECEFD271-64C2-45D4-A6BB-0D4F6C2392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1790" y="1513702"/>
              <a:ext cx="1842299" cy="662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800" dirty="0">
                  <a:solidFill>
                    <a:srgbClr val="B06C3E"/>
                  </a:solidFill>
                  <a:cs typeface="+mn-ea"/>
                  <a:sym typeface="+mn-lt"/>
                </a:rPr>
                <a:t>Tittle Text</a:t>
              </a:r>
              <a:endParaRPr lang="zh-CN" altLang="en-US" sz="2800" dirty="0">
                <a:solidFill>
                  <a:srgbClr val="B06C3E"/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C06F0AD1-6E54-40F1-A1A6-4316D1C749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4317" y="2201924"/>
              <a:ext cx="513187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+mn-lt"/>
                  <a:ea typeface="+mn-ea"/>
                  <a:cs typeface="+mn-ea"/>
                  <a:sym typeface="+mn-lt"/>
                </a:rPr>
                <a:t>Click Enter details to add your specifics.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945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:a14="http://schemas.microsoft.com/office/drawing/2010/main"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399" y="-413997"/>
            <a:ext cx="3515201" cy="251546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004F4CE-0067-4731-8ED0-651D5735978B}"/>
              </a:ext>
            </a:extLst>
          </p:cNvPr>
          <p:cNvSpPr/>
          <p:nvPr/>
        </p:nvSpPr>
        <p:spPr>
          <a:xfrm>
            <a:off x="4783371" y="871931"/>
            <a:ext cx="2625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altLang="zh-CN" sz="4000" dirty="0">
                <a:solidFill>
                  <a:srgbClr val="B06C3E"/>
                </a:solidFill>
                <a:cs typeface="+mn-ea"/>
                <a:sym typeface="+mn-lt"/>
              </a:rPr>
              <a:t>Tittle Text</a:t>
            </a:r>
            <a:endParaRPr lang="zh-CN" altLang="en-US" sz="4000" dirty="0">
              <a:solidFill>
                <a:srgbClr val="B06C3E"/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8B62CB30-6C1F-48E1-B4B4-4717D91D39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40" y="1717931"/>
            <a:ext cx="4508500" cy="4508500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53CE410A-9031-4AEB-835A-DABDA8446FD7}"/>
              </a:ext>
            </a:extLst>
          </p:cNvPr>
          <p:cNvGrpSpPr/>
          <p:nvPr/>
        </p:nvGrpSpPr>
        <p:grpSpPr>
          <a:xfrm>
            <a:off x="4299585" y="1717931"/>
            <a:ext cx="7476490" cy="5035550"/>
            <a:chOff x="6737" y="1709"/>
            <a:chExt cx="11774" cy="7930"/>
          </a:xfrm>
        </p:grpSpPr>
        <p:pic>
          <p:nvPicPr>
            <p:cNvPr id="24" name="图片 23" descr="8c028dabe04d64ea3c3aa11767f6d819">
              <a:extLst>
                <a:ext uri="{FF2B5EF4-FFF2-40B4-BE49-F238E27FC236}">
                  <a16:creationId xmlns:a16="http://schemas.microsoft.com/office/drawing/2014/main" id="{74978D22-1740-4DFE-8D54-9434E640B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7" y="1709"/>
              <a:ext cx="11774" cy="7930"/>
            </a:xfrm>
            <a:prstGeom prst="rect">
              <a:avLst/>
            </a:prstGeom>
          </p:spPr>
        </p:pic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F1F4AAA6-3BA0-4D6A-8FD7-18611E50C54E}"/>
                </a:ext>
              </a:extLst>
            </p:cNvPr>
            <p:cNvSpPr txBox="1"/>
            <p:nvPr/>
          </p:nvSpPr>
          <p:spPr>
            <a:xfrm>
              <a:off x="11013" y="2748"/>
              <a:ext cx="3276" cy="9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cs typeface="+mn-ea"/>
                  <a:sym typeface="+mn-lt"/>
                </a:rPr>
                <a:t>Tittle Text</a:t>
              </a: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45434CB6-58F0-4C87-ACEC-5C0AA2634523}"/>
                </a:ext>
              </a:extLst>
            </p:cNvPr>
            <p:cNvSpPr txBox="1"/>
            <p:nvPr/>
          </p:nvSpPr>
          <p:spPr>
            <a:xfrm>
              <a:off x="8599" y="4402"/>
              <a:ext cx="8351" cy="227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345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399" y="-413997"/>
            <a:ext cx="3515201" cy="251546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004F4CE-0067-4731-8ED0-651D5735978B}"/>
              </a:ext>
            </a:extLst>
          </p:cNvPr>
          <p:cNvSpPr/>
          <p:nvPr/>
        </p:nvSpPr>
        <p:spPr>
          <a:xfrm>
            <a:off x="4775397" y="895745"/>
            <a:ext cx="26915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altLang="zh-CN" sz="4000" dirty="0">
                <a:solidFill>
                  <a:srgbClr val="B06C3E"/>
                </a:solidFill>
                <a:cs typeface="+mn-ea"/>
                <a:sym typeface="+mn-lt"/>
              </a:rPr>
              <a:t>Tittle Text</a:t>
            </a:r>
            <a:endParaRPr lang="zh-CN" altLang="en-US" sz="4000" dirty="0">
              <a:solidFill>
                <a:srgbClr val="B06C3E"/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0CD3090F-E61B-40A9-A24C-865F124F047C}"/>
              </a:ext>
            </a:extLst>
          </p:cNvPr>
          <p:cNvGrpSpPr/>
          <p:nvPr/>
        </p:nvGrpSpPr>
        <p:grpSpPr>
          <a:xfrm>
            <a:off x="4338399" y="2382424"/>
            <a:ext cx="3565514" cy="3662321"/>
            <a:chOff x="4338399" y="2382424"/>
            <a:chExt cx="3565514" cy="3662321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01A9D9D0-2FC9-4554-8625-41BFFCF7A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38399" y="2382424"/>
              <a:ext cx="3565514" cy="3662321"/>
            </a:xfrm>
            <a:prstGeom prst="rect">
              <a:avLst/>
            </a:prstGeom>
          </p:spPr>
        </p:pic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732921D2-20A6-4F24-8C97-68DD61B7F3F4}"/>
                </a:ext>
              </a:extLst>
            </p:cNvPr>
            <p:cNvSpPr/>
            <p:nvPr/>
          </p:nvSpPr>
          <p:spPr>
            <a:xfrm>
              <a:off x="5122936" y="3215364"/>
              <a:ext cx="1996440" cy="19964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B6FE23BA-7A0B-4098-89AD-38B2BEB9581A}"/>
                </a:ext>
              </a:extLst>
            </p:cNvPr>
            <p:cNvSpPr txBox="1"/>
            <p:nvPr/>
          </p:nvSpPr>
          <p:spPr>
            <a:xfrm>
              <a:off x="5371538" y="3514745"/>
              <a:ext cx="149923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cs typeface="+mn-ea"/>
                  <a:sym typeface="+mn-lt"/>
                </a:rPr>
                <a:t>Please enter</a:t>
              </a:r>
              <a:endPara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cs typeface="+mn-ea"/>
                  <a:sym typeface="+mn-lt"/>
                </a:rPr>
                <a:t>title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D17D1F23-DBD8-487E-B038-46EE4D741C7B}"/>
              </a:ext>
            </a:extLst>
          </p:cNvPr>
          <p:cNvGrpSpPr/>
          <p:nvPr/>
        </p:nvGrpSpPr>
        <p:grpSpPr>
          <a:xfrm>
            <a:off x="8077546" y="1986277"/>
            <a:ext cx="3218248" cy="1247329"/>
            <a:chOff x="6454317" y="1463641"/>
            <a:chExt cx="3218248" cy="1247329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0D7390E1-926F-405C-8E6C-70AFFEC632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1791" y="1463641"/>
              <a:ext cx="1842299" cy="662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cs typeface="+mn-ea"/>
                  <a:sym typeface="+mn-lt"/>
                </a:rPr>
                <a:t>Tittle Text</a:t>
              </a:r>
              <a:endPara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文本框 18">
              <a:extLst>
                <a:ext uri="{FF2B5EF4-FFF2-40B4-BE49-F238E27FC236}">
                  <a16:creationId xmlns:a16="http://schemas.microsoft.com/office/drawing/2014/main" id="{DC717122-AAAA-4BD4-A4D8-151090AD15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4317" y="2126195"/>
              <a:ext cx="321824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Enter details to add your specifics.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CEB551B9-5524-4351-A826-C771ECAC5075}"/>
              </a:ext>
            </a:extLst>
          </p:cNvPr>
          <p:cNvGrpSpPr/>
          <p:nvPr/>
        </p:nvGrpSpPr>
        <p:grpSpPr>
          <a:xfrm>
            <a:off x="8095193" y="4271331"/>
            <a:ext cx="3218248" cy="1247329"/>
            <a:chOff x="6454317" y="1463641"/>
            <a:chExt cx="3218248" cy="1247329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10E92AB7-9FDF-4AB4-93EE-EFC709AA8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1791" y="1463641"/>
              <a:ext cx="1842299" cy="662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cs typeface="+mn-ea"/>
                  <a:sym typeface="+mn-lt"/>
                </a:rPr>
                <a:t>Tittle Text</a:t>
              </a:r>
              <a:endPara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文本框 18">
              <a:extLst>
                <a:ext uri="{FF2B5EF4-FFF2-40B4-BE49-F238E27FC236}">
                  <a16:creationId xmlns:a16="http://schemas.microsoft.com/office/drawing/2014/main" id="{10168635-7C2F-4525-BE8E-B53862FAE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4317" y="2126195"/>
              <a:ext cx="321824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Enter details to add your specifics.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25AE576F-E736-417A-AD47-194211C33FB5}"/>
              </a:ext>
            </a:extLst>
          </p:cNvPr>
          <p:cNvGrpSpPr/>
          <p:nvPr/>
        </p:nvGrpSpPr>
        <p:grpSpPr>
          <a:xfrm>
            <a:off x="946518" y="1986277"/>
            <a:ext cx="3218248" cy="1247329"/>
            <a:chOff x="6454317" y="1463641"/>
            <a:chExt cx="3218248" cy="1247329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8C6AA61B-31F9-48C7-B161-DE6A3FFB0A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1791" y="1463641"/>
              <a:ext cx="1842299" cy="662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cs typeface="+mn-ea"/>
                  <a:sym typeface="+mn-lt"/>
                </a:rPr>
                <a:t>Tittle Text</a:t>
              </a:r>
              <a:endPara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文本框 18">
              <a:extLst>
                <a:ext uri="{FF2B5EF4-FFF2-40B4-BE49-F238E27FC236}">
                  <a16:creationId xmlns:a16="http://schemas.microsoft.com/office/drawing/2014/main" id="{AFDFD74B-D5F4-458B-A0B4-45E16B06CB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4317" y="2126195"/>
              <a:ext cx="321824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Enter details to add your specifics.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19138727-B64F-45A1-B1C7-C71DBF4222F0}"/>
              </a:ext>
            </a:extLst>
          </p:cNvPr>
          <p:cNvGrpSpPr/>
          <p:nvPr/>
        </p:nvGrpSpPr>
        <p:grpSpPr>
          <a:xfrm>
            <a:off x="1032152" y="4271331"/>
            <a:ext cx="3218248" cy="1247329"/>
            <a:chOff x="6454317" y="1463641"/>
            <a:chExt cx="3218248" cy="1247329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B2B70B73-D680-449C-BFED-BB62C6B72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1791" y="1463641"/>
              <a:ext cx="1842299" cy="662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cs typeface="+mn-ea"/>
                  <a:sym typeface="+mn-lt"/>
                </a:rPr>
                <a:t>Tittle Text</a:t>
              </a:r>
              <a:endPara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文本框 18">
              <a:extLst>
                <a:ext uri="{FF2B5EF4-FFF2-40B4-BE49-F238E27FC236}">
                  <a16:creationId xmlns:a16="http://schemas.microsoft.com/office/drawing/2014/main" id="{0603F462-A37E-4E4A-ACF6-F9B97BC8E4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4317" y="2126195"/>
              <a:ext cx="321824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Enter details to add your specifics.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031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399" y="-413997"/>
            <a:ext cx="3515201" cy="251546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004F4CE-0067-4731-8ED0-651D5735978B}"/>
              </a:ext>
            </a:extLst>
          </p:cNvPr>
          <p:cNvSpPr/>
          <p:nvPr/>
        </p:nvSpPr>
        <p:spPr>
          <a:xfrm>
            <a:off x="4703858" y="865084"/>
            <a:ext cx="27842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altLang="zh-CN" sz="4000" dirty="0">
                <a:solidFill>
                  <a:srgbClr val="B06C3E"/>
                </a:solidFill>
                <a:cs typeface="+mn-ea"/>
                <a:sym typeface="+mn-lt"/>
              </a:rPr>
              <a:t>Tittle Text</a:t>
            </a:r>
            <a:endParaRPr lang="zh-CN" altLang="en-US" sz="4000" dirty="0">
              <a:solidFill>
                <a:srgbClr val="B06C3E"/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grpSp>
        <p:nvGrpSpPr>
          <p:cNvPr id="49" name="组合 48">
            <a:extLst>
              <a:ext uri="{FF2B5EF4-FFF2-40B4-BE49-F238E27FC236}">
                <a16:creationId xmlns:a16="http://schemas.microsoft.com/office/drawing/2014/main" id="{A109E144-3D9D-4F36-801D-5EC02F86C1C0}"/>
              </a:ext>
            </a:extLst>
          </p:cNvPr>
          <p:cNvGrpSpPr/>
          <p:nvPr/>
        </p:nvGrpSpPr>
        <p:grpSpPr>
          <a:xfrm>
            <a:off x="6347090" y="2323624"/>
            <a:ext cx="4493392" cy="1001108"/>
            <a:chOff x="6454317" y="1463641"/>
            <a:chExt cx="4493392" cy="1001108"/>
          </a:xfrm>
        </p:grpSpPr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906B3B99-CF92-4D89-83D4-F178C4613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1791" y="1463641"/>
              <a:ext cx="1842299" cy="662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cs typeface="+mn-ea"/>
                  <a:sym typeface="+mn-lt"/>
                </a:rPr>
                <a:t>Tittle Text</a:t>
              </a:r>
              <a:endPara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文本框 18">
              <a:extLst>
                <a:ext uri="{FF2B5EF4-FFF2-40B4-BE49-F238E27FC236}">
                  <a16:creationId xmlns:a16="http://schemas.microsoft.com/office/drawing/2014/main" id="{1E6CFA44-3533-40AA-9A2E-067E3CC05B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4317" y="2126195"/>
              <a:ext cx="44933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Enter details to add your specifics.</a:t>
              </a: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D45EC8E0-3108-48AE-AD85-321A1602C384}"/>
              </a:ext>
            </a:extLst>
          </p:cNvPr>
          <p:cNvGrpSpPr/>
          <p:nvPr/>
        </p:nvGrpSpPr>
        <p:grpSpPr>
          <a:xfrm>
            <a:off x="6364736" y="4009757"/>
            <a:ext cx="4493393" cy="1001108"/>
            <a:chOff x="6454316" y="1463641"/>
            <a:chExt cx="4493393" cy="1001108"/>
          </a:xfrm>
        </p:grpSpPr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0863B194-F099-4D29-8C53-D200370D54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1791" y="1463641"/>
              <a:ext cx="1842299" cy="662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cs typeface="+mn-ea"/>
                  <a:sym typeface="+mn-lt"/>
                </a:rPr>
                <a:t>Tittle Text</a:t>
              </a:r>
              <a:endPara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文本框 18">
              <a:extLst>
                <a:ext uri="{FF2B5EF4-FFF2-40B4-BE49-F238E27FC236}">
                  <a16:creationId xmlns:a16="http://schemas.microsoft.com/office/drawing/2014/main" id="{EDB879F0-6554-4B8B-A130-D21F40BE9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4316" y="2126195"/>
              <a:ext cx="449339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Enter details to add your specifics.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B743884C-6A1A-489D-838F-4F1CAFF9FEC7}"/>
              </a:ext>
            </a:extLst>
          </p:cNvPr>
          <p:cNvGrpSpPr/>
          <p:nvPr/>
        </p:nvGrpSpPr>
        <p:grpSpPr>
          <a:xfrm>
            <a:off x="1442192" y="1795126"/>
            <a:ext cx="3997186" cy="4404360"/>
            <a:chOff x="1442192" y="1795126"/>
            <a:chExt cx="3997186" cy="4404360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BD5D85E-DE68-41CC-9D84-BF0BE1D24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2192" y="1795126"/>
              <a:ext cx="3997186" cy="4404360"/>
            </a:xfrm>
            <a:prstGeom prst="rect">
              <a:avLst/>
            </a:prstGeom>
          </p:spPr>
        </p:pic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CC9991EC-7565-4A8B-8AEA-548651031D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6167" y="3997306"/>
              <a:ext cx="231653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lvl="0" algn="ctr">
                <a:buNone/>
              </a:pPr>
              <a:r>
                <a:rPr lang="en-US" altLang="zh-CN" sz="3600" dirty="0">
                  <a:solidFill>
                    <a:srgbClr val="B06C3E"/>
                  </a:solidFill>
                  <a:cs typeface="+mn-ea"/>
                  <a:sym typeface="+mn-lt"/>
                </a:rPr>
                <a:t>Tittle Text</a:t>
              </a:r>
              <a:endParaRPr lang="zh-CN" altLang="en-US" sz="3600" dirty="0">
                <a:solidFill>
                  <a:srgbClr val="B06C3E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627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5D9CBF9-D65A-48B3-8602-893C9F5A63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584" y="4227575"/>
            <a:ext cx="11926831" cy="2752346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D6144F73-6AA5-4AC3-BFB9-249C2CCB74E3}"/>
              </a:ext>
            </a:extLst>
          </p:cNvPr>
          <p:cNvGrpSpPr/>
          <p:nvPr/>
        </p:nvGrpSpPr>
        <p:grpSpPr>
          <a:xfrm>
            <a:off x="1446926" y="2912551"/>
            <a:ext cx="2604670" cy="632231"/>
            <a:chOff x="2242745" y="3072810"/>
            <a:chExt cx="2604670" cy="632231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26A83C3F-98D5-4F6F-8DBD-70E3724F5C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1471" y="3224910"/>
              <a:ext cx="2055944" cy="480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lvl="0">
                <a:buNone/>
              </a:pPr>
              <a:r>
                <a:rPr lang="en-US" altLang="zh-CN" b="1" dirty="0">
                  <a:solidFill>
                    <a:srgbClr val="B06C3E"/>
                  </a:solidFill>
                  <a:latin typeface="+mn-lt"/>
                  <a:ea typeface="+mn-ea"/>
                  <a:cs typeface="+mn-ea"/>
                  <a:sym typeface="+mn-lt"/>
                </a:rPr>
                <a:t>Tittle text</a:t>
              </a:r>
              <a:endParaRPr lang="zh-CN" altLang="en-US" b="1" dirty="0">
                <a:solidFill>
                  <a:srgbClr val="B06C3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E76747E-017D-470E-ABE2-AF56F1951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42745" y="3072810"/>
              <a:ext cx="548726" cy="548726"/>
            </a:xfrm>
            <a:prstGeom prst="rect">
              <a:avLst/>
            </a:prstGeom>
          </p:spPr>
        </p:pic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6D7349C-7943-4B94-8D22-582ED27B7E8E}"/>
              </a:ext>
            </a:extLst>
          </p:cNvPr>
          <p:cNvGrpSpPr/>
          <p:nvPr/>
        </p:nvGrpSpPr>
        <p:grpSpPr>
          <a:xfrm>
            <a:off x="4051596" y="2912551"/>
            <a:ext cx="2604670" cy="632231"/>
            <a:chOff x="4847415" y="3072810"/>
            <a:chExt cx="2604670" cy="632231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B9EEE3AF-725F-489C-AA4F-5B1E5CE1B3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5259" y="3224910"/>
              <a:ext cx="2126826" cy="480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lvl="0">
                <a:buNone/>
              </a:pPr>
              <a:r>
                <a:rPr lang="en-US" altLang="zh-CN" b="1" dirty="0">
                  <a:solidFill>
                    <a:srgbClr val="B06C3E"/>
                  </a:solidFill>
                  <a:latin typeface="+mn-lt"/>
                  <a:ea typeface="+mn-ea"/>
                  <a:cs typeface="+mn-ea"/>
                  <a:sym typeface="+mn-lt"/>
                </a:rPr>
                <a:t>Tittle text</a:t>
              </a:r>
              <a:endParaRPr lang="zh-CN" altLang="en-US" b="1" dirty="0">
                <a:solidFill>
                  <a:srgbClr val="B06C3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25FE2472-1B7D-49D8-AE3E-D2F605F70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7415" y="3072810"/>
              <a:ext cx="548726" cy="548726"/>
            </a:xfrm>
            <a:prstGeom prst="rect">
              <a:avLst/>
            </a:prstGeom>
          </p:spPr>
        </p:pic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26857478-3847-4AAC-97FC-60ADD80AE187}"/>
              </a:ext>
            </a:extLst>
          </p:cNvPr>
          <p:cNvGrpSpPr/>
          <p:nvPr/>
        </p:nvGrpSpPr>
        <p:grpSpPr>
          <a:xfrm>
            <a:off x="1446926" y="3940655"/>
            <a:ext cx="2677512" cy="568738"/>
            <a:chOff x="2242745" y="4100914"/>
            <a:chExt cx="2677512" cy="568738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5C2A14A-3024-4CEC-9A28-D3ECA7B03A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1471" y="4189521"/>
              <a:ext cx="2128786" cy="480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lvl="0">
                <a:buNone/>
              </a:pPr>
              <a:r>
                <a:rPr lang="en-US" altLang="zh-CN" b="1" dirty="0">
                  <a:solidFill>
                    <a:srgbClr val="B06C3E"/>
                  </a:solidFill>
                  <a:latin typeface="+mn-lt"/>
                  <a:ea typeface="+mn-ea"/>
                  <a:cs typeface="+mn-ea"/>
                  <a:sym typeface="+mn-lt"/>
                </a:rPr>
                <a:t>Tittle text</a:t>
              </a:r>
              <a:endParaRPr lang="zh-CN" altLang="en-US" b="1" dirty="0">
                <a:solidFill>
                  <a:srgbClr val="B06C3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E39976D7-EA25-4798-8425-B7357053E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42745" y="4100914"/>
              <a:ext cx="548726" cy="548726"/>
            </a:xfrm>
            <a:prstGeom prst="rect">
              <a:avLst/>
            </a:prstGeom>
          </p:spPr>
        </p:pic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326E426C-4A0C-4913-91CE-C29A53DC7C93}"/>
              </a:ext>
            </a:extLst>
          </p:cNvPr>
          <p:cNvGrpSpPr/>
          <p:nvPr/>
        </p:nvGrpSpPr>
        <p:grpSpPr>
          <a:xfrm>
            <a:off x="4051596" y="3940655"/>
            <a:ext cx="2813030" cy="568738"/>
            <a:chOff x="4847415" y="4100914"/>
            <a:chExt cx="2813030" cy="568738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B5FA1A0E-9FD2-424F-9D62-046105078D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5259" y="4189521"/>
              <a:ext cx="2335186" cy="480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lvl="0">
                <a:buNone/>
              </a:pPr>
              <a:r>
                <a:rPr lang="en-US" altLang="zh-CN" b="1" dirty="0">
                  <a:solidFill>
                    <a:srgbClr val="B06C3E"/>
                  </a:solidFill>
                  <a:latin typeface="+mn-lt"/>
                  <a:ea typeface="+mn-ea"/>
                  <a:cs typeface="+mn-ea"/>
                  <a:sym typeface="+mn-lt"/>
                </a:rPr>
                <a:t>Tittle text</a:t>
              </a:r>
              <a:endParaRPr lang="zh-CN" altLang="en-US" b="1" dirty="0">
                <a:solidFill>
                  <a:srgbClr val="B06C3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4892772A-8A98-4027-A686-00CE19A3C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7415" y="4100914"/>
              <a:ext cx="548726" cy="548726"/>
            </a:xfrm>
            <a:prstGeom prst="rect">
              <a:avLst/>
            </a:prstGeom>
          </p:spPr>
        </p:pic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4E236450-CD91-4B16-8F9D-E864BC6F93D6}"/>
              </a:ext>
            </a:extLst>
          </p:cNvPr>
          <p:cNvGrpSpPr/>
          <p:nvPr/>
        </p:nvGrpSpPr>
        <p:grpSpPr>
          <a:xfrm>
            <a:off x="2221859" y="844002"/>
            <a:ext cx="3659473" cy="1443247"/>
            <a:chOff x="2312904" y="777422"/>
            <a:chExt cx="3659473" cy="1443247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C09050D3-5B00-47AF-B13F-9BE2D9FD9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37076" y="777422"/>
              <a:ext cx="3483973" cy="1443247"/>
            </a:xfrm>
            <a:prstGeom prst="rect">
              <a:avLst/>
            </a:prstGeom>
          </p:spPr>
        </p:pic>
        <p:sp>
          <p:nvSpPr>
            <p:cNvPr id="7" name="文本框 7">
              <a:extLst>
                <a:ext uri="{FF2B5EF4-FFF2-40B4-BE49-F238E27FC236}">
                  <a16:creationId xmlns:a16="http://schemas.microsoft.com/office/drawing/2014/main" id="{649A9A54-11C4-457A-B861-63099B1787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2904" y="1168399"/>
              <a:ext cx="365947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4000" b="1" dirty="0">
                  <a:solidFill>
                    <a:srgbClr val="B06C3E"/>
                  </a:solidFill>
                  <a:latin typeface="+mn-lt"/>
                  <a:ea typeface="+mn-ea"/>
                  <a:cs typeface="+mn-ea"/>
                  <a:sym typeface="+mn-lt"/>
                </a:rPr>
                <a:t>CONTENTS</a:t>
              </a:r>
            </a:p>
          </p:txBody>
        </p:sp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008ABBBE-A577-41BA-889E-919A27556E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0382" y="1185328"/>
            <a:ext cx="5732791" cy="532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13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6FCB47A-14CD-4011-B3AF-EF10B8E8C7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6" t="10595" r="7481" b="10516"/>
          <a:stretch/>
        </p:blipFill>
        <p:spPr>
          <a:xfrm>
            <a:off x="1554480" y="228600"/>
            <a:ext cx="8869680" cy="54102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1043995-94FE-4001-B3A7-B2C1E919C33A}"/>
              </a:ext>
            </a:extLst>
          </p:cNvPr>
          <p:cNvSpPr/>
          <p:nvPr/>
        </p:nvSpPr>
        <p:spPr>
          <a:xfrm>
            <a:off x="4191000" y="3503414"/>
            <a:ext cx="4389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7200" dirty="0">
                <a:solidFill>
                  <a:srgbClr val="B06C3E"/>
                </a:solidFill>
                <a:cs typeface="+mn-ea"/>
                <a:sym typeface="+mn-lt"/>
              </a:rPr>
              <a:t>Tittle text</a:t>
            </a: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EF2BF5B4-CF6A-496A-BAC9-1A8D34BB0D54}"/>
              </a:ext>
            </a:extLst>
          </p:cNvPr>
          <p:cNvGrpSpPr/>
          <p:nvPr/>
        </p:nvGrpSpPr>
        <p:grpSpPr>
          <a:xfrm>
            <a:off x="4461908" y="2857083"/>
            <a:ext cx="3633944" cy="646331"/>
            <a:chOff x="4461908" y="2857083"/>
            <a:chExt cx="3633944" cy="646331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36481093-C338-403F-91F8-428DFCBD4336}"/>
                </a:ext>
              </a:extLst>
            </p:cNvPr>
            <p:cNvSpPr/>
            <p:nvPr/>
          </p:nvSpPr>
          <p:spPr>
            <a:xfrm>
              <a:off x="5273040" y="2857083"/>
              <a:ext cx="20116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None/>
              </a:pPr>
              <a:r>
                <a:rPr lang="en-US" altLang="zh-CN" sz="3600" dirty="0">
                  <a:solidFill>
                    <a:srgbClr val="B06C3E"/>
                  </a:solidFill>
                  <a:cs typeface="+mn-ea"/>
                  <a:sym typeface="+mn-lt"/>
                </a:rPr>
                <a:t>Part 4</a:t>
              </a:r>
              <a:endParaRPr lang="zh-CN" altLang="en-US" sz="3600" dirty="0">
                <a:solidFill>
                  <a:srgbClr val="B06C3E"/>
                </a:solidFill>
                <a:cs typeface="+mn-ea"/>
                <a:sym typeface="+mn-lt"/>
              </a:endParaRP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B28AB7A6-4ABC-4C7D-8410-5AE794F47C7D}"/>
                </a:ext>
              </a:extLst>
            </p:cNvPr>
            <p:cNvGrpSpPr/>
            <p:nvPr/>
          </p:nvGrpSpPr>
          <p:grpSpPr>
            <a:xfrm>
              <a:off x="4461908" y="2930992"/>
              <a:ext cx="811132" cy="496222"/>
              <a:chOff x="4358640" y="2921168"/>
              <a:chExt cx="1295400" cy="792480"/>
            </a:xfrm>
          </p:grpSpPr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3EFD6D44-59C4-49CF-B546-38DC1C9B00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24" name="图片 23">
                <a:extLst>
                  <a:ext uri="{FF2B5EF4-FFF2-40B4-BE49-F238E27FC236}">
                    <a16:creationId xmlns:a16="http://schemas.microsoft.com/office/drawing/2014/main" id="{9FB3F03E-436D-4A81-9AD6-7AF90B8478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F43F9C23-14A5-4876-937F-A92167F8EFF8}"/>
                </a:ext>
              </a:extLst>
            </p:cNvPr>
            <p:cNvGrpSpPr/>
            <p:nvPr/>
          </p:nvGrpSpPr>
          <p:grpSpPr>
            <a:xfrm>
              <a:off x="7284720" y="2930992"/>
              <a:ext cx="811132" cy="496222"/>
              <a:chOff x="4358640" y="2921168"/>
              <a:chExt cx="1295400" cy="792480"/>
            </a:xfrm>
          </p:grpSpPr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38C6D174-DF70-4AB6-9BAD-6696EE98C6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E29E71C1-4F95-471C-AE6A-31448B685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CA646AA4-CF01-4C3C-9A96-298CAF30FC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147" y="4073545"/>
            <a:ext cx="12594294" cy="2906376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27990EFA-EBF1-41FE-B701-23F4CB1384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9557" y="579120"/>
            <a:ext cx="1409205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07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wind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399" y="-413997"/>
            <a:ext cx="3515201" cy="251546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004F4CE-0067-4731-8ED0-651D5735978B}"/>
              </a:ext>
            </a:extLst>
          </p:cNvPr>
          <p:cNvSpPr/>
          <p:nvPr/>
        </p:nvSpPr>
        <p:spPr>
          <a:xfrm>
            <a:off x="4692592" y="852583"/>
            <a:ext cx="28068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altLang="zh-CN" sz="4000" dirty="0">
                <a:solidFill>
                  <a:srgbClr val="B06C3E"/>
                </a:solidFill>
                <a:cs typeface="+mn-ea"/>
                <a:sym typeface="+mn-lt"/>
              </a:rPr>
              <a:t>Tittle Text</a:t>
            </a:r>
            <a:endParaRPr lang="zh-CN" altLang="en-US" sz="4000" dirty="0">
              <a:solidFill>
                <a:srgbClr val="B06C3E"/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A8B5E484-B1BB-42DE-A6F1-EBAD4F5A8490}"/>
              </a:ext>
            </a:extLst>
          </p:cNvPr>
          <p:cNvGrpSpPr/>
          <p:nvPr/>
        </p:nvGrpSpPr>
        <p:grpSpPr>
          <a:xfrm>
            <a:off x="901746" y="1472765"/>
            <a:ext cx="3436653" cy="3535668"/>
            <a:chOff x="901746" y="1472765"/>
            <a:chExt cx="3436653" cy="353566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F7ADE42-9756-4591-8DE9-D5C1D149D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1746" y="1472765"/>
              <a:ext cx="3436653" cy="3535668"/>
            </a:xfrm>
            <a:prstGeom prst="rect">
              <a:avLst/>
            </a:prstGeom>
          </p:spPr>
        </p:pic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2A0F100D-2E03-4FE4-9F95-58155D7F5555}"/>
                </a:ext>
              </a:extLst>
            </p:cNvPr>
            <p:cNvGrpSpPr/>
            <p:nvPr/>
          </p:nvGrpSpPr>
          <p:grpSpPr>
            <a:xfrm>
              <a:off x="1350321" y="2800314"/>
              <a:ext cx="2604622" cy="1233671"/>
              <a:chOff x="6902892" y="1417986"/>
              <a:chExt cx="2604622" cy="1233671"/>
            </a:xfrm>
          </p:grpSpPr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A3684CD8-CE61-41B9-9C5C-D07DF5A3C6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4053" y="1417986"/>
                <a:ext cx="1842299" cy="662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B06C3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Tittle Text</a:t>
                </a:r>
                <a:endPara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文本框 18">
                <a:extLst>
                  <a:ext uri="{FF2B5EF4-FFF2-40B4-BE49-F238E27FC236}">
                    <a16:creationId xmlns:a16="http://schemas.microsoft.com/office/drawing/2014/main" id="{5D86C119-E2BB-4A8E-84C6-0066EC2BF4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02892" y="2066882"/>
                <a:ext cx="2604622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Click Enter details to add your specifics.</a:t>
                </a:r>
              </a:p>
            </p:txBody>
          </p:sp>
        </p:grp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090A81B9-C331-4107-85D2-7100E88C3162}"/>
              </a:ext>
            </a:extLst>
          </p:cNvPr>
          <p:cNvGrpSpPr/>
          <p:nvPr/>
        </p:nvGrpSpPr>
        <p:grpSpPr>
          <a:xfrm>
            <a:off x="4476427" y="2681798"/>
            <a:ext cx="3239143" cy="3332467"/>
            <a:chOff x="4476427" y="2681798"/>
            <a:chExt cx="3239143" cy="3332467"/>
          </a:xfrm>
        </p:grpSpPr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34C30706-E463-4CD6-9C79-63D496B5C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76427" y="2681798"/>
              <a:ext cx="3239143" cy="3332467"/>
            </a:xfrm>
            <a:prstGeom prst="rect">
              <a:avLst/>
            </a:prstGeom>
          </p:spPr>
        </p:pic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87B1C336-A8C7-408B-ACC1-5B4E70934B7C}"/>
                </a:ext>
              </a:extLst>
            </p:cNvPr>
            <p:cNvGrpSpPr/>
            <p:nvPr/>
          </p:nvGrpSpPr>
          <p:grpSpPr>
            <a:xfrm>
              <a:off x="4817487" y="3864708"/>
              <a:ext cx="2604622" cy="1233671"/>
              <a:chOff x="6902892" y="1417986"/>
              <a:chExt cx="2604622" cy="1233671"/>
            </a:xfrm>
          </p:grpSpPr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48E8A8A8-33C0-4AC0-979C-B7B4F5B8FD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4053" y="1417986"/>
                <a:ext cx="1842299" cy="662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B06C3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Tittle Text</a:t>
                </a:r>
                <a:endPara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" name="文本框 18">
                <a:extLst>
                  <a:ext uri="{FF2B5EF4-FFF2-40B4-BE49-F238E27FC236}">
                    <a16:creationId xmlns:a16="http://schemas.microsoft.com/office/drawing/2014/main" id="{0851F785-45D7-4CFF-BC8B-3D55DBC9E4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02892" y="2066882"/>
                <a:ext cx="2604622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Click Enter details to add your specifics.</a:t>
                </a:r>
              </a:p>
            </p:txBody>
          </p:sp>
        </p:grp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000E24F0-AC7C-4F62-AD56-D349AE30DFD1}"/>
              </a:ext>
            </a:extLst>
          </p:cNvPr>
          <p:cNvGrpSpPr/>
          <p:nvPr/>
        </p:nvGrpSpPr>
        <p:grpSpPr>
          <a:xfrm>
            <a:off x="7985990" y="1472765"/>
            <a:ext cx="3436653" cy="3535668"/>
            <a:chOff x="7985990" y="1472765"/>
            <a:chExt cx="3436653" cy="3535668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E7B06F06-B4EA-4E94-8A0D-BB7E65E0FB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85990" y="1472765"/>
              <a:ext cx="3436653" cy="3535668"/>
            </a:xfrm>
            <a:prstGeom prst="rect">
              <a:avLst/>
            </a:prstGeom>
          </p:spPr>
        </p:pic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994517B5-F3D8-451B-AACF-C69726F02389}"/>
                </a:ext>
              </a:extLst>
            </p:cNvPr>
            <p:cNvGrpSpPr/>
            <p:nvPr/>
          </p:nvGrpSpPr>
          <p:grpSpPr>
            <a:xfrm>
              <a:off x="8508900" y="2800314"/>
              <a:ext cx="2604622" cy="1233671"/>
              <a:chOff x="6980422" y="1417986"/>
              <a:chExt cx="2604622" cy="1233671"/>
            </a:xfrm>
          </p:grpSpPr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1D839756-9579-45C7-B178-101434A844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4053" y="1417986"/>
                <a:ext cx="1842299" cy="662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B06C3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Tittle Text</a:t>
                </a:r>
                <a:endPara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" name="文本框 18">
                <a:extLst>
                  <a:ext uri="{FF2B5EF4-FFF2-40B4-BE49-F238E27FC236}">
                    <a16:creationId xmlns:a16="http://schemas.microsoft.com/office/drawing/2014/main" id="{6D17F93F-0CCA-4944-9BDC-DA8B841BB3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80422" y="2066882"/>
                <a:ext cx="2604622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Click Enter details to add your specifics.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522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399" y="-413997"/>
            <a:ext cx="3515201" cy="251546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004F4CE-0067-4731-8ED0-651D5735978B}"/>
              </a:ext>
            </a:extLst>
          </p:cNvPr>
          <p:cNvSpPr/>
          <p:nvPr/>
        </p:nvSpPr>
        <p:spPr>
          <a:xfrm>
            <a:off x="4749503" y="883802"/>
            <a:ext cx="2692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altLang="zh-CN" sz="4000" dirty="0">
                <a:solidFill>
                  <a:srgbClr val="B06C3E"/>
                </a:solidFill>
                <a:cs typeface="+mn-ea"/>
                <a:sym typeface="+mn-lt"/>
              </a:rPr>
              <a:t>Tittle Text</a:t>
            </a:r>
            <a:endParaRPr lang="zh-CN" altLang="en-US" sz="4000" dirty="0">
              <a:solidFill>
                <a:srgbClr val="B06C3E"/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D20849A-7B58-4705-ACD2-3E34D32E7A2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0368" y="1618981"/>
            <a:ext cx="4440147" cy="5008433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BB51414E-9867-4723-846F-EE9B9B7D1154}"/>
              </a:ext>
            </a:extLst>
          </p:cNvPr>
          <p:cNvGrpSpPr/>
          <p:nvPr/>
        </p:nvGrpSpPr>
        <p:grpSpPr>
          <a:xfrm>
            <a:off x="6243038" y="2422685"/>
            <a:ext cx="4870484" cy="1001108"/>
            <a:chOff x="6454317" y="1463641"/>
            <a:chExt cx="4870484" cy="1001108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0BA8605E-CCF2-4663-BC1D-531EF2BCE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1791" y="1463641"/>
              <a:ext cx="1842299" cy="662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cs typeface="+mn-ea"/>
                  <a:sym typeface="+mn-lt"/>
                </a:rPr>
                <a:t>Tittle Text</a:t>
              </a:r>
              <a:endPara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文本框 18">
              <a:extLst>
                <a:ext uri="{FF2B5EF4-FFF2-40B4-BE49-F238E27FC236}">
                  <a16:creationId xmlns:a16="http://schemas.microsoft.com/office/drawing/2014/main" id="{72929DB7-222E-4A59-82D6-6A1480992A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4317" y="2126195"/>
              <a:ext cx="487048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Enter details to add your specifics.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608491D4-BE9B-4242-A34E-A6033250C989}"/>
              </a:ext>
            </a:extLst>
          </p:cNvPr>
          <p:cNvGrpSpPr/>
          <p:nvPr/>
        </p:nvGrpSpPr>
        <p:grpSpPr>
          <a:xfrm>
            <a:off x="6260684" y="4238813"/>
            <a:ext cx="5067429" cy="1001108"/>
            <a:chOff x="6454316" y="1463641"/>
            <a:chExt cx="5067429" cy="1001108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71043D7-72FD-4CB5-84E4-7FFD0174A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1791" y="1463641"/>
              <a:ext cx="1842299" cy="662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cs typeface="+mn-ea"/>
                  <a:sym typeface="+mn-lt"/>
                </a:rPr>
                <a:t>Tittle Text</a:t>
              </a:r>
              <a:endPara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文本框 18">
              <a:extLst>
                <a:ext uri="{FF2B5EF4-FFF2-40B4-BE49-F238E27FC236}">
                  <a16:creationId xmlns:a16="http://schemas.microsoft.com/office/drawing/2014/main" id="{D92D7888-21C8-4901-B76E-FB13C6FAA9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4316" y="2126195"/>
              <a:ext cx="506742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Enter details to add your specifics.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7882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399" y="-413997"/>
            <a:ext cx="3515201" cy="251546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004F4CE-0067-4731-8ED0-651D5735978B}"/>
              </a:ext>
            </a:extLst>
          </p:cNvPr>
          <p:cNvSpPr/>
          <p:nvPr/>
        </p:nvSpPr>
        <p:spPr>
          <a:xfrm>
            <a:off x="4642293" y="886086"/>
            <a:ext cx="27577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altLang="zh-CN" sz="4000" dirty="0">
                <a:solidFill>
                  <a:srgbClr val="B06C3E"/>
                </a:solidFill>
                <a:cs typeface="+mn-ea"/>
                <a:sym typeface="+mn-lt"/>
              </a:rPr>
              <a:t>Tittle Text</a:t>
            </a:r>
            <a:endParaRPr lang="zh-CN" altLang="en-US" sz="4000" dirty="0">
              <a:solidFill>
                <a:srgbClr val="B06C3E"/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66A4EFF1-685D-4437-83BB-DB64681E3441}"/>
              </a:ext>
            </a:extLst>
          </p:cNvPr>
          <p:cNvGrpSpPr/>
          <p:nvPr/>
        </p:nvGrpSpPr>
        <p:grpSpPr>
          <a:xfrm>
            <a:off x="290443" y="2331720"/>
            <a:ext cx="4677797" cy="3429000"/>
            <a:chOff x="290443" y="2331720"/>
            <a:chExt cx="4677797" cy="3429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6F5103C-226A-4BC7-95CA-FD6B0B7AD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0443" y="2331720"/>
              <a:ext cx="4677797" cy="3429000"/>
            </a:xfrm>
            <a:prstGeom prst="rect">
              <a:avLst/>
            </a:prstGeom>
          </p:spPr>
        </p:pic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A14AE396-ADED-4902-A6BB-FA158DACEE9B}"/>
                </a:ext>
              </a:extLst>
            </p:cNvPr>
            <p:cNvGrpSpPr/>
            <p:nvPr/>
          </p:nvGrpSpPr>
          <p:grpSpPr>
            <a:xfrm>
              <a:off x="1327030" y="2930130"/>
              <a:ext cx="2604622" cy="1233671"/>
              <a:chOff x="6902892" y="1417986"/>
              <a:chExt cx="2604622" cy="1233671"/>
            </a:xfrm>
          </p:grpSpPr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FD8D5ADC-7D3C-4099-9C1F-8D582478CE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4053" y="1417986"/>
                <a:ext cx="1842299" cy="662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B06C3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Tittle Text</a:t>
                </a:r>
                <a:endPara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" name="文本框 18">
                <a:extLst>
                  <a:ext uri="{FF2B5EF4-FFF2-40B4-BE49-F238E27FC236}">
                    <a16:creationId xmlns:a16="http://schemas.microsoft.com/office/drawing/2014/main" id="{2D97E7C7-F410-4751-9602-8E556114B5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02892" y="2066882"/>
                <a:ext cx="2604622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Click Enter details to add your specifics.</a:t>
                </a:r>
              </a:p>
            </p:txBody>
          </p:sp>
        </p:grp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1FA2896A-DB02-4783-B294-FABAACD7D089}"/>
              </a:ext>
            </a:extLst>
          </p:cNvPr>
          <p:cNvGrpSpPr/>
          <p:nvPr/>
        </p:nvGrpSpPr>
        <p:grpSpPr>
          <a:xfrm>
            <a:off x="6843686" y="2331720"/>
            <a:ext cx="4677797" cy="3429000"/>
            <a:chOff x="6843686" y="2331720"/>
            <a:chExt cx="4677797" cy="342900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16807891-6594-4609-A3CA-4B02D6E98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43686" y="2331720"/>
              <a:ext cx="4677797" cy="3429000"/>
            </a:xfrm>
            <a:prstGeom prst="rect">
              <a:avLst/>
            </a:prstGeom>
          </p:spPr>
        </p:pic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A5E91934-D567-47F1-BC93-EB36C6741182}"/>
                </a:ext>
              </a:extLst>
            </p:cNvPr>
            <p:cNvGrpSpPr/>
            <p:nvPr/>
          </p:nvGrpSpPr>
          <p:grpSpPr>
            <a:xfrm>
              <a:off x="8045117" y="3051639"/>
              <a:ext cx="2604622" cy="1233671"/>
              <a:chOff x="6902892" y="1417986"/>
              <a:chExt cx="2604622" cy="1233671"/>
            </a:xfrm>
          </p:grpSpPr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CD08D458-9477-4743-A091-5D47069922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4053" y="1417986"/>
                <a:ext cx="1842299" cy="662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B06C3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Tittle Text</a:t>
                </a:r>
                <a:endPara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" name="文本框 18">
                <a:extLst>
                  <a:ext uri="{FF2B5EF4-FFF2-40B4-BE49-F238E27FC236}">
                    <a16:creationId xmlns:a16="http://schemas.microsoft.com/office/drawing/2014/main" id="{D955F0C8-9554-47EE-992F-E3C259F88B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02892" y="2066882"/>
                <a:ext cx="2604622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Click Enter details to add your specifics.</a:t>
                </a:r>
              </a:p>
            </p:txBody>
          </p:sp>
        </p:grpSp>
      </p:grpSp>
      <p:pic>
        <p:nvPicPr>
          <p:cNvPr id="16" name="图片 28">
            <a:extLst>
              <a:ext uri="{FF2B5EF4-FFF2-40B4-BE49-F238E27FC236}">
                <a16:creationId xmlns:a16="http://schemas.microsoft.com/office/drawing/2014/main" id="{086E7317-521D-44AD-AC5A-52E8857B171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67320" y="2869079"/>
            <a:ext cx="4517591" cy="366118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34861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399" y="-413997"/>
            <a:ext cx="3515201" cy="251546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004F4CE-0067-4731-8ED0-651D5735978B}"/>
              </a:ext>
            </a:extLst>
          </p:cNvPr>
          <p:cNvSpPr/>
          <p:nvPr/>
        </p:nvSpPr>
        <p:spPr>
          <a:xfrm>
            <a:off x="4725267" y="874339"/>
            <a:ext cx="26385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altLang="zh-CN" sz="4000" dirty="0">
                <a:solidFill>
                  <a:srgbClr val="B06C3E"/>
                </a:solidFill>
                <a:cs typeface="+mn-ea"/>
                <a:sym typeface="+mn-lt"/>
              </a:rPr>
              <a:t>Tittle Text</a:t>
            </a:r>
            <a:endParaRPr lang="zh-CN" altLang="en-US" sz="4000" dirty="0">
              <a:solidFill>
                <a:srgbClr val="B06C3E"/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pic>
        <p:nvPicPr>
          <p:cNvPr id="6" name="图片 15">
            <a:extLst>
              <a:ext uri="{FF2B5EF4-FFF2-40B4-BE49-F238E27FC236}">
                <a16:creationId xmlns:a16="http://schemas.microsoft.com/office/drawing/2014/main" id="{F31A6B46-279F-4364-9BE4-7B161F2522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061" y="1536736"/>
            <a:ext cx="4284199" cy="518089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61B2639D-ED1E-4784-BE7F-4530D4087D22}"/>
              </a:ext>
            </a:extLst>
          </p:cNvPr>
          <p:cNvGrpSpPr/>
          <p:nvPr/>
        </p:nvGrpSpPr>
        <p:grpSpPr>
          <a:xfrm>
            <a:off x="5423923" y="2429972"/>
            <a:ext cx="5689599" cy="1295463"/>
            <a:chOff x="5577642" y="1863057"/>
            <a:chExt cx="5689599" cy="1295463"/>
          </a:xfrm>
        </p:grpSpPr>
        <p:grpSp>
          <p:nvGrpSpPr>
            <p:cNvPr id="9" name="组合 1">
              <a:extLst>
                <a:ext uri="{FF2B5EF4-FFF2-40B4-BE49-F238E27FC236}">
                  <a16:creationId xmlns:a16="http://schemas.microsoft.com/office/drawing/2014/main" id="{F6AA71A0-6409-4049-9D8A-08C4D858427C}"/>
                </a:ext>
              </a:extLst>
            </p:cNvPr>
            <p:cNvGrpSpPr/>
            <p:nvPr/>
          </p:nvGrpSpPr>
          <p:grpSpPr>
            <a:xfrm>
              <a:off x="5577642" y="1995745"/>
              <a:ext cx="1154797" cy="1162775"/>
              <a:chOff x="6096000" y="2072602"/>
              <a:chExt cx="1072427" cy="1079918"/>
            </a:xfrm>
          </p:grpSpPr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E299B71D-94C9-4054-AF02-80E977566D2F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096000" y="2072602"/>
                <a:ext cx="1072427" cy="1079918"/>
                <a:chOff x="1983909" y="2663640"/>
                <a:chExt cx="1657350" cy="1668463"/>
              </a:xfrm>
              <a:solidFill>
                <a:schemeClr val="accent1"/>
              </a:solidFill>
            </p:grpSpPr>
            <p:sp>
              <p:nvSpPr>
                <p:cNvPr id="15" name="任意多边形: 形状 14">
                  <a:extLst>
                    <a:ext uri="{FF2B5EF4-FFF2-40B4-BE49-F238E27FC236}">
                      <a16:creationId xmlns:a16="http://schemas.microsoft.com/office/drawing/2014/main" id="{24C2DFE7-A273-434D-A71D-B6CDB011144D}"/>
                    </a:ext>
                  </a:extLst>
                </p:cNvPr>
                <p:cNvSpPr/>
                <p:nvPr/>
              </p:nvSpPr>
              <p:spPr bwMode="auto">
                <a:xfrm>
                  <a:off x="1983909" y="3062103"/>
                  <a:ext cx="1216025" cy="1270000"/>
                </a:xfrm>
                <a:custGeom>
                  <a:avLst/>
                  <a:gdLst>
                    <a:gd name="T0" fmla="*/ 71 w 540"/>
                    <a:gd name="T1" fmla="*/ 536 h 564"/>
                    <a:gd name="T2" fmla="*/ 24 w 540"/>
                    <a:gd name="T3" fmla="*/ 488 h 564"/>
                    <a:gd name="T4" fmla="*/ 24 w 540"/>
                    <a:gd name="T5" fmla="*/ 0 h 564"/>
                    <a:gd name="T6" fmla="*/ 0 w 540"/>
                    <a:gd name="T7" fmla="*/ 0 h 564"/>
                    <a:gd name="T8" fmla="*/ 0 w 540"/>
                    <a:gd name="T9" fmla="*/ 489 h 564"/>
                    <a:gd name="T10" fmla="*/ 72 w 540"/>
                    <a:gd name="T11" fmla="*/ 564 h 564"/>
                    <a:gd name="T12" fmla="*/ 540 w 540"/>
                    <a:gd name="T13" fmla="*/ 564 h 564"/>
                    <a:gd name="T14" fmla="*/ 540 w 540"/>
                    <a:gd name="T15" fmla="*/ 536 h 564"/>
                    <a:gd name="T16" fmla="*/ 71 w 540"/>
                    <a:gd name="T17" fmla="*/ 536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40" h="564">
                      <a:moveTo>
                        <a:pt x="71" y="536"/>
                      </a:moveTo>
                      <a:cubicBezTo>
                        <a:pt x="44" y="536"/>
                        <a:pt x="24" y="515"/>
                        <a:pt x="24" y="488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89"/>
                        <a:pt x="0" y="489"/>
                        <a:pt x="0" y="489"/>
                      </a:cubicBezTo>
                      <a:cubicBezTo>
                        <a:pt x="0" y="529"/>
                        <a:pt x="32" y="564"/>
                        <a:pt x="72" y="564"/>
                      </a:cubicBezTo>
                      <a:cubicBezTo>
                        <a:pt x="540" y="564"/>
                        <a:pt x="540" y="564"/>
                        <a:pt x="540" y="564"/>
                      </a:cubicBezTo>
                      <a:cubicBezTo>
                        <a:pt x="540" y="536"/>
                        <a:pt x="540" y="536"/>
                        <a:pt x="540" y="536"/>
                      </a:cubicBezTo>
                      <a:lnTo>
                        <a:pt x="71" y="536"/>
                      </a:ln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DC5D3D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任意多边形: 形状 15">
                  <a:extLst>
                    <a:ext uri="{FF2B5EF4-FFF2-40B4-BE49-F238E27FC236}">
                      <a16:creationId xmlns:a16="http://schemas.microsoft.com/office/drawing/2014/main" id="{044234A2-8281-4E10-9C40-89730DA98E58}"/>
                    </a:ext>
                  </a:extLst>
                </p:cNvPr>
                <p:cNvSpPr/>
                <p:nvPr/>
              </p:nvSpPr>
              <p:spPr bwMode="auto">
                <a:xfrm>
                  <a:off x="2433171" y="2674753"/>
                  <a:ext cx="1208088" cy="1243013"/>
                </a:xfrm>
                <a:custGeom>
                  <a:avLst/>
                  <a:gdLst>
                    <a:gd name="T0" fmla="*/ 461 w 536"/>
                    <a:gd name="T1" fmla="*/ 24 h 552"/>
                    <a:gd name="T2" fmla="*/ 508 w 536"/>
                    <a:gd name="T3" fmla="*/ 70 h 552"/>
                    <a:gd name="T4" fmla="*/ 508 w 536"/>
                    <a:gd name="T5" fmla="*/ 552 h 552"/>
                    <a:gd name="T6" fmla="*/ 536 w 536"/>
                    <a:gd name="T7" fmla="*/ 552 h 552"/>
                    <a:gd name="T8" fmla="*/ 536 w 536"/>
                    <a:gd name="T9" fmla="*/ 72 h 552"/>
                    <a:gd name="T10" fmla="*/ 462 w 536"/>
                    <a:gd name="T11" fmla="*/ 0 h 552"/>
                    <a:gd name="T12" fmla="*/ 0 w 536"/>
                    <a:gd name="T13" fmla="*/ 0 h 552"/>
                    <a:gd name="T14" fmla="*/ 0 w 536"/>
                    <a:gd name="T15" fmla="*/ 24 h 552"/>
                    <a:gd name="T16" fmla="*/ 461 w 536"/>
                    <a:gd name="T17" fmla="*/ 24 h 5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36" h="552">
                      <a:moveTo>
                        <a:pt x="461" y="24"/>
                      </a:moveTo>
                      <a:cubicBezTo>
                        <a:pt x="488" y="24"/>
                        <a:pt x="508" y="44"/>
                        <a:pt x="508" y="70"/>
                      </a:cubicBezTo>
                      <a:cubicBezTo>
                        <a:pt x="508" y="552"/>
                        <a:pt x="508" y="552"/>
                        <a:pt x="508" y="552"/>
                      </a:cubicBezTo>
                      <a:cubicBezTo>
                        <a:pt x="536" y="552"/>
                        <a:pt x="536" y="552"/>
                        <a:pt x="536" y="552"/>
                      </a:cubicBezTo>
                      <a:cubicBezTo>
                        <a:pt x="536" y="72"/>
                        <a:pt x="536" y="72"/>
                        <a:pt x="536" y="72"/>
                      </a:cubicBezTo>
                      <a:cubicBezTo>
                        <a:pt x="536" y="32"/>
                        <a:pt x="502" y="0"/>
                        <a:pt x="46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4"/>
                        <a:pt x="0" y="24"/>
                        <a:pt x="0" y="24"/>
                      </a:cubicBezTo>
                      <a:lnTo>
                        <a:pt x="461" y="24"/>
                      </a:ln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DC5D3D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任意多边形: 形状 17">
                  <a:extLst>
                    <a:ext uri="{FF2B5EF4-FFF2-40B4-BE49-F238E27FC236}">
                      <a16:creationId xmlns:a16="http://schemas.microsoft.com/office/drawing/2014/main" id="{866FED54-5E63-4C2D-B837-700B56FC6DD1}"/>
                    </a:ext>
                  </a:extLst>
                </p:cNvPr>
                <p:cNvSpPr/>
                <p:nvPr/>
              </p:nvSpPr>
              <p:spPr bwMode="auto">
                <a:xfrm>
                  <a:off x="3277721" y="4006665"/>
                  <a:ext cx="358775" cy="315913"/>
                </a:xfrm>
                <a:custGeom>
                  <a:avLst/>
                  <a:gdLst>
                    <a:gd name="T0" fmla="*/ 43 w 159"/>
                    <a:gd name="T1" fmla="*/ 69 h 140"/>
                    <a:gd name="T2" fmla="*/ 34 w 159"/>
                    <a:gd name="T3" fmla="*/ 61 h 140"/>
                    <a:gd name="T4" fmla="*/ 24 w 159"/>
                    <a:gd name="T5" fmla="*/ 61 h 140"/>
                    <a:gd name="T6" fmla="*/ 7 w 159"/>
                    <a:gd name="T7" fmla="*/ 52 h 140"/>
                    <a:gd name="T8" fmla="*/ 0 w 159"/>
                    <a:gd name="T9" fmla="*/ 32 h 140"/>
                    <a:gd name="T10" fmla="*/ 10 w 159"/>
                    <a:gd name="T11" fmla="*/ 9 h 140"/>
                    <a:gd name="T12" fmla="*/ 34 w 159"/>
                    <a:gd name="T13" fmla="*/ 0 h 140"/>
                    <a:gd name="T14" fmla="*/ 61 w 159"/>
                    <a:gd name="T15" fmla="*/ 13 h 140"/>
                    <a:gd name="T16" fmla="*/ 72 w 159"/>
                    <a:gd name="T17" fmla="*/ 47 h 140"/>
                    <a:gd name="T18" fmla="*/ 42 w 159"/>
                    <a:gd name="T19" fmla="*/ 126 h 140"/>
                    <a:gd name="T20" fmla="*/ 23 w 159"/>
                    <a:gd name="T21" fmla="*/ 140 h 140"/>
                    <a:gd name="T22" fmla="*/ 13 w 159"/>
                    <a:gd name="T23" fmla="*/ 131 h 140"/>
                    <a:gd name="T24" fmla="*/ 18 w 159"/>
                    <a:gd name="T25" fmla="*/ 120 h 140"/>
                    <a:gd name="T26" fmla="*/ 36 w 159"/>
                    <a:gd name="T27" fmla="*/ 92 h 140"/>
                    <a:gd name="T28" fmla="*/ 43 w 159"/>
                    <a:gd name="T29" fmla="*/ 69 h 140"/>
                    <a:gd name="T30" fmla="*/ 130 w 159"/>
                    <a:gd name="T31" fmla="*/ 69 h 140"/>
                    <a:gd name="T32" fmla="*/ 121 w 159"/>
                    <a:gd name="T33" fmla="*/ 61 h 140"/>
                    <a:gd name="T34" fmla="*/ 112 w 159"/>
                    <a:gd name="T35" fmla="*/ 61 h 140"/>
                    <a:gd name="T36" fmla="*/ 94 w 159"/>
                    <a:gd name="T37" fmla="*/ 52 h 140"/>
                    <a:gd name="T38" fmla="*/ 87 w 159"/>
                    <a:gd name="T39" fmla="*/ 32 h 140"/>
                    <a:gd name="T40" fmla="*/ 96 w 159"/>
                    <a:gd name="T41" fmla="*/ 9 h 140"/>
                    <a:gd name="T42" fmla="*/ 120 w 159"/>
                    <a:gd name="T43" fmla="*/ 0 h 140"/>
                    <a:gd name="T44" fmla="*/ 148 w 159"/>
                    <a:gd name="T45" fmla="*/ 13 h 140"/>
                    <a:gd name="T46" fmla="*/ 159 w 159"/>
                    <a:gd name="T47" fmla="*/ 47 h 140"/>
                    <a:gd name="T48" fmla="*/ 129 w 159"/>
                    <a:gd name="T49" fmla="*/ 126 h 140"/>
                    <a:gd name="T50" fmla="*/ 109 w 159"/>
                    <a:gd name="T51" fmla="*/ 140 h 140"/>
                    <a:gd name="T52" fmla="*/ 100 w 159"/>
                    <a:gd name="T53" fmla="*/ 131 h 140"/>
                    <a:gd name="T54" fmla="*/ 106 w 159"/>
                    <a:gd name="T55" fmla="*/ 120 h 140"/>
                    <a:gd name="T56" fmla="*/ 122 w 159"/>
                    <a:gd name="T57" fmla="*/ 92 h 140"/>
                    <a:gd name="T58" fmla="*/ 130 w 159"/>
                    <a:gd name="T59" fmla="*/ 69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59" h="140">
                      <a:moveTo>
                        <a:pt x="43" y="69"/>
                      </a:moveTo>
                      <a:cubicBezTo>
                        <a:pt x="43" y="64"/>
                        <a:pt x="40" y="61"/>
                        <a:pt x="34" y="61"/>
                      </a:cubicBezTo>
                      <a:cubicBezTo>
                        <a:pt x="24" y="61"/>
                        <a:pt x="24" y="61"/>
                        <a:pt x="24" y="61"/>
                      </a:cubicBezTo>
                      <a:cubicBezTo>
                        <a:pt x="18" y="60"/>
                        <a:pt x="12" y="57"/>
                        <a:pt x="7" y="52"/>
                      </a:cubicBezTo>
                      <a:cubicBezTo>
                        <a:pt x="2" y="46"/>
                        <a:pt x="0" y="40"/>
                        <a:pt x="0" y="32"/>
                      </a:cubicBezTo>
                      <a:cubicBezTo>
                        <a:pt x="0" y="23"/>
                        <a:pt x="3" y="15"/>
                        <a:pt x="10" y="9"/>
                      </a:cubicBezTo>
                      <a:cubicBezTo>
                        <a:pt x="16" y="3"/>
                        <a:pt x="24" y="0"/>
                        <a:pt x="34" y="0"/>
                      </a:cubicBezTo>
                      <a:cubicBezTo>
                        <a:pt x="44" y="0"/>
                        <a:pt x="54" y="4"/>
                        <a:pt x="61" y="13"/>
                      </a:cubicBezTo>
                      <a:cubicBezTo>
                        <a:pt x="68" y="22"/>
                        <a:pt x="72" y="33"/>
                        <a:pt x="72" y="47"/>
                      </a:cubicBezTo>
                      <a:cubicBezTo>
                        <a:pt x="72" y="73"/>
                        <a:pt x="62" y="99"/>
                        <a:pt x="42" y="126"/>
                      </a:cubicBezTo>
                      <a:cubicBezTo>
                        <a:pt x="34" y="136"/>
                        <a:pt x="28" y="140"/>
                        <a:pt x="23" y="140"/>
                      </a:cubicBezTo>
                      <a:cubicBezTo>
                        <a:pt x="16" y="140"/>
                        <a:pt x="13" y="137"/>
                        <a:pt x="13" y="131"/>
                      </a:cubicBezTo>
                      <a:cubicBezTo>
                        <a:pt x="13" y="128"/>
                        <a:pt x="15" y="125"/>
                        <a:pt x="18" y="120"/>
                      </a:cubicBezTo>
                      <a:cubicBezTo>
                        <a:pt x="25" y="112"/>
                        <a:pt x="30" y="103"/>
                        <a:pt x="36" y="92"/>
                      </a:cubicBezTo>
                      <a:cubicBezTo>
                        <a:pt x="41" y="82"/>
                        <a:pt x="43" y="74"/>
                        <a:pt x="43" y="69"/>
                      </a:cubicBezTo>
                      <a:close/>
                      <a:moveTo>
                        <a:pt x="130" y="69"/>
                      </a:moveTo>
                      <a:cubicBezTo>
                        <a:pt x="130" y="64"/>
                        <a:pt x="127" y="61"/>
                        <a:pt x="121" y="61"/>
                      </a:cubicBezTo>
                      <a:cubicBezTo>
                        <a:pt x="112" y="61"/>
                        <a:pt x="112" y="61"/>
                        <a:pt x="112" y="61"/>
                      </a:cubicBezTo>
                      <a:cubicBezTo>
                        <a:pt x="105" y="60"/>
                        <a:pt x="99" y="57"/>
                        <a:pt x="94" y="52"/>
                      </a:cubicBezTo>
                      <a:cubicBezTo>
                        <a:pt x="89" y="46"/>
                        <a:pt x="87" y="40"/>
                        <a:pt x="87" y="32"/>
                      </a:cubicBezTo>
                      <a:cubicBezTo>
                        <a:pt x="87" y="23"/>
                        <a:pt x="90" y="15"/>
                        <a:pt x="96" y="9"/>
                      </a:cubicBezTo>
                      <a:cubicBezTo>
                        <a:pt x="103" y="3"/>
                        <a:pt x="111" y="0"/>
                        <a:pt x="120" y="0"/>
                      </a:cubicBezTo>
                      <a:cubicBezTo>
                        <a:pt x="132" y="0"/>
                        <a:pt x="141" y="4"/>
                        <a:pt x="148" y="13"/>
                      </a:cubicBezTo>
                      <a:cubicBezTo>
                        <a:pt x="155" y="22"/>
                        <a:pt x="159" y="33"/>
                        <a:pt x="159" y="47"/>
                      </a:cubicBezTo>
                      <a:cubicBezTo>
                        <a:pt x="159" y="73"/>
                        <a:pt x="149" y="99"/>
                        <a:pt x="129" y="126"/>
                      </a:cubicBezTo>
                      <a:cubicBezTo>
                        <a:pt x="121" y="136"/>
                        <a:pt x="115" y="140"/>
                        <a:pt x="109" y="140"/>
                      </a:cubicBezTo>
                      <a:cubicBezTo>
                        <a:pt x="103" y="140"/>
                        <a:pt x="100" y="137"/>
                        <a:pt x="100" y="131"/>
                      </a:cubicBezTo>
                      <a:cubicBezTo>
                        <a:pt x="100" y="128"/>
                        <a:pt x="102" y="125"/>
                        <a:pt x="106" y="120"/>
                      </a:cubicBezTo>
                      <a:cubicBezTo>
                        <a:pt x="112" y="112"/>
                        <a:pt x="117" y="103"/>
                        <a:pt x="122" y="92"/>
                      </a:cubicBezTo>
                      <a:cubicBezTo>
                        <a:pt x="127" y="82"/>
                        <a:pt x="130" y="74"/>
                        <a:pt x="130" y="69"/>
                      </a:cubicBez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DC5D3D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任意多边形: 形状 19">
                  <a:extLst>
                    <a:ext uri="{FF2B5EF4-FFF2-40B4-BE49-F238E27FC236}">
                      <a16:creationId xmlns:a16="http://schemas.microsoft.com/office/drawing/2014/main" id="{43543D6B-3684-4822-9C0D-3D97E014D908}"/>
                    </a:ext>
                  </a:extLst>
                </p:cNvPr>
                <p:cNvSpPr/>
                <p:nvPr/>
              </p:nvSpPr>
              <p:spPr bwMode="auto">
                <a:xfrm>
                  <a:off x="1983909" y="2663640"/>
                  <a:ext cx="355600" cy="317500"/>
                </a:xfrm>
                <a:custGeom>
                  <a:avLst/>
                  <a:gdLst>
                    <a:gd name="T0" fmla="*/ 115 w 158"/>
                    <a:gd name="T1" fmla="*/ 72 h 141"/>
                    <a:gd name="T2" fmla="*/ 124 w 158"/>
                    <a:gd name="T3" fmla="*/ 80 h 141"/>
                    <a:gd name="T4" fmla="*/ 134 w 158"/>
                    <a:gd name="T5" fmla="*/ 80 h 141"/>
                    <a:gd name="T6" fmla="*/ 151 w 158"/>
                    <a:gd name="T7" fmla="*/ 89 h 141"/>
                    <a:gd name="T8" fmla="*/ 158 w 158"/>
                    <a:gd name="T9" fmla="*/ 109 h 141"/>
                    <a:gd name="T10" fmla="*/ 149 w 158"/>
                    <a:gd name="T11" fmla="*/ 132 h 141"/>
                    <a:gd name="T12" fmla="*/ 125 w 158"/>
                    <a:gd name="T13" fmla="*/ 141 h 141"/>
                    <a:gd name="T14" fmla="*/ 98 w 158"/>
                    <a:gd name="T15" fmla="*/ 128 h 141"/>
                    <a:gd name="T16" fmla="*/ 87 w 158"/>
                    <a:gd name="T17" fmla="*/ 94 h 141"/>
                    <a:gd name="T18" fmla="*/ 117 w 158"/>
                    <a:gd name="T19" fmla="*/ 15 h 141"/>
                    <a:gd name="T20" fmla="*/ 136 w 158"/>
                    <a:gd name="T21" fmla="*/ 0 h 141"/>
                    <a:gd name="T22" fmla="*/ 145 w 158"/>
                    <a:gd name="T23" fmla="*/ 10 h 141"/>
                    <a:gd name="T24" fmla="*/ 140 w 158"/>
                    <a:gd name="T25" fmla="*/ 21 h 141"/>
                    <a:gd name="T26" fmla="*/ 123 w 158"/>
                    <a:gd name="T27" fmla="*/ 48 h 141"/>
                    <a:gd name="T28" fmla="*/ 115 w 158"/>
                    <a:gd name="T29" fmla="*/ 72 h 141"/>
                    <a:gd name="T30" fmla="*/ 28 w 158"/>
                    <a:gd name="T31" fmla="*/ 72 h 141"/>
                    <a:gd name="T32" fmla="*/ 37 w 158"/>
                    <a:gd name="T33" fmla="*/ 80 h 141"/>
                    <a:gd name="T34" fmla="*/ 47 w 158"/>
                    <a:gd name="T35" fmla="*/ 80 h 141"/>
                    <a:gd name="T36" fmla="*/ 64 w 158"/>
                    <a:gd name="T37" fmla="*/ 89 h 141"/>
                    <a:gd name="T38" fmla="*/ 72 w 158"/>
                    <a:gd name="T39" fmla="*/ 109 h 141"/>
                    <a:gd name="T40" fmla="*/ 62 w 158"/>
                    <a:gd name="T41" fmla="*/ 132 h 141"/>
                    <a:gd name="T42" fmla="*/ 38 w 158"/>
                    <a:gd name="T43" fmla="*/ 141 h 141"/>
                    <a:gd name="T44" fmla="*/ 10 w 158"/>
                    <a:gd name="T45" fmla="*/ 128 h 141"/>
                    <a:gd name="T46" fmla="*/ 0 w 158"/>
                    <a:gd name="T47" fmla="*/ 94 h 141"/>
                    <a:gd name="T48" fmla="*/ 30 w 158"/>
                    <a:gd name="T49" fmla="*/ 15 h 141"/>
                    <a:gd name="T50" fmla="*/ 49 w 158"/>
                    <a:gd name="T51" fmla="*/ 0 h 141"/>
                    <a:gd name="T52" fmla="*/ 58 w 158"/>
                    <a:gd name="T53" fmla="*/ 10 h 141"/>
                    <a:gd name="T54" fmla="*/ 53 w 158"/>
                    <a:gd name="T55" fmla="*/ 21 h 141"/>
                    <a:gd name="T56" fmla="*/ 36 w 158"/>
                    <a:gd name="T57" fmla="*/ 48 h 141"/>
                    <a:gd name="T58" fmla="*/ 28 w 158"/>
                    <a:gd name="T59" fmla="*/ 72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58" h="141">
                      <a:moveTo>
                        <a:pt x="115" y="72"/>
                      </a:moveTo>
                      <a:cubicBezTo>
                        <a:pt x="115" y="77"/>
                        <a:pt x="118" y="80"/>
                        <a:pt x="124" y="80"/>
                      </a:cubicBezTo>
                      <a:cubicBezTo>
                        <a:pt x="134" y="80"/>
                        <a:pt x="134" y="80"/>
                        <a:pt x="134" y="80"/>
                      </a:cubicBezTo>
                      <a:cubicBezTo>
                        <a:pt x="140" y="80"/>
                        <a:pt x="146" y="83"/>
                        <a:pt x="151" y="89"/>
                      </a:cubicBezTo>
                      <a:cubicBezTo>
                        <a:pt x="156" y="95"/>
                        <a:pt x="158" y="101"/>
                        <a:pt x="158" y="109"/>
                      </a:cubicBezTo>
                      <a:cubicBezTo>
                        <a:pt x="158" y="118"/>
                        <a:pt x="155" y="126"/>
                        <a:pt x="149" y="132"/>
                      </a:cubicBezTo>
                      <a:cubicBezTo>
                        <a:pt x="142" y="138"/>
                        <a:pt x="134" y="141"/>
                        <a:pt x="125" y="141"/>
                      </a:cubicBezTo>
                      <a:cubicBezTo>
                        <a:pt x="114" y="141"/>
                        <a:pt x="105" y="137"/>
                        <a:pt x="98" y="128"/>
                      </a:cubicBezTo>
                      <a:cubicBezTo>
                        <a:pt x="90" y="119"/>
                        <a:pt x="87" y="108"/>
                        <a:pt x="87" y="94"/>
                      </a:cubicBezTo>
                      <a:cubicBezTo>
                        <a:pt x="87" y="68"/>
                        <a:pt x="97" y="42"/>
                        <a:pt x="117" y="15"/>
                      </a:cubicBezTo>
                      <a:cubicBezTo>
                        <a:pt x="124" y="5"/>
                        <a:pt x="130" y="0"/>
                        <a:pt x="136" y="0"/>
                      </a:cubicBezTo>
                      <a:cubicBezTo>
                        <a:pt x="142" y="0"/>
                        <a:pt x="145" y="4"/>
                        <a:pt x="145" y="10"/>
                      </a:cubicBezTo>
                      <a:cubicBezTo>
                        <a:pt x="145" y="13"/>
                        <a:pt x="144" y="16"/>
                        <a:pt x="140" y="21"/>
                      </a:cubicBezTo>
                      <a:cubicBezTo>
                        <a:pt x="134" y="29"/>
                        <a:pt x="128" y="38"/>
                        <a:pt x="123" y="48"/>
                      </a:cubicBezTo>
                      <a:cubicBezTo>
                        <a:pt x="118" y="59"/>
                        <a:pt x="115" y="67"/>
                        <a:pt x="115" y="72"/>
                      </a:cubicBezTo>
                      <a:close/>
                      <a:moveTo>
                        <a:pt x="28" y="72"/>
                      </a:moveTo>
                      <a:cubicBezTo>
                        <a:pt x="28" y="77"/>
                        <a:pt x="31" y="80"/>
                        <a:pt x="37" y="80"/>
                      </a:cubicBezTo>
                      <a:cubicBezTo>
                        <a:pt x="47" y="80"/>
                        <a:pt x="47" y="80"/>
                        <a:pt x="47" y="80"/>
                      </a:cubicBezTo>
                      <a:cubicBezTo>
                        <a:pt x="53" y="80"/>
                        <a:pt x="59" y="83"/>
                        <a:pt x="64" y="89"/>
                      </a:cubicBezTo>
                      <a:cubicBezTo>
                        <a:pt x="69" y="95"/>
                        <a:pt x="72" y="101"/>
                        <a:pt x="72" y="109"/>
                      </a:cubicBezTo>
                      <a:cubicBezTo>
                        <a:pt x="72" y="118"/>
                        <a:pt x="68" y="126"/>
                        <a:pt x="62" y="132"/>
                      </a:cubicBezTo>
                      <a:cubicBezTo>
                        <a:pt x="56" y="138"/>
                        <a:pt x="48" y="141"/>
                        <a:pt x="38" y="141"/>
                      </a:cubicBezTo>
                      <a:cubicBezTo>
                        <a:pt x="27" y="141"/>
                        <a:pt x="18" y="137"/>
                        <a:pt x="10" y="128"/>
                      </a:cubicBezTo>
                      <a:cubicBezTo>
                        <a:pt x="3" y="119"/>
                        <a:pt x="0" y="108"/>
                        <a:pt x="0" y="94"/>
                      </a:cubicBezTo>
                      <a:cubicBezTo>
                        <a:pt x="0" y="68"/>
                        <a:pt x="10" y="42"/>
                        <a:pt x="30" y="15"/>
                      </a:cubicBezTo>
                      <a:cubicBezTo>
                        <a:pt x="37" y="5"/>
                        <a:pt x="44" y="0"/>
                        <a:pt x="49" y="0"/>
                      </a:cubicBezTo>
                      <a:cubicBezTo>
                        <a:pt x="55" y="0"/>
                        <a:pt x="58" y="4"/>
                        <a:pt x="58" y="10"/>
                      </a:cubicBezTo>
                      <a:cubicBezTo>
                        <a:pt x="58" y="13"/>
                        <a:pt x="56" y="16"/>
                        <a:pt x="53" y="21"/>
                      </a:cubicBezTo>
                      <a:cubicBezTo>
                        <a:pt x="47" y="29"/>
                        <a:pt x="41" y="38"/>
                        <a:pt x="36" y="48"/>
                      </a:cubicBezTo>
                      <a:cubicBezTo>
                        <a:pt x="31" y="59"/>
                        <a:pt x="28" y="67"/>
                        <a:pt x="28" y="72"/>
                      </a:cubicBez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DC5D3D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14" name="图片 8">
                <a:extLst>
                  <a:ext uri="{FF2B5EF4-FFF2-40B4-BE49-F238E27FC236}">
                    <a16:creationId xmlns:a16="http://schemas.microsoft.com/office/drawing/2014/main" id="{F5AB5234-EA57-43F1-87D1-D115CD62E3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86771"/>
              <a:stretch>
                <a:fillRect/>
              </a:stretch>
            </p:blipFill>
            <p:spPr>
              <a:xfrm>
                <a:off x="6096000" y="2205690"/>
                <a:ext cx="1067157" cy="91386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CA2933C7-3C31-4D86-ACAF-856301C8AD4D}"/>
                </a:ext>
              </a:extLst>
            </p:cNvPr>
            <p:cNvSpPr/>
            <p:nvPr/>
          </p:nvSpPr>
          <p:spPr>
            <a:xfrm>
              <a:off x="6705666" y="1863057"/>
              <a:ext cx="2242670" cy="40379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41" tIns="60920" rIns="121841" bIns="6092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990" i="0" u="none" strike="noStrike" kern="120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  <a:defRPr/>
              </a:pPr>
              <a:r>
                <a:rPr lang="zh-CN" altLang="en-US" sz="2400" dirty="0">
                  <a:solidFill>
                    <a:srgbClr val="B06C3E"/>
                  </a:solidFill>
                  <a:cs typeface="+mn-ea"/>
                  <a:sym typeface="+mn-lt"/>
                </a:rPr>
                <a:t>Add a title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1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12" name="文本框 18">
              <a:extLst>
                <a:ext uri="{FF2B5EF4-FFF2-40B4-BE49-F238E27FC236}">
                  <a16:creationId xmlns:a16="http://schemas.microsoft.com/office/drawing/2014/main" id="{C0695AE5-59F9-48C2-A0D0-C6F379F8A6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66456" y="2357536"/>
              <a:ext cx="450078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kumimoji="0" lang="zh-CN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Enter details to add your specifics.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2351A630-F4AA-4E0E-9AA3-B0D26E6639A8}"/>
              </a:ext>
            </a:extLst>
          </p:cNvPr>
          <p:cNvGrpSpPr/>
          <p:nvPr/>
        </p:nvGrpSpPr>
        <p:grpSpPr>
          <a:xfrm>
            <a:off x="5469961" y="4306722"/>
            <a:ext cx="5643561" cy="1385544"/>
            <a:chOff x="5623680" y="3234957"/>
            <a:chExt cx="5643561" cy="1385544"/>
          </a:xfrm>
        </p:grpSpPr>
        <p:grpSp>
          <p:nvGrpSpPr>
            <p:cNvPr id="22" name="组合 35">
              <a:extLst>
                <a:ext uri="{FF2B5EF4-FFF2-40B4-BE49-F238E27FC236}">
                  <a16:creationId xmlns:a16="http://schemas.microsoft.com/office/drawing/2014/main" id="{25E50D31-34A5-4428-9359-F2D3839F5DCE}"/>
                </a:ext>
              </a:extLst>
            </p:cNvPr>
            <p:cNvGrpSpPr/>
            <p:nvPr/>
          </p:nvGrpSpPr>
          <p:grpSpPr>
            <a:xfrm>
              <a:off x="5623680" y="3457727"/>
              <a:ext cx="1154796" cy="1162774"/>
              <a:chOff x="6096000" y="2072602"/>
              <a:chExt cx="1072427" cy="1079918"/>
            </a:xfrm>
          </p:grpSpPr>
          <p:grpSp>
            <p:nvGrpSpPr>
              <p:cNvPr id="25" name="组合 24">
                <a:extLst>
                  <a:ext uri="{FF2B5EF4-FFF2-40B4-BE49-F238E27FC236}">
                    <a16:creationId xmlns:a16="http://schemas.microsoft.com/office/drawing/2014/main" id="{0C0917BD-BFDE-4A92-9A04-BFC0415FF127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096000" y="2072602"/>
                <a:ext cx="1072427" cy="1079918"/>
                <a:chOff x="1983909" y="2663640"/>
                <a:chExt cx="1657350" cy="1668463"/>
              </a:xfrm>
              <a:solidFill>
                <a:schemeClr val="accent1"/>
              </a:solidFill>
            </p:grpSpPr>
            <p:sp>
              <p:nvSpPr>
                <p:cNvPr id="27" name="任意多边形: 形状 26">
                  <a:extLst>
                    <a:ext uri="{FF2B5EF4-FFF2-40B4-BE49-F238E27FC236}">
                      <a16:creationId xmlns:a16="http://schemas.microsoft.com/office/drawing/2014/main" id="{E4D42903-1834-4616-ACBE-EEF9AF790D04}"/>
                    </a:ext>
                  </a:extLst>
                </p:cNvPr>
                <p:cNvSpPr/>
                <p:nvPr/>
              </p:nvSpPr>
              <p:spPr bwMode="auto">
                <a:xfrm>
                  <a:off x="1983909" y="3062103"/>
                  <a:ext cx="1216025" cy="1270000"/>
                </a:xfrm>
                <a:custGeom>
                  <a:avLst/>
                  <a:gdLst>
                    <a:gd name="T0" fmla="*/ 71 w 540"/>
                    <a:gd name="T1" fmla="*/ 536 h 564"/>
                    <a:gd name="T2" fmla="*/ 24 w 540"/>
                    <a:gd name="T3" fmla="*/ 488 h 564"/>
                    <a:gd name="T4" fmla="*/ 24 w 540"/>
                    <a:gd name="T5" fmla="*/ 0 h 564"/>
                    <a:gd name="T6" fmla="*/ 0 w 540"/>
                    <a:gd name="T7" fmla="*/ 0 h 564"/>
                    <a:gd name="T8" fmla="*/ 0 w 540"/>
                    <a:gd name="T9" fmla="*/ 489 h 564"/>
                    <a:gd name="T10" fmla="*/ 72 w 540"/>
                    <a:gd name="T11" fmla="*/ 564 h 564"/>
                    <a:gd name="T12" fmla="*/ 540 w 540"/>
                    <a:gd name="T13" fmla="*/ 564 h 564"/>
                    <a:gd name="T14" fmla="*/ 540 w 540"/>
                    <a:gd name="T15" fmla="*/ 536 h 564"/>
                    <a:gd name="T16" fmla="*/ 71 w 540"/>
                    <a:gd name="T17" fmla="*/ 536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40" h="564">
                      <a:moveTo>
                        <a:pt x="71" y="536"/>
                      </a:moveTo>
                      <a:cubicBezTo>
                        <a:pt x="44" y="536"/>
                        <a:pt x="24" y="515"/>
                        <a:pt x="24" y="488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89"/>
                        <a:pt x="0" y="489"/>
                        <a:pt x="0" y="489"/>
                      </a:cubicBezTo>
                      <a:cubicBezTo>
                        <a:pt x="0" y="529"/>
                        <a:pt x="32" y="564"/>
                        <a:pt x="72" y="564"/>
                      </a:cubicBezTo>
                      <a:cubicBezTo>
                        <a:pt x="540" y="564"/>
                        <a:pt x="540" y="564"/>
                        <a:pt x="540" y="564"/>
                      </a:cubicBezTo>
                      <a:cubicBezTo>
                        <a:pt x="540" y="536"/>
                        <a:pt x="540" y="536"/>
                        <a:pt x="540" y="536"/>
                      </a:cubicBezTo>
                      <a:lnTo>
                        <a:pt x="71" y="536"/>
                      </a:ln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DC5D3D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任意多边形: 形状 27">
                  <a:extLst>
                    <a:ext uri="{FF2B5EF4-FFF2-40B4-BE49-F238E27FC236}">
                      <a16:creationId xmlns:a16="http://schemas.microsoft.com/office/drawing/2014/main" id="{A26161E1-3C4C-4D5F-9DD9-6E7737864CCA}"/>
                    </a:ext>
                  </a:extLst>
                </p:cNvPr>
                <p:cNvSpPr/>
                <p:nvPr/>
              </p:nvSpPr>
              <p:spPr bwMode="auto">
                <a:xfrm>
                  <a:off x="2433171" y="2674753"/>
                  <a:ext cx="1208088" cy="1243013"/>
                </a:xfrm>
                <a:custGeom>
                  <a:avLst/>
                  <a:gdLst>
                    <a:gd name="T0" fmla="*/ 461 w 536"/>
                    <a:gd name="T1" fmla="*/ 24 h 552"/>
                    <a:gd name="T2" fmla="*/ 508 w 536"/>
                    <a:gd name="T3" fmla="*/ 70 h 552"/>
                    <a:gd name="T4" fmla="*/ 508 w 536"/>
                    <a:gd name="T5" fmla="*/ 552 h 552"/>
                    <a:gd name="T6" fmla="*/ 536 w 536"/>
                    <a:gd name="T7" fmla="*/ 552 h 552"/>
                    <a:gd name="T8" fmla="*/ 536 w 536"/>
                    <a:gd name="T9" fmla="*/ 72 h 552"/>
                    <a:gd name="T10" fmla="*/ 462 w 536"/>
                    <a:gd name="T11" fmla="*/ 0 h 552"/>
                    <a:gd name="T12" fmla="*/ 0 w 536"/>
                    <a:gd name="T13" fmla="*/ 0 h 552"/>
                    <a:gd name="T14" fmla="*/ 0 w 536"/>
                    <a:gd name="T15" fmla="*/ 24 h 552"/>
                    <a:gd name="T16" fmla="*/ 461 w 536"/>
                    <a:gd name="T17" fmla="*/ 24 h 5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36" h="552">
                      <a:moveTo>
                        <a:pt x="461" y="24"/>
                      </a:moveTo>
                      <a:cubicBezTo>
                        <a:pt x="488" y="24"/>
                        <a:pt x="508" y="44"/>
                        <a:pt x="508" y="70"/>
                      </a:cubicBezTo>
                      <a:cubicBezTo>
                        <a:pt x="508" y="552"/>
                        <a:pt x="508" y="552"/>
                        <a:pt x="508" y="552"/>
                      </a:cubicBezTo>
                      <a:cubicBezTo>
                        <a:pt x="536" y="552"/>
                        <a:pt x="536" y="552"/>
                        <a:pt x="536" y="552"/>
                      </a:cubicBezTo>
                      <a:cubicBezTo>
                        <a:pt x="536" y="72"/>
                        <a:pt x="536" y="72"/>
                        <a:pt x="536" y="72"/>
                      </a:cubicBezTo>
                      <a:cubicBezTo>
                        <a:pt x="536" y="32"/>
                        <a:pt x="502" y="0"/>
                        <a:pt x="46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4"/>
                        <a:pt x="0" y="24"/>
                        <a:pt x="0" y="24"/>
                      </a:cubicBezTo>
                      <a:lnTo>
                        <a:pt x="461" y="24"/>
                      </a:ln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DC5D3D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任意多边形: 形状 28">
                  <a:extLst>
                    <a:ext uri="{FF2B5EF4-FFF2-40B4-BE49-F238E27FC236}">
                      <a16:creationId xmlns:a16="http://schemas.microsoft.com/office/drawing/2014/main" id="{363E7B15-4187-49E3-81E4-06BCB29AECCF}"/>
                    </a:ext>
                  </a:extLst>
                </p:cNvPr>
                <p:cNvSpPr/>
                <p:nvPr/>
              </p:nvSpPr>
              <p:spPr bwMode="auto">
                <a:xfrm>
                  <a:off x="3277721" y="4006665"/>
                  <a:ext cx="358775" cy="315913"/>
                </a:xfrm>
                <a:custGeom>
                  <a:avLst/>
                  <a:gdLst>
                    <a:gd name="T0" fmla="*/ 43 w 159"/>
                    <a:gd name="T1" fmla="*/ 69 h 140"/>
                    <a:gd name="T2" fmla="*/ 34 w 159"/>
                    <a:gd name="T3" fmla="*/ 61 h 140"/>
                    <a:gd name="T4" fmla="*/ 24 w 159"/>
                    <a:gd name="T5" fmla="*/ 61 h 140"/>
                    <a:gd name="T6" fmla="*/ 7 w 159"/>
                    <a:gd name="T7" fmla="*/ 52 h 140"/>
                    <a:gd name="T8" fmla="*/ 0 w 159"/>
                    <a:gd name="T9" fmla="*/ 32 h 140"/>
                    <a:gd name="T10" fmla="*/ 10 w 159"/>
                    <a:gd name="T11" fmla="*/ 9 h 140"/>
                    <a:gd name="T12" fmla="*/ 34 w 159"/>
                    <a:gd name="T13" fmla="*/ 0 h 140"/>
                    <a:gd name="T14" fmla="*/ 61 w 159"/>
                    <a:gd name="T15" fmla="*/ 13 h 140"/>
                    <a:gd name="T16" fmla="*/ 72 w 159"/>
                    <a:gd name="T17" fmla="*/ 47 h 140"/>
                    <a:gd name="T18" fmla="*/ 42 w 159"/>
                    <a:gd name="T19" fmla="*/ 126 h 140"/>
                    <a:gd name="T20" fmla="*/ 23 w 159"/>
                    <a:gd name="T21" fmla="*/ 140 h 140"/>
                    <a:gd name="T22" fmla="*/ 13 w 159"/>
                    <a:gd name="T23" fmla="*/ 131 h 140"/>
                    <a:gd name="T24" fmla="*/ 18 w 159"/>
                    <a:gd name="T25" fmla="*/ 120 h 140"/>
                    <a:gd name="T26" fmla="*/ 36 w 159"/>
                    <a:gd name="T27" fmla="*/ 92 h 140"/>
                    <a:gd name="T28" fmla="*/ 43 w 159"/>
                    <a:gd name="T29" fmla="*/ 69 h 140"/>
                    <a:gd name="T30" fmla="*/ 130 w 159"/>
                    <a:gd name="T31" fmla="*/ 69 h 140"/>
                    <a:gd name="T32" fmla="*/ 121 w 159"/>
                    <a:gd name="T33" fmla="*/ 61 h 140"/>
                    <a:gd name="T34" fmla="*/ 112 w 159"/>
                    <a:gd name="T35" fmla="*/ 61 h 140"/>
                    <a:gd name="T36" fmla="*/ 94 w 159"/>
                    <a:gd name="T37" fmla="*/ 52 h 140"/>
                    <a:gd name="T38" fmla="*/ 87 w 159"/>
                    <a:gd name="T39" fmla="*/ 32 h 140"/>
                    <a:gd name="T40" fmla="*/ 96 w 159"/>
                    <a:gd name="T41" fmla="*/ 9 h 140"/>
                    <a:gd name="T42" fmla="*/ 120 w 159"/>
                    <a:gd name="T43" fmla="*/ 0 h 140"/>
                    <a:gd name="T44" fmla="*/ 148 w 159"/>
                    <a:gd name="T45" fmla="*/ 13 h 140"/>
                    <a:gd name="T46" fmla="*/ 159 w 159"/>
                    <a:gd name="T47" fmla="*/ 47 h 140"/>
                    <a:gd name="T48" fmla="*/ 129 w 159"/>
                    <a:gd name="T49" fmla="*/ 126 h 140"/>
                    <a:gd name="T50" fmla="*/ 109 w 159"/>
                    <a:gd name="T51" fmla="*/ 140 h 140"/>
                    <a:gd name="T52" fmla="*/ 100 w 159"/>
                    <a:gd name="T53" fmla="*/ 131 h 140"/>
                    <a:gd name="T54" fmla="*/ 106 w 159"/>
                    <a:gd name="T55" fmla="*/ 120 h 140"/>
                    <a:gd name="T56" fmla="*/ 122 w 159"/>
                    <a:gd name="T57" fmla="*/ 92 h 140"/>
                    <a:gd name="T58" fmla="*/ 130 w 159"/>
                    <a:gd name="T59" fmla="*/ 69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59" h="140">
                      <a:moveTo>
                        <a:pt x="43" y="69"/>
                      </a:moveTo>
                      <a:cubicBezTo>
                        <a:pt x="43" y="64"/>
                        <a:pt x="40" y="61"/>
                        <a:pt x="34" y="61"/>
                      </a:cubicBezTo>
                      <a:cubicBezTo>
                        <a:pt x="24" y="61"/>
                        <a:pt x="24" y="61"/>
                        <a:pt x="24" y="61"/>
                      </a:cubicBezTo>
                      <a:cubicBezTo>
                        <a:pt x="18" y="60"/>
                        <a:pt x="12" y="57"/>
                        <a:pt x="7" y="52"/>
                      </a:cubicBezTo>
                      <a:cubicBezTo>
                        <a:pt x="2" y="46"/>
                        <a:pt x="0" y="40"/>
                        <a:pt x="0" y="32"/>
                      </a:cubicBezTo>
                      <a:cubicBezTo>
                        <a:pt x="0" y="23"/>
                        <a:pt x="3" y="15"/>
                        <a:pt x="10" y="9"/>
                      </a:cubicBezTo>
                      <a:cubicBezTo>
                        <a:pt x="16" y="3"/>
                        <a:pt x="24" y="0"/>
                        <a:pt x="34" y="0"/>
                      </a:cubicBezTo>
                      <a:cubicBezTo>
                        <a:pt x="44" y="0"/>
                        <a:pt x="54" y="4"/>
                        <a:pt x="61" y="13"/>
                      </a:cubicBezTo>
                      <a:cubicBezTo>
                        <a:pt x="68" y="22"/>
                        <a:pt x="72" y="33"/>
                        <a:pt x="72" y="47"/>
                      </a:cubicBezTo>
                      <a:cubicBezTo>
                        <a:pt x="72" y="73"/>
                        <a:pt x="62" y="99"/>
                        <a:pt x="42" y="126"/>
                      </a:cubicBezTo>
                      <a:cubicBezTo>
                        <a:pt x="34" y="136"/>
                        <a:pt x="28" y="140"/>
                        <a:pt x="23" y="140"/>
                      </a:cubicBezTo>
                      <a:cubicBezTo>
                        <a:pt x="16" y="140"/>
                        <a:pt x="13" y="137"/>
                        <a:pt x="13" y="131"/>
                      </a:cubicBezTo>
                      <a:cubicBezTo>
                        <a:pt x="13" y="128"/>
                        <a:pt x="15" y="125"/>
                        <a:pt x="18" y="120"/>
                      </a:cubicBezTo>
                      <a:cubicBezTo>
                        <a:pt x="25" y="112"/>
                        <a:pt x="30" y="103"/>
                        <a:pt x="36" y="92"/>
                      </a:cubicBezTo>
                      <a:cubicBezTo>
                        <a:pt x="41" y="82"/>
                        <a:pt x="43" y="74"/>
                        <a:pt x="43" y="69"/>
                      </a:cubicBezTo>
                      <a:close/>
                      <a:moveTo>
                        <a:pt x="130" y="69"/>
                      </a:moveTo>
                      <a:cubicBezTo>
                        <a:pt x="130" y="64"/>
                        <a:pt x="127" y="61"/>
                        <a:pt x="121" y="61"/>
                      </a:cubicBezTo>
                      <a:cubicBezTo>
                        <a:pt x="112" y="61"/>
                        <a:pt x="112" y="61"/>
                        <a:pt x="112" y="61"/>
                      </a:cubicBezTo>
                      <a:cubicBezTo>
                        <a:pt x="105" y="60"/>
                        <a:pt x="99" y="57"/>
                        <a:pt x="94" y="52"/>
                      </a:cubicBezTo>
                      <a:cubicBezTo>
                        <a:pt x="89" y="46"/>
                        <a:pt x="87" y="40"/>
                        <a:pt x="87" y="32"/>
                      </a:cubicBezTo>
                      <a:cubicBezTo>
                        <a:pt x="87" y="23"/>
                        <a:pt x="90" y="15"/>
                        <a:pt x="96" y="9"/>
                      </a:cubicBezTo>
                      <a:cubicBezTo>
                        <a:pt x="103" y="3"/>
                        <a:pt x="111" y="0"/>
                        <a:pt x="120" y="0"/>
                      </a:cubicBezTo>
                      <a:cubicBezTo>
                        <a:pt x="132" y="0"/>
                        <a:pt x="141" y="4"/>
                        <a:pt x="148" y="13"/>
                      </a:cubicBezTo>
                      <a:cubicBezTo>
                        <a:pt x="155" y="22"/>
                        <a:pt x="159" y="33"/>
                        <a:pt x="159" y="47"/>
                      </a:cubicBezTo>
                      <a:cubicBezTo>
                        <a:pt x="159" y="73"/>
                        <a:pt x="149" y="99"/>
                        <a:pt x="129" y="126"/>
                      </a:cubicBezTo>
                      <a:cubicBezTo>
                        <a:pt x="121" y="136"/>
                        <a:pt x="115" y="140"/>
                        <a:pt x="109" y="140"/>
                      </a:cubicBezTo>
                      <a:cubicBezTo>
                        <a:pt x="103" y="140"/>
                        <a:pt x="100" y="137"/>
                        <a:pt x="100" y="131"/>
                      </a:cubicBezTo>
                      <a:cubicBezTo>
                        <a:pt x="100" y="128"/>
                        <a:pt x="102" y="125"/>
                        <a:pt x="106" y="120"/>
                      </a:cubicBezTo>
                      <a:cubicBezTo>
                        <a:pt x="112" y="112"/>
                        <a:pt x="117" y="103"/>
                        <a:pt x="122" y="92"/>
                      </a:cubicBezTo>
                      <a:cubicBezTo>
                        <a:pt x="127" y="82"/>
                        <a:pt x="130" y="74"/>
                        <a:pt x="130" y="69"/>
                      </a:cubicBez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DC5D3D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任意多边形: 形状 29">
                  <a:extLst>
                    <a:ext uri="{FF2B5EF4-FFF2-40B4-BE49-F238E27FC236}">
                      <a16:creationId xmlns:a16="http://schemas.microsoft.com/office/drawing/2014/main" id="{B450CCEF-75AC-463C-9C1B-0E5473850385}"/>
                    </a:ext>
                  </a:extLst>
                </p:cNvPr>
                <p:cNvSpPr/>
                <p:nvPr/>
              </p:nvSpPr>
              <p:spPr bwMode="auto">
                <a:xfrm>
                  <a:off x="1983909" y="2663640"/>
                  <a:ext cx="355600" cy="317500"/>
                </a:xfrm>
                <a:custGeom>
                  <a:avLst/>
                  <a:gdLst>
                    <a:gd name="T0" fmla="*/ 115 w 158"/>
                    <a:gd name="T1" fmla="*/ 72 h 141"/>
                    <a:gd name="T2" fmla="*/ 124 w 158"/>
                    <a:gd name="T3" fmla="*/ 80 h 141"/>
                    <a:gd name="T4" fmla="*/ 134 w 158"/>
                    <a:gd name="T5" fmla="*/ 80 h 141"/>
                    <a:gd name="T6" fmla="*/ 151 w 158"/>
                    <a:gd name="T7" fmla="*/ 89 h 141"/>
                    <a:gd name="T8" fmla="*/ 158 w 158"/>
                    <a:gd name="T9" fmla="*/ 109 h 141"/>
                    <a:gd name="T10" fmla="*/ 149 w 158"/>
                    <a:gd name="T11" fmla="*/ 132 h 141"/>
                    <a:gd name="T12" fmla="*/ 125 w 158"/>
                    <a:gd name="T13" fmla="*/ 141 h 141"/>
                    <a:gd name="T14" fmla="*/ 98 w 158"/>
                    <a:gd name="T15" fmla="*/ 128 h 141"/>
                    <a:gd name="T16" fmla="*/ 87 w 158"/>
                    <a:gd name="T17" fmla="*/ 94 h 141"/>
                    <a:gd name="T18" fmla="*/ 117 w 158"/>
                    <a:gd name="T19" fmla="*/ 15 h 141"/>
                    <a:gd name="T20" fmla="*/ 136 w 158"/>
                    <a:gd name="T21" fmla="*/ 0 h 141"/>
                    <a:gd name="T22" fmla="*/ 145 w 158"/>
                    <a:gd name="T23" fmla="*/ 10 h 141"/>
                    <a:gd name="T24" fmla="*/ 140 w 158"/>
                    <a:gd name="T25" fmla="*/ 21 h 141"/>
                    <a:gd name="T26" fmla="*/ 123 w 158"/>
                    <a:gd name="T27" fmla="*/ 48 h 141"/>
                    <a:gd name="T28" fmla="*/ 115 w 158"/>
                    <a:gd name="T29" fmla="*/ 72 h 141"/>
                    <a:gd name="T30" fmla="*/ 28 w 158"/>
                    <a:gd name="T31" fmla="*/ 72 h 141"/>
                    <a:gd name="T32" fmla="*/ 37 w 158"/>
                    <a:gd name="T33" fmla="*/ 80 h 141"/>
                    <a:gd name="T34" fmla="*/ 47 w 158"/>
                    <a:gd name="T35" fmla="*/ 80 h 141"/>
                    <a:gd name="T36" fmla="*/ 64 w 158"/>
                    <a:gd name="T37" fmla="*/ 89 h 141"/>
                    <a:gd name="T38" fmla="*/ 72 w 158"/>
                    <a:gd name="T39" fmla="*/ 109 h 141"/>
                    <a:gd name="T40" fmla="*/ 62 w 158"/>
                    <a:gd name="T41" fmla="*/ 132 h 141"/>
                    <a:gd name="T42" fmla="*/ 38 w 158"/>
                    <a:gd name="T43" fmla="*/ 141 h 141"/>
                    <a:gd name="T44" fmla="*/ 10 w 158"/>
                    <a:gd name="T45" fmla="*/ 128 h 141"/>
                    <a:gd name="T46" fmla="*/ 0 w 158"/>
                    <a:gd name="T47" fmla="*/ 94 h 141"/>
                    <a:gd name="T48" fmla="*/ 30 w 158"/>
                    <a:gd name="T49" fmla="*/ 15 h 141"/>
                    <a:gd name="T50" fmla="*/ 49 w 158"/>
                    <a:gd name="T51" fmla="*/ 0 h 141"/>
                    <a:gd name="T52" fmla="*/ 58 w 158"/>
                    <a:gd name="T53" fmla="*/ 10 h 141"/>
                    <a:gd name="T54" fmla="*/ 53 w 158"/>
                    <a:gd name="T55" fmla="*/ 21 h 141"/>
                    <a:gd name="T56" fmla="*/ 36 w 158"/>
                    <a:gd name="T57" fmla="*/ 48 h 141"/>
                    <a:gd name="T58" fmla="*/ 28 w 158"/>
                    <a:gd name="T59" fmla="*/ 72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58" h="141">
                      <a:moveTo>
                        <a:pt x="115" y="72"/>
                      </a:moveTo>
                      <a:cubicBezTo>
                        <a:pt x="115" y="77"/>
                        <a:pt x="118" y="80"/>
                        <a:pt x="124" y="80"/>
                      </a:cubicBezTo>
                      <a:cubicBezTo>
                        <a:pt x="134" y="80"/>
                        <a:pt x="134" y="80"/>
                        <a:pt x="134" y="80"/>
                      </a:cubicBezTo>
                      <a:cubicBezTo>
                        <a:pt x="140" y="80"/>
                        <a:pt x="146" y="83"/>
                        <a:pt x="151" y="89"/>
                      </a:cubicBezTo>
                      <a:cubicBezTo>
                        <a:pt x="156" y="95"/>
                        <a:pt x="158" y="101"/>
                        <a:pt x="158" y="109"/>
                      </a:cubicBezTo>
                      <a:cubicBezTo>
                        <a:pt x="158" y="118"/>
                        <a:pt x="155" y="126"/>
                        <a:pt x="149" y="132"/>
                      </a:cubicBezTo>
                      <a:cubicBezTo>
                        <a:pt x="142" y="138"/>
                        <a:pt x="134" y="141"/>
                        <a:pt x="125" y="141"/>
                      </a:cubicBezTo>
                      <a:cubicBezTo>
                        <a:pt x="114" y="141"/>
                        <a:pt x="105" y="137"/>
                        <a:pt x="98" y="128"/>
                      </a:cubicBezTo>
                      <a:cubicBezTo>
                        <a:pt x="90" y="119"/>
                        <a:pt x="87" y="108"/>
                        <a:pt x="87" y="94"/>
                      </a:cubicBezTo>
                      <a:cubicBezTo>
                        <a:pt x="87" y="68"/>
                        <a:pt x="97" y="42"/>
                        <a:pt x="117" y="15"/>
                      </a:cubicBezTo>
                      <a:cubicBezTo>
                        <a:pt x="124" y="5"/>
                        <a:pt x="130" y="0"/>
                        <a:pt x="136" y="0"/>
                      </a:cubicBezTo>
                      <a:cubicBezTo>
                        <a:pt x="142" y="0"/>
                        <a:pt x="145" y="4"/>
                        <a:pt x="145" y="10"/>
                      </a:cubicBezTo>
                      <a:cubicBezTo>
                        <a:pt x="145" y="13"/>
                        <a:pt x="144" y="16"/>
                        <a:pt x="140" y="21"/>
                      </a:cubicBezTo>
                      <a:cubicBezTo>
                        <a:pt x="134" y="29"/>
                        <a:pt x="128" y="38"/>
                        <a:pt x="123" y="48"/>
                      </a:cubicBezTo>
                      <a:cubicBezTo>
                        <a:pt x="118" y="59"/>
                        <a:pt x="115" y="67"/>
                        <a:pt x="115" y="72"/>
                      </a:cubicBezTo>
                      <a:close/>
                      <a:moveTo>
                        <a:pt x="28" y="72"/>
                      </a:moveTo>
                      <a:cubicBezTo>
                        <a:pt x="28" y="77"/>
                        <a:pt x="31" y="80"/>
                        <a:pt x="37" y="80"/>
                      </a:cubicBezTo>
                      <a:cubicBezTo>
                        <a:pt x="47" y="80"/>
                        <a:pt x="47" y="80"/>
                        <a:pt x="47" y="80"/>
                      </a:cubicBezTo>
                      <a:cubicBezTo>
                        <a:pt x="53" y="80"/>
                        <a:pt x="59" y="83"/>
                        <a:pt x="64" y="89"/>
                      </a:cubicBezTo>
                      <a:cubicBezTo>
                        <a:pt x="69" y="95"/>
                        <a:pt x="72" y="101"/>
                        <a:pt x="72" y="109"/>
                      </a:cubicBezTo>
                      <a:cubicBezTo>
                        <a:pt x="72" y="118"/>
                        <a:pt x="68" y="126"/>
                        <a:pt x="62" y="132"/>
                      </a:cubicBezTo>
                      <a:cubicBezTo>
                        <a:pt x="56" y="138"/>
                        <a:pt x="48" y="141"/>
                        <a:pt x="38" y="141"/>
                      </a:cubicBezTo>
                      <a:cubicBezTo>
                        <a:pt x="27" y="141"/>
                        <a:pt x="18" y="137"/>
                        <a:pt x="10" y="128"/>
                      </a:cubicBezTo>
                      <a:cubicBezTo>
                        <a:pt x="3" y="119"/>
                        <a:pt x="0" y="108"/>
                        <a:pt x="0" y="94"/>
                      </a:cubicBezTo>
                      <a:cubicBezTo>
                        <a:pt x="0" y="68"/>
                        <a:pt x="10" y="42"/>
                        <a:pt x="30" y="15"/>
                      </a:cubicBezTo>
                      <a:cubicBezTo>
                        <a:pt x="37" y="5"/>
                        <a:pt x="44" y="0"/>
                        <a:pt x="49" y="0"/>
                      </a:cubicBezTo>
                      <a:cubicBezTo>
                        <a:pt x="55" y="0"/>
                        <a:pt x="58" y="4"/>
                        <a:pt x="58" y="10"/>
                      </a:cubicBezTo>
                      <a:cubicBezTo>
                        <a:pt x="58" y="13"/>
                        <a:pt x="56" y="16"/>
                        <a:pt x="53" y="21"/>
                      </a:cubicBezTo>
                      <a:cubicBezTo>
                        <a:pt x="47" y="29"/>
                        <a:pt x="41" y="38"/>
                        <a:pt x="36" y="48"/>
                      </a:cubicBezTo>
                      <a:cubicBezTo>
                        <a:pt x="31" y="59"/>
                        <a:pt x="28" y="67"/>
                        <a:pt x="28" y="72"/>
                      </a:cubicBez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DC5D3D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26" name="图片 8">
                <a:extLst>
                  <a:ext uri="{FF2B5EF4-FFF2-40B4-BE49-F238E27FC236}">
                    <a16:creationId xmlns:a16="http://schemas.microsoft.com/office/drawing/2014/main" id="{C67B1C18-19B7-44AF-9829-962DFD3944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86771"/>
              <a:stretch>
                <a:fillRect/>
              </a:stretch>
            </p:blipFill>
            <p:spPr>
              <a:xfrm>
                <a:off x="6096000" y="2205690"/>
                <a:ext cx="1067157" cy="91386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59C2D848-61CB-4599-A74A-E8F83B772198}"/>
                </a:ext>
              </a:extLst>
            </p:cNvPr>
            <p:cNvSpPr/>
            <p:nvPr/>
          </p:nvSpPr>
          <p:spPr>
            <a:xfrm>
              <a:off x="6650165" y="3234957"/>
              <a:ext cx="2353672" cy="44933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41" tIns="60920" rIns="121841" bIns="6092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cs typeface="+mn-ea"/>
                  <a:sym typeface="+mn-lt"/>
                </a:rPr>
                <a:t>Add a title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24" name="文本框 18">
              <a:extLst>
                <a:ext uri="{FF2B5EF4-FFF2-40B4-BE49-F238E27FC236}">
                  <a16:creationId xmlns:a16="http://schemas.microsoft.com/office/drawing/2014/main" id="{B7FC227C-A5FA-45B1-AD64-9C13C215E8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66456" y="3759877"/>
              <a:ext cx="450078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kumimoji="0" lang="zh-CN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Enter details to add your specifics.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1108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62982623-F549-4A30-8BAF-06B51D0669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831"/>
            <a:ext cx="12192000" cy="684917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BF4F961-4129-47E6-A1C1-72C2019607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519177"/>
            <a:ext cx="8871096" cy="5819645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C6DD2355-2D9E-4847-BFB9-B48C035F4EA2}"/>
              </a:ext>
            </a:extLst>
          </p:cNvPr>
          <p:cNvGrpSpPr/>
          <p:nvPr/>
        </p:nvGrpSpPr>
        <p:grpSpPr>
          <a:xfrm>
            <a:off x="4397692" y="3843977"/>
            <a:ext cx="3396615" cy="788123"/>
            <a:chOff x="4397692" y="3843977"/>
            <a:chExt cx="3396615" cy="788123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D94AB5C1-64AC-46EA-A758-B1E9C2835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97692" y="3843977"/>
              <a:ext cx="3396615" cy="788123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2F73B2A5-0072-4B2A-ADD5-494BCA32F0B8}"/>
                </a:ext>
              </a:extLst>
            </p:cNvPr>
            <p:cNvSpPr txBox="1"/>
            <p:nvPr/>
          </p:nvSpPr>
          <p:spPr>
            <a:xfrm>
              <a:off x="4590843" y="3961915"/>
              <a:ext cx="3010312" cy="40011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latin typeface="微软雅黑" panose="020F0502020204030204"/>
                  <a:cs typeface="+mn-ea"/>
                  <a:sym typeface="+mn-lt"/>
                </a:rPr>
                <a:t>Roport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latin typeface="微软雅黑" panose="020F0502020204030204"/>
                  <a:cs typeface="+mn-ea"/>
                  <a:sym typeface="+mn-lt"/>
                </a:rPr>
                <a:t> </a:t>
              </a: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latin typeface="微软雅黑" panose="020F0502020204030204"/>
                  <a:cs typeface="+mn-ea"/>
                  <a:sym typeface="+mn-lt"/>
                </a:rPr>
                <a:t>：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latin typeface="微软雅黑" panose="020F0502020204030204"/>
                  <a:cs typeface="+mn-ea"/>
                  <a:sym typeface="+mn-lt"/>
                </a:rPr>
                <a:t>freeppt7.com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latin typeface="微软雅黑" panose="020F0502020204030204"/>
                <a:cs typeface="+mn-ea"/>
                <a:sym typeface="+mn-lt"/>
              </a:endParaRP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CCB24821-B7E9-401C-BDCA-2A9441646958}"/>
              </a:ext>
            </a:extLst>
          </p:cNvPr>
          <p:cNvSpPr/>
          <p:nvPr/>
        </p:nvSpPr>
        <p:spPr>
          <a:xfrm>
            <a:off x="2240279" y="2143056"/>
            <a:ext cx="7711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7200" b="1" dirty="0">
                <a:solidFill>
                  <a:srgbClr val="B06C3E"/>
                </a:solidFill>
                <a:cs typeface="+mn-ea"/>
                <a:sym typeface="+mn-lt"/>
              </a:rPr>
              <a:t>Thanks you!</a:t>
            </a:r>
            <a:endParaRPr lang="zh-CN" altLang="en-US" sz="7200" dirty="0">
              <a:solidFill>
                <a:srgbClr val="B06C3E"/>
              </a:solidFill>
              <a:cs typeface="+mn-ea"/>
              <a:sym typeface="+mn-lt"/>
            </a:endParaRPr>
          </a:p>
        </p:txBody>
      </p:sp>
      <p:sp>
        <p:nvSpPr>
          <p:cNvPr id="8" name="TextBox 3">
            <a:hlinkClick r:id="rId5"/>
            <a:extLst>
              <a:ext uri="{FF2B5EF4-FFF2-40B4-BE49-F238E27FC236}">
                <a16:creationId xmlns:a16="http://schemas.microsoft.com/office/drawing/2014/main" id="{539A8B92-1DE6-4A1C-81E9-E6B13B3D2BB5}"/>
              </a:ext>
            </a:extLst>
          </p:cNvPr>
          <p:cNvSpPr txBox="1"/>
          <p:nvPr/>
        </p:nvSpPr>
        <p:spPr>
          <a:xfrm>
            <a:off x="3511192" y="5431052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rgbClr val="B06C3E"/>
                </a:solidFill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B06C3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26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:ahyp="http://schemas.microsoft.com/office/drawing/2018/hyperlinkcolor" xmlns:a14="http://schemas.microsoft.com/office/drawing/2010/main" xmlns:a16="http://schemas.microsoft.com/office/drawing/2014/main" xmlns="">
      <p:transition spd="slow" advClick="0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25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9E296472-046A-46D0-9E23-50DB911E346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0F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タイトル 15"/>
          <p:cNvSpPr>
            <a:spLocks noGrp="1"/>
          </p:cNvSpPr>
          <p:nvPr>
            <p:ph type="ctrTitle" idx="4294967295"/>
          </p:nvPr>
        </p:nvSpPr>
        <p:spPr>
          <a:xfrm>
            <a:off x="0" y="460318"/>
            <a:ext cx="12192000" cy="1057275"/>
          </a:xfrm>
          <a:prstGeom prst="rect">
            <a:avLst/>
          </a:prstGeom>
        </p:spPr>
        <p:txBody>
          <a:bodyPr/>
          <a:lstStyle/>
          <a:p>
            <a:pPr algn="ctr"/>
            <a:r>
              <a: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4294967295"/>
          </p:nvPr>
        </p:nvSpPr>
        <p:spPr>
          <a:xfrm>
            <a:off x="1882978" y="1527128"/>
            <a:ext cx="8229600" cy="214947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https://www.jpppt.com/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www.Pixabay.com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b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3C1E99B-F7CB-459B-A348-CDF66B2291AB}"/>
              </a:ext>
            </a:extLst>
          </p:cNvPr>
          <p:cNvSpPr txBox="1"/>
          <p:nvPr/>
        </p:nvSpPr>
        <p:spPr>
          <a:xfrm>
            <a:off x="2506980" y="3182708"/>
            <a:ext cx="76055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ja-JP" sz="1800" dirty="0">
                <a:solidFill>
                  <a:schemeClr val="accent1"/>
                </a:solidFill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lang="es-CO" altLang="ja-JP" sz="1800" dirty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es-CO" altLang="ja-JP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chemeClr val="accent1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</a:t>
            </a:r>
            <a:r>
              <a:rPr lang="en-US" altLang="zh-CN" sz="1800" dirty="0" err="1">
                <a:solidFill>
                  <a:schemeClr val="accent1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slidesfree</a:t>
            </a:r>
            <a:r>
              <a:rPr lang="es-CO" altLang="ja-JP" sz="1800" dirty="0">
                <a:solidFill>
                  <a:schemeClr val="accent1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 </a:t>
            </a:r>
            <a:endParaRPr lang="es-CO" altLang="ja-JP" sz="18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lang="es-CO" altLang="ja-JP" sz="1800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chemeClr val="accent1"/>
                </a:solidFill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lang="es-CO" altLang="ja-JP" sz="18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https://www.youtube.com/channel/UCdDW77rhEfG4hzWmlBBnfTQ</a:t>
            </a:r>
            <a:endParaRPr lang="es-CO" altLang="ja-JP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chemeClr val="accent1"/>
                </a:solidFill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lang="es-CO" altLang="ja-JP" sz="18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74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6FCB47A-14CD-4011-B3AF-EF10B8E8C7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6" t="10595" r="7481" b="10516"/>
          <a:stretch/>
        </p:blipFill>
        <p:spPr>
          <a:xfrm>
            <a:off x="1554480" y="228600"/>
            <a:ext cx="8869680" cy="54102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1043995-94FE-4001-B3A7-B2C1E919C33A}"/>
              </a:ext>
            </a:extLst>
          </p:cNvPr>
          <p:cNvSpPr/>
          <p:nvPr/>
        </p:nvSpPr>
        <p:spPr>
          <a:xfrm>
            <a:off x="3683110" y="3473380"/>
            <a:ext cx="51915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altLang="zh-CN" sz="7200" dirty="0">
                <a:solidFill>
                  <a:srgbClr val="B06C3E"/>
                </a:solidFill>
                <a:cs typeface="+mn-ea"/>
                <a:sym typeface="+mn-lt"/>
              </a:rPr>
              <a:t>Tittle text</a:t>
            </a: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EF2BF5B4-CF6A-496A-BAC9-1A8D34BB0D54}"/>
              </a:ext>
            </a:extLst>
          </p:cNvPr>
          <p:cNvGrpSpPr/>
          <p:nvPr/>
        </p:nvGrpSpPr>
        <p:grpSpPr>
          <a:xfrm>
            <a:off x="4461908" y="2857083"/>
            <a:ext cx="3633944" cy="646331"/>
            <a:chOff x="4461908" y="2857083"/>
            <a:chExt cx="3633944" cy="646331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36481093-C338-403F-91F8-428DFCBD4336}"/>
                </a:ext>
              </a:extLst>
            </p:cNvPr>
            <p:cNvSpPr/>
            <p:nvPr/>
          </p:nvSpPr>
          <p:spPr>
            <a:xfrm>
              <a:off x="5273040" y="2857083"/>
              <a:ext cx="20116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None/>
              </a:pPr>
              <a:r>
                <a:rPr lang="en-US" altLang="zh-CN" sz="3600" dirty="0">
                  <a:solidFill>
                    <a:srgbClr val="B06C3E"/>
                  </a:solidFill>
                  <a:cs typeface="+mn-ea"/>
                  <a:sym typeface="+mn-lt"/>
                </a:rPr>
                <a:t>Part 1</a:t>
              </a:r>
              <a:endParaRPr lang="zh-CN" altLang="en-US" sz="3600" dirty="0">
                <a:solidFill>
                  <a:srgbClr val="B06C3E"/>
                </a:solidFill>
                <a:cs typeface="+mn-ea"/>
                <a:sym typeface="+mn-lt"/>
              </a:endParaRP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B28AB7A6-4ABC-4C7D-8410-5AE794F47C7D}"/>
                </a:ext>
              </a:extLst>
            </p:cNvPr>
            <p:cNvGrpSpPr/>
            <p:nvPr/>
          </p:nvGrpSpPr>
          <p:grpSpPr>
            <a:xfrm>
              <a:off x="4461908" y="2930992"/>
              <a:ext cx="811132" cy="496222"/>
              <a:chOff x="4358640" y="2921168"/>
              <a:chExt cx="1295400" cy="792480"/>
            </a:xfrm>
          </p:grpSpPr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3EFD6D44-59C4-49CF-B546-38DC1C9B00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24" name="图片 23">
                <a:extLst>
                  <a:ext uri="{FF2B5EF4-FFF2-40B4-BE49-F238E27FC236}">
                    <a16:creationId xmlns:a16="http://schemas.microsoft.com/office/drawing/2014/main" id="{9FB3F03E-436D-4A81-9AD6-7AF90B8478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F43F9C23-14A5-4876-937F-A92167F8EFF8}"/>
                </a:ext>
              </a:extLst>
            </p:cNvPr>
            <p:cNvGrpSpPr/>
            <p:nvPr/>
          </p:nvGrpSpPr>
          <p:grpSpPr>
            <a:xfrm>
              <a:off x="7284720" y="2930992"/>
              <a:ext cx="811132" cy="496222"/>
              <a:chOff x="4358640" y="2921168"/>
              <a:chExt cx="1295400" cy="792480"/>
            </a:xfrm>
          </p:grpSpPr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38C6D174-DF70-4AB6-9BAD-6696EE98C6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E29E71C1-4F95-471C-AE6A-31448B685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CA646AA4-CF01-4C3C-9A96-298CAF30FC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147" y="4073545"/>
            <a:ext cx="12594294" cy="2906376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27990EFA-EBF1-41FE-B701-23F4CB1384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9557" y="579120"/>
            <a:ext cx="1409205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330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wind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399" y="-413997"/>
            <a:ext cx="3515201" cy="251546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004F4CE-0067-4731-8ED0-651D5735978B}"/>
              </a:ext>
            </a:extLst>
          </p:cNvPr>
          <p:cNvSpPr/>
          <p:nvPr/>
        </p:nvSpPr>
        <p:spPr>
          <a:xfrm>
            <a:off x="4968240" y="843735"/>
            <a:ext cx="24841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altLang="zh-CN" sz="4000" dirty="0">
                <a:solidFill>
                  <a:srgbClr val="B06C3E"/>
                </a:solidFill>
                <a:cs typeface="+mn-ea"/>
                <a:sym typeface="+mn-lt"/>
              </a:rPr>
              <a:t>Tittle text</a:t>
            </a:r>
            <a:endParaRPr lang="zh-CN" altLang="en-US" sz="4000" dirty="0">
              <a:solidFill>
                <a:srgbClr val="B06C3E"/>
              </a:solidFill>
              <a:cs typeface="+mn-ea"/>
              <a:sym typeface="+mn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A2462D79-D11C-4B11-82F5-36E05629E4D7}"/>
              </a:ext>
            </a:extLst>
          </p:cNvPr>
          <p:cNvGrpSpPr/>
          <p:nvPr/>
        </p:nvGrpSpPr>
        <p:grpSpPr>
          <a:xfrm>
            <a:off x="5654941" y="2062577"/>
            <a:ext cx="5131876" cy="1001108"/>
            <a:chOff x="6454317" y="1463641"/>
            <a:chExt cx="5131876" cy="1001108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E0E84D5B-E87F-49B2-B05A-DD82586CE7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2462" y="1463641"/>
              <a:ext cx="1620957" cy="662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cs typeface="+mn-ea"/>
                  <a:sym typeface="+mn-lt"/>
                </a:rPr>
                <a:t>Add a title</a:t>
              </a:r>
            </a:p>
          </p:txBody>
        </p:sp>
        <p:sp>
          <p:nvSpPr>
            <p:cNvPr id="30" name="文本框 18">
              <a:extLst>
                <a:ext uri="{FF2B5EF4-FFF2-40B4-BE49-F238E27FC236}">
                  <a16:creationId xmlns:a16="http://schemas.microsoft.com/office/drawing/2014/main" id="{01A9D2FF-F2DE-4A58-B1FF-77A2145B88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4317" y="2126195"/>
              <a:ext cx="513187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Enter details to add your specifics.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E6997DBE-5A25-45C4-ADAE-80D18C455682}"/>
              </a:ext>
            </a:extLst>
          </p:cNvPr>
          <p:cNvGrpSpPr/>
          <p:nvPr/>
        </p:nvGrpSpPr>
        <p:grpSpPr>
          <a:xfrm>
            <a:off x="5654941" y="3790013"/>
            <a:ext cx="5131876" cy="1026776"/>
            <a:chOff x="6454317" y="1513702"/>
            <a:chExt cx="5131876" cy="1026776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33F5BD81-6C39-4DFC-9B3D-FB6521C080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2461" y="1513702"/>
              <a:ext cx="1620957" cy="662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dirty="0">
                  <a:solidFill>
                    <a:srgbClr val="B06C3E"/>
                  </a:solidFill>
                  <a:cs typeface="+mn-ea"/>
                  <a:sym typeface="+mn-lt"/>
                </a:rPr>
                <a:t>Add a title</a:t>
              </a: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CCF187C4-7F42-4933-B7ED-0F61CE7AA9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4317" y="2201924"/>
              <a:ext cx="513187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+mn-lt"/>
                  <a:ea typeface="+mn-ea"/>
                  <a:cs typeface="+mn-ea"/>
                  <a:sym typeface="+mn-lt"/>
                </a:rPr>
                <a:t>Click Enter details to add your specifics.</a:t>
              </a: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 descr="2223be3d229db37d30f334096b915142">
            <a:extLst>
              <a:ext uri="{FF2B5EF4-FFF2-40B4-BE49-F238E27FC236}">
                <a16:creationId xmlns:a16="http://schemas.microsoft.com/office/drawing/2014/main" id="{5594FFA9-3EDF-499A-A4C5-51574235E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84" y="1551621"/>
            <a:ext cx="5192536" cy="488636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01EFD92-33AA-4598-83A2-40990318B92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15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4="http://schemas.microsoft.com/office/drawing/2010/main" xmlns:a16="http://schemas.microsoft.com/office/drawing/2014/main" xmlns=""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399" y="-413997"/>
            <a:ext cx="3515201" cy="251546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004F4CE-0067-4731-8ED0-651D5735978B}"/>
              </a:ext>
            </a:extLst>
          </p:cNvPr>
          <p:cNvSpPr/>
          <p:nvPr/>
        </p:nvSpPr>
        <p:spPr>
          <a:xfrm>
            <a:off x="4968240" y="843735"/>
            <a:ext cx="24841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altLang="zh-CN" sz="4000" dirty="0">
                <a:solidFill>
                  <a:srgbClr val="B06C3E"/>
                </a:solidFill>
                <a:cs typeface="+mn-ea"/>
                <a:sym typeface="+mn-lt"/>
              </a:rPr>
              <a:t>Tittle text</a:t>
            </a:r>
            <a:endParaRPr lang="zh-CN" altLang="en-US" sz="4000" dirty="0">
              <a:solidFill>
                <a:srgbClr val="B06C3E"/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2AFF118-54BC-439A-85C4-B9A97AEF50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305" y="2266239"/>
            <a:ext cx="6373535" cy="3677697"/>
          </a:xfrm>
          <a:prstGeom prst="rect">
            <a:avLst/>
          </a:prstGeom>
        </p:spPr>
      </p:pic>
      <p:grpSp>
        <p:nvGrpSpPr>
          <p:cNvPr id="35" name="组合 34">
            <a:extLst>
              <a:ext uri="{FF2B5EF4-FFF2-40B4-BE49-F238E27FC236}">
                <a16:creationId xmlns:a16="http://schemas.microsoft.com/office/drawing/2014/main" id="{66D1718A-CE8B-4BC9-9CA1-5A5581416365}"/>
              </a:ext>
            </a:extLst>
          </p:cNvPr>
          <p:cNvGrpSpPr/>
          <p:nvPr/>
        </p:nvGrpSpPr>
        <p:grpSpPr>
          <a:xfrm>
            <a:off x="2195461" y="2499664"/>
            <a:ext cx="4510139" cy="1001108"/>
            <a:chOff x="6454317" y="1463641"/>
            <a:chExt cx="4510139" cy="1001108"/>
          </a:xfrm>
        </p:grpSpPr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04B19D6E-D893-4F36-83BD-A5210E3AF2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2462" y="1463641"/>
              <a:ext cx="1620957" cy="662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cs typeface="+mn-ea"/>
                  <a:sym typeface="+mn-lt"/>
                </a:rPr>
                <a:t>Add a title</a:t>
              </a:r>
            </a:p>
          </p:txBody>
        </p:sp>
        <p:sp>
          <p:nvSpPr>
            <p:cNvPr id="37" name="文本框 18">
              <a:extLst>
                <a:ext uri="{FF2B5EF4-FFF2-40B4-BE49-F238E27FC236}">
                  <a16:creationId xmlns:a16="http://schemas.microsoft.com/office/drawing/2014/main" id="{4A4463B3-3CBC-426C-A908-2CF6DD6A3D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4317" y="2126195"/>
              <a:ext cx="451013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Enter details to add your specifics.</a:t>
              </a: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CAEAFA6D-E7F9-498B-B7D4-6FB2DA365C15}"/>
              </a:ext>
            </a:extLst>
          </p:cNvPr>
          <p:cNvGrpSpPr/>
          <p:nvPr/>
        </p:nvGrpSpPr>
        <p:grpSpPr>
          <a:xfrm>
            <a:off x="2195461" y="3962704"/>
            <a:ext cx="4510139" cy="1001108"/>
            <a:chOff x="6454317" y="1463641"/>
            <a:chExt cx="4510139" cy="1001108"/>
          </a:xfrm>
        </p:grpSpPr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E56547F7-85BC-4886-B100-CF969106CD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2462" y="1463641"/>
              <a:ext cx="1620957" cy="662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cs typeface="+mn-ea"/>
                  <a:sym typeface="+mn-lt"/>
                </a:rPr>
                <a:t>Add a title</a:t>
              </a:r>
            </a:p>
          </p:txBody>
        </p:sp>
        <p:sp>
          <p:nvSpPr>
            <p:cNvPr id="40" name="文本框 18">
              <a:extLst>
                <a:ext uri="{FF2B5EF4-FFF2-40B4-BE49-F238E27FC236}">
                  <a16:creationId xmlns:a16="http://schemas.microsoft.com/office/drawing/2014/main" id="{C378FA96-3D33-466B-8B94-5008E7C6E1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4317" y="2126195"/>
              <a:ext cx="451013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Enter details to add your specifics.</a:t>
              </a:r>
            </a:p>
          </p:txBody>
        </p:sp>
      </p:grpSp>
      <p:pic>
        <p:nvPicPr>
          <p:cNvPr id="41" name="图片 40">
            <a:extLst>
              <a:ext uri="{FF2B5EF4-FFF2-40B4-BE49-F238E27FC236}">
                <a16:creationId xmlns:a16="http://schemas.microsoft.com/office/drawing/2014/main" id="{BA7B7AC6-085B-4F72-9B85-E17D1A758DE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9844" y="1529527"/>
            <a:ext cx="4482950" cy="515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4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4="http://schemas.microsoft.com/office/drawing/2010/main" xmlns:a16="http://schemas.microsoft.com/office/drawing/2014/main" xmlns=""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399" y="-413997"/>
            <a:ext cx="3515201" cy="251546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004F4CE-0067-4731-8ED0-651D5735978B}"/>
              </a:ext>
            </a:extLst>
          </p:cNvPr>
          <p:cNvSpPr/>
          <p:nvPr/>
        </p:nvSpPr>
        <p:spPr>
          <a:xfrm>
            <a:off x="4968240" y="843735"/>
            <a:ext cx="24841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altLang="zh-CN" sz="4000" dirty="0">
                <a:solidFill>
                  <a:srgbClr val="B06C3E"/>
                </a:solidFill>
                <a:cs typeface="+mn-ea"/>
                <a:sym typeface="+mn-lt"/>
              </a:rPr>
              <a:t>Tittle text</a:t>
            </a:r>
            <a:endParaRPr lang="zh-CN" altLang="en-US" sz="4000" dirty="0">
              <a:solidFill>
                <a:srgbClr val="B06C3E"/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0404EDA-C394-4948-99CE-580B37B68F0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515" y="7104093"/>
            <a:ext cx="4441723" cy="428244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FE286F90-1348-4C44-902E-4970F97145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8805">
            <a:off x="7450870" y="6956608"/>
            <a:ext cx="4441723" cy="4282440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8A3075F2-59EA-4BB1-B8C2-A70DEBD89FBB}"/>
              </a:ext>
            </a:extLst>
          </p:cNvPr>
          <p:cNvGrpSpPr/>
          <p:nvPr/>
        </p:nvGrpSpPr>
        <p:grpSpPr>
          <a:xfrm rot="638304">
            <a:off x="1107251" y="3198378"/>
            <a:ext cx="3080592" cy="1536465"/>
            <a:chOff x="6448657" y="1515140"/>
            <a:chExt cx="3080592" cy="1536465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5AD8CC00-0D1F-4110-B096-D2999547F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6495" y="1515140"/>
              <a:ext cx="1620957" cy="662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cs typeface="+mn-ea"/>
                  <a:sym typeface="+mn-lt"/>
                </a:rPr>
                <a:t>Add a title</a:t>
              </a:r>
            </a:p>
          </p:txBody>
        </p:sp>
        <p:sp>
          <p:nvSpPr>
            <p:cNvPr id="27" name="文本框 18">
              <a:extLst>
                <a:ext uri="{FF2B5EF4-FFF2-40B4-BE49-F238E27FC236}">
                  <a16:creationId xmlns:a16="http://schemas.microsoft.com/office/drawing/2014/main" id="{BE6C564C-9361-4B1A-B25E-2814E86E38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48657" y="2466830"/>
              <a:ext cx="30805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Enter details to add your specifics.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1221F4B8-C1B5-44B2-BC76-699493F69E85}"/>
              </a:ext>
            </a:extLst>
          </p:cNvPr>
          <p:cNvGrpSpPr/>
          <p:nvPr/>
        </p:nvGrpSpPr>
        <p:grpSpPr>
          <a:xfrm rot="20801525">
            <a:off x="7947827" y="3130213"/>
            <a:ext cx="3080592" cy="1536465"/>
            <a:chOff x="6448657" y="1515140"/>
            <a:chExt cx="3080592" cy="1536465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560A34E9-0E56-4748-9D40-6BB272870A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6496" y="1515140"/>
              <a:ext cx="1620957" cy="662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cs typeface="+mn-ea"/>
                  <a:sym typeface="+mn-lt"/>
                </a:rPr>
                <a:t>Add a title</a:t>
              </a:r>
            </a:p>
          </p:txBody>
        </p:sp>
        <p:sp>
          <p:nvSpPr>
            <p:cNvPr id="31" name="文本框 18">
              <a:extLst>
                <a:ext uri="{FF2B5EF4-FFF2-40B4-BE49-F238E27FC236}">
                  <a16:creationId xmlns:a16="http://schemas.microsoft.com/office/drawing/2014/main" id="{C6418210-A275-40B0-8898-39010C1ADF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48657" y="2466830"/>
              <a:ext cx="30805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Enter details to add your specifics.</a:t>
              </a:r>
            </a:p>
          </p:txBody>
        </p:sp>
      </p:grpSp>
      <p:pic>
        <p:nvPicPr>
          <p:cNvPr id="32" name="图片 31" descr="7025f93bab81e29a45dfc8ebfbf481b9">
            <a:extLst>
              <a:ext uri="{FF2B5EF4-FFF2-40B4-BE49-F238E27FC236}">
                <a16:creationId xmlns:a16="http://schemas.microsoft.com/office/drawing/2014/main" id="{1CB13A54-102A-478C-A2B0-B7863CE8AA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7780" y="1253811"/>
            <a:ext cx="4575044" cy="646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28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4="http://schemas.microsoft.com/office/drawing/2010/main" xmlns:a16="http://schemas.microsoft.com/office/drawing/2014/main" xmlns="">
      <p:transition spd="slow" advClick="0" advTm="500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6718 -0.11921 L -0.06718 -0.11898 C -0.06549 -0.125 -0.06367 -0.13056 -0.06211 -0.13611 C -0.06159 -0.13796 -0.06185 -0.14051 -0.06093 -0.14167 C -0.06002 -0.14306 -0.05833 -0.14283 -0.05716 -0.14352 C -0.05143 -0.15625 -0.05494 -0.15347 -0.04843 -0.15648 C -0.04674 -0.15834 -0.04479 -0.15996 -0.04336 -0.16204 C -0.04231 -0.16366 -0.04192 -0.16621 -0.04088 -0.16759 C -0.02929 -0.18496 -0.0457 -0.15579 -0.03333 -0.17709 C -0.03268 -0.17824 -0.02786 -0.18773 -0.02708 -0.19005 C -0.02656 -0.19167 -0.02643 -0.19375 -0.02591 -0.1956 C -0.02513 -0.19746 -0.02409 -0.19931 -0.0233 -0.20116 C -0.02278 -0.20301 -0.02265 -0.20509 -0.02213 -0.20671 C -0.01614 -0.22454 -0.02356 -0.19468 -0.01705 -0.22338 L -0.01588 -0.22917 C -0.01588 -0.22917 -0.01627 -0.26713 -0.01966 -0.27361 C -0.02239 -0.27894 -0.02356 -0.28125 -0.02591 -0.28658 C -0.03073 -0.29815 -0.02734 -0.29375 -0.03333 -0.29977 C -0.0401 -0.31459 -0.03125 -0.29676 -0.03958 -0.30903 C -0.04791 -0.32153 -0.0358 -0.30834 -0.04583 -0.31829 C -0.04674 -0.32199 -0.04687 -0.32616 -0.04843 -0.3294 C -0.04922 -0.33125 -0.05026 -0.33287 -0.05091 -0.33496 C -0.05195 -0.33866 -0.0526 -0.34236 -0.05338 -0.3463 L -0.05468 -0.35162 L -0.05586 -0.35718 C -0.05729 -0.37778 -0.0582 -0.38218 -0.05586 -0.40579 C -0.05547 -0.40996 -0.05117 -0.41759 -0.04961 -0.4206 C -0.04739 -0.43033 -0.04909 -0.42454 -0.04336 -0.43727 L -0.04088 -0.44283 C -0.0401 -0.44468 -0.03958 -0.44722 -0.03841 -0.44838 L -0.03463 -0.45209 C -0.03424 -0.45394 -0.03398 -0.45602 -0.03333 -0.45787 C -0.0319 -0.46158 -0.02929 -0.46459 -0.02838 -0.46875 C -0.02382 -0.48912 -0.03112 -0.45834 -0.02461 -0.48009 C -0.02226 -0.48773 -0.02187 -0.49236 -0.02083 -0.50046 C -0.02122 -0.50741 -0.02083 -0.51435 -0.02213 -0.52084 C -0.02382 -0.52986 -0.02669 -0.53148 -0.03086 -0.53588 C -0.03672 -0.54884 -0.02916 -0.53472 -0.03841 -0.54306 C -0.05195 -0.55579 -0.03685 -0.54746 -0.04713 -0.55255 C -0.04882 -0.5544 -0.05052 -0.55625 -0.05208 -0.5581 C -0.05351 -0.55972 -0.05442 -0.56204 -0.05586 -0.56366 C -0.05898 -0.56667 -0.06276 -0.56806 -0.06588 -0.57107 L -0.06966 -0.57477 C -0.07044 -0.57662 -0.07109 -0.57871 -0.07213 -0.58033 C -0.07317 -0.58195 -0.075 -0.58218 -0.07591 -0.58403 C -0.07669 -0.58565 -0.07656 -0.58796 -0.07721 -0.58959 C -0.08203 -0.60417 -0.07773 -0.58681 -0.08086 -0.60093 C -0.08047 -0.61273 -0.0806 -0.62454 -0.07968 -0.63611 C -0.07929 -0.64005 -0.07786 -0.64352 -0.07721 -0.64722 C -0.07604 -0.65371 -0.07643 -0.65648 -0.07461 -0.66204 C -0.07018 -0.67685 -0.07031 -0.6757 -0.06471 -0.6882 C -0.0638 -0.69005 -0.06328 -0.69236 -0.06211 -0.69375 C -0.06093 -0.6956 -0.0595 -0.69722 -0.05833 -0.69931 C -0.05599 -0.70347 -0.0556 -0.70764 -0.05208 -0.71042 C -0.05065 -0.71181 -0.04882 -0.71158 -0.04713 -0.7125 C -0.04583 -0.71366 -0.04466 -0.71505 -0.04336 -0.71597 C -0.04218 -0.7169 -0.04075 -0.7169 -0.03958 -0.71783 C -0.03815 -0.71945 -0.03724 -0.72199 -0.0358 -0.72338 C -0.03476 -0.725 -0.03333 -0.72593 -0.03216 -0.72709 L -0.02708 -0.73843 C -0.0263 -0.74028 -0.02513 -0.7419 -0.02461 -0.74398 C -0.02422 -0.7456 -0.02395 -0.74792 -0.0233 -0.74954 C -0.01614 -0.76875 -0.01992 -0.75371 -0.01705 -0.76621 C -0.01666 -0.78241 -0.01653 -0.79861 -0.01588 -0.81459 C -0.01562 -0.8206 -0.01562 -0.82014 -0.01328 -0.82014 L -0.01328 -0.81991 " pathEditMode="relative" rAng="0" ptsTypes="AAAAAAAAAAAAAAAAAAAAAAAAAAAAAAAAAAAAAAAAAAAAAAAAAAAAAAAAAAAAAAAAAA">
                                          <p:cBhvr>
                                            <p:cTn id="11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05" y="-350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7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6718 -0.11921 L -0.06718 -0.11898 C -0.06549 -0.125 -0.06367 -0.13056 -0.06211 -0.13611 C -0.06159 -0.13796 -0.06185 -0.14051 -0.06093 -0.14167 C -0.06002 -0.14306 -0.05833 -0.14283 -0.05716 -0.14352 C -0.05143 -0.15625 -0.05494 -0.15347 -0.04843 -0.15648 C -0.04674 -0.15834 -0.04479 -0.15996 -0.04336 -0.16204 C -0.04231 -0.16366 -0.04192 -0.16621 -0.04088 -0.16759 C -0.02929 -0.18496 -0.0457 -0.15579 -0.03333 -0.17709 C -0.03268 -0.17824 -0.02786 -0.18773 -0.02708 -0.19005 C -0.02656 -0.19167 -0.02643 -0.19375 -0.02591 -0.1956 C -0.02513 -0.19746 -0.02409 -0.19931 -0.0233 -0.20116 C -0.02278 -0.20301 -0.02265 -0.20509 -0.02213 -0.20671 C -0.01614 -0.22454 -0.02356 -0.19468 -0.01705 -0.22338 L -0.01588 -0.22917 C -0.01588 -0.22917 -0.01627 -0.26713 -0.01966 -0.27361 C -0.02239 -0.27894 -0.02356 -0.28125 -0.02591 -0.28658 C -0.03073 -0.29815 -0.02734 -0.29375 -0.03333 -0.29977 C -0.0401 -0.31459 -0.03125 -0.29676 -0.03958 -0.30903 C -0.04791 -0.32153 -0.0358 -0.30834 -0.04583 -0.31829 C -0.04674 -0.32199 -0.04687 -0.32616 -0.04843 -0.3294 C -0.04922 -0.33125 -0.05026 -0.33287 -0.05091 -0.33496 C -0.05195 -0.33866 -0.0526 -0.34236 -0.05338 -0.3463 L -0.05468 -0.35162 L -0.05586 -0.35718 C -0.05729 -0.37778 -0.0582 -0.38218 -0.05586 -0.40579 C -0.05547 -0.40996 -0.05117 -0.41759 -0.04961 -0.4206 C -0.04739 -0.43033 -0.04909 -0.42454 -0.04336 -0.43727 L -0.04088 -0.44283 C -0.0401 -0.44468 -0.03958 -0.44722 -0.03841 -0.44838 L -0.03463 -0.45209 C -0.03424 -0.45394 -0.03398 -0.45602 -0.03333 -0.45787 C -0.0319 -0.46158 -0.02929 -0.46459 -0.02838 -0.46875 C -0.02382 -0.48912 -0.03112 -0.45834 -0.02461 -0.48009 C -0.02226 -0.48773 -0.02187 -0.49236 -0.02083 -0.50046 C -0.02122 -0.50741 -0.02083 -0.51435 -0.02213 -0.52084 C -0.02382 -0.52986 -0.02669 -0.53148 -0.03086 -0.53588 C -0.03672 -0.54884 -0.02916 -0.53472 -0.03841 -0.54306 C -0.05195 -0.55579 -0.03685 -0.54746 -0.04713 -0.55255 C -0.04882 -0.5544 -0.05052 -0.55625 -0.05208 -0.5581 C -0.05351 -0.55972 -0.05442 -0.56204 -0.05586 -0.56366 C -0.05898 -0.56667 -0.06276 -0.56806 -0.06588 -0.57107 L -0.06966 -0.57477 C -0.07044 -0.57662 -0.07109 -0.57871 -0.07213 -0.58033 C -0.07317 -0.58195 -0.075 -0.58218 -0.07591 -0.58403 C -0.07669 -0.58565 -0.07656 -0.58796 -0.07721 -0.58959 C -0.08203 -0.60417 -0.07773 -0.58681 -0.08086 -0.60093 C -0.08047 -0.61273 -0.0806 -0.62454 -0.07968 -0.63611 C -0.07929 -0.64005 -0.07786 -0.64352 -0.07721 -0.64722 C -0.07604 -0.65371 -0.07643 -0.65648 -0.07461 -0.66204 C -0.07018 -0.67685 -0.07031 -0.6757 -0.06471 -0.6882 C -0.0638 -0.69005 -0.06328 -0.69236 -0.06211 -0.69375 C -0.06093 -0.6956 -0.0595 -0.69722 -0.05833 -0.69931 C -0.05599 -0.70347 -0.0556 -0.70764 -0.05208 -0.71042 C -0.05065 -0.71181 -0.04882 -0.71158 -0.04713 -0.7125 C -0.04583 -0.71366 -0.04466 -0.71505 -0.04336 -0.71597 C -0.04218 -0.7169 -0.04075 -0.7169 -0.03958 -0.71783 C -0.03815 -0.71945 -0.03724 -0.72199 -0.0358 -0.72338 C -0.03476 -0.725 -0.03333 -0.72593 -0.03216 -0.72709 L -0.02708 -0.73843 C -0.0263 -0.74028 -0.02513 -0.7419 -0.02461 -0.74398 C -0.02422 -0.7456 -0.02395 -0.74792 -0.0233 -0.74954 C -0.01614 -0.76875 -0.01992 -0.75371 -0.01705 -0.76621 C -0.01666 -0.78241 -0.01653 -0.79861 -0.01588 -0.81459 C -0.01562 -0.8206 -0.01562 -0.82014 -0.01328 -0.82014 L -0.01328 -0.81991 " pathEditMode="relative" rAng="0" ptsTypes="AAAAAAAAAAAAAAAAAAAAAAAAAAAAAAAAAAAAAAAAAAAAAAAAAAAAAAAAAAAAAAAAAA">
                                          <p:cBhvr>
                                            <p:cTn id="18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05" y="-350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:a14="http://schemas.microsoft.com/office/drawing/2010/main"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6718 -0.11921 L -0.06718 -0.11898 C -0.06549 -0.125 -0.06367 -0.13056 -0.06211 -0.13611 C -0.06159 -0.13796 -0.06185 -0.14051 -0.06093 -0.14167 C -0.06002 -0.14306 -0.05833 -0.14283 -0.05716 -0.14352 C -0.05143 -0.15625 -0.05494 -0.15347 -0.04843 -0.15648 C -0.04674 -0.15834 -0.04479 -0.15996 -0.04336 -0.16204 C -0.04231 -0.16366 -0.04192 -0.16621 -0.04088 -0.16759 C -0.02929 -0.18496 -0.0457 -0.15579 -0.03333 -0.17709 C -0.03268 -0.17824 -0.02786 -0.18773 -0.02708 -0.19005 C -0.02656 -0.19167 -0.02643 -0.19375 -0.02591 -0.1956 C -0.02513 -0.19746 -0.02409 -0.19931 -0.0233 -0.20116 C -0.02278 -0.20301 -0.02265 -0.20509 -0.02213 -0.20671 C -0.01614 -0.22454 -0.02356 -0.19468 -0.01705 -0.22338 L -0.01588 -0.22917 C -0.01588 -0.22917 -0.01627 -0.26713 -0.01966 -0.27361 C -0.02239 -0.27894 -0.02356 -0.28125 -0.02591 -0.28658 C -0.03073 -0.29815 -0.02734 -0.29375 -0.03333 -0.29977 C -0.0401 -0.31459 -0.03125 -0.29676 -0.03958 -0.30903 C -0.04791 -0.32153 -0.0358 -0.30834 -0.04583 -0.31829 C -0.04674 -0.32199 -0.04687 -0.32616 -0.04843 -0.3294 C -0.04922 -0.33125 -0.05026 -0.33287 -0.05091 -0.33496 C -0.05195 -0.33866 -0.0526 -0.34236 -0.05338 -0.3463 L -0.05468 -0.35162 L -0.05586 -0.35718 C -0.05729 -0.37778 -0.0582 -0.38218 -0.05586 -0.40579 C -0.05547 -0.40996 -0.05117 -0.41759 -0.04961 -0.4206 C -0.04739 -0.43033 -0.04909 -0.42454 -0.04336 -0.43727 L -0.04088 -0.44283 C -0.0401 -0.44468 -0.03958 -0.44722 -0.03841 -0.44838 L -0.03463 -0.45209 C -0.03424 -0.45394 -0.03398 -0.45602 -0.03333 -0.45787 C -0.0319 -0.46158 -0.02929 -0.46459 -0.02838 -0.46875 C -0.02382 -0.48912 -0.03112 -0.45834 -0.02461 -0.48009 C -0.02226 -0.48773 -0.02187 -0.49236 -0.02083 -0.50046 C -0.02122 -0.50741 -0.02083 -0.51435 -0.02213 -0.52084 C -0.02382 -0.52986 -0.02669 -0.53148 -0.03086 -0.53588 C -0.03672 -0.54884 -0.02916 -0.53472 -0.03841 -0.54306 C -0.05195 -0.55579 -0.03685 -0.54746 -0.04713 -0.55255 C -0.04882 -0.5544 -0.05052 -0.55625 -0.05208 -0.5581 C -0.05351 -0.55972 -0.05442 -0.56204 -0.05586 -0.56366 C -0.05898 -0.56667 -0.06276 -0.56806 -0.06588 -0.57107 L -0.06966 -0.57477 C -0.07044 -0.57662 -0.07109 -0.57871 -0.07213 -0.58033 C -0.07317 -0.58195 -0.075 -0.58218 -0.07591 -0.58403 C -0.07669 -0.58565 -0.07656 -0.58796 -0.07721 -0.58959 C -0.08203 -0.60417 -0.07773 -0.58681 -0.08086 -0.60093 C -0.08047 -0.61273 -0.0806 -0.62454 -0.07968 -0.63611 C -0.07929 -0.64005 -0.07786 -0.64352 -0.07721 -0.64722 C -0.07604 -0.65371 -0.07643 -0.65648 -0.07461 -0.66204 C -0.07018 -0.67685 -0.07031 -0.6757 -0.06471 -0.6882 C -0.0638 -0.69005 -0.06328 -0.69236 -0.06211 -0.69375 C -0.06093 -0.6956 -0.0595 -0.69722 -0.05833 -0.69931 C -0.05599 -0.70347 -0.0556 -0.70764 -0.05208 -0.71042 C -0.05065 -0.71181 -0.04882 -0.71158 -0.04713 -0.7125 C -0.04583 -0.71366 -0.04466 -0.71505 -0.04336 -0.71597 C -0.04218 -0.7169 -0.04075 -0.7169 -0.03958 -0.71783 C -0.03815 -0.71945 -0.03724 -0.72199 -0.0358 -0.72338 C -0.03476 -0.725 -0.03333 -0.72593 -0.03216 -0.72709 L -0.02708 -0.73843 C -0.0263 -0.74028 -0.02513 -0.7419 -0.02461 -0.74398 C -0.02422 -0.7456 -0.02395 -0.74792 -0.0233 -0.74954 C -0.01614 -0.76875 -0.01992 -0.75371 -0.01705 -0.76621 C -0.01666 -0.78241 -0.01653 -0.79861 -0.01588 -0.81459 C -0.01562 -0.8206 -0.01562 -0.82014 -0.01328 -0.82014 L -0.01328 -0.81991 " pathEditMode="relative" rAng="0" ptsTypes="AAAAAAAAAAAAAAAAAAAAAAAAAAAAAAAAAAAAAAAAAAAAAAAAAAAAAAAAAAAAAAAAAA">
                                          <p:cBhvr>
                                            <p:cTn id="11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05" y="-350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7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6718 -0.11921 L -0.06718 -0.11898 C -0.06549 -0.125 -0.06367 -0.13056 -0.06211 -0.13611 C -0.06159 -0.13796 -0.06185 -0.14051 -0.06093 -0.14167 C -0.06002 -0.14306 -0.05833 -0.14283 -0.05716 -0.14352 C -0.05143 -0.15625 -0.05494 -0.15347 -0.04843 -0.15648 C -0.04674 -0.15834 -0.04479 -0.15996 -0.04336 -0.16204 C -0.04231 -0.16366 -0.04192 -0.16621 -0.04088 -0.16759 C -0.02929 -0.18496 -0.0457 -0.15579 -0.03333 -0.17709 C -0.03268 -0.17824 -0.02786 -0.18773 -0.02708 -0.19005 C -0.02656 -0.19167 -0.02643 -0.19375 -0.02591 -0.1956 C -0.02513 -0.19746 -0.02409 -0.19931 -0.0233 -0.20116 C -0.02278 -0.20301 -0.02265 -0.20509 -0.02213 -0.20671 C -0.01614 -0.22454 -0.02356 -0.19468 -0.01705 -0.22338 L -0.01588 -0.22917 C -0.01588 -0.22917 -0.01627 -0.26713 -0.01966 -0.27361 C -0.02239 -0.27894 -0.02356 -0.28125 -0.02591 -0.28658 C -0.03073 -0.29815 -0.02734 -0.29375 -0.03333 -0.29977 C -0.0401 -0.31459 -0.03125 -0.29676 -0.03958 -0.30903 C -0.04791 -0.32153 -0.0358 -0.30834 -0.04583 -0.31829 C -0.04674 -0.32199 -0.04687 -0.32616 -0.04843 -0.3294 C -0.04922 -0.33125 -0.05026 -0.33287 -0.05091 -0.33496 C -0.05195 -0.33866 -0.0526 -0.34236 -0.05338 -0.3463 L -0.05468 -0.35162 L -0.05586 -0.35718 C -0.05729 -0.37778 -0.0582 -0.38218 -0.05586 -0.40579 C -0.05547 -0.40996 -0.05117 -0.41759 -0.04961 -0.4206 C -0.04739 -0.43033 -0.04909 -0.42454 -0.04336 -0.43727 L -0.04088 -0.44283 C -0.0401 -0.44468 -0.03958 -0.44722 -0.03841 -0.44838 L -0.03463 -0.45209 C -0.03424 -0.45394 -0.03398 -0.45602 -0.03333 -0.45787 C -0.0319 -0.46158 -0.02929 -0.46459 -0.02838 -0.46875 C -0.02382 -0.48912 -0.03112 -0.45834 -0.02461 -0.48009 C -0.02226 -0.48773 -0.02187 -0.49236 -0.02083 -0.50046 C -0.02122 -0.50741 -0.02083 -0.51435 -0.02213 -0.52084 C -0.02382 -0.52986 -0.02669 -0.53148 -0.03086 -0.53588 C -0.03672 -0.54884 -0.02916 -0.53472 -0.03841 -0.54306 C -0.05195 -0.55579 -0.03685 -0.54746 -0.04713 -0.55255 C -0.04882 -0.5544 -0.05052 -0.55625 -0.05208 -0.5581 C -0.05351 -0.55972 -0.05442 -0.56204 -0.05586 -0.56366 C -0.05898 -0.56667 -0.06276 -0.56806 -0.06588 -0.57107 L -0.06966 -0.57477 C -0.07044 -0.57662 -0.07109 -0.57871 -0.07213 -0.58033 C -0.07317 -0.58195 -0.075 -0.58218 -0.07591 -0.58403 C -0.07669 -0.58565 -0.07656 -0.58796 -0.07721 -0.58959 C -0.08203 -0.60417 -0.07773 -0.58681 -0.08086 -0.60093 C -0.08047 -0.61273 -0.0806 -0.62454 -0.07968 -0.63611 C -0.07929 -0.64005 -0.07786 -0.64352 -0.07721 -0.64722 C -0.07604 -0.65371 -0.07643 -0.65648 -0.07461 -0.66204 C -0.07018 -0.67685 -0.07031 -0.6757 -0.06471 -0.6882 C -0.0638 -0.69005 -0.06328 -0.69236 -0.06211 -0.69375 C -0.06093 -0.6956 -0.0595 -0.69722 -0.05833 -0.69931 C -0.05599 -0.70347 -0.0556 -0.70764 -0.05208 -0.71042 C -0.05065 -0.71181 -0.04882 -0.71158 -0.04713 -0.7125 C -0.04583 -0.71366 -0.04466 -0.71505 -0.04336 -0.71597 C -0.04218 -0.7169 -0.04075 -0.7169 -0.03958 -0.71783 C -0.03815 -0.71945 -0.03724 -0.72199 -0.0358 -0.72338 C -0.03476 -0.725 -0.03333 -0.72593 -0.03216 -0.72709 L -0.02708 -0.73843 C -0.0263 -0.74028 -0.02513 -0.7419 -0.02461 -0.74398 C -0.02422 -0.7456 -0.02395 -0.74792 -0.0233 -0.74954 C -0.01614 -0.76875 -0.01992 -0.75371 -0.01705 -0.76621 C -0.01666 -0.78241 -0.01653 -0.79861 -0.01588 -0.81459 C -0.01562 -0.8206 -0.01562 -0.82014 -0.01328 -0.82014 L -0.01328 -0.81991 " pathEditMode="relative" rAng="0" ptsTypes="AAAAAAAAAAAAAAAAAAAAAAAAAAAAAAAAAAAAAAAAAAAAAAAAAAAAAAAAAAAAAAAAAA">
                                          <p:cBhvr>
                                            <p:cTn id="18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05" y="-350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399" y="-413997"/>
            <a:ext cx="3515201" cy="251546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004F4CE-0067-4731-8ED0-651D5735978B}"/>
              </a:ext>
            </a:extLst>
          </p:cNvPr>
          <p:cNvSpPr/>
          <p:nvPr/>
        </p:nvSpPr>
        <p:spPr>
          <a:xfrm>
            <a:off x="4968240" y="843735"/>
            <a:ext cx="24841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altLang="zh-CN" sz="4000" dirty="0">
                <a:solidFill>
                  <a:srgbClr val="B06C3E"/>
                </a:solidFill>
                <a:cs typeface="+mn-ea"/>
                <a:sym typeface="+mn-lt"/>
              </a:rPr>
              <a:t>Tittle text</a:t>
            </a:r>
            <a:endParaRPr lang="zh-CN" altLang="en-US" sz="4000" dirty="0">
              <a:solidFill>
                <a:srgbClr val="B06C3E"/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2F7035EB-A504-48EE-AF08-67175FE90406}"/>
              </a:ext>
            </a:extLst>
          </p:cNvPr>
          <p:cNvGrpSpPr/>
          <p:nvPr/>
        </p:nvGrpSpPr>
        <p:grpSpPr>
          <a:xfrm>
            <a:off x="1362846" y="2089228"/>
            <a:ext cx="2242676" cy="1762103"/>
            <a:chOff x="2485459" y="1975436"/>
            <a:chExt cx="1772914" cy="1393004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8A6CA58F-650D-42E3-B50C-4D4A3BBAA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88733343-7AAC-4C6B-8CAF-191695F96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C04C2A23-BEA4-4264-BF0B-339340C87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6CA77372-C904-4B86-BB97-CE8409F4E857}"/>
              </a:ext>
            </a:extLst>
          </p:cNvPr>
          <p:cNvGrpSpPr/>
          <p:nvPr/>
        </p:nvGrpSpPr>
        <p:grpSpPr>
          <a:xfrm>
            <a:off x="5074271" y="2089228"/>
            <a:ext cx="2242676" cy="1762103"/>
            <a:chOff x="5056546" y="1975436"/>
            <a:chExt cx="1772914" cy="1393004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0E6BFE63-F3C8-4133-B18B-024247ED1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9290F9D7-E8D2-432D-9C15-0EA125D5B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044BA694-63F0-4FD1-AF7C-B8BA69034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F0308CEC-B242-473C-8D49-F97924FAE470}"/>
              </a:ext>
            </a:extLst>
          </p:cNvPr>
          <p:cNvGrpSpPr/>
          <p:nvPr/>
        </p:nvGrpSpPr>
        <p:grpSpPr>
          <a:xfrm>
            <a:off x="8456965" y="2169223"/>
            <a:ext cx="2242676" cy="1762103"/>
            <a:chOff x="7591354" y="2055431"/>
            <a:chExt cx="1772914" cy="1393004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A1A53FCE-0189-487C-8328-1378DD392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91354" y="2055431"/>
              <a:ext cx="1772914" cy="1393004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D248B0FC-51D8-44B1-8804-30E0D287D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37082" y="2383789"/>
              <a:ext cx="560164" cy="826471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8EC2E966-D07B-43B0-933F-428270D57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00364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842C0804-0B74-40D2-BEBE-4567021C4D32}"/>
              </a:ext>
            </a:extLst>
          </p:cNvPr>
          <p:cNvGrpSpPr/>
          <p:nvPr/>
        </p:nvGrpSpPr>
        <p:grpSpPr>
          <a:xfrm>
            <a:off x="1057418" y="4161721"/>
            <a:ext cx="2775076" cy="1073168"/>
            <a:chOff x="1072658" y="4161721"/>
            <a:chExt cx="2775076" cy="1073168"/>
          </a:xfrm>
        </p:grpSpPr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1D0AA346-96C5-4C2F-A92B-5C026F825B85}"/>
                </a:ext>
              </a:extLst>
            </p:cNvPr>
            <p:cNvSpPr/>
            <p:nvPr/>
          </p:nvSpPr>
          <p:spPr>
            <a:xfrm>
              <a:off x="1072658" y="4161721"/>
              <a:ext cx="2720409" cy="44933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41" tIns="60920" rIns="121841" bIns="6092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cs typeface="+mn-ea"/>
                  <a:sym typeface="+mn-lt"/>
                </a:rPr>
                <a:t>Add a title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37" name="文本框 18">
              <a:extLst>
                <a:ext uri="{FF2B5EF4-FFF2-40B4-BE49-F238E27FC236}">
                  <a16:creationId xmlns:a16="http://schemas.microsoft.com/office/drawing/2014/main" id="{17A7FC47-042D-4AA3-807D-AAA2AB88BD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1114" y="4650114"/>
              <a:ext cx="269662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lvl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kumimoji="0" lang="zh-CN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Enter details to add your specifics.</a:t>
              </a: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FA4EBE30-5F2A-42F4-B8E7-FD730BA71315}"/>
              </a:ext>
            </a:extLst>
          </p:cNvPr>
          <p:cNvGrpSpPr/>
          <p:nvPr/>
        </p:nvGrpSpPr>
        <p:grpSpPr>
          <a:xfrm>
            <a:off x="4720555" y="4161721"/>
            <a:ext cx="2775076" cy="1073168"/>
            <a:chOff x="4735795" y="4161721"/>
            <a:chExt cx="2775076" cy="1073168"/>
          </a:xfrm>
        </p:grpSpPr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5CDC1FA1-6AF5-436E-A86E-1331ECFA5919}"/>
                </a:ext>
              </a:extLst>
            </p:cNvPr>
            <p:cNvSpPr/>
            <p:nvPr/>
          </p:nvSpPr>
          <p:spPr>
            <a:xfrm>
              <a:off x="4735795" y="4161721"/>
              <a:ext cx="2720409" cy="44933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41" tIns="60920" rIns="121841" bIns="6092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cs typeface="+mn-ea"/>
                  <a:sym typeface="+mn-lt"/>
                </a:rPr>
                <a:t>Add a title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40" name="文本框 18">
              <a:extLst>
                <a:ext uri="{FF2B5EF4-FFF2-40B4-BE49-F238E27FC236}">
                  <a16:creationId xmlns:a16="http://schemas.microsoft.com/office/drawing/2014/main" id="{6FDA902B-D0C6-4E3E-9A8A-8666D185AE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4251" y="4650114"/>
              <a:ext cx="269662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lvl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kumimoji="0" lang="zh-CN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Enter details to add your specifics.</a:t>
              </a: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8CD96612-7033-496A-87B1-723B881887CC}"/>
              </a:ext>
            </a:extLst>
          </p:cNvPr>
          <p:cNvGrpSpPr/>
          <p:nvPr/>
        </p:nvGrpSpPr>
        <p:grpSpPr>
          <a:xfrm>
            <a:off x="8250570" y="4161721"/>
            <a:ext cx="2775076" cy="1073168"/>
            <a:chOff x="8265810" y="4161721"/>
            <a:chExt cx="2775076" cy="1073168"/>
          </a:xfrm>
        </p:grpSpPr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2688C094-D26C-48F5-9DCA-81FD99AA7B8C}"/>
                </a:ext>
              </a:extLst>
            </p:cNvPr>
            <p:cNvSpPr/>
            <p:nvPr/>
          </p:nvSpPr>
          <p:spPr>
            <a:xfrm>
              <a:off x="8265810" y="4161721"/>
              <a:ext cx="2720409" cy="44933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41" tIns="60920" rIns="121841" bIns="6092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cs typeface="+mn-ea"/>
                  <a:sym typeface="+mn-lt"/>
                </a:rPr>
                <a:t>Add a title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43" name="文本框 18">
              <a:extLst>
                <a:ext uri="{FF2B5EF4-FFF2-40B4-BE49-F238E27FC236}">
                  <a16:creationId xmlns:a16="http://schemas.microsoft.com/office/drawing/2014/main" id="{F7343E95-0564-463E-9F3A-4746A74EB5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44266" y="4650114"/>
              <a:ext cx="269662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lvl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kumimoji="0" lang="zh-CN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Enter details to add your specifics.</a:t>
              </a:r>
            </a:p>
          </p:txBody>
        </p:sp>
      </p:grpSp>
      <p:pic>
        <p:nvPicPr>
          <p:cNvPr id="44" name="图片 43">
            <a:extLst>
              <a:ext uri="{FF2B5EF4-FFF2-40B4-BE49-F238E27FC236}">
                <a16:creationId xmlns:a16="http://schemas.microsoft.com/office/drawing/2014/main" id="{25DE414A-BBBD-4579-B168-754A080834F9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0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4="http://schemas.microsoft.com/office/drawing/2010/main" xmlns:a16="http://schemas.microsoft.com/office/drawing/2014/main" xmlns=""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399" y="-413997"/>
            <a:ext cx="3515201" cy="251546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004F4CE-0067-4731-8ED0-651D5735978B}"/>
              </a:ext>
            </a:extLst>
          </p:cNvPr>
          <p:cNvSpPr/>
          <p:nvPr/>
        </p:nvSpPr>
        <p:spPr>
          <a:xfrm>
            <a:off x="4968240" y="843735"/>
            <a:ext cx="24841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altLang="zh-CN" sz="4000" dirty="0">
                <a:solidFill>
                  <a:srgbClr val="B06C3E"/>
                </a:solidFill>
                <a:cs typeface="+mn-ea"/>
                <a:sym typeface="+mn-lt"/>
              </a:rPr>
              <a:t>Tittle text</a:t>
            </a:r>
            <a:endParaRPr lang="zh-CN" altLang="en-US" sz="4000" dirty="0">
              <a:solidFill>
                <a:srgbClr val="B06C3E"/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F8F872F1-FA04-4E42-872A-94EC6622A1BF}"/>
              </a:ext>
            </a:extLst>
          </p:cNvPr>
          <p:cNvGrpSpPr/>
          <p:nvPr/>
        </p:nvGrpSpPr>
        <p:grpSpPr>
          <a:xfrm>
            <a:off x="675987" y="1849567"/>
            <a:ext cx="3347491" cy="3073314"/>
            <a:chOff x="675987" y="1849567"/>
            <a:chExt cx="3347491" cy="3073314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23CF4AA4-FF81-4BAB-B5A6-9D3979C10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5987" y="1849567"/>
              <a:ext cx="3347491" cy="2444690"/>
            </a:xfrm>
            <a:prstGeom prst="rect">
              <a:avLst/>
            </a:prstGeom>
          </p:spPr>
        </p:pic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50D226B4-CC64-4F90-A56A-1ECFF14C15E7}"/>
                </a:ext>
              </a:extLst>
            </p:cNvPr>
            <p:cNvGrpSpPr/>
            <p:nvPr/>
          </p:nvGrpSpPr>
          <p:grpSpPr>
            <a:xfrm>
              <a:off x="942886" y="3306830"/>
              <a:ext cx="3080592" cy="1616051"/>
              <a:chOff x="6133736" y="1397383"/>
              <a:chExt cx="3080592" cy="1616051"/>
            </a:xfrm>
          </p:grpSpPr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B8803A92-EB91-49D3-874A-F793679A4B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37001" y="1397383"/>
                <a:ext cx="1807161" cy="662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B06C3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Tittle text</a:t>
                </a:r>
              </a:p>
            </p:txBody>
          </p:sp>
          <p:sp>
            <p:nvSpPr>
              <p:cNvPr id="46" name="文本框 18">
                <a:extLst>
                  <a:ext uri="{FF2B5EF4-FFF2-40B4-BE49-F238E27FC236}">
                    <a16:creationId xmlns:a16="http://schemas.microsoft.com/office/drawing/2014/main" id="{C4689D6D-0B74-4C7B-9023-260A0FA9C3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33736" y="2428659"/>
                <a:ext cx="3080592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Click Enter details to add your specifics.</a:t>
                </a:r>
              </a:p>
            </p:txBody>
          </p:sp>
        </p:grp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AB80D1A5-05FA-4F68-995E-939AAF27DFCD}"/>
              </a:ext>
            </a:extLst>
          </p:cNvPr>
          <p:cNvGrpSpPr/>
          <p:nvPr/>
        </p:nvGrpSpPr>
        <p:grpSpPr>
          <a:xfrm>
            <a:off x="4288805" y="1849567"/>
            <a:ext cx="3347491" cy="3073314"/>
            <a:chOff x="4288805" y="1849567"/>
            <a:chExt cx="3347491" cy="3073314"/>
          </a:xfrm>
        </p:grpSpPr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2DE68A8F-6C4B-497E-AA04-51B8548E7D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88805" y="1849567"/>
              <a:ext cx="3347491" cy="2444690"/>
            </a:xfrm>
            <a:prstGeom prst="rect">
              <a:avLst/>
            </a:prstGeom>
          </p:spPr>
        </p:pic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673ACC2C-B2F8-4C11-9232-5EC1080118F6}"/>
                </a:ext>
              </a:extLst>
            </p:cNvPr>
            <p:cNvGrpSpPr/>
            <p:nvPr/>
          </p:nvGrpSpPr>
          <p:grpSpPr>
            <a:xfrm>
              <a:off x="4555704" y="3306830"/>
              <a:ext cx="3080592" cy="1616051"/>
              <a:chOff x="6133736" y="1397383"/>
              <a:chExt cx="3080592" cy="1616051"/>
            </a:xfrm>
          </p:grpSpPr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6C2A46A6-1BA0-4C85-BC64-9D4AFE69F2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19432" y="1397383"/>
                <a:ext cx="1842299" cy="662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B06C3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Tittle Text</a:t>
                </a:r>
                <a:endPara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0" name="文本框 18">
                <a:extLst>
                  <a:ext uri="{FF2B5EF4-FFF2-40B4-BE49-F238E27FC236}">
                    <a16:creationId xmlns:a16="http://schemas.microsoft.com/office/drawing/2014/main" id="{58378F3B-E39F-4328-B2E6-C6DF6707E4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33736" y="2428659"/>
                <a:ext cx="3080592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Click Enter details to add your specifics.</a:t>
                </a:r>
              </a:p>
            </p:txBody>
          </p:sp>
        </p:grp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10712B56-40DA-4AFB-B106-9428D9DAB422}"/>
              </a:ext>
            </a:extLst>
          </p:cNvPr>
          <p:cNvGrpSpPr/>
          <p:nvPr/>
        </p:nvGrpSpPr>
        <p:grpSpPr>
          <a:xfrm>
            <a:off x="7901622" y="1849567"/>
            <a:ext cx="3347491" cy="3073314"/>
            <a:chOff x="7901622" y="1849567"/>
            <a:chExt cx="3347491" cy="3073314"/>
          </a:xfrm>
        </p:grpSpPr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10BB57A2-419D-420E-8022-71A4894E77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01622" y="1849567"/>
              <a:ext cx="3347491" cy="2444690"/>
            </a:xfrm>
            <a:prstGeom prst="rect">
              <a:avLst/>
            </a:prstGeom>
          </p:spPr>
        </p:pic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91ADCF9E-E325-4C6E-AC88-0DD1E2A7EC89}"/>
                </a:ext>
              </a:extLst>
            </p:cNvPr>
            <p:cNvGrpSpPr/>
            <p:nvPr/>
          </p:nvGrpSpPr>
          <p:grpSpPr>
            <a:xfrm>
              <a:off x="8168521" y="3306830"/>
              <a:ext cx="3080592" cy="1616051"/>
              <a:chOff x="6133736" y="1397383"/>
              <a:chExt cx="3080592" cy="1616051"/>
            </a:xfrm>
          </p:grpSpPr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EDC97066-08A3-4B78-8F08-915598A8FD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19432" y="1397383"/>
                <a:ext cx="1842299" cy="662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B06C3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Tittle Text</a:t>
                </a:r>
                <a:endPara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4" name="文本框 18">
                <a:extLst>
                  <a:ext uri="{FF2B5EF4-FFF2-40B4-BE49-F238E27FC236}">
                    <a16:creationId xmlns:a16="http://schemas.microsoft.com/office/drawing/2014/main" id="{70635640-9684-4928-87B1-3E8A60DC12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33736" y="2428659"/>
                <a:ext cx="3080592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Click Enter details to add your specifics.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575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4="http://schemas.microsoft.com/office/drawing/2010/main" xmlns:a16="http://schemas.microsoft.com/office/drawing/2014/main" xmlns=""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6FCB47A-14CD-4011-B3AF-EF10B8E8C7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6" t="10595" r="7481" b="10516"/>
          <a:stretch/>
        </p:blipFill>
        <p:spPr>
          <a:xfrm>
            <a:off x="1554480" y="228600"/>
            <a:ext cx="8869680" cy="54102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1043995-94FE-4001-B3A7-B2C1E919C33A}"/>
              </a:ext>
            </a:extLst>
          </p:cNvPr>
          <p:cNvSpPr/>
          <p:nvPr/>
        </p:nvSpPr>
        <p:spPr>
          <a:xfrm>
            <a:off x="4191000" y="3503414"/>
            <a:ext cx="4389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7200" dirty="0">
                <a:solidFill>
                  <a:srgbClr val="B06C3E"/>
                </a:solidFill>
                <a:cs typeface="+mn-ea"/>
                <a:sym typeface="+mn-lt"/>
              </a:rPr>
              <a:t>Tittle text</a:t>
            </a: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EF2BF5B4-CF6A-496A-BAC9-1A8D34BB0D54}"/>
              </a:ext>
            </a:extLst>
          </p:cNvPr>
          <p:cNvGrpSpPr/>
          <p:nvPr/>
        </p:nvGrpSpPr>
        <p:grpSpPr>
          <a:xfrm>
            <a:off x="4461908" y="2857083"/>
            <a:ext cx="3633944" cy="646331"/>
            <a:chOff x="4461908" y="2857083"/>
            <a:chExt cx="3633944" cy="646331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36481093-C338-403F-91F8-428DFCBD4336}"/>
                </a:ext>
              </a:extLst>
            </p:cNvPr>
            <p:cNvSpPr/>
            <p:nvPr/>
          </p:nvSpPr>
          <p:spPr>
            <a:xfrm>
              <a:off x="5273040" y="2857083"/>
              <a:ext cx="20116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None/>
              </a:pPr>
              <a:r>
                <a:rPr lang="en-US" altLang="zh-CN" sz="3600" dirty="0">
                  <a:solidFill>
                    <a:srgbClr val="B06C3E"/>
                  </a:solidFill>
                  <a:cs typeface="+mn-ea"/>
                  <a:sym typeface="+mn-lt"/>
                </a:rPr>
                <a:t>Part 2</a:t>
              </a:r>
              <a:endParaRPr lang="zh-CN" altLang="en-US" sz="3600" dirty="0">
                <a:solidFill>
                  <a:srgbClr val="B06C3E"/>
                </a:solidFill>
                <a:cs typeface="+mn-ea"/>
                <a:sym typeface="+mn-lt"/>
              </a:endParaRP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B28AB7A6-4ABC-4C7D-8410-5AE794F47C7D}"/>
                </a:ext>
              </a:extLst>
            </p:cNvPr>
            <p:cNvGrpSpPr/>
            <p:nvPr/>
          </p:nvGrpSpPr>
          <p:grpSpPr>
            <a:xfrm>
              <a:off x="4461908" y="2930992"/>
              <a:ext cx="811132" cy="496222"/>
              <a:chOff x="4358640" y="2921168"/>
              <a:chExt cx="1295400" cy="792480"/>
            </a:xfrm>
          </p:grpSpPr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3EFD6D44-59C4-49CF-B546-38DC1C9B00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24" name="图片 23">
                <a:extLst>
                  <a:ext uri="{FF2B5EF4-FFF2-40B4-BE49-F238E27FC236}">
                    <a16:creationId xmlns:a16="http://schemas.microsoft.com/office/drawing/2014/main" id="{9FB3F03E-436D-4A81-9AD6-7AF90B8478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F43F9C23-14A5-4876-937F-A92167F8EFF8}"/>
                </a:ext>
              </a:extLst>
            </p:cNvPr>
            <p:cNvGrpSpPr/>
            <p:nvPr/>
          </p:nvGrpSpPr>
          <p:grpSpPr>
            <a:xfrm>
              <a:off x="7284720" y="2930992"/>
              <a:ext cx="811132" cy="496222"/>
              <a:chOff x="4358640" y="2921168"/>
              <a:chExt cx="1295400" cy="792480"/>
            </a:xfrm>
          </p:grpSpPr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38C6D174-DF70-4AB6-9BAD-6696EE98C6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E29E71C1-4F95-471C-AE6A-31448B685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CA646AA4-CF01-4C3C-9A96-298CAF30FC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147" y="4073545"/>
            <a:ext cx="12594294" cy="2906376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27990EFA-EBF1-41FE-B701-23F4CB1384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9557" y="579120"/>
            <a:ext cx="1409205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41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wind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bmeybk4">
      <a:majorFont>
        <a:latin typeface="微软雅黑" panose="020F0302020204030204"/>
        <a:ea typeface="方正卡通简体"/>
        <a:cs typeface=""/>
      </a:majorFont>
      <a:minorFont>
        <a:latin typeface="微软雅黑" panose="020F0502020204030204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bmeybk4">
      <a:majorFont>
        <a:latin typeface="微软雅黑" panose="020F0302020204030204"/>
        <a:ea typeface="方正卡通简体"/>
        <a:cs typeface=""/>
      </a:majorFont>
      <a:minorFont>
        <a:latin typeface="微软雅黑" panose="020F0502020204030204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674</Words>
  <Application>Microsoft Office PowerPoint</Application>
  <PresentationFormat>宽屏</PresentationFormat>
  <Paragraphs>150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29</vt:i4>
      </vt:variant>
    </vt:vector>
  </HeadingPairs>
  <TitlesOfParts>
    <vt:vector size="36" baseType="lpstr">
      <vt:lpstr>微软雅黑</vt:lpstr>
      <vt:lpstr>Arial</vt:lpstr>
      <vt:lpstr>Calibri</vt:lpstr>
      <vt:lpstr>Lato Light</vt:lpstr>
      <vt:lpstr>第一PPT，www.1ppt.com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Please follow us for more information: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33</cp:revision>
  <dcterms:created xsi:type="dcterms:W3CDTF">2020-01-29T09:42:18Z</dcterms:created>
  <dcterms:modified xsi:type="dcterms:W3CDTF">2021-10-14T11:50:25Z</dcterms:modified>
</cp:coreProperties>
</file>